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60" r:id="rId6"/>
    <p:sldId id="269" r:id="rId7"/>
    <p:sldId id="258" r:id="rId8"/>
    <p:sldId id="259" r:id="rId9"/>
    <p:sldId id="261" r:id="rId10"/>
    <p:sldId id="268" r:id="rId11"/>
    <p:sldId id="270" r:id="rId12"/>
    <p:sldId id="262" r:id="rId13"/>
    <p:sldId id="271" r:id="rId14"/>
    <p:sldId id="275" r:id="rId15"/>
    <p:sldId id="267" r:id="rId16"/>
    <p:sldId id="266" r:id="rId17"/>
    <p:sldId id="265" r:id="rId18"/>
    <p:sldId id="274" r:id="rId19"/>
    <p:sldId id="283" r:id="rId20"/>
    <p:sldId id="264" r:id="rId21"/>
    <p:sldId id="281" r:id="rId22"/>
    <p:sldId id="272" r:id="rId23"/>
    <p:sldId id="279" r:id="rId24"/>
    <p:sldId id="273" r:id="rId25"/>
    <p:sldId id="276" r:id="rId26"/>
    <p:sldId id="282" r:id="rId27"/>
    <p:sldId id="277" r:id="rId28"/>
    <p:sldId id="286"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1E1ED6-6320-40CC-ABD2-65889EA6CD83}" v="1" dt="2023-12-08T18:55:53.522"/>
    <p1510:client id="{58E367C3-6FFA-436E-BA34-4DF6466C2655}" v="892" vWet="894" dt="2023-12-04T22:09:43.793"/>
    <p1510:client id="{84DC0A54-ADF8-4544-84FC-58CA8DE83B12}" v="1415" dt="2023-12-04T20:54:21.240"/>
    <p1510:client id="{AD08FF33-48A6-4857-B1C4-345ABFD8C4C5}" v="176" dt="2023-12-04T19:36:44.694"/>
    <p1510:client id="{C02BAD54-02DC-4853-9E4E-95916DD09147}" v="1777" vWet="1779" dt="2023-12-04T21:19:54.235"/>
    <p1510:client id="{E9612268-A890-48DE-AACB-DB8FD771FDF2}" v="3" dt="2023-12-04T22:09:30.005"/>
    <p1510:client id="{EE2EC893-48DE-4C22-BD7F-39C809EACB22}" v="198" dt="2023-12-04T22:28:05.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shantil Mistry" userId="13d822b8-9d39-424e-bfc3-291d1baa8658" providerId="ADAL" clId="{C02BAD54-02DC-4853-9E4E-95916DD09147}"/>
    <pc:docChg chg="undo custSel addSld delSld modSld sldOrd">
      <pc:chgData name="Rohanshantil Mistry" userId="13d822b8-9d39-424e-bfc3-291d1baa8658" providerId="ADAL" clId="{C02BAD54-02DC-4853-9E4E-95916DD09147}" dt="2023-12-04T21:19:32.263" v="1640" actId="1036"/>
      <pc:docMkLst>
        <pc:docMk/>
      </pc:docMkLst>
      <pc:sldChg chg="addSp delSp modSp mod">
        <pc:chgData name="Rohanshantil Mistry" userId="13d822b8-9d39-424e-bfc3-291d1baa8658" providerId="ADAL" clId="{C02BAD54-02DC-4853-9E4E-95916DD09147}" dt="2023-12-04T19:21:49.545" v="61" actId="1076"/>
        <pc:sldMkLst>
          <pc:docMk/>
          <pc:sldMk cId="3195192588" sldId="264"/>
        </pc:sldMkLst>
        <pc:spChg chg="mod">
          <ac:chgData name="Rohanshantil Mistry" userId="13d822b8-9d39-424e-bfc3-291d1baa8658" providerId="ADAL" clId="{C02BAD54-02DC-4853-9E4E-95916DD09147}" dt="2023-12-04T19:20:09.375" v="55" actId="20577"/>
          <ac:spMkLst>
            <pc:docMk/>
            <pc:sldMk cId="3195192588" sldId="264"/>
            <ac:spMk id="2" creationId="{A9745385-2D00-15E2-EB64-089581713659}"/>
          </ac:spMkLst>
        </pc:spChg>
        <pc:spChg chg="del mod">
          <ac:chgData name="Rohanshantil Mistry" userId="13d822b8-9d39-424e-bfc3-291d1baa8658" providerId="ADAL" clId="{C02BAD54-02DC-4853-9E4E-95916DD09147}" dt="2023-12-04T19:20:35.531" v="57"/>
          <ac:spMkLst>
            <pc:docMk/>
            <pc:sldMk cId="3195192588" sldId="264"/>
            <ac:spMk id="3" creationId="{682B5DAC-B985-9903-CE85-D8EAB5787593}"/>
          </ac:spMkLst>
        </pc:spChg>
        <pc:picChg chg="add mod">
          <ac:chgData name="Rohanshantil Mistry" userId="13d822b8-9d39-424e-bfc3-291d1baa8658" providerId="ADAL" clId="{C02BAD54-02DC-4853-9E4E-95916DD09147}" dt="2023-12-04T19:21:49.545" v="61" actId="1076"/>
          <ac:picMkLst>
            <pc:docMk/>
            <pc:sldMk cId="3195192588" sldId="264"/>
            <ac:picMk id="5" creationId="{DF814251-EC45-49CA-6DEE-690804C3BA51}"/>
          </ac:picMkLst>
        </pc:picChg>
        <pc:picChg chg="mod">
          <ac:chgData name="Rohanshantil Mistry" userId="13d822b8-9d39-424e-bfc3-291d1baa8658" providerId="ADAL" clId="{C02BAD54-02DC-4853-9E4E-95916DD09147}" dt="2023-12-04T19:21:28.363" v="58" actId="29295"/>
          <ac:picMkLst>
            <pc:docMk/>
            <pc:sldMk cId="3195192588" sldId="264"/>
            <ac:picMk id="7" creationId="{38D6F576-1B21-A730-0A8A-4E807CE8D4D7}"/>
          </ac:picMkLst>
        </pc:picChg>
      </pc:sldChg>
      <pc:sldChg chg="new del">
        <pc:chgData name="Rohanshantil Mistry" userId="13d822b8-9d39-424e-bfc3-291d1baa8658" providerId="ADAL" clId="{C02BAD54-02DC-4853-9E4E-95916DD09147}" dt="2023-12-04T19:22:46.970" v="63" actId="680"/>
        <pc:sldMkLst>
          <pc:docMk/>
          <pc:sldMk cId="2316619171" sldId="272"/>
        </pc:sldMkLst>
      </pc:sldChg>
      <pc:sldChg chg="addSp delSp modSp add mod">
        <pc:chgData name="Rohanshantil Mistry" userId="13d822b8-9d39-424e-bfc3-291d1baa8658" providerId="ADAL" clId="{C02BAD54-02DC-4853-9E4E-95916DD09147}" dt="2023-12-04T19:30:04.151" v="618" actId="403"/>
        <pc:sldMkLst>
          <pc:docMk/>
          <pc:sldMk cId="4290742209" sldId="272"/>
        </pc:sldMkLst>
        <pc:spChg chg="mod">
          <ac:chgData name="Rohanshantil Mistry" userId="13d822b8-9d39-424e-bfc3-291d1baa8658" providerId="ADAL" clId="{C02BAD54-02DC-4853-9E4E-95916DD09147}" dt="2023-12-04T19:23:54.265" v="240" actId="20577"/>
          <ac:spMkLst>
            <pc:docMk/>
            <pc:sldMk cId="4290742209" sldId="272"/>
            <ac:spMk id="2" creationId="{A9745385-2D00-15E2-EB64-089581713659}"/>
          </ac:spMkLst>
        </pc:spChg>
        <pc:spChg chg="add mod">
          <ac:chgData name="Rohanshantil Mistry" userId="13d822b8-9d39-424e-bfc3-291d1baa8658" providerId="ADAL" clId="{C02BAD54-02DC-4853-9E4E-95916DD09147}" dt="2023-12-04T19:30:04.151" v="618" actId="403"/>
          <ac:spMkLst>
            <pc:docMk/>
            <pc:sldMk cId="4290742209" sldId="272"/>
            <ac:spMk id="3" creationId="{4B17FF8B-D2B5-B275-8601-43BEBDFCA4E6}"/>
          </ac:spMkLst>
        </pc:spChg>
        <pc:spChg chg="add mod">
          <ac:chgData name="Rohanshantil Mistry" userId="13d822b8-9d39-424e-bfc3-291d1baa8658" providerId="ADAL" clId="{C02BAD54-02DC-4853-9E4E-95916DD09147}" dt="2023-12-04T19:29:39.828" v="612" actId="20577"/>
          <ac:spMkLst>
            <pc:docMk/>
            <pc:sldMk cId="4290742209" sldId="272"/>
            <ac:spMk id="8" creationId="{58A2FF45-F553-CB0F-19DA-4140E1858FE9}"/>
          </ac:spMkLst>
        </pc:spChg>
        <pc:picChg chg="del">
          <ac:chgData name="Rohanshantil Mistry" userId="13d822b8-9d39-424e-bfc3-291d1baa8658" providerId="ADAL" clId="{C02BAD54-02DC-4853-9E4E-95916DD09147}" dt="2023-12-04T19:22:54.393" v="65" actId="478"/>
          <ac:picMkLst>
            <pc:docMk/>
            <pc:sldMk cId="4290742209" sldId="272"/>
            <ac:picMk id="5" creationId="{DF814251-EC45-49CA-6DEE-690804C3BA51}"/>
          </ac:picMkLst>
        </pc:picChg>
        <pc:picChg chg="add mod modCrop">
          <ac:chgData name="Rohanshantil Mistry" userId="13d822b8-9d39-424e-bfc3-291d1baa8658" providerId="ADAL" clId="{C02BAD54-02DC-4853-9E4E-95916DD09147}" dt="2023-12-04T19:29:57.361" v="613" actId="1076"/>
          <ac:picMkLst>
            <pc:docMk/>
            <pc:sldMk cId="4290742209" sldId="272"/>
            <ac:picMk id="6" creationId="{655A3734-E6C4-CCCD-5505-B0A1193CF3BD}"/>
          </ac:picMkLst>
        </pc:picChg>
      </pc:sldChg>
      <pc:sldChg chg="addSp delSp modSp add mod">
        <pc:chgData name="Rohanshantil Mistry" userId="13d822b8-9d39-424e-bfc3-291d1baa8658" providerId="ADAL" clId="{C02BAD54-02DC-4853-9E4E-95916DD09147}" dt="2023-12-04T21:19:32.263" v="1640" actId="1036"/>
        <pc:sldMkLst>
          <pc:docMk/>
          <pc:sldMk cId="3329748256" sldId="273"/>
        </pc:sldMkLst>
        <pc:spChg chg="mod">
          <ac:chgData name="Rohanshantil Mistry" userId="13d822b8-9d39-424e-bfc3-291d1baa8658" providerId="ADAL" clId="{C02BAD54-02DC-4853-9E4E-95916DD09147}" dt="2023-12-04T19:35:52.471" v="674" actId="14100"/>
          <ac:spMkLst>
            <pc:docMk/>
            <pc:sldMk cId="3329748256" sldId="273"/>
            <ac:spMk id="3" creationId="{4B17FF8B-D2B5-B275-8601-43BEBDFCA4E6}"/>
          </ac:spMkLst>
        </pc:spChg>
        <pc:spChg chg="del mod">
          <ac:chgData name="Rohanshantil Mistry" userId="13d822b8-9d39-424e-bfc3-291d1baa8658" providerId="ADAL" clId="{C02BAD54-02DC-4853-9E4E-95916DD09147}" dt="2023-12-04T19:36:08.491" v="679" actId="478"/>
          <ac:spMkLst>
            <pc:docMk/>
            <pc:sldMk cId="3329748256" sldId="273"/>
            <ac:spMk id="8" creationId="{58A2FF45-F553-CB0F-19DA-4140E1858FE9}"/>
          </ac:spMkLst>
        </pc:spChg>
        <pc:spChg chg="add mod">
          <ac:chgData name="Rohanshantil Mistry" userId="13d822b8-9d39-424e-bfc3-291d1baa8658" providerId="ADAL" clId="{C02BAD54-02DC-4853-9E4E-95916DD09147}" dt="2023-12-04T19:36:14.721" v="699" actId="20577"/>
          <ac:spMkLst>
            <pc:docMk/>
            <pc:sldMk cId="3329748256" sldId="273"/>
            <ac:spMk id="14" creationId="{D810FB53-A13E-71AE-626D-31154464044B}"/>
          </ac:spMkLst>
        </pc:spChg>
        <pc:picChg chg="add mod">
          <ac:chgData name="Rohanshantil Mistry" userId="13d822b8-9d39-424e-bfc3-291d1baa8658" providerId="ADAL" clId="{C02BAD54-02DC-4853-9E4E-95916DD09147}" dt="2023-12-04T21:19:32.263" v="1640" actId="1036"/>
          <ac:picMkLst>
            <pc:docMk/>
            <pc:sldMk cId="3329748256" sldId="273"/>
            <ac:picMk id="5" creationId="{18D4C549-AD52-DA23-26BB-DC69FF93A621}"/>
          </ac:picMkLst>
        </pc:picChg>
        <pc:picChg chg="del">
          <ac:chgData name="Rohanshantil Mistry" userId="13d822b8-9d39-424e-bfc3-291d1baa8658" providerId="ADAL" clId="{C02BAD54-02DC-4853-9E4E-95916DD09147}" dt="2023-12-04T19:33:05.821" v="620" actId="478"/>
          <ac:picMkLst>
            <pc:docMk/>
            <pc:sldMk cId="3329748256" sldId="273"/>
            <ac:picMk id="6" creationId="{655A3734-E6C4-CCCD-5505-B0A1193CF3BD}"/>
          </ac:picMkLst>
        </pc:picChg>
        <pc:picChg chg="add del">
          <ac:chgData name="Rohanshantil Mistry" userId="13d822b8-9d39-424e-bfc3-291d1baa8658" providerId="ADAL" clId="{C02BAD54-02DC-4853-9E4E-95916DD09147}" dt="2023-12-04T19:35:14.917" v="658" actId="478"/>
          <ac:picMkLst>
            <pc:docMk/>
            <pc:sldMk cId="3329748256" sldId="273"/>
            <ac:picMk id="10" creationId="{5F30C4F9-EB1E-1BD6-27C6-51E9CEBB0AE0}"/>
          </ac:picMkLst>
        </pc:picChg>
        <pc:picChg chg="add mod">
          <ac:chgData name="Rohanshantil Mistry" userId="13d822b8-9d39-424e-bfc3-291d1baa8658" providerId="ADAL" clId="{C02BAD54-02DC-4853-9E4E-95916DD09147}" dt="2023-12-04T19:35:43.573" v="663" actId="1076"/>
          <ac:picMkLst>
            <pc:docMk/>
            <pc:sldMk cId="3329748256" sldId="273"/>
            <ac:picMk id="13" creationId="{4FE6BBAF-CEDC-ED26-4F35-0F8F9EF11EF0}"/>
          </ac:picMkLst>
        </pc:picChg>
      </pc:sldChg>
      <pc:sldChg chg="addSp delSp modSp add mod">
        <pc:chgData name="Rohanshantil Mistry" userId="13d822b8-9d39-424e-bfc3-291d1baa8658" providerId="ADAL" clId="{C02BAD54-02DC-4853-9E4E-95916DD09147}" dt="2023-12-04T19:48:15.258" v="750" actId="1036"/>
        <pc:sldMkLst>
          <pc:docMk/>
          <pc:sldMk cId="751884194" sldId="276"/>
        </pc:sldMkLst>
        <pc:spChg chg="mod">
          <ac:chgData name="Rohanshantil Mistry" userId="13d822b8-9d39-424e-bfc3-291d1baa8658" providerId="ADAL" clId="{C02BAD54-02DC-4853-9E4E-95916DD09147}" dt="2023-12-04T19:47:36.776" v="743" actId="14100"/>
          <ac:spMkLst>
            <pc:docMk/>
            <pc:sldMk cId="751884194" sldId="276"/>
            <ac:spMk id="3" creationId="{4B17FF8B-D2B5-B275-8601-43BEBDFCA4E6}"/>
          </ac:spMkLst>
        </pc:spChg>
        <pc:spChg chg="mod">
          <ac:chgData name="Rohanshantil Mistry" userId="13d822b8-9d39-424e-bfc3-291d1baa8658" providerId="ADAL" clId="{C02BAD54-02DC-4853-9E4E-95916DD09147}" dt="2023-12-04T19:47:45.200" v="749" actId="14100"/>
          <ac:spMkLst>
            <pc:docMk/>
            <pc:sldMk cId="751884194" sldId="276"/>
            <ac:spMk id="14" creationId="{D810FB53-A13E-71AE-626D-31154464044B}"/>
          </ac:spMkLst>
        </pc:spChg>
        <pc:picChg chg="del">
          <ac:chgData name="Rohanshantil Mistry" userId="13d822b8-9d39-424e-bfc3-291d1baa8658" providerId="ADAL" clId="{C02BAD54-02DC-4853-9E4E-95916DD09147}" dt="2023-12-04T19:37:19.164" v="701" actId="478"/>
          <ac:picMkLst>
            <pc:docMk/>
            <pc:sldMk cId="751884194" sldId="276"/>
            <ac:picMk id="5" creationId="{18D4C549-AD52-DA23-26BB-DC69FF93A621}"/>
          </ac:picMkLst>
        </pc:picChg>
        <pc:picChg chg="add mod modCrop">
          <ac:chgData name="Rohanshantil Mistry" userId="13d822b8-9d39-424e-bfc3-291d1baa8658" providerId="ADAL" clId="{C02BAD54-02DC-4853-9E4E-95916DD09147}" dt="2023-12-04T19:40:28.954" v="715" actId="1076"/>
          <ac:picMkLst>
            <pc:docMk/>
            <pc:sldMk cId="751884194" sldId="276"/>
            <ac:picMk id="6" creationId="{571F2F33-9AC5-25EE-EA0D-3580476131F6}"/>
          </ac:picMkLst>
        </pc:picChg>
        <pc:picChg chg="mod">
          <ac:chgData name="Rohanshantil Mistry" userId="13d822b8-9d39-424e-bfc3-291d1baa8658" providerId="ADAL" clId="{C02BAD54-02DC-4853-9E4E-95916DD09147}" dt="2023-12-04T19:48:15.258" v="750" actId="1036"/>
          <ac:picMkLst>
            <pc:docMk/>
            <pc:sldMk cId="751884194" sldId="276"/>
            <ac:picMk id="7" creationId="{38D6F576-1B21-A730-0A8A-4E807CE8D4D7}"/>
          </ac:picMkLst>
        </pc:picChg>
        <pc:picChg chg="add mod">
          <ac:chgData name="Rohanshantil Mistry" userId="13d822b8-9d39-424e-bfc3-291d1baa8658" providerId="ADAL" clId="{C02BAD54-02DC-4853-9E4E-95916DD09147}" dt="2023-12-04T19:41:20.806" v="717" actId="1076"/>
          <ac:picMkLst>
            <pc:docMk/>
            <pc:sldMk cId="751884194" sldId="276"/>
            <ac:picMk id="9" creationId="{9833E23E-1B6B-4C20-5759-3D3D71579415}"/>
          </ac:picMkLst>
        </pc:picChg>
        <pc:picChg chg="del">
          <ac:chgData name="Rohanshantil Mistry" userId="13d822b8-9d39-424e-bfc3-291d1baa8658" providerId="ADAL" clId="{C02BAD54-02DC-4853-9E4E-95916DD09147}" dt="2023-12-04T19:37:21.159" v="702" actId="478"/>
          <ac:picMkLst>
            <pc:docMk/>
            <pc:sldMk cId="751884194" sldId="276"/>
            <ac:picMk id="13" creationId="{4FE6BBAF-CEDC-ED26-4F35-0F8F9EF11EF0}"/>
          </ac:picMkLst>
        </pc:picChg>
      </pc:sldChg>
      <pc:sldChg chg="addSp delSp modSp add mod ord">
        <pc:chgData name="Rohanshantil Mistry" userId="13d822b8-9d39-424e-bfc3-291d1baa8658" providerId="ADAL" clId="{C02BAD54-02DC-4853-9E4E-95916DD09147}" dt="2023-12-04T19:51:42.391" v="834" actId="20577"/>
        <pc:sldMkLst>
          <pc:docMk/>
          <pc:sldMk cId="943168598" sldId="277"/>
        </pc:sldMkLst>
        <pc:spChg chg="mod">
          <ac:chgData name="Rohanshantil Mistry" userId="13d822b8-9d39-424e-bfc3-291d1baa8658" providerId="ADAL" clId="{C02BAD54-02DC-4853-9E4E-95916DD09147}" dt="2023-12-04T19:43:10.171" v="726" actId="20577"/>
          <ac:spMkLst>
            <pc:docMk/>
            <pc:sldMk cId="943168598" sldId="277"/>
            <ac:spMk id="3" creationId="{4B17FF8B-D2B5-B275-8601-43BEBDFCA4E6}"/>
          </ac:spMkLst>
        </pc:spChg>
        <pc:spChg chg="mod">
          <ac:chgData name="Rohanshantil Mistry" userId="13d822b8-9d39-424e-bfc3-291d1baa8658" providerId="ADAL" clId="{C02BAD54-02DC-4853-9E4E-95916DD09147}" dt="2023-12-04T19:51:42.391" v="834" actId="20577"/>
          <ac:spMkLst>
            <pc:docMk/>
            <pc:sldMk cId="943168598" sldId="277"/>
            <ac:spMk id="8" creationId="{58A2FF45-F553-CB0F-19DA-4140E1858FE9}"/>
          </ac:spMkLst>
        </pc:spChg>
        <pc:spChg chg="add mod">
          <ac:chgData name="Rohanshantil Mistry" userId="13d822b8-9d39-424e-bfc3-291d1baa8658" providerId="ADAL" clId="{C02BAD54-02DC-4853-9E4E-95916DD09147}" dt="2023-12-04T19:50:57.767" v="768" actId="20577"/>
          <ac:spMkLst>
            <pc:docMk/>
            <pc:sldMk cId="943168598" sldId="277"/>
            <ac:spMk id="16" creationId="{3066916D-74E4-F995-D1C1-EA46508E518F}"/>
          </ac:spMkLst>
        </pc:spChg>
        <pc:picChg chg="add del mod">
          <ac:chgData name="Rohanshantil Mistry" userId="13d822b8-9d39-424e-bfc3-291d1baa8658" providerId="ADAL" clId="{C02BAD54-02DC-4853-9E4E-95916DD09147}" dt="2023-12-04T19:46:44.005" v="732" actId="478"/>
          <ac:picMkLst>
            <pc:docMk/>
            <pc:sldMk cId="943168598" sldId="277"/>
            <ac:picMk id="5" creationId="{3089A749-E716-E47C-653F-FDC16EA578AF}"/>
          </ac:picMkLst>
        </pc:picChg>
        <pc:picChg chg="del">
          <ac:chgData name="Rohanshantil Mistry" userId="13d822b8-9d39-424e-bfc3-291d1baa8658" providerId="ADAL" clId="{C02BAD54-02DC-4853-9E4E-95916DD09147}" dt="2023-12-04T19:43:06.913" v="721" actId="478"/>
          <ac:picMkLst>
            <pc:docMk/>
            <pc:sldMk cId="943168598" sldId="277"/>
            <ac:picMk id="6" creationId="{655A3734-E6C4-CCCD-5505-B0A1193CF3BD}"/>
          </ac:picMkLst>
        </pc:picChg>
        <pc:picChg chg="add mod">
          <ac:chgData name="Rohanshantil Mistry" userId="13d822b8-9d39-424e-bfc3-291d1baa8658" providerId="ADAL" clId="{C02BAD54-02DC-4853-9E4E-95916DD09147}" dt="2023-12-04T19:46:54.860" v="736" actId="1076"/>
          <ac:picMkLst>
            <pc:docMk/>
            <pc:sldMk cId="943168598" sldId="277"/>
            <ac:picMk id="10" creationId="{7AE21759-9EFE-7D81-A70E-34E7A32236E9}"/>
          </ac:picMkLst>
        </pc:picChg>
        <pc:picChg chg="add del mod">
          <ac:chgData name="Rohanshantil Mistry" userId="13d822b8-9d39-424e-bfc3-291d1baa8658" providerId="ADAL" clId="{C02BAD54-02DC-4853-9E4E-95916DD09147}" dt="2023-12-04T19:49:28.154" v="753" actId="478"/>
          <ac:picMkLst>
            <pc:docMk/>
            <pc:sldMk cId="943168598" sldId="277"/>
            <ac:picMk id="13" creationId="{66A62B54-64C0-8149-B5AC-D6AE2FB9560B}"/>
          </ac:picMkLst>
        </pc:picChg>
        <pc:picChg chg="add mod modCrop">
          <ac:chgData name="Rohanshantil Mistry" userId="13d822b8-9d39-424e-bfc3-291d1baa8658" providerId="ADAL" clId="{C02BAD54-02DC-4853-9E4E-95916DD09147}" dt="2023-12-04T19:49:47.044" v="757" actId="1076"/>
          <ac:picMkLst>
            <pc:docMk/>
            <pc:sldMk cId="943168598" sldId="277"/>
            <ac:picMk id="15" creationId="{E572A821-5F45-7904-B9A3-9F0FF9E14FCF}"/>
          </ac:picMkLst>
        </pc:picChg>
      </pc:sldChg>
      <pc:sldChg chg="addSp delSp modSp add del mod">
        <pc:chgData name="Rohanshantil Mistry" userId="13d822b8-9d39-424e-bfc3-291d1baa8658" providerId="ADAL" clId="{C02BAD54-02DC-4853-9E4E-95916DD09147}" dt="2023-12-04T20:15:47.761" v="1130" actId="2696"/>
        <pc:sldMkLst>
          <pc:docMk/>
          <pc:sldMk cId="2552076928" sldId="278"/>
        </pc:sldMkLst>
        <pc:spChg chg="del mod">
          <ac:chgData name="Rohanshantil Mistry" userId="13d822b8-9d39-424e-bfc3-291d1baa8658" providerId="ADAL" clId="{C02BAD54-02DC-4853-9E4E-95916DD09147}" dt="2023-12-04T20:13:36.661" v="1127" actId="478"/>
          <ac:spMkLst>
            <pc:docMk/>
            <pc:sldMk cId="2552076928" sldId="278"/>
            <ac:spMk id="8" creationId="{58A2FF45-F553-CB0F-19DA-4140E1858FE9}"/>
          </ac:spMkLst>
        </pc:spChg>
        <pc:spChg chg="del mod">
          <ac:chgData name="Rohanshantil Mistry" userId="13d822b8-9d39-424e-bfc3-291d1baa8658" providerId="ADAL" clId="{C02BAD54-02DC-4853-9E4E-95916DD09147}" dt="2023-12-04T20:13:41.507" v="1129" actId="478"/>
          <ac:spMkLst>
            <pc:docMk/>
            <pc:sldMk cId="2552076928" sldId="278"/>
            <ac:spMk id="16" creationId="{3066916D-74E4-F995-D1C1-EA46508E518F}"/>
          </ac:spMkLst>
        </pc:spChg>
        <pc:picChg chg="add del">
          <ac:chgData name="Rohanshantil Mistry" userId="13d822b8-9d39-424e-bfc3-291d1baa8658" providerId="ADAL" clId="{C02BAD54-02DC-4853-9E4E-95916DD09147}" dt="2023-12-04T20:13:29.664" v="1125" actId="478"/>
          <ac:picMkLst>
            <pc:docMk/>
            <pc:sldMk cId="2552076928" sldId="278"/>
            <ac:picMk id="7" creationId="{38D6F576-1B21-A730-0A8A-4E807CE8D4D7}"/>
          </ac:picMkLst>
        </pc:picChg>
        <pc:picChg chg="del">
          <ac:chgData name="Rohanshantil Mistry" userId="13d822b8-9d39-424e-bfc3-291d1baa8658" providerId="ADAL" clId="{C02BAD54-02DC-4853-9E4E-95916DD09147}" dt="2023-12-04T20:13:22.896" v="1122" actId="478"/>
          <ac:picMkLst>
            <pc:docMk/>
            <pc:sldMk cId="2552076928" sldId="278"/>
            <ac:picMk id="10" creationId="{7AE21759-9EFE-7D81-A70E-34E7A32236E9}"/>
          </ac:picMkLst>
        </pc:picChg>
        <pc:picChg chg="del">
          <ac:chgData name="Rohanshantil Mistry" userId="13d822b8-9d39-424e-bfc3-291d1baa8658" providerId="ADAL" clId="{C02BAD54-02DC-4853-9E4E-95916DD09147}" dt="2023-12-04T20:13:24.152" v="1123" actId="478"/>
          <ac:picMkLst>
            <pc:docMk/>
            <pc:sldMk cId="2552076928" sldId="278"/>
            <ac:picMk id="15" creationId="{E572A821-5F45-7904-B9A3-9F0FF9E14FCF}"/>
          </ac:picMkLst>
        </pc:picChg>
      </pc:sldChg>
      <pc:sldChg chg="addSp delSp modSp add mod">
        <pc:chgData name="Rohanshantil Mistry" userId="13d822b8-9d39-424e-bfc3-291d1baa8658" providerId="ADAL" clId="{C02BAD54-02DC-4853-9E4E-95916DD09147}" dt="2023-12-04T20:00:15.942" v="851" actId="1076"/>
        <pc:sldMkLst>
          <pc:docMk/>
          <pc:sldMk cId="1163336430" sldId="279"/>
        </pc:sldMkLst>
        <pc:picChg chg="add mod modCrop">
          <ac:chgData name="Rohanshantil Mistry" userId="13d822b8-9d39-424e-bfc3-291d1baa8658" providerId="ADAL" clId="{C02BAD54-02DC-4853-9E4E-95916DD09147}" dt="2023-12-04T20:00:15.942" v="851" actId="1076"/>
          <ac:picMkLst>
            <pc:docMk/>
            <pc:sldMk cId="1163336430" sldId="279"/>
            <ac:picMk id="5" creationId="{C89CAD08-E764-C1CC-6EE8-F4D2E61BC7CA}"/>
          </ac:picMkLst>
        </pc:picChg>
        <pc:picChg chg="del">
          <ac:chgData name="Rohanshantil Mistry" userId="13d822b8-9d39-424e-bfc3-291d1baa8658" providerId="ADAL" clId="{C02BAD54-02DC-4853-9E4E-95916DD09147}" dt="2023-12-04T19:58:48.213" v="837" actId="478"/>
          <ac:picMkLst>
            <pc:docMk/>
            <pc:sldMk cId="1163336430" sldId="279"/>
            <ac:picMk id="6" creationId="{655A3734-E6C4-CCCD-5505-B0A1193CF3BD}"/>
          </ac:picMkLst>
        </pc:picChg>
      </pc:sldChg>
      <pc:sldChg chg="delSp add del mod">
        <pc:chgData name="Rohanshantil Mistry" userId="13d822b8-9d39-424e-bfc3-291d1baa8658" providerId="ADAL" clId="{C02BAD54-02DC-4853-9E4E-95916DD09147}" dt="2023-12-04T20:06:56.209" v="1090" actId="2696"/>
        <pc:sldMkLst>
          <pc:docMk/>
          <pc:sldMk cId="3420138593" sldId="280"/>
        </pc:sldMkLst>
        <pc:picChg chg="del">
          <ac:chgData name="Rohanshantil Mistry" userId="13d822b8-9d39-424e-bfc3-291d1baa8658" providerId="ADAL" clId="{C02BAD54-02DC-4853-9E4E-95916DD09147}" dt="2023-12-04T20:06:50.685" v="1088" actId="478"/>
          <ac:picMkLst>
            <pc:docMk/>
            <pc:sldMk cId="3420138593" sldId="280"/>
            <ac:picMk id="5" creationId="{18D4C549-AD52-DA23-26BB-DC69FF93A621}"/>
          </ac:picMkLst>
        </pc:picChg>
        <pc:picChg chg="del">
          <ac:chgData name="Rohanshantil Mistry" userId="13d822b8-9d39-424e-bfc3-291d1baa8658" providerId="ADAL" clId="{C02BAD54-02DC-4853-9E4E-95916DD09147}" dt="2023-12-04T20:06:52.132" v="1089" actId="478"/>
          <ac:picMkLst>
            <pc:docMk/>
            <pc:sldMk cId="3420138593" sldId="280"/>
            <ac:picMk id="13" creationId="{4FE6BBAF-CEDC-ED26-4F35-0F8F9EF11EF0}"/>
          </ac:picMkLst>
        </pc:picChg>
      </pc:sldChg>
      <pc:sldChg chg="addSp delSp modSp add mod">
        <pc:chgData name="Rohanshantil Mistry" userId="13d822b8-9d39-424e-bfc3-291d1baa8658" providerId="ADAL" clId="{C02BAD54-02DC-4853-9E4E-95916DD09147}" dt="2023-12-04T20:06:32.085" v="1087" actId="20577"/>
        <pc:sldMkLst>
          <pc:docMk/>
          <pc:sldMk cId="3641701401" sldId="281"/>
        </pc:sldMkLst>
        <pc:spChg chg="add mod">
          <ac:chgData name="Rohanshantil Mistry" userId="13d822b8-9d39-424e-bfc3-291d1baa8658" providerId="ADAL" clId="{C02BAD54-02DC-4853-9E4E-95916DD09147}" dt="2023-12-04T20:06:06.168" v="1029" actId="20577"/>
          <ac:spMkLst>
            <pc:docMk/>
            <pc:sldMk cId="3641701401" sldId="281"/>
            <ac:spMk id="6" creationId="{811A9ED0-B3F1-AE33-5CD0-8307BBFF9DD8}"/>
          </ac:spMkLst>
        </pc:spChg>
        <pc:spChg chg="add mod">
          <ac:chgData name="Rohanshantil Mistry" userId="13d822b8-9d39-424e-bfc3-291d1baa8658" providerId="ADAL" clId="{C02BAD54-02DC-4853-9E4E-95916DD09147}" dt="2023-12-04T20:06:32.085" v="1087" actId="20577"/>
          <ac:spMkLst>
            <pc:docMk/>
            <pc:sldMk cId="3641701401" sldId="281"/>
            <ac:spMk id="8" creationId="{13634CEB-0F60-367A-F82D-59F8E9401124}"/>
          </ac:spMkLst>
        </pc:spChg>
        <pc:picChg chg="add mod">
          <ac:chgData name="Rohanshantil Mistry" userId="13d822b8-9d39-424e-bfc3-291d1baa8658" providerId="ADAL" clId="{C02BAD54-02DC-4853-9E4E-95916DD09147}" dt="2023-12-04T20:02:59.613" v="864" actId="1076"/>
          <ac:picMkLst>
            <pc:docMk/>
            <pc:sldMk cId="3641701401" sldId="281"/>
            <ac:picMk id="4" creationId="{56CF6FEF-4127-9161-23A0-B85811219286}"/>
          </ac:picMkLst>
        </pc:picChg>
        <pc:picChg chg="del">
          <ac:chgData name="Rohanshantil Mistry" userId="13d822b8-9d39-424e-bfc3-291d1baa8658" providerId="ADAL" clId="{C02BAD54-02DC-4853-9E4E-95916DD09147}" dt="2023-12-04T20:02:06.980" v="854" actId="478"/>
          <ac:picMkLst>
            <pc:docMk/>
            <pc:sldMk cId="3641701401" sldId="281"/>
            <ac:picMk id="5" creationId="{DF814251-EC45-49CA-6DEE-690804C3BA51}"/>
          </ac:picMkLst>
        </pc:picChg>
      </pc:sldChg>
      <pc:sldChg chg="addSp delSp modSp add mod">
        <pc:chgData name="Rohanshantil Mistry" userId="13d822b8-9d39-424e-bfc3-291d1baa8658" providerId="ADAL" clId="{C02BAD54-02DC-4853-9E4E-95916DD09147}" dt="2023-12-04T20:13:16.459" v="1121" actId="1076"/>
        <pc:sldMkLst>
          <pc:docMk/>
          <pc:sldMk cId="1766214301" sldId="282"/>
        </pc:sldMkLst>
        <pc:spChg chg="mod">
          <ac:chgData name="Rohanshantil Mistry" userId="13d822b8-9d39-424e-bfc3-291d1baa8658" providerId="ADAL" clId="{C02BAD54-02DC-4853-9E4E-95916DD09147}" dt="2023-12-04T20:13:16.459" v="1121" actId="1076"/>
          <ac:spMkLst>
            <pc:docMk/>
            <pc:sldMk cId="1766214301" sldId="282"/>
            <ac:spMk id="3" creationId="{4B17FF8B-D2B5-B275-8601-43BEBDFCA4E6}"/>
          </ac:spMkLst>
        </pc:spChg>
        <pc:spChg chg="mod">
          <ac:chgData name="Rohanshantil Mistry" userId="13d822b8-9d39-424e-bfc3-291d1baa8658" providerId="ADAL" clId="{C02BAD54-02DC-4853-9E4E-95916DD09147}" dt="2023-12-04T20:11:34.895" v="1114" actId="1076"/>
          <ac:spMkLst>
            <pc:docMk/>
            <pc:sldMk cId="1766214301" sldId="282"/>
            <ac:spMk id="14" creationId="{D810FB53-A13E-71AE-626D-31154464044B}"/>
          </ac:spMkLst>
        </pc:spChg>
        <pc:picChg chg="add mod modCrop">
          <ac:chgData name="Rohanshantil Mistry" userId="13d822b8-9d39-424e-bfc3-291d1baa8658" providerId="ADAL" clId="{C02BAD54-02DC-4853-9E4E-95916DD09147}" dt="2023-12-04T20:09:46.209" v="1102" actId="1076"/>
          <ac:picMkLst>
            <pc:docMk/>
            <pc:sldMk cId="1766214301" sldId="282"/>
            <ac:picMk id="5" creationId="{305AF5C5-076A-4177-E78F-DB1074B165DC}"/>
          </ac:picMkLst>
        </pc:picChg>
        <pc:picChg chg="del">
          <ac:chgData name="Rohanshantil Mistry" userId="13d822b8-9d39-424e-bfc3-291d1baa8658" providerId="ADAL" clId="{C02BAD54-02DC-4853-9E4E-95916DD09147}" dt="2023-12-04T20:07:13.726" v="1093" actId="478"/>
          <ac:picMkLst>
            <pc:docMk/>
            <pc:sldMk cId="1766214301" sldId="282"/>
            <ac:picMk id="6" creationId="{571F2F33-9AC5-25EE-EA0D-3580476131F6}"/>
          </ac:picMkLst>
        </pc:picChg>
        <pc:picChg chg="del">
          <ac:chgData name="Rohanshantil Mistry" userId="13d822b8-9d39-424e-bfc3-291d1baa8658" providerId="ADAL" clId="{C02BAD54-02DC-4853-9E4E-95916DD09147}" dt="2023-12-04T20:07:12.474" v="1092" actId="478"/>
          <ac:picMkLst>
            <pc:docMk/>
            <pc:sldMk cId="1766214301" sldId="282"/>
            <ac:picMk id="9" creationId="{9833E23E-1B6B-4C20-5759-3D3D71579415}"/>
          </ac:picMkLst>
        </pc:picChg>
        <pc:picChg chg="add mod modCrop">
          <ac:chgData name="Rohanshantil Mistry" userId="13d822b8-9d39-424e-bfc3-291d1baa8658" providerId="ADAL" clId="{C02BAD54-02DC-4853-9E4E-95916DD09147}" dt="2023-12-04T20:11:24.465" v="1109" actId="14100"/>
          <ac:picMkLst>
            <pc:docMk/>
            <pc:sldMk cId="1766214301" sldId="282"/>
            <ac:picMk id="10" creationId="{C9930435-786F-E928-6D24-2F0F8C791769}"/>
          </ac:picMkLst>
        </pc:picChg>
      </pc:sldChg>
      <pc:sldChg chg="addSp delSp modSp add mod">
        <pc:chgData name="Rohanshantil Mistry" userId="13d822b8-9d39-424e-bfc3-291d1baa8658" providerId="ADAL" clId="{C02BAD54-02DC-4853-9E4E-95916DD09147}" dt="2023-12-04T20:30:22.308" v="1551" actId="20577"/>
        <pc:sldMkLst>
          <pc:docMk/>
          <pc:sldMk cId="2827617185" sldId="284"/>
        </pc:sldMkLst>
        <pc:spChg chg="mod">
          <ac:chgData name="Rohanshantil Mistry" userId="13d822b8-9d39-424e-bfc3-291d1baa8658" providerId="ADAL" clId="{C02BAD54-02DC-4853-9E4E-95916DD09147}" dt="2023-12-04T20:25:10.291" v="1148" actId="20577"/>
          <ac:spMkLst>
            <pc:docMk/>
            <pc:sldMk cId="2827617185" sldId="284"/>
            <ac:spMk id="2" creationId="{A9745385-2D00-15E2-EB64-089581713659}"/>
          </ac:spMkLst>
        </pc:spChg>
        <pc:spChg chg="del">
          <ac:chgData name="Rohanshantil Mistry" userId="13d822b8-9d39-424e-bfc3-291d1baa8658" providerId="ADAL" clId="{C02BAD54-02DC-4853-9E4E-95916DD09147}" dt="2023-12-04T20:25:21.531" v="1150" actId="478"/>
          <ac:spMkLst>
            <pc:docMk/>
            <pc:sldMk cId="2827617185" sldId="284"/>
            <ac:spMk id="3" creationId="{4B17FF8B-D2B5-B275-8601-43BEBDFCA4E6}"/>
          </ac:spMkLst>
        </pc:spChg>
        <pc:spChg chg="add mod">
          <ac:chgData name="Rohanshantil Mistry" userId="13d822b8-9d39-424e-bfc3-291d1baa8658" providerId="ADAL" clId="{C02BAD54-02DC-4853-9E4E-95916DD09147}" dt="2023-12-04T20:25:51.057" v="1179" actId="14100"/>
          <ac:spMkLst>
            <pc:docMk/>
            <pc:sldMk cId="2827617185" sldId="284"/>
            <ac:spMk id="4" creationId="{ED96C666-CC41-B6A9-2343-AEDF9EDD18B6}"/>
          </ac:spMkLst>
        </pc:spChg>
        <pc:spChg chg="add mod">
          <ac:chgData name="Rohanshantil Mistry" userId="13d822b8-9d39-424e-bfc3-291d1baa8658" providerId="ADAL" clId="{C02BAD54-02DC-4853-9E4E-95916DD09147}" dt="2023-12-04T20:30:22.308" v="1551" actId="20577"/>
          <ac:spMkLst>
            <pc:docMk/>
            <pc:sldMk cId="2827617185" sldId="284"/>
            <ac:spMk id="5" creationId="{47734A30-2CA9-4871-AE61-B2CD478A3630}"/>
          </ac:spMkLst>
        </pc:spChg>
        <pc:spChg chg="del">
          <ac:chgData name="Rohanshantil Mistry" userId="13d822b8-9d39-424e-bfc3-291d1baa8658" providerId="ADAL" clId="{C02BAD54-02DC-4853-9E4E-95916DD09147}" dt="2023-12-04T20:25:27.839" v="1153" actId="478"/>
          <ac:spMkLst>
            <pc:docMk/>
            <pc:sldMk cId="2827617185" sldId="284"/>
            <ac:spMk id="8" creationId="{58A2FF45-F553-CB0F-19DA-4140E1858FE9}"/>
          </ac:spMkLst>
        </pc:spChg>
        <pc:spChg chg="del">
          <ac:chgData name="Rohanshantil Mistry" userId="13d822b8-9d39-424e-bfc3-291d1baa8658" providerId="ADAL" clId="{C02BAD54-02DC-4853-9E4E-95916DD09147}" dt="2023-12-04T20:25:25.393" v="1152" actId="478"/>
          <ac:spMkLst>
            <pc:docMk/>
            <pc:sldMk cId="2827617185" sldId="284"/>
            <ac:spMk id="16" creationId="{3066916D-74E4-F995-D1C1-EA46508E518F}"/>
          </ac:spMkLst>
        </pc:spChg>
        <pc:picChg chg="mod">
          <ac:chgData name="Rohanshantil Mistry" userId="13d822b8-9d39-424e-bfc3-291d1baa8658" providerId="ADAL" clId="{C02BAD54-02DC-4853-9E4E-95916DD09147}" dt="2023-12-04T20:29:59.117" v="1483" actId="29295"/>
          <ac:picMkLst>
            <pc:docMk/>
            <pc:sldMk cId="2827617185" sldId="284"/>
            <ac:picMk id="7" creationId="{38D6F576-1B21-A730-0A8A-4E807CE8D4D7}"/>
          </ac:picMkLst>
        </pc:picChg>
        <pc:picChg chg="del">
          <ac:chgData name="Rohanshantil Mistry" userId="13d822b8-9d39-424e-bfc3-291d1baa8658" providerId="ADAL" clId="{C02BAD54-02DC-4853-9E4E-95916DD09147}" dt="2023-12-04T20:25:19.077" v="1149" actId="478"/>
          <ac:picMkLst>
            <pc:docMk/>
            <pc:sldMk cId="2827617185" sldId="284"/>
            <ac:picMk id="10" creationId="{7AE21759-9EFE-7D81-A70E-34E7A32236E9}"/>
          </ac:picMkLst>
        </pc:picChg>
        <pc:picChg chg="del">
          <ac:chgData name="Rohanshantil Mistry" userId="13d822b8-9d39-424e-bfc3-291d1baa8658" providerId="ADAL" clId="{C02BAD54-02DC-4853-9E4E-95916DD09147}" dt="2023-12-04T20:25:23.209" v="1151" actId="478"/>
          <ac:picMkLst>
            <pc:docMk/>
            <pc:sldMk cId="2827617185" sldId="284"/>
            <ac:picMk id="15" creationId="{E572A821-5F45-7904-B9A3-9F0FF9E14FCF}"/>
          </ac:picMkLst>
        </pc:picChg>
      </pc:sldChg>
      <pc:sldChg chg="addSp delSp modSp add mod">
        <pc:chgData name="Rohanshantil Mistry" userId="13d822b8-9d39-424e-bfc3-291d1baa8658" providerId="ADAL" clId="{C02BAD54-02DC-4853-9E4E-95916DD09147}" dt="2023-12-04T20:31:21.408" v="1578" actId="1076"/>
        <pc:sldMkLst>
          <pc:docMk/>
          <pc:sldMk cId="203535014" sldId="285"/>
        </pc:sldMkLst>
        <pc:spChg chg="del">
          <ac:chgData name="Rohanshantil Mistry" userId="13d822b8-9d39-424e-bfc3-291d1baa8658" providerId="ADAL" clId="{C02BAD54-02DC-4853-9E4E-95916DD09147}" dt="2023-12-04T20:30:52.990" v="1557" actId="478"/>
          <ac:spMkLst>
            <pc:docMk/>
            <pc:sldMk cId="203535014" sldId="285"/>
            <ac:spMk id="2" creationId="{A9745385-2D00-15E2-EB64-089581713659}"/>
          </ac:spMkLst>
        </pc:spChg>
        <pc:spChg chg="del">
          <ac:chgData name="Rohanshantil Mistry" userId="13d822b8-9d39-424e-bfc3-291d1baa8658" providerId="ADAL" clId="{C02BAD54-02DC-4853-9E4E-95916DD09147}" dt="2023-12-04T20:30:44.843" v="1553" actId="478"/>
          <ac:spMkLst>
            <pc:docMk/>
            <pc:sldMk cId="203535014" sldId="285"/>
            <ac:spMk id="4" creationId="{ED96C666-CC41-B6A9-2343-AEDF9EDD18B6}"/>
          </ac:spMkLst>
        </pc:spChg>
        <pc:spChg chg="del">
          <ac:chgData name="Rohanshantil Mistry" userId="13d822b8-9d39-424e-bfc3-291d1baa8658" providerId="ADAL" clId="{C02BAD54-02DC-4853-9E4E-95916DD09147}" dt="2023-12-04T20:30:46.992" v="1554" actId="478"/>
          <ac:spMkLst>
            <pc:docMk/>
            <pc:sldMk cId="203535014" sldId="285"/>
            <ac:spMk id="5" creationId="{47734A30-2CA9-4871-AE61-B2CD478A3630}"/>
          </ac:spMkLst>
        </pc:spChg>
        <pc:spChg chg="add mod">
          <ac:chgData name="Rohanshantil Mistry" userId="13d822b8-9d39-424e-bfc3-291d1baa8658" providerId="ADAL" clId="{C02BAD54-02DC-4853-9E4E-95916DD09147}" dt="2023-12-04T20:31:09.374" v="1577" actId="113"/>
          <ac:spMkLst>
            <pc:docMk/>
            <pc:sldMk cId="203535014" sldId="285"/>
            <ac:spMk id="6" creationId="{7EA6310B-CDCE-FAB6-F4C3-7C5A6F2C4CA9}"/>
          </ac:spMkLst>
        </pc:spChg>
        <pc:picChg chg="add del mod">
          <ac:chgData name="Rohanshantil Mistry" userId="13d822b8-9d39-424e-bfc3-291d1baa8658" providerId="ADAL" clId="{C02BAD54-02DC-4853-9E4E-95916DD09147}" dt="2023-12-04T20:31:21.408" v="1578" actId="1076"/>
          <ac:picMkLst>
            <pc:docMk/>
            <pc:sldMk cId="203535014" sldId="285"/>
            <ac:picMk id="7" creationId="{38D6F576-1B21-A730-0A8A-4E807CE8D4D7}"/>
          </ac:picMkLst>
        </pc:picChg>
      </pc:sldChg>
      <pc:sldChg chg="delSp modSp add mod">
        <pc:chgData name="Rohanshantil Mistry" userId="13d822b8-9d39-424e-bfc3-291d1baa8658" providerId="ADAL" clId="{C02BAD54-02DC-4853-9E4E-95916DD09147}" dt="2023-12-04T21:08:48.829" v="1639" actId="1076"/>
        <pc:sldMkLst>
          <pc:docMk/>
          <pc:sldMk cId="1900273913" sldId="286"/>
        </pc:sldMkLst>
        <pc:spChg chg="mod">
          <ac:chgData name="Rohanshantil Mistry" userId="13d822b8-9d39-424e-bfc3-291d1baa8658" providerId="ADAL" clId="{C02BAD54-02DC-4853-9E4E-95916DD09147}" dt="2023-12-04T21:03:35.422" v="1638" actId="20577"/>
          <ac:spMkLst>
            <pc:docMk/>
            <pc:sldMk cId="1900273913" sldId="286"/>
            <ac:spMk id="2" creationId="{A9745385-2D00-15E2-EB64-089581713659}"/>
          </ac:spMkLst>
        </pc:spChg>
        <pc:spChg chg="del">
          <ac:chgData name="Rohanshantil Mistry" userId="13d822b8-9d39-424e-bfc3-291d1baa8658" providerId="ADAL" clId="{C02BAD54-02DC-4853-9E4E-95916DD09147}" dt="2023-12-04T20:33:30.117" v="1584" actId="478"/>
          <ac:spMkLst>
            <pc:docMk/>
            <pc:sldMk cId="1900273913" sldId="286"/>
            <ac:spMk id="3" creationId="{4B17FF8B-D2B5-B275-8601-43BEBDFCA4E6}"/>
          </ac:spMkLst>
        </pc:spChg>
        <pc:spChg chg="del">
          <ac:chgData name="Rohanshantil Mistry" userId="13d822b8-9d39-424e-bfc3-291d1baa8658" providerId="ADAL" clId="{C02BAD54-02DC-4853-9E4E-95916DD09147}" dt="2023-12-04T20:33:24.895" v="1582" actId="478"/>
          <ac:spMkLst>
            <pc:docMk/>
            <pc:sldMk cId="1900273913" sldId="286"/>
            <ac:spMk id="8" creationId="{58A2FF45-F553-CB0F-19DA-4140E1858FE9}"/>
          </ac:spMkLst>
        </pc:spChg>
        <pc:spChg chg="del">
          <ac:chgData name="Rohanshantil Mistry" userId="13d822b8-9d39-424e-bfc3-291d1baa8658" providerId="ADAL" clId="{C02BAD54-02DC-4853-9E4E-95916DD09147}" dt="2023-12-04T20:33:27.669" v="1583" actId="478"/>
          <ac:spMkLst>
            <pc:docMk/>
            <pc:sldMk cId="1900273913" sldId="286"/>
            <ac:spMk id="16" creationId="{3066916D-74E4-F995-D1C1-EA46508E518F}"/>
          </ac:spMkLst>
        </pc:spChg>
        <pc:picChg chg="mod">
          <ac:chgData name="Rohanshantil Mistry" userId="13d822b8-9d39-424e-bfc3-291d1baa8658" providerId="ADAL" clId="{C02BAD54-02DC-4853-9E4E-95916DD09147}" dt="2023-12-04T21:08:48.829" v="1639" actId="1076"/>
          <ac:picMkLst>
            <pc:docMk/>
            <pc:sldMk cId="1900273913" sldId="286"/>
            <ac:picMk id="9" creationId="{ADD581E1-682E-F065-43C2-000BED209681}"/>
          </ac:picMkLst>
        </pc:picChg>
        <pc:picChg chg="del">
          <ac:chgData name="Rohanshantil Mistry" userId="13d822b8-9d39-424e-bfc3-291d1baa8658" providerId="ADAL" clId="{C02BAD54-02DC-4853-9E4E-95916DD09147}" dt="2023-12-04T20:33:20.612" v="1580" actId="478"/>
          <ac:picMkLst>
            <pc:docMk/>
            <pc:sldMk cId="1900273913" sldId="286"/>
            <ac:picMk id="10" creationId="{7AE21759-9EFE-7D81-A70E-34E7A32236E9}"/>
          </ac:picMkLst>
        </pc:picChg>
        <pc:picChg chg="del">
          <ac:chgData name="Rohanshantil Mistry" userId="13d822b8-9d39-424e-bfc3-291d1baa8658" providerId="ADAL" clId="{C02BAD54-02DC-4853-9E4E-95916DD09147}" dt="2023-12-04T20:33:22.256" v="1581" actId="478"/>
          <ac:picMkLst>
            <pc:docMk/>
            <pc:sldMk cId="1900273913" sldId="286"/>
            <ac:picMk id="15" creationId="{E572A821-5F45-7904-B9A3-9F0FF9E14FCF}"/>
          </ac:picMkLst>
        </pc:picChg>
      </pc:sldChg>
    </pc:docChg>
  </pc:docChgLst>
  <pc:docChgLst>
    <pc:chgData name="Rishabhbhara Panchal" userId="S::panc0036@algonquinlive.com::fc00b0b7-c6aa-4fd4-a143-36fb3c3ca48d" providerId="AD" clId="Web-{AD08FF33-48A6-4857-B1C4-345ABFD8C4C5}"/>
    <pc:docChg chg="addSld modSld sldOrd">
      <pc:chgData name="Rishabhbhara Panchal" userId="S::panc0036@algonquinlive.com::fc00b0b7-c6aa-4fd4-a143-36fb3c3ca48d" providerId="AD" clId="Web-{AD08FF33-48A6-4857-B1C4-345ABFD8C4C5}" dt="2023-12-04T19:36:44.694" v="160"/>
      <pc:docMkLst>
        <pc:docMk/>
      </pc:docMkLst>
      <pc:sldChg chg="addSp delSp modSp">
        <pc:chgData name="Rishabhbhara Panchal" userId="S::panc0036@algonquinlive.com::fc00b0b7-c6aa-4fd4-a143-36fb3c3ca48d" providerId="AD" clId="Web-{AD08FF33-48A6-4857-B1C4-345ABFD8C4C5}" dt="2023-12-04T19:23:16.976" v="114" actId="20577"/>
        <pc:sldMkLst>
          <pc:docMk/>
          <pc:sldMk cId="1013058631" sldId="262"/>
        </pc:sldMkLst>
        <pc:spChg chg="mod">
          <ac:chgData name="Rishabhbhara Panchal" userId="S::panc0036@algonquinlive.com::fc00b0b7-c6aa-4fd4-a143-36fb3c3ca48d" providerId="AD" clId="Web-{AD08FF33-48A6-4857-B1C4-345ABFD8C4C5}" dt="2023-12-04T19:23:16.976" v="114" actId="20577"/>
          <ac:spMkLst>
            <pc:docMk/>
            <pc:sldMk cId="1013058631" sldId="262"/>
            <ac:spMk id="2" creationId="{A9745385-2D00-15E2-EB64-089581713659}"/>
          </ac:spMkLst>
        </pc:spChg>
        <pc:spChg chg="add mod">
          <ac:chgData name="Rishabhbhara Panchal" userId="S::panc0036@algonquinlive.com::fc00b0b7-c6aa-4fd4-a143-36fb3c3ca48d" providerId="AD" clId="Web-{AD08FF33-48A6-4857-B1C4-345ABFD8C4C5}" dt="2023-12-04T18:35:35.110" v="46" actId="1076"/>
          <ac:spMkLst>
            <pc:docMk/>
            <pc:sldMk cId="1013058631" sldId="262"/>
            <ac:spMk id="4" creationId="{68E9C57E-73AD-80CA-C76F-1D7BFB76C908}"/>
          </ac:spMkLst>
        </pc:spChg>
        <pc:picChg chg="del mod">
          <ac:chgData name="Rishabhbhara Panchal" userId="S::panc0036@algonquinlive.com::fc00b0b7-c6aa-4fd4-a143-36fb3c3ca48d" providerId="AD" clId="Web-{AD08FF33-48A6-4857-B1C4-345ABFD8C4C5}" dt="2023-12-04T18:32:09.059" v="22"/>
          <ac:picMkLst>
            <pc:docMk/>
            <pc:sldMk cId="1013058631" sldId="262"/>
            <ac:picMk id="5" creationId="{4BBEB8FB-E69A-9ACE-35AB-7A2F27377C79}"/>
          </ac:picMkLst>
        </pc:picChg>
        <pc:picChg chg="add mod">
          <ac:chgData name="Rishabhbhara Panchal" userId="S::panc0036@algonquinlive.com::fc00b0b7-c6aa-4fd4-a143-36fb3c3ca48d" providerId="AD" clId="Web-{AD08FF33-48A6-4857-B1C4-345ABFD8C4C5}" dt="2023-12-04T18:35:32.188" v="45" actId="1076"/>
          <ac:picMkLst>
            <pc:docMk/>
            <pc:sldMk cId="1013058631" sldId="262"/>
            <ac:picMk id="6" creationId="{6C995B42-E7D8-1C01-B7BB-5EAE306428E5}"/>
          </ac:picMkLst>
        </pc:picChg>
      </pc:sldChg>
      <pc:sldChg chg="addSp delSp modSp ord">
        <pc:chgData name="Rishabhbhara Panchal" userId="S::panc0036@algonquinlive.com::fc00b0b7-c6aa-4fd4-a143-36fb3c3ca48d" providerId="AD" clId="Web-{AD08FF33-48A6-4857-B1C4-345ABFD8C4C5}" dt="2023-12-04T18:48:56.203" v="64" actId="20577"/>
        <pc:sldMkLst>
          <pc:docMk/>
          <pc:sldMk cId="3847956937" sldId="268"/>
        </pc:sldMkLst>
        <pc:spChg chg="del">
          <ac:chgData name="Rishabhbhara Panchal" userId="S::panc0036@algonquinlive.com::fc00b0b7-c6aa-4fd4-a143-36fb3c3ca48d" providerId="AD" clId="Web-{AD08FF33-48A6-4857-B1C4-345ABFD8C4C5}" dt="2023-12-04T18:27:44.117" v="9"/>
          <ac:spMkLst>
            <pc:docMk/>
            <pc:sldMk cId="3847956937" sldId="268"/>
            <ac:spMk id="2" creationId="{A9745385-2D00-15E2-EB64-089581713659}"/>
          </ac:spMkLst>
        </pc:spChg>
        <pc:spChg chg="mod">
          <ac:chgData name="Rishabhbhara Panchal" userId="S::panc0036@algonquinlive.com::fc00b0b7-c6aa-4fd4-a143-36fb3c3ca48d" providerId="AD" clId="Web-{AD08FF33-48A6-4857-B1C4-345ABFD8C4C5}" dt="2023-12-04T18:48:56.203" v="64" actId="20577"/>
          <ac:spMkLst>
            <pc:docMk/>
            <pc:sldMk cId="3847956937" sldId="268"/>
            <ac:spMk id="3" creationId="{682B5DAC-B985-9903-CE85-D8EAB5787593}"/>
          </ac:spMkLst>
        </pc:spChg>
        <pc:spChg chg="add del mod">
          <ac:chgData name="Rishabhbhara Panchal" userId="S::panc0036@algonquinlive.com::fc00b0b7-c6aa-4fd4-a143-36fb3c3ca48d" providerId="AD" clId="Web-{AD08FF33-48A6-4857-B1C4-345ABFD8C4C5}" dt="2023-12-04T18:28:45.383" v="11"/>
          <ac:spMkLst>
            <pc:docMk/>
            <pc:sldMk cId="3847956937" sldId="268"/>
            <ac:spMk id="5" creationId="{78F0B0AD-FAED-64C2-530F-D7EA5475D547}"/>
          </ac:spMkLst>
        </pc:spChg>
        <pc:spChg chg="add">
          <ac:chgData name="Rishabhbhara Panchal" userId="S::panc0036@algonquinlive.com::fc00b0b7-c6aa-4fd4-a143-36fb3c3ca48d" providerId="AD" clId="Web-{AD08FF33-48A6-4857-B1C4-345ABFD8C4C5}" dt="2023-12-04T18:27:44.523" v="10"/>
          <ac:spMkLst>
            <pc:docMk/>
            <pc:sldMk cId="3847956937" sldId="268"/>
            <ac:spMk id="8" creationId="{BE51BEF0-45F7-3AC2-46BC-0042A7695594}"/>
          </ac:spMkLst>
        </pc:spChg>
        <pc:picChg chg="add mod modCrop">
          <ac:chgData name="Rishabhbhara Panchal" userId="S::panc0036@algonquinlive.com::fc00b0b7-c6aa-4fd4-a143-36fb3c3ca48d" providerId="AD" clId="Web-{AD08FF33-48A6-4857-B1C4-345ABFD8C4C5}" dt="2023-12-04T18:48:22.202" v="57" actId="14100"/>
          <ac:picMkLst>
            <pc:docMk/>
            <pc:sldMk cId="3847956937" sldId="268"/>
            <ac:picMk id="9" creationId="{E4878F0F-8921-E5C4-E373-01AA83496848}"/>
          </ac:picMkLst>
        </pc:picChg>
      </pc:sldChg>
      <pc:sldChg chg="modSp add replId">
        <pc:chgData name="Rishabhbhara Panchal" userId="S::panc0036@algonquinlive.com::fc00b0b7-c6aa-4fd4-a143-36fb3c3ca48d" providerId="AD" clId="Web-{AD08FF33-48A6-4857-B1C4-345ABFD8C4C5}" dt="2023-12-04T18:34:27.390" v="35" actId="20577"/>
        <pc:sldMkLst>
          <pc:docMk/>
          <pc:sldMk cId="1411698992" sldId="269"/>
        </pc:sldMkLst>
        <pc:spChg chg="mod">
          <ac:chgData name="Rishabhbhara Panchal" userId="S::panc0036@algonquinlive.com::fc00b0b7-c6aa-4fd4-a143-36fb3c3ca48d" providerId="AD" clId="Web-{AD08FF33-48A6-4857-B1C4-345ABFD8C4C5}" dt="2023-12-04T18:34:27.390" v="35" actId="20577"/>
          <ac:spMkLst>
            <pc:docMk/>
            <pc:sldMk cId="1411698992" sldId="269"/>
            <ac:spMk id="2" creationId="{A9745385-2D00-15E2-EB64-089581713659}"/>
          </ac:spMkLst>
        </pc:spChg>
      </pc:sldChg>
      <pc:sldChg chg="addSp delSp modSp add replId">
        <pc:chgData name="Rishabhbhara Panchal" userId="S::panc0036@algonquinlive.com::fc00b0b7-c6aa-4fd4-a143-36fb3c3ca48d" providerId="AD" clId="Web-{AD08FF33-48A6-4857-B1C4-345ABFD8C4C5}" dt="2023-12-04T19:11:59.588" v="102" actId="1076"/>
        <pc:sldMkLst>
          <pc:docMk/>
          <pc:sldMk cId="3513191837" sldId="270"/>
        </pc:sldMkLst>
        <pc:spChg chg="mod">
          <ac:chgData name="Rishabhbhara Panchal" userId="S::panc0036@algonquinlive.com::fc00b0b7-c6aa-4fd4-a143-36fb3c3ca48d" providerId="AD" clId="Web-{AD08FF33-48A6-4857-B1C4-345ABFD8C4C5}" dt="2023-12-04T18:49:25.782" v="84" actId="20577"/>
          <ac:spMkLst>
            <pc:docMk/>
            <pc:sldMk cId="3513191837" sldId="270"/>
            <ac:spMk id="8" creationId="{BE51BEF0-45F7-3AC2-46BC-0042A7695594}"/>
          </ac:spMkLst>
        </pc:spChg>
        <pc:picChg chg="add del mod">
          <ac:chgData name="Rishabhbhara Panchal" userId="S::panc0036@algonquinlive.com::fc00b0b7-c6aa-4fd4-a143-36fb3c3ca48d" providerId="AD" clId="Web-{AD08FF33-48A6-4857-B1C4-345ABFD8C4C5}" dt="2023-12-04T19:11:30.869" v="96"/>
          <ac:picMkLst>
            <pc:docMk/>
            <pc:sldMk cId="3513191837" sldId="270"/>
            <ac:picMk id="2" creationId="{02A82CCD-56DB-E4CB-E744-0606A84843A6}"/>
          </ac:picMkLst>
        </pc:picChg>
        <pc:picChg chg="add mod">
          <ac:chgData name="Rishabhbhara Panchal" userId="S::panc0036@algonquinlive.com::fc00b0b7-c6aa-4fd4-a143-36fb3c3ca48d" providerId="AD" clId="Web-{AD08FF33-48A6-4857-B1C4-345ABFD8C4C5}" dt="2023-12-04T19:11:59.588" v="102" actId="1076"/>
          <ac:picMkLst>
            <pc:docMk/>
            <pc:sldMk cId="3513191837" sldId="270"/>
            <ac:picMk id="4" creationId="{CA6EB96C-96C6-A923-1ECF-3AA1385C750A}"/>
          </ac:picMkLst>
        </pc:picChg>
        <pc:picChg chg="mod">
          <ac:chgData name="Rishabhbhara Panchal" userId="S::panc0036@algonquinlive.com::fc00b0b7-c6aa-4fd4-a143-36fb3c3ca48d" providerId="AD" clId="Web-{AD08FF33-48A6-4857-B1C4-345ABFD8C4C5}" dt="2023-12-04T19:04:09.517" v="90" actId="14100"/>
          <ac:picMkLst>
            <pc:docMk/>
            <pc:sldMk cId="3513191837" sldId="270"/>
            <ac:picMk id="7" creationId="{38D6F576-1B21-A730-0A8A-4E807CE8D4D7}"/>
          </ac:picMkLst>
        </pc:picChg>
        <pc:picChg chg="del">
          <ac:chgData name="Rishabhbhara Panchal" userId="S::panc0036@algonquinlive.com::fc00b0b7-c6aa-4fd4-a143-36fb3c3ca48d" providerId="AD" clId="Web-{AD08FF33-48A6-4857-B1C4-345ABFD8C4C5}" dt="2023-12-04T18:49:29.954" v="85"/>
          <ac:picMkLst>
            <pc:docMk/>
            <pc:sldMk cId="3513191837" sldId="270"/>
            <ac:picMk id="9" creationId="{E4878F0F-8921-E5C4-E373-01AA83496848}"/>
          </ac:picMkLst>
        </pc:picChg>
      </pc:sldChg>
      <pc:sldChg chg="addSp delSp modSp add replId">
        <pc:chgData name="Rishabhbhara Panchal" userId="S::panc0036@algonquinlive.com::fc00b0b7-c6aa-4fd4-a143-36fb3c3ca48d" providerId="AD" clId="Web-{AD08FF33-48A6-4857-B1C4-345ABFD8C4C5}" dt="2023-12-04T19:34:09.801" v="138" actId="20577"/>
        <pc:sldMkLst>
          <pc:docMk/>
          <pc:sldMk cId="1134242401" sldId="271"/>
        </pc:sldMkLst>
        <pc:spChg chg="mod">
          <ac:chgData name="Rishabhbhara Panchal" userId="S::panc0036@algonquinlive.com::fc00b0b7-c6aa-4fd4-a143-36fb3c3ca48d" providerId="AD" clId="Web-{AD08FF33-48A6-4857-B1C4-345ABFD8C4C5}" dt="2023-12-04T19:34:09.801" v="138" actId="20577"/>
          <ac:spMkLst>
            <pc:docMk/>
            <pc:sldMk cId="1134242401" sldId="271"/>
            <ac:spMk id="2" creationId="{A9745385-2D00-15E2-EB64-089581713659}"/>
          </ac:spMkLst>
        </pc:spChg>
        <pc:picChg chg="add mod">
          <ac:chgData name="Rishabhbhara Panchal" userId="S::panc0036@algonquinlive.com::fc00b0b7-c6aa-4fd4-a143-36fb3c3ca48d" providerId="AD" clId="Web-{AD08FF33-48A6-4857-B1C4-345ABFD8C4C5}" dt="2023-12-04T19:33:28.815" v="119" actId="14100"/>
          <ac:picMkLst>
            <pc:docMk/>
            <pc:sldMk cId="1134242401" sldId="271"/>
            <ac:picMk id="3" creationId="{1B1B56B8-ACAA-88A0-7E20-2E61510FDC8E}"/>
          </ac:picMkLst>
        </pc:picChg>
        <pc:picChg chg="del">
          <ac:chgData name="Rishabhbhara Panchal" userId="S::panc0036@algonquinlive.com::fc00b0b7-c6aa-4fd4-a143-36fb3c3ca48d" providerId="AD" clId="Web-{AD08FF33-48A6-4857-B1C4-345ABFD8C4C5}" dt="2023-12-04T19:08:07.115" v="95"/>
          <ac:picMkLst>
            <pc:docMk/>
            <pc:sldMk cId="1134242401" sldId="271"/>
            <ac:picMk id="6" creationId="{6C995B42-E7D8-1C01-B7BB-5EAE306428E5}"/>
          </ac:picMkLst>
        </pc:picChg>
      </pc:sldChg>
      <pc:sldChg chg="delSp modSp add replId">
        <pc:chgData name="Rishabhbhara Panchal" userId="S::panc0036@algonquinlive.com::fc00b0b7-c6aa-4fd4-a143-36fb3c3ca48d" providerId="AD" clId="Web-{AD08FF33-48A6-4857-B1C4-345ABFD8C4C5}" dt="2023-12-04T19:36:44.694" v="160"/>
        <pc:sldMkLst>
          <pc:docMk/>
          <pc:sldMk cId="4006058536" sldId="275"/>
        </pc:sldMkLst>
        <pc:spChg chg="mod">
          <ac:chgData name="Rishabhbhara Panchal" userId="S::panc0036@algonquinlive.com::fc00b0b7-c6aa-4fd4-a143-36fb3c3ca48d" providerId="AD" clId="Web-{AD08FF33-48A6-4857-B1C4-345ABFD8C4C5}" dt="2023-12-04T19:36:42.053" v="159" actId="20577"/>
          <ac:spMkLst>
            <pc:docMk/>
            <pc:sldMk cId="4006058536" sldId="275"/>
            <ac:spMk id="2" creationId="{A9745385-2D00-15E2-EB64-089581713659}"/>
          </ac:spMkLst>
        </pc:spChg>
        <pc:picChg chg="del">
          <ac:chgData name="Rishabhbhara Panchal" userId="S::panc0036@algonquinlive.com::fc00b0b7-c6aa-4fd4-a143-36fb3c3ca48d" providerId="AD" clId="Web-{AD08FF33-48A6-4857-B1C4-345ABFD8C4C5}" dt="2023-12-04T19:36:44.694" v="160"/>
          <ac:picMkLst>
            <pc:docMk/>
            <pc:sldMk cId="4006058536" sldId="275"/>
            <ac:picMk id="3" creationId="{1B1B56B8-ACAA-88A0-7E20-2E61510FDC8E}"/>
          </ac:picMkLst>
        </pc:picChg>
      </pc:sldChg>
    </pc:docChg>
  </pc:docChgLst>
  <pc:docChgLst>
    <pc:chgData name="Amankumarnar Bhatu" userId="S::bhat0135@algonquinlive.com::ad073f0b-058d-4c3e-8460-76a6582a277b" providerId="AD" clId="Web-{84DC0A54-ADF8-4544-84FC-58CA8DE83B12}"/>
    <pc:docChg chg="addSld delSld modSld sldOrd">
      <pc:chgData name="Amankumarnar Bhatu" userId="S::bhat0135@algonquinlive.com::ad073f0b-058d-4c3e-8460-76a6582a277b" providerId="AD" clId="Web-{84DC0A54-ADF8-4544-84FC-58CA8DE83B12}" dt="2023-12-04T20:54:19.865" v="1010"/>
      <pc:docMkLst>
        <pc:docMk/>
      </pc:docMkLst>
      <pc:sldChg chg="addSp delSp modSp del ord">
        <pc:chgData name="Amankumarnar Bhatu" userId="S::bhat0135@algonquinlive.com::ad073f0b-058d-4c3e-8460-76a6582a277b" providerId="AD" clId="Web-{84DC0A54-ADF8-4544-84FC-58CA8DE83B12}" dt="2023-12-04T19:37:33.601" v="803"/>
        <pc:sldMkLst>
          <pc:docMk/>
          <pc:sldMk cId="2648838906" sldId="263"/>
        </pc:sldMkLst>
        <pc:spChg chg="mod">
          <ac:chgData name="Amankumarnar Bhatu" userId="S::bhat0135@algonquinlive.com::ad073f0b-058d-4c3e-8460-76a6582a277b" providerId="AD" clId="Web-{84DC0A54-ADF8-4544-84FC-58CA8DE83B12}" dt="2023-12-04T19:18:39.104" v="468" actId="20577"/>
          <ac:spMkLst>
            <pc:docMk/>
            <pc:sldMk cId="2648838906" sldId="263"/>
            <ac:spMk id="2" creationId="{A9745385-2D00-15E2-EB64-089581713659}"/>
          </ac:spMkLst>
        </pc:spChg>
        <pc:spChg chg="del mod">
          <ac:chgData name="Amankumarnar Bhatu" userId="S::bhat0135@algonquinlive.com::ad073f0b-058d-4c3e-8460-76a6582a277b" providerId="AD" clId="Web-{84DC0A54-ADF8-4544-84FC-58CA8DE83B12}" dt="2023-12-04T19:20:04.105" v="478"/>
          <ac:spMkLst>
            <pc:docMk/>
            <pc:sldMk cId="2648838906" sldId="263"/>
            <ac:spMk id="3" creationId="{682B5DAC-B985-9903-CE85-D8EAB5787593}"/>
          </ac:spMkLst>
        </pc:spChg>
        <pc:spChg chg="add mod">
          <ac:chgData name="Amankumarnar Bhatu" userId="S::bhat0135@algonquinlive.com::ad073f0b-058d-4c3e-8460-76a6582a277b" providerId="AD" clId="Web-{84DC0A54-ADF8-4544-84FC-58CA8DE83B12}" dt="2023-12-04T19:26:56.860" v="535" actId="20577"/>
          <ac:spMkLst>
            <pc:docMk/>
            <pc:sldMk cId="2648838906" sldId="263"/>
            <ac:spMk id="6" creationId="{9833DAE2-7930-B3D5-5A15-3A85A5115078}"/>
          </ac:spMkLst>
        </pc:spChg>
        <pc:picChg chg="add del mod">
          <ac:chgData name="Amankumarnar Bhatu" userId="S::bhat0135@algonquinlive.com::ad073f0b-058d-4c3e-8460-76a6582a277b" providerId="AD" clId="Web-{84DC0A54-ADF8-4544-84FC-58CA8DE83B12}" dt="2023-12-04T19:36:12.585" v="799"/>
          <ac:picMkLst>
            <pc:docMk/>
            <pc:sldMk cId="2648838906" sldId="263"/>
            <ac:picMk id="4" creationId="{45FA1E48-596C-3EA9-5930-AF083D3115F0}"/>
          </ac:picMkLst>
        </pc:picChg>
      </pc:sldChg>
      <pc:sldChg chg="addSp delSp modSp">
        <pc:chgData name="Amankumarnar Bhatu" userId="S::bhat0135@algonquinlive.com::ad073f0b-058d-4c3e-8460-76a6582a277b" providerId="AD" clId="Web-{84DC0A54-ADF8-4544-84FC-58CA8DE83B12}" dt="2023-12-04T19:32:28.066" v="625" actId="20577"/>
        <pc:sldMkLst>
          <pc:docMk/>
          <pc:sldMk cId="2133150309" sldId="265"/>
        </pc:sldMkLst>
        <pc:spChg chg="add del mod">
          <ac:chgData name="Amankumarnar Bhatu" userId="S::bhat0135@algonquinlive.com::ad073f0b-058d-4c3e-8460-76a6582a277b" providerId="AD" clId="Web-{84DC0A54-ADF8-4544-84FC-58CA8DE83B12}" dt="2023-12-04T19:32:28.066" v="625" actId="20577"/>
          <ac:spMkLst>
            <pc:docMk/>
            <pc:sldMk cId="2133150309" sldId="265"/>
            <ac:spMk id="2" creationId="{A9745385-2D00-15E2-EB64-089581713659}"/>
          </ac:spMkLst>
        </pc:spChg>
        <pc:spChg chg="del mod">
          <ac:chgData name="Amankumarnar Bhatu" userId="S::bhat0135@algonquinlive.com::ad073f0b-058d-4c3e-8460-76a6582a277b" providerId="AD" clId="Web-{84DC0A54-ADF8-4544-84FC-58CA8DE83B12}" dt="2023-12-04T19:02:42.984" v="220"/>
          <ac:spMkLst>
            <pc:docMk/>
            <pc:sldMk cId="2133150309" sldId="265"/>
            <ac:spMk id="3" creationId="{682B5DAC-B985-9903-CE85-D8EAB5787593}"/>
          </ac:spMkLst>
        </pc:spChg>
        <pc:spChg chg="add mod">
          <ac:chgData name="Amankumarnar Bhatu" userId="S::bhat0135@algonquinlive.com::ad073f0b-058d-4c3e-8460-76a6582a277b" providerId="AD" clId="Web-{84DC0A54-ADF8-4544-84FC-58CA8DE83B12}" dt="2023-12-04T19:30:49.847" v="585" actId="20577"/>
          <ac:spMkLst>
            <pc:docMk/>
            <pc:sldMk cId="2133150309" sldId="265"/>
            <ac:spMk id="6" creationId="{4CD2C8AE-9E24-0A09-51E3-E07E637D08B7}"/>
          </ac:spMkLst>
        </pc:spChg>
        <pc:spChg chg="add del mod">
          <ac:chgData name="Amankumarnar Bhatu" userId="S::bhat0135@algonquinlive.com::ad073f0b-058d-4c3e-8460-76a6582a277b" providerId="AD" clId="Web-{84DC0A54-ADF8-4544-84FC-58CA8DE83B12}" dt="2023-12-04T19:32:08.238" v="588"/>
          <ac:spMkLst>
            <pc:docMk/>
            <pc:sldMk cId="2133150309" sldId="265"/>
            <ac:spMk id="10" creationId="{E4E04854-5554-9FBD-DC2E-49BBE161B515}"/>
          </ac:spMkLst>
        </pc:spChg>
        <pc:picChg chg="add del mod">
          <ac:chgData name="Amankumarnar Bhatu" userId="S::bhat0135@algonquinlive.com::ad073f0b-058d-4c3e-8460-76a6582a277b" providerId="AD" clId="Web-{84DC0A54-ADF8-4544-84FC-58CA8DE83B12}" dt="2023-12-04T19:29:32.815" v="551"/>
          <ac:picMkLst>
            <pc:docMk/>
            <pc:sldMk cId="2133150309" sldId="265"/>
            <ac:picMk id="4" creationId="{365E4CEF-978C-E6D4-A2E5-CB9C7E7FF3A6}"/>
          </ac:picMkLst>
        </pc:picChg>
        <pc:picChg chg="mod">
          <ac:chgData name="Amankumarnar Bhatu" userId="S::bhat0135@algonquinlive.com::ad073f0b-058d-4c3e-8460-76a6582a277b" providerId="AD" clId="Web-{84DC0A54-ADF8-4544-84FC-58CA8DE83B12}" dt="2023-12-04T19:32:10.254" v="589" actId="1076"/>
          <ac:picMkLst>
            <pc:docMk/>
            <pc:sldMk cId="2133150309" sldId="265"/>
            <ac:picMk id="7" creationId="{38D6F576-1B21-A730-0A8A-4E807CE8D4D7}"/>
          </ac:picMkLst>
        </pc:picChg>
        <pc:picChg chg="add mod">
          <ac:chgData name="Amankumarnar Bhatu" userId="S::bhat0135@algonquinlive.com::ad073f0b-058d-4c3e-8460-76a6582a277b" providerId="AD" clId="Web-{84DC0A54-ADF8-4544-84FC-58CA8DE83B12}" dt="2023-12-04T19:30:17.440" v="555" actId="1076"/>
          <ac:picMkLst>
            <pc:docMk/>
            <pc:sldMk cId="2133150309" sldId="265"/>
            <ac:picMk id="8" creationId="{42027340-0019-06ED-F880-8E8E39A89D2E}"/>
          </ac:picMkLst>
        </pc:picChg>
      </pc:sldChg>
      <pc:sldChg chg="addSp delSp modSp">
        <pc:chgData name="Amankumarnar Bhatu" userId="S::bhat0135@algonquinlive.com::ad073f0b-058d-4c3e-8460-76a6582a277b" providerId="AD" clId="Web-{84DC0A54-ADF8-4544-84FC-58CA8DE83B12}" dt="2023-12-04T20:10:07.092" v="835" actId="20577"/>
        <pc:sldMkLst>
          <pc:docMk/>
          <pc:sldMk cId="3421597636" sldId="266"/>
        </pc:sldMkLst>
        <pc:spChg chg="mod">
          <ac:chgData name="Amankumarnar Bhatu" userId="S::bhat0135@algonquinlive.com::ad073f0b-058d-4c3e-8460-76a6582a277b" providerId="AD" clId="Web-{84DC0A54-ADF8-4544-84FC-58CA8DE83B12}" dt="2023-12-04T19:24:34.577" v="502" actId="20577"/>
          <ac:spMkLst>
            <pc:docMk/>
            <pc:sldMk cId="3421597636" sldId="266"/>
            <ac:spMk id="2" creationId="{A9745385-2D00-15E2-EB64-089581713659}"/>
          </ac:spMkLst>
        </pc:spChg>
        <pc:spChg chg="del mod">
          <ac:chgData name="Amankumarnar Bhatu" userId="S::bhat0135@algonquinlive.com::ad073f0b-058d-4c3e-8460-76a6582a277b" providerId="AD" clId="Web-{84DC0A54-ADF8-4544-84FC-58CA8DE83B12}" dt="2023-12-04T18:57:15.965" v="179"/>
          <ac:spMkLst>
            <pc:docMk/>
            <pc:sldMk cId="3421597636" sldId="266"/>
            <ac:spMk id="3" creationId="{682B5DAC-B985-9903-CE85-D8EAB5787593}"/>
          </ac:spMkLst>
        </pc:spChg>
        <pc:spChg chg="add mod">
          <ac:chgData name="Amankumarnar Bhatu" userId="S::bhat0135@algonquinlive.com::ad073f0b-058d-4c3e-8460-76a6582a277b" providerId="AD" clId="Web-{84DC0A54-ADF8-4544-84FC-58CA8DE83B12}" dt="2023-12-04T20:10:07.092" v="835" actId="20577"/>
          <ac:spMkLst>
            <pc:docMk/>
            <pc:sldMk cId="3421597636" sldId="266"/>
            <ac:spMk id="6" creationId="{E9E54DA6-E506-D1E9-7986-0A3E354D8AFD}"/>
          </ac:spMkLst>
        </pc:spChg>
        <pc:picChg chg="add del mod">
          <ac:chgData name="Amankumarnar Bhatu" userId="S::bhat0135@algonquinlive.com::ad073f0b-058d-4c3e-8460-76a6582a277b" providerId="AD" clId="Web-{84DC0A54-ADF8-4544-84FC-58CA8DE83B12}" dt="2023-12-04T19:28:06.407" v="540"/>
          <ac:picMkLst>
            <pc:docMk/>
            <pc:sldMk cId="3421597636" sldId="266"/>
            <ac:picMk id="4" creationId="{48C68271-0784-E84C-D8AD-A6CF5501481E}"/>
          </ac:picMkLst>
        </pc:picChg>
        <pc:picChg chg="add del mod">
          <ac:chgData name="Amankumarnar Bhatu" userId="S::bhat0135@algonquinlive.com::ad073f0b-058d-4c3e-8460-76a6582a277b" providerId="AD" clId="Web-{84DC0A54-ADF8-4544-84FC-58CA8DE83B12}" dt="2023-12-04T19:29:03.017" v="545"/>
          <ac:picMkLst>
            <pc:docMk/>
            <pc:sldMk cId="3421597636" sldId="266"/>
            <ac:picMk id="8" creationId="{DE568A27-F1C2-1450-95DF-E014A3903856}"/>
          </ac:picMkLst>
        </pc:picChg>
        <pc:picChg chg="add mod">
          <ac:chgData name="Amankumarnar Bhatu" userId="S::bhat0135@algonquinlive.com::ad073f0b-058d-4c3e-8460-76a6582a277b" providerId="AD" clId="Web-{84DC0A54-ADF8-4544-84FC-58CA8DE83B12}" dt="2023-12-04T19:29:28.408" v="550" actId="1076"/>
          <ac:picMkLst>
            <pc:docMk/>
            <pc:sldMk cId="3421597636" sldId="266"/>
            <ac:picMk id="9" creationId="{679DFB8B-63BB-2468-BF4B-63D0E154126C}"/>
          </ac:picMkLst>
        </pc:picChg>
      </pc:sldChg>
      <pc:sldChg chg="addSp delSp modSp add del mod delDesignElem chgLayout">
        <pc:chgData name="Amankumarnar Bhatu" userId="S::bhat0135@algonquinlive.com::ad073f0b-058d-4c3e-8460-76a6582a277b" providerId="AD" clId="Web-{84DC0A54-ADF8-4544-84FC-58CA8DE83B12}" dt="2023-12-04T19:38:54.539" v="811" actId="1076"/>
        <pc:sldMkLst>
          <pc:docMk/>
          <pc:sldMk cId="2965471532" sldId="267"/>
        </pc:sldMkLst>
        <pc:spChg chg="mod ord">
          <ac:chgData name="Amankumarnar Bhatu" userId="S::bhat0135@algonquinlive.com::ad073f0b-058d-4c3e-8460-76a6582a277b" providerId="AD" clId="Web-{84DC0A54-ADF8-4544-84FC-58CA8DE83B12}" dt="2023-12-04T18:55:45.245" v="136"/>
          <ac:spMkLst>
            <pc:docMk/>
            <pc:sldMk cId="2965471532" sldId="267"/>
            <ac:spMk id="2" creationId="{A9745385-2D00-15E2-EB64-089581713659}"/>
          </ac:spMkLst>
        </pc:spChg>
        <pc:spChg chg="del mod">
          <ac:chgData name="Amankumarnar Bhatu" userId="S::bhat0135@algonquinlive.com::ad073f0b-058d-4c3e-8460-76a6582a277b" providerId="AD" clId="Web-{84DC0A54-ADF8-4544-84FC-58CA8DE83B12}" dt="2023-12-04T18:38:25.327" v="1"/>
          <ac:spMkLst>
            <pc:docMk/>
            <pc:sldMk cId="2965471532" sldId="267"/>
            <ac:spMk id="3" creationId="{682B5DAC-B985-9903-CE85-D8EAB5787593}"/>
          </ac:spMkLst>
        </pc:spChg>
        <pc:spChg chg="add mod">
          <ac:chgData name="Amankumarnar Bhatu" userId="S::bhat0135@algonquinlive.com::ad073f0b-058d-4c3e-8460-76a6582a277b" providerId="AD" clId="Web-{84DC0A54-ADF8-4544-84FC-58CA8DE83B12}" dt="2023-12-04T19:38:54.539" v="811" actId="1076"/>
          <ac:spMkLst>
            <pc:docMk/>
            <pc:sldMk cId="2965471532" sldId="267"/>
            <ac:spMk id="8" creationId="{BB765EAA-1AAA-6AEB-A478-B72B82699144}"/>
          </ac:spMkLst>
        </pc:spChg>
        <pc:spChg chg="add del mod ord">
          <ac:chgData name="Amankumarnar Bhatu" userId="S::bhat0135@algonquinlive.com::ad073f0b-058d-4c3e-8460-76a6582a277b" providerId="AD" clId="Web-{84DC0A54-ADF8-4544-84FC-58CA8DE83B12}" dt="2023-12-04T18:55:45.245" v="136"/>
          <ac:spMkLst>
            <pc:docMk/>
            <pc:sldMk cId="2965471532" sldId="267"/>
            <ac:spMk id="9" creationId="{EF2D1CE8-6A8E-9B8E-8ECD-428BD93C69E0}"/>
          </ac:spMkLst>
        </pc:spChg>
        <pc:spChg chg="add del mod ord">
          <ac:chgData name="Amankumarnar Bhatu" userId="S::bhat0135@algonquinlive.com::ad073f0b-058d-4c3e-8460-76a6582a277b" providerId="AD" clId="Web-{84DC0A54-ADF8-4544-84FC-58CA8DE83B12}" dt="2023-12-04T18:55:45.245" v="136"/>
          <ac:spMkLst>
            <pc:docMk/>
            <pc:sldMk cId="2965471532" sldId="267"/>
            <ac:spMk id="10" creationId="{02C1C430-9903-9F26-70AB-CD70B06542E7}"/>
          </ac:spMkLst>
        </pc:spChg>
        <pc:spChg chg="add del">
          <ac:chgData name="Amankumarnar Bhatu" userId="S::bhat0135@algonquinlive.com::ad073f0b-058d-4c3e-8460-76a6582a277b" providerId="AD" clId="Web-{84DC0A54-ADF8-4544-84FC-58CA8DE83B12}" dt="2023-12-04T18:55:45.245" v="136"/>
          <ac:spMkLst>
            <pc:docMk/>
            <pc:sldMk cId="2965471532" sldId="267"/>
            <ac:spMk id="12" creationId="{71B2258F-86CA-4D4D-8270-BC05FCDEBFB3}"/>
          </ac:spMkLst>
        </pc:spChg>
        <pc:picChg chg="add del mod">
          <ac:chgData name="Amankumarnar Bhatu" userId="S::bhat0135@algonquinlive.com::ad073f0b-058d-4c3e-8460-76a6582a277b" providerId="AD" clId="Web-{84DC0A54-ADF8-4544-84FC-58CA8DE83B12}" dt="2023-12-04T19:27:05.266" v="536"/>
          <ac:picMkLst>
            <pc:docMk/>
            <pc:sldMk cId="2965471532" sldId="267"/>
            <ac:picMk id="4" creationId="{FAA0D1F7-77FD-66DC-A301-C08AC2516D9C}"/>
          </ac:picMkLst>
        </pc:picChg>
        <pc:picChg chg="add del mod">
          <ac:chgData name="Amankumarnar Bhatu" userId="S::bhat0135@algonquinlive.com::ad073f0b-058d-4c3e-8460-76a6582a277b" providerId="AD" clId="Web-{84DC0A54-ADF8-4544-84FC-58CA8DE83B12}" dt="2023-12-04T18:45:37.551" v="35"/>
          <ac:picMkLst>
            <pc:docMk/>
            <pc:sldMk cId="2965471532" sldId="267"/>
            <ac:picMk id="5" creationId="{0B5165D3-69B1-0289-D9CC-53D049172ABE}"/>
          </ac:picMkLst>
        </pc:picChg>
        <pc:picChg chg="mod">
          <ac:chgData name="Amankumarnar Bhatu" userId="S::bhat0135@algonquinlive.com::ad073f0b-058d-4c3e-8460-76a6582a277b" providerId="AD" clId="Web-{84DC0A54-ADF8-4544-84FC-58CA8DE83B12}" dt="2023-12-04T18:44:46.488" v="25" actId="1076"/>
          <ac:picMkLst>
            <pc:docMk/>
            <pc:sldMk cId="2965471532" sldId="267"/>
            <ac:picMk id="7" creationId="{38D6F576-1B21-A730-0A8A-4E807CE8D4D7}"/>
          </ac:picMkLst>
        </pc:picChg>
        <pc:picChg chg="add del mod">
          <ac:chgData name="Amankumarnar Bhatu" userId="S::bhat0135@algonquinlive.com::ad073f0b-058d-4c3e-8460-76a6582a277b" providerId="AD" clId="Web-{84DC0A54-ADF8-4544-84FC-58CA8DE83B12}" dt="2023-12-04T19:37:28.523" v="802"/>
          <ac:picMkLst>
            <pc:docMk/>
            <pc:sldMk cId="2965471532" sldId="267"/>
            <ac:picMk id="11" creationId="{9778377E-D516-E52F-FFAF-06BFCB88A370}"/>
          </ac:picMkLst>
        </pc:picChg>
        <pc:picChg chg="add mod">
          <ac:chgData name="Amankumarnar Bhatu" userId="S::bhat0135@algonquinlive.com::ad073f0b-058d-4c3e-8460-76a6582a277b" providerId="AD" clId="Web-{84DC0A54-ADF8-4544-84FC-58CA8DE83B12}" dt="2023-12-04T19:38:38.914" v="807" actId="1076"/>
          <ac:picMkLst>
            <pc:docMk/>
            <pc:sldMk cId="2965471532" sldId="267"/>
            <ac:picMk id="13" creationId="{BA0C0038-E033-0DBC-339E-DCBD0F34DF59}"/>
          </ac:picMkLst>
        </pc:picChg>
      </pc:sldChg>
      <pc:sldChg chg="new del">
        <pc:chgData name="Amankumarnar Bhatu" userId="S::bhat0135@algonquinlive.com::ad073f0b-058d-4c3e-8460-76a6582a277b" providerId="AD" clId="Web-{84DC0A54-ADF8-4544-84FC-58CA8DE83B12}" dt="2023-12-04T19:18:08.604" v="435"/>
        <pc:sldMkLst>
          <pc:docMk/>
          <pc:sldMk cId="1510339883" sldId="272"/>
        </pc:sldMkLst>
      </pc:sldChg>
      <pc:sldChg chg="addSp delSp modSp add mod replId setBg setClrOvrMap">
        <pc:chgData name="Amankumarnar Bhatu" userId="S::bhat0135@algonquinlive.com::ad073f0b-058d-4c3e-8460-76a6582a277b" providerId="AD" clId="Web-{84DC0A54-ADF8-4544-84FC-58CA8DE83B12}" dt="2023-12-04T20:54:14.849" v="1009"/>
        <pc:sldMkLst>
          <pc:docMk/>
          <pc:sldMk cId="3514866274" sldId="274"/>
        </pc:sldMkLst>
        <pc:spChg chg="mod">
          <ac:chgData name="Amankumarnar Bhatu" userId="S::bhat0135@algonquinlive.com::ad073f0b-058d-4c3e-8460-76a6582a277b" providerId="AD" clId="Web-{84DC0A54-ADF8-4544-84FC-58CA8DE83B12}" dt="2023-12-04T20:54:14.849" v="1009"/>
          <ac:spMkLst>
            <pc:docMk/>
            <pc:sldMk cId="3514866274" sldId="274"/>
            <ac:spMk id="2" creationId="{A9745385-2D00-15E2-EB64-089581713659}"/>
          </ac:spMkLst>
        </pc:spChg>
        <pc:spChg chg="mod ord">
          <ac:chgData name="Amankumarnar Bhatu" userId="S::bhat0135@algonquinlive.com::ad073f0b-058d-4c3e-8460-76a6582a277b" providerId="AD" clId="Web-{84DC0A54-ADF8-4544-84FC-58CA8DE83B12}" dt="2023-12-04T20:54:14.849" v="1009"/>
          <ac:spMkLst>
            <pc:docMk/>
            <pc:sldMk cId="3514866274" sldId="274"/>
            <ac:spMk id="4" creationId="{68E9C57E-73AD-80CA-C76F-1D7BFB76C908}"/>
          </ac:spMkLst>
        </pc:spChg>
        <pc:spChg chg="add del">
          <ac:chgData name="Amankumarnar Bhatu" userId="S::bhat0135@algonquinlive.com::ad073f0b-058d-4c3e-8460-76a6582a277b" providerId="AD" clId="Web-{84DC0A54-ADF8-4544-84FC-58CA8DE83B12}" dt="2023-12-04T20:54:14.849" v="1009"/>
          <ac:spMkLst>
            <pc:docMk/>
            <pc:sldMk cId="3514866274" sldId="274"/>
            <ac:spMk id="12" creationId="{71B2258F-86CA-4D4D-8270-BC05FCDEBFB3}"/>
          </ac:spMkLst>
        </pc:spChg>
        <pc:spChg chg="add del">
          <ac:chgData name="Amankumarnar Bhatu" userId="S::bhat0135@algonquinlive.com::ad073f0b-058d-4c3e-8460-76a6582a277b" providerId="AD" clId="Web-{84DC0A54-ADF8-4544-84FC-58CA8DE83B12}" dt="2023-12-04T20:54:14.849" v="1009"/>
          <ac:spMkLst>
            <pc:docMk/>
            <pc:sldMk cId="3514866274" sldId="274"/>
            <ac:spMk id="17" creationId="{2DAA6C16-BF9B-4A3E-BC70-EE6015D4F967}"/>
          </ac:spMkLst>
        </pc:spChg>
        <pc:grpChg chg="add del">
          <ac:chgData name="Amankumarnar Bhatu" userId="S::bhat0135@algonquinlive.com::ad073f0b-058d-4c3e-8460-76a6582a277b" providerId="AD" clId="Web-{84DC0A54-ADF8-4544-84FC-58CA8DE83B12}" dt="2023-12-04T20:54:14.849" v="1009"/>
          <ac:grpSpMkLst>
            <pc:docMk/>
            <pc:sldMk cId="3514866274" sldId="274"/>
            <ac:grpSpMk id="19" creationId="{A4AE1828-51FD-4AD7-BCF6-9AF5C696CE5D}"/>
          </ac:grpSpMkLst>
        </pc:grpChg>
        <pc:picChg chg="del">
          <ac:chgData name="Amankumarnar Bhatu" userId="S::bhat0135@algonquinlive.com::ad073f0b-058d-4c3e-8460-76a6582a277b" providerId="AD" clId="Web-{84DC0A54-ADF8-4544-84FC-58CA8DE83B12}" dt="2023-12-04T19:32:45.567" v="627"/>
          <ac:picMkLst>
            <pc:docMk/>
            <pc:sldMk cId="3514866274" sldId="274"/>
            <ac:picMk id="3" creationId="{1B1B56B8-ACAA-88A0-7E20-2E61510FDC8E}"/>
          </ac:picMkLst>
        </pc:picChg>
        <pc:picChg chg="add mod">
          <ac:chgData name="Amankumarnar Bhatu" userId="S::bhat0135@algonquinlive.com::ad073f0b-058d-4c3e-8460-76a6582a277b" providerId="AD" clId="Web-{84DC0A54-ADF8-4544-84FC-58CA8DE83B12}" dt="2023-12-04T20:54:14.849" v="1009"/>
          <ac:picMkLst>
            <pc:docMk/>
            <pc:sldMk cId="3514866274" sldId="274"/>
            <ac:picMk id="5" creationId="{5F26A685-1C71-CE8E-D1FC-43D2FA6C83B5}"/>
          </ac:picMkLst>
        </pc:picChg>
        <pc:picChg chg="mod ord">
          <ac:chgData name="Amankumarnar Bhatu" userId="S::bhat0135@algonquinlive.com::ad073f0b-058d-4c3e-8460-76a6582a277b" providerId="AD" clId="Web-{84DC0A54-ADF8-4544-84FC-58CA8DE83B12}" dt="2023-12-04T20:54:14.849" v="1009"/>
          <ac:picMkLst>
            <pc:docMk/>
            <pc:sldMk cId="3514866274" sldId="274"/>
            <ac:picMk id="7" creationId="{38D6F576-1B21-A730-0A8A-4E807CE8D4D7}"/>
          </ac:picMkLst>
        </pc:picChg>
      </pc:sldChg>
      <pc:sldChg chg="addSp delSp modSp add mod replId setBg setClrOvrMap">
        <pc:chgData name="Amankumarnar Bhatu" userId="S::bhat0135@algonquinlive.com::ad073f0b-058d-4c3e-8460-76a6582a277b" providerId="AD" clId="Web-{84DC0A54-ADF8-4544-84FC-58CA8DE83B12}" dt="2023-12-04T20:54:19.865" v="1010"/>
        <pc:sldMkLst>
          <pc:docMk/>
          <pc:sldMk cId="636086902" sldId="283"/>
        </pc:sldMkLst>
        <pc:spChg chg="mod">
          <ac:chgData name="Amankumarnar Bhatu" userId="S::bhat0135@algonquinlive.com::ad073f0b-058d-4c3e-8460-76a6582a277b" providerId="AD" clId="Web-{84DC0A54-ADF8-4544-84FC-58CA8DE83B12}" dt="2023-12-04T20:54:19.865" v="1010"/>
          <ac:spMkLst>
            <pc:docMk/>
            <pc:sldMk cId="636086902" sldId="283"/>
            <ac:spMk id="2" creationId="{A9745385-2D00-15E2-EB64-089581713659}"/>
          </ac:spMkLst>
        </pc:spChg>
        <pc:spChg chg="mod ord">
          <ac:chgData name="Amankumarnar Bhatu" userId="S::bhat0135@algonquinlive.com::ad073f0b-058d-4c3e-8460-76a6582a277b" providerId="AD" clId="Web-{84DC0A54-ADF8-4544-84FC-58CA8DE83B12}" dt="2023-12-04T20:54:19.865" v="1010"/>
          <ac:spMkLst>
            <pc:docMk/>
            <pc:sldMk cId="636086902" sldId="283"/>
            <ac:spMk id="4" creationId="{68E9C57E-73AD-80CA-C76F-1D7BFB76C908}"/>
          </ac:spMkLst>
        </pc:spChg>
        <pc:spChg chg="add del">
          <ac:chgData name="Amankumarnar Bhatu" userId="S::bhat0135@algonquinlive.com::ad073f0b-058d-4c3e-8460-76a6582a277b" providerId="AD" clId="Web-{84DC0A54-ADF8-4544-84FC-58CA8DE83B12}" dt="2023-12-04T20:54:19.865" v="1010"/>
          <ac:spMkLst>
            <pc:docMk/>
            <pc:sldMk cId="636086902" sldId="283"/>
            <ac:spMk id="12" creationId="{71B2258F-86CA-4D4D-8270-BC05FCDEBFB3}"/>
          </ac:spMkLst>
        </pc:spChg>
        <pc:spChg chg="add del">
          <ac:chgData name="Amankumarnar Bhatu" userId="S::bhat0135@algonquinlive.com::ad073f0b-058d-4c3e-8460-76a6582a277b" providerId="AD" clId="Web-{84DC0A54-ADF8-4544-84FC-58CA8DE83B12}" dt="2023-12-04T20:54:19.865" v="1010"/>
          <ac:spMkLst>
            <pc:docMk/>
            <pc:sldMk cId="636086902" sldId="283"/>
            <ac:spMk id="17" creationId="{114C78B5-EC6B-4A39-8860-705100867457}"/>
          </ac:spMkLst>
        </pc:spChg>
        <pc:grpChg chg="add del">
          <ac:chgData name="Amankumarnar Bhatu" userId="S::bhat0135@algonquinlive.com::ad073f0b-058d-4c3e-8460-76a6582a277b" providerId="AD" clId="Web-{84DC0A54-ADF8-4544-84FC-58CA8DE83B12}" dt="2023-12-04T20:54:19.865" v="1010"/>
          <ac:grpSpMkLst>
            <pc:docMk/>
            <pc:sldMk cId="636086902" sldId="283"/>
            <ac:grpSpMk id="19" creationId="{A50943B0-FDF7-4C2C-B784-9208C945A8C3}"/>
          </ac:grpSpMkLst>
        </pc:grpChg>
        <pc:picChg chg="add mod">
          <ac:chgData name="Amankumarnar Bhatu" userId="S::bhat0135@algonquinlive.com::ad073f0b-058d-4c3e-8460-76a6582a277b" providerId="AD" clId="Web-{84DC0A54-ADF8-4544-84FC-58CA8DE83B12}" dt="2023-12-04T20:54:19.865" v="1010"/>
          <ac:picMkLst>
            <pc:docMk/>
            <pc:sldMk cId="636086902" sldId="283"/>
            <ac:picMk id="3" creationId="{72D37082-7FB0-307E-48A2-A63D89D26908}"/>
          </ac:picMkLst>
        </pc:picChg>
        <pc:picChg chg="del">
          <ac:chgData name="Amankumarnar Bhatu" userId="S::bhat0135@algonquinlive.com::ad073f0b-058d-4c3e-8460-76a6582a277b" providerId="AD" clId="Web-{84DC0A54-ADF8-4544-84FC-58CA8DE83B12}" dt="2023-12-04T20:24:41.914" v="838"/>
          <ac:picMkLst>
            <pc:docMk/>
            <pc:sldMk cId="636086902" sldId="283"/>
            <ac:picMk id="5" creationId="{5F26A685-1C71-CE8E-D1FC-43D2FA6C83B5}"/>
          </ac:picMkLst>
        </pc:picChg>
        <pc:picChg chg="add mod">
          <ac:chgData name="Amankumarnar Bhatu" userId="S::bhat0135@algonquinlive.com::ad073f0b-058d-4c3e-8460-76a6582a277b" providerId="AD" clId="Web-{84DC0A54-ADF8-4544-84FC-58CA8DE83B12}" dt="2023-12-04T20:54:19.865" v="1010"/>
          <ac:picMkLst>
            <pc:docMk/>
            <pc:sldMk cId="636086902" sldId="283"/>
            <ac:picMk id="6" creationId="{02746499-0798-530E-14D1-AC1B11C011AE}"/>
          </ac:picMkLst>
        </pc:picChg>
        <pc:picChg chg="mod ord">
          <ac:chgData name="Amankumarnar Bhatu" userId="S::bhat0135@algonquinlive.com::ad073f0b-058d-4c3e-8460-76a6582a277b" providerId="AD" clId="Web-{84DC0A54-ADF8-4544-84FC-58CA8DE83B12}" dt="2023-12-04T20:54:19.865" v="1010"/>
          <ac:picMkLst>
            <pc:docMk/>
            <pc:sldMk cId="636086902" sldId="283"/>
            <ac:picMk id="7" creationId="{38D6F576-1B21-A730-0A8A-4E807CE8D4D7}"/>
          </ac:picMkLst>
        </pc:picChg>
      </pc:sldChg>
    </pc:docChg>
  </pc:docChgLst>
  <pc:docChgLst>
    <pc:chgData name="Rishabhbhara Panchal" userId="fc00b0b7-c6aa-4fd4-a143-36fb3c3ca48d" providerId="ADAL" clId="{58E367C3-6FFA-436E-BA34-4DF6466C2655}"/>
    <pc:docChg chg="undo custSel modSld">
      <pc:chgData name="Rishabhbhara Panchal" userId="fc00b0b7-c6aa-4fd4-a143-36fb3c3ca48d" providerId="ADAL" clId="{58E367C3-6FFA-436E-BA34-4DF6466C2655}" dt="2023-12-04T21:27:43.126" v="847" actId="120"/>
      <pc:docMkLst>
        <pc:docMk/>
      </pc:docMkLst>
      <pc:sldChg chg="modSp mod">
        <pc:chgData name="Rishabhbhara Panchal" userId="fc00b0b7-c6aa-4fd4-a143-36fb3c3ca48d" providerId="ADAL" clId="{58E367C3-6FFA-436E-BA34-4DF6466C2655}" dt="2023-12-04T21:27:21.986" v="844" actId="122"/>
        <pc:sldMkLst>
          <pc:docMk/>
          <pc:sldMk cId="480919267" sldId="257"/>
        </pc:sldMkLst>
        <pc:spChg chg="mod">
          <ac:chgData name="Rishabhbhara Panchal" userId="fc00b0b7-c6aa-4fd4-a143-36fb3c3ca48d" providerId="ADAL" clId="{58E367C3-6FFA-436E-BA34-4DF6466C2655}" dt="2023-12-04T21:27:21.986" v="844" actId="122"/>
          <ac:spMkLst>
            <pc:docMk/>
            <pc:sldMk cId="480919267" sldId="257"/>
            <ac:spMk id="2" creationId="{A9745385-2D00-15E2-EB64-089581713659}"/>
          </ac:spMkLst>
        </pc:spChg>
      </pc:sldChg>
      <pc:sldChg chg="modSp mod">
        <pc:chgData name="Rishabhbhara Panchal" userId="fc00b0b7-c6aa-4fd4-a143-36fb3c3ca48d" providerId="ADAL" clId="{58E367C3-6FFA-436E-BA34-4DF6466C2655}" dt="2023-12-04T21:27:43.126" v="847" actId="120"/>
        <pc:sldMkLst>
          <pc:docMk/>
          <pc:sldMk cId="1645748568" sldId="260"/>
        </pc:sldMkLst>
        <pc:spChg chg="mod">
          <ac:chgData name="Rishabhbhara Panchal" userId="fc00b0b7-c6aa-4fd4-a143-36fb3c3ca48d" providerId="ADAL" clId="{58E367C3-6FFA-436E-BA34-4DF6466C2655}" dt="2023-12-04T21:27:43.126" v="847" actId="120"/>
          <ac:spMkLst>
            <pc:docMk/>
            <pc:sldMk cId="1645748568" sldId="260"/>
            <ac:spMk id="8" creationId="{4D3BEF56-5288-BF57-728E-7F5747B2C5D8}"/>
          </ac:spMkLst>
        </pc:spChg>
      </pc:sldChg>
      <pc:sldChg chg="modSp mod">
        <pc:chgData name="Rishabhbhara Panchal" userId="fc00b0b7-c6aa-4fd4-a143-36fb3c3ca48d" providerId="ADAL" clId="{58E367C3-6FFA-436E-BA34-4DF6466C2655}" dt="2023-12-04T20:36:32.179" v="437" actId="1076"/>
        <pc:sldMkLst>
          <pc:docMk/>
          <pc:sldMk cId="1013058631" sldId="262"/>
        </pc:sldMkLst>
        <pc:spChg chg="mod">
          <ac:chgData name="Rishabhbhara Panchal" userId="fc00b0b7-c6aa-4fd4-a143-36fb3c3ca48d" providerId="ADAL" clId="{58E367C3-6FFA-436E-BA34-4DF6466C2655}" dt="2023-12-04T20:36:32.179" v="437" actId="1076"/>
          <ac:spMkLst>
            <pc:docMk/>
            <pc:sldMk cId="1013058631" sldId="262"/>
            <ac:spMk id="4" creationId="{68E9C57E-73AD-80CA-C76F-1D7BFB76C908}"/>
          </ac:spMkLst>
        </pc:spChg>
      </pc:sldChg>
      <pc:sldChg chg="modSp mod">
        <pc:chgData name="Rishabhbhara Panchal" userId="fc00b0b7-c6aa-4fd4-a143-36fb3c3ca48d" providerId="ADAL" clId="{58E367C3-6FFA-436E-BA34-4DF6466C2655}" dt="2023-12-04T20:25:08.145" v="301" actId="1076"/>
        <pc:sldMkLst>
          <pc:docMk/>
          <pc:sldMk cId="3847956937" sldId="268"/>
        </pc:sldMkLst>
        <pc:spChg chg="mod">
          <ac:chgData name="Rishabhbhara Panchal" userId="fc00b0b7-c6aa-4fd4-a143-36fb3c3ca48d" providerId="ADAL" clId="{58E367C3-6FFA-436E-BA34-4DF6466C2655}" dt="2023-12-04T20:25:08.145" v="301" actId="1076"/>
          <ac:spMkLst>
            <pc:docMk/>
            <pc:sldMk cId="3847956937" sldId="268"/>
            <ac:spMk id="3" creationId="{682B5DAC-B985-9903-CE85-D8EAB5787593}"/>
          </ac:spMkLst>
        </pc:spChg>
      </pc:sldChg>
      <pc:sldChg chg="addSp delSp modSp mod">
        <pc:chgData name="Rishabhbhara Panchal" userId="fc00b0b7-c6aa-4fd4-a143-36fb3c3ca48d" providerId="ADAL" clId="{58E367C3-6FFA-436E-BA34-4DF6466C2655}" dt="2023-12-04T20:31:04.457" v="413" actId="20577"/>
        <pc:sldMkLst>
          <pc:docMk/>
          <pc:sldMk cId="3513191837" sldId="270"/>
        </pc:sldMkLst>
        <pc:spChg chg="add mod">
          <ac:chgData name="Rishabhbhara Panchal" userId="fc00b0b7-c6aa-4fd4-a143-36fb3c3ca48d" providerId="ADAL" clId="{58E367C3-6FFA-436E-BA34-4DF6466C2655}" dt="2023-12-04T20:31:04.457" v="413" actId="20577"/>
          <ac:spMkLst>
            <pc:docMk/>
            <pc:sldMk cId="3513191837" sldId="270"/>
            <ac:spMk id="2" creationId="{4F5AC207-1286-FFEC-6EA8-60EFBE207B0F}"/>
          </ac:spMkLst>
        </pc:spChg>
        <pc:spChg chg="del">
          <ac:chgData name="Rishabhbhara Panchal" userId="fc00b0b7-c6aa-4fd4-a143-36fb3c3ca48d" providerId="ADAL" clId="{58E367C3-6FFA-436E-BA34-4DF6466C2655}" dt="2023-12-04T20:25:26.023" v="302" actId="478"/>
          <ac:spMkLst>
            <pc:docMk/>
            <pc:sldMk cId="3513191837" sldId="270"/>
            <ac:spMk id="3" creationId="{682B5DAC-B985-9903-CE85-D8EAB5787593}"/>
          </ac:spMkLst>
        </pc:spChg>
      </pc:sldChg>
      <pc:sldChg chg="modSp mod">
        <pc:chgData name="Rishabhbhara Panchal" userId="fc00b0b7-c6aa-4fd4-a143-36fb3c3ca48d" providerId="ADAL" clId="{58E367C3-6FFA-436E-BA34-4DF6466C2655}" dt="2023-12-04T21:14:03.869" v="690" actId="1076"/>
        <pc:sldMkLst>
          <pc:docMk/>
          <pc:sldMk cId="1134242401" sldId="271"/>
        </pc:sldMkLst>
        <pc:spChg chg="mod">
          <ac:chgData name="Rishabhbhara Panchal" userId="fc00b0b7-c6aa-4fd4-a143-36fb3c3ca48d" providerId="ADAL" clId="{58E367C3-6FFA-436E-BA34-4DF6466C2655}" dt="2023-12-04T21:14:03.869" v="690" actId="1076"/>
          <ac:spMkLst>
            <pc:docMk/>
            <pc:sldMk cId="1134242401" sldId="271"/>
            <ac:spMk id="4" creationId="{68E9C57E-73AD-80CA-C76F-1D7BFB76C908}"/>
          </ac:spMkLst>
        </pc:spChg>
      </pc:sldChg>
      <pc:sldChg chg="addSp delSp modSp mod">
        <pc:chgData name="Rishabhbhara Panchal" userId="fc00b0b7-c6aa-4fd4-a143-36fb3c3ca48d" providerId="ADAL" clId="{58E367C3-6FFA-436E-BA34-4DF6466C2655}" dt="2023-12-04T21:27:08.666" v="843" actId="255"/>
        <pc:sldMkLst>
          <pc:docMk/>
          <pc:sldMk cId="4006058536" sldId="275"/>
        </pc:sldMkLst>
        <pc:spChg chg="mod">
          <ac:chgData name="Rishabhbhara Panchal" userId="fc00b0b7-c6aa-4fd4-a143-36fb3c3ca48d" providerId="ADAL" clId="{58E367C3-6FFA-436E-BA34-4DF6466C2655}" dt="2023-12-04T21:27:08.666" v="843" actId="255"/>
          <ac:spMkLst>
            <pc:docMk/>
            <pc:sldMk cId="4006058536" sldId="275"/>
            <ac:spMk id="4" creationId="{68E9C57E-73AD-80CA-C76F-1D7BFB76C908}"/>
          </ac:spMkLst>
        </pc:spChg>
        <pc:picChg chg="add del mod">
          <ac:chgData name="Rishabhbhara Panchal" userId="fc00b0b7-c6aa-4fd4-a143-36fb3c3ca48d" providerId="ADAL" clId="{58E367C3-6FFA-436E-BA34-4DF6466C2655}" dt="2023-12-04T20:03:12.596" v="5" actId="478"/>
          <ac:picMkLst>
            <pc:docMk/>
            <pc:sldMk cId="4006058536" sldId="275"/>
            <ac:picMk id="5" creationId="{6F0A0E42-3835-5652-7254-F44AF14F7ACB}"/>
          </ac:picMkLst>
        </pc:picChg>
        <pc:picChg chg="add mod">
          <ac:chgData name="Rishabhbhara Panchal" userId="fc00b0b7-c6aa-4fd4-a143-36fb3c3ca48d" providerId="ADAL" clId="{58E367C3-6FFA-436E-BA34-4DF6466C2655}" dt="2023-12-04T20:03:33.405" v="12" actId="1076"/>
          <ac:picMkLst>
            <pc:docMk/>
            <pc:sldMk cId="4006058536" sldId="275"/>
            <ac:picMk id="8" creationId="{377D621D-4EB4-679A-2BF0-DF5E492FB7CA}"/>
          </ac:picMkLst>
        </pc:picChg>
      </pc:sldChg>
      <pc:sldChg chg="addSp delSp modSp mod">
        <pc:chgData name="Rishabhbhara Panchal" userId="fc00b0b7-c6aa-4fd4-a143-36fb3c3ca48d" providerId="ADAL" clId="{58E367C3-6FFA-436E-BA34-4DF6466C2655}" dt="2023-12-04T21:07:55.598" v="446" actId="1076"/>
        <pc:sldMkLst>
          <pc:docMk/>
          <pc:sldMk cId="1900273913" sldId="286"/>
        </pc:sldMkLst>
        <pc:picChg chg="add del mod">
          <ac:chgData name="Rishabhbhara Panchal" userId="fc00b0b7-c6aa-4fd4-a143-36fb3c3ca48d" providerId="ADAL" clId="{58E367C3-6FFA-436E-BA34-4DF6466C2655}" dt="2023-12-04T21:07:38.387" v="441" actId="478"/>
          <ac:picMkLst>
            <pc:docMk/>
            <pc:sldMk cId="1900273913" sldId="286"/>
            <ac:picMk id="5" creationId="{4687DE75-89C7-2A98-3DFF-3C286A95632E}"/>
          </ac:picMkLst>
        </pc:picChg>
        <pc:picChg chg="add mod">
          <ac:chgData name="Rishabhbhara Panchal" userId="fc00b0b7-c6aa-4fd4-a143-36fb3c3ca48d" providerId="ADAL" clId="{58E367C3-6FFA-436E-BA34-4DF6466C2655}" dt="2023-12-04T21:07:55.598" v="446" actId="1076"/>
          <ac:picMkLst>
            <pc:docMk/>
            <pc:sldMk cId="1900273913" sldId="286"/>
            <ac:picMk id="9" creationId="{ADD581E1-682E-F065-43C2-000BED209681}"/>
          </ac:picMkLst>
        </pc:picChg>
      </pc:sldChg>
    </pc:docChg>
  </pc:docChgLst>
  <pc:docChgLst>
    <pc:chgData name="Amankumarnar Bhatu" userId="S::bhat0135@algonquinlive.com::ad073f0b-058d-4c3e-8460-76a6582a277b" providerId="AD" clId="Web-{E9612268-A890-48DE-AACB-DB8FD771FDF2}"/>
    <pc:docChg chg="modSld">
      <pc:chgData name="Amankumarnar Bhatu" userId="S::bhat0135@algonquinlive.com::ad073f0b-058d-4c3e-8460-76a6582a277b" providerId="AD" clId="Web-{E9612268-A890-48DE-AACB-DB8FD771FDF2}" dt="2023-12-04T22:09:30.005" v="2" actId="1076"/>
      <pc:docMkLst>
        <pc:docMk/>
      </pc:docMkLst>
      <pc:sldChg chg="modSp">
        <pc:chgData name="Amankumarnar Bhatu" userId="S::bhat0135@algonquinlive.com::ad073f0b-058d-4c3e-8460-76a6582a277b" providerId="AD" clId="Web-{E9612268-A890-48DE-AACB-DB8FD771FDF2}" dt="2023-12-04T22:09:30.005" v="2" actId="1076"/>
        <pc:sldMkLst>
          <pc:docMk/>
          <pc:sldMk cId="3421597636" sldId="266"/>
        </pc:sldMkLst>
        <pc:picChg chg="mod">
          <ac:chgData name="Amankumarnar Bhatu" userId="S::bhat0135@algonquinlive.com::ad073f0b-058d-4c3e-8460-76a6582a277b" providerId="AD" clId="Web-{E9612268-A890-48DE-AACB-DB8FD771FDF2}" dt="2023-12-04T22:09:30.005" v="2" actId="1076"/>
          <ac:picMkLst>
            <pc:docMk/>
            <pc:sldMk cId="3421597636" sldId="266"/>
            <ac:picMk id="9" creationId="{679DFB8B-63BB-2468-BF4B-63D0E154126C}"/>
          </ac:picMkLst>
        </pc:picChg>
      </pc:sldChg>
    </pc:docChg>
  </pc:docChgLst>
  <pc:docChgLst>
    <pc:chgData name="Tanayjatinbh Shah" userId="S::shah0323@algonquinlive.com::8663951c-838b-4b70-b8e3-b0624b5f92a2" providerId="AD" clId="Web-{EE2EC893-48DE-4C22-BD7F-39C809EACB22}"/>
    <pc:docChg chg="modSld">
      <pc:chgData name="Tanayjatinbh Shah" userId="S::shah0323@algonquinlive.com::8663951c-838b-4b70-b8e3-b0624b5f92a2" providerId="AD" clId="Web-{EE2EC893-48DE-4C22-BD7F-39C809EACB22}" dt="2023-12-04T22:28:05.251" v="200" actId="20577"/>
      <pc:docMkLst>
        <pc:docMk/>
      </pc:docMkLst>
      <pc:sldChg chg="modSp">
        <pc:chgData name="Tanayjatinbh Shah" userId="S::shah0323@algonquinlive.com::8663951c-838b-4b70-b8e3-b0624b5f92a2" providerId="AD" clId="Web-{EE2EC893-48DE-4C22-BD7F-39C809EACB22}" dt="2023-12-04T19:14:10.816" v="66" actId="14100"/>
        <pc:sldMkLst>
          <pc:docMk/>
          <pc:sldMk cId="480919267" sldId="257"/>
        </pc:sldMkLst>
        <pc:spChg chg="mod">
          <ac:chgData name="Tanayjatinbh Shah" userId="S::shah0323@algonquinlive.com::8663951c-838b-4b70-b8e3-b0624b5f92a2" providerId="AD" clId="Web-{EE2EC893-48DE-4C22-BD7F-39C809EACB22}" dt="2023-12-04T19:14:10.816" v="66" actId="14100"/>
          <ac:spMkLst>
            <pc:docMk/>
            <pc:sldMk cId="480919267" sldId="257"/>
            <ac:spMk id="2" creationId="{A9745385-2D00-15E2-EB64-089581713659}"/>
          </ac:spMkLst>
        </pc:spChg>
      </pc:sldChg>
      <pc:sldChg chg="modSp">
        <pc:chgData name="Tanayjatinbh Shah" userId="S::shah0323@algonquinlive.com::8663951c-838b-4b70-b8e3-b0624b5f92a2" providerId="AD" clId="Web-{EE2EC893-48DE-4C22-BD7F-39C809EACB22}" dt="2023-12-04T19:38:52.856" v="95" actId="20577"/>
        <pc:sldMkLst>
          <pc:docMk/>
          <pc:sldMk cId="1757314547" sldId="258"/>
        </pc:sldMkLst>
        <pc:spChg chg="mod">
          <ac:chgData name="Tanayjatinbh Shah" userId="S::shah0323@algonquinlive.com::8663951c-838b-4b70-b8e3-b0624b5f92a2" providerId="AD" clId="Web-{EE2EC893-48DE-4C22-BD7F-39C809EACB22}" dt="2023-12-04T19:38:52.856" v="95" actId="20577"/>
          <ac:spMkLst>
            <pc:docMk/>
            <pc:sldMk cId="1757314547" sldId="258"/>
            <ac:spMk id="8" creationId="{4D3BEF56-5288-BF57-728E-7F5747B2C5D8}"/>
          </ac:spMkLst>
        </pc:spChg>
      </pc:sldChg>
      <pc:sldChg chg="modSp">
        <pc:chgData name="Tanayjatinbh Shah" userId="S::shah0323@algonquinlive.com::8663951c-838b-4b70-b8e3-b0624b5f92a2" providerId="AD" clId="Web-{EE2EC893-48DE-4C22-BD7F-39C809EACB22}" dt="2023-12-04T21:23:42.867" v="198" actId="20577"/>
        <pc:sldMkLst>
          <pc:docMk/>
          <pc:sldMk cId="1645748568" sldId="260"/>
        </pc:sldMkLst>
        <pc:spChg chg="mod">
          <ac:chgData name="Tanayjatinbh Shah" userId="S::shah0323@algonquinlive.com::8663951c-838b-4b70-b8e3-b0624b5f92a2" providerId="AD" clId="Web-{EE2EC893-48DE-4C22-BD7F-39C809EACB22}" dt="2023-12-04T21:23:42.867" v="198" actId="20577"/>
          <ac:spMkLst>
            <pc:docMk/>
            <pc:sldMk cId="1645748568" sldId="260"/>
            <ac:spMk id="8" creationId="{4D3BEF56-5288-BF57-728E-7F5747B2C5D8}"/>
          </ac:spMkLst>
        </pc:spChg>
      </pc:sldChg>
      <pc:sldChg chg="modSp">
        <pc:chgData name="Tanayjatinbh Shah" userId="S::shah0323@algonquinlive.com::8663951c-838b-4b70-b8e3-b0624b5f92a2" providerId="AD" clId="Web-{EE2EC893-48DE-4C22-BD7F-39C809EACB22}" dt="2023-12-04T19:15:00.849" v="69" actId="14100"/>
        <pc:sldMkLst>
          <pc:docMk/>
          <pc:sldMk cId="3421597636" sldId="266"/>
        </pc:sldMkLst>
        <pc:picChg chg="mod">
          <ac:chgData name="Tanayjatinbh Shah" userId="S::shah0323@algonquinlive.com::8663951c-838b-4b70-b8e3-b0624b5f92a2" providerId="AD" clId="Web-{EE2EC893-48DE-4C22-BD7F-39C809EACB22}" dt="2023-12-04T19:15:00.849" v="69" actId="14100"/>
          <ac:picMkLst>
            <pc:docMk/>
            <pc:sldMk cId="3421597636" sldId="266"/>
            <ac:picMk id="4" creationId="{48C68271-0784-E84C-D8AD-A6CF5501481E}"/>
          </ac:picMkLst>
        </pc:picChg>
      </pc:sldChg>
      <pc:sldChg chg="modSp">
        <pc:chgData name="Tanayjatinbh Shah" userId="S::shah0323@algonquinlive.com::8663951c-838b-4b70-b8e3-b0624b5f92a2" providerId="AD" clId="Web-{EE2EC893-48DE-4C22-BD7F-39C809EACB22}" dt="2023-12-04T19:14:45.255" v="68" actId="14100"/>
        <pc:sldMkLst>
          <pc:docMk/>
          <pc:sldMk cId="2965471532" sldId="267"/>
        </pc:sldMkLst>
        <pc:picChg chg="mod">
          <ac:chgData name="Tanayjatinbh Shah" userId="S::shah0323@algonquinlive.com::8663951c-838b-4b70-b8e3-b0624b5f92a2" providerId="AD" clId="Web-{EE2EC893-48DE-4C22-BD7F-39C809EACB22}" dt="2023-12-04T19:14:45.255" v="68" actId="14100"/>
          <ac:picMkLst>
            <pc:docMk/>
            <pc:sldMk cId="2965471532" sldId="267"/>
            <ac:picMk id="4" creationId="{FAA0D1F7-77FD-66DC-A301-C08AC2516D9C}"/>
          </ac:picMkLst>
        </pc:picChg>
      </pc:sldChg>
      <pc:sldChg chg="modSp">
        <pc:chgData name="Tanayjatinbh Shah" userId="S::shah0323@algonquinlive.com::8663951c-838b-4b70-b8e3-b0624b5f92a2" providerId="AD" clId="Web-{EE2EC893-48DE-4C22-BD7F-39C809EACB22}" dt="2023-12-04T22:28:05.251" v="200" actId="20577"/>
        <pc:sldMkLst>
          <pc:docMk/>
          <pc:sldMk cId="1411698992" sldId="269"/>
        </pc:sldMkLst>
        <pc:spChg chg="mod">
          <ac:chgData name="Tanayjatinbh Shah" userId="S::shah0323@algonquinlive.com::8663951c-838b-4b70-b8e3-b0624b5f92a2" providerId="AD" clId="Web-{EE2EC893-48DE-4C22-BD7F-39C809EACB22}" dt="2023-12-04T22:28:05.251" v="200" actId="20577"/>
          <ac:spMkLst>
            <pc:docMk/>
            <pc:sldMk cId="1411698992" sldId="269"/>
            <ac:spMk id="8" creationId="{4D3BEF56-5288-BF57-728E-7F5747B2C5D8}"/>
          </ac:spMkLst>
        </pc:spChg>
        <pc:picChg chg="mod">
          <ac:chgData name="Tanayjatinbh Shah" userId="S::shah0323@algonquinlive.com::8663951c-838b-4b70-b8e3-b0624b5f92a2" providerId="AD" clId="Web-{EE2EC893-48DE-4C22-BD7F-39C809EACB22}" dt="2023-12-04T18:43:04.834" v="2" actId="1076"/>
          <ac:picMkLst>
            <pc:docMk/>
            <pc:sldMk cId="1411698992" sldId="269"/>
            <ac:picMk id="7" creationId="{38D6F576-1B21-A730-0A8A-4E807CE8D4D7}"/>
          </ac:picMkLst>
        </pc:picChg>
      </pc:sldChg>
      <pc:sldChg chg="modSp">
        <pc:chgData name="Tanayjatinbh Shah" userId="S::shah0323@algonquinlive.com::8663951c-838b-4b70-b8e3-b0624b5f92a2" providerId="AD" clId="Web-{EE2EC893-48DE-4C22-BD7F-39C809EACB22}" dt="2023-12-04T21:21:40.599" v="192" actId="1076"/>
        <pc:sldMkLst>
          <pc:docMk/>
          <pc:sldMk cId="4290742209" sldId="272"/>
        </pc:sldMkLst>
        <pc:picChg chg="mod">
          <ac:chgData name="Tanayjatinbh Shah" userId="S::shah0323@algonquinlive.com::8663951c-838b-4b70-b8e3-b0624b5f92a2" providerId="AD" clId="Web-{EE2EC893-48DE-4C22-BD7F-39C809EACB22}" dt="2023-12-04T21:21:40.599" v="192" actId="1076"/>
          <ac:picMkLst>
            <pc:docMk/>
            <pc:sldMk cId="4290742209" sldId="272"/>
            <ac:picMk id="6" creationId="{655A3734-E6C4-CCCD-5505-B0A1193CF3BD}"/>
          </ac:picMkLst>
        </pc:picChg>
      </pc:sldChg>
      <pc:sldChg chg="modSp">
        <pc:chgData name="Tanayjatinbh Shah" userId="S::shah0323@algonquinlive.com::8663951c-838b-4b70-b8e3-b0624b5f92a2" providerId="AD" clId="Web-{EE2EC893-48DE-4C22-BD7F-39C809EACB22}" dt="2023-12-04T21:21:27.442" v="191" actId="1076"/>
        <pc:sldMkLst>
          <pc:docMk/>
          <pc:sldMk cId="3329748256" sldId="273"/>
        </pc:sldMkLst>
        <pc:picChg chg="mod">
          <ac:chgData name="Tanayjatinbh Shah" userId="S::shah0323@algonquinlive.com::8663951c-838b-4b70-b8e3-b0624b5f92a2" providerId="AD" clId="Web-{EE2EC893-48DE-4C22-BD7F-39C809EACB22}" dt="2023-12-04T21:21:27.442" v="191" actId="1076"/>
          <ac:picMkLst>
            <pc:docMk/>
            <pc:sldMk cId="3329748256" sldId="273"/>
            <ac:picMk id="5" creationId="{18D4C549-AD52-DA23-26BB-DC69FF93A621}"/>
          </ac:picMkLst>
        </pc:picChg>
      </pc:sldChg>
      <pc:sldChg chg="modSp">
        <pc:chgData name="Tanayjatinbh Shah" userId="S::shah0323@algonquinlive.com::8663951c-838b-4b70-b8e3-b0624b5f92a2" providerId="AD" clId="Web-{EE2EC893-48DE-4C22-BD7F-39C809EACB22}" dt="2023-12-04T21:21:19.645" v="190" actId="1076"/>
        <pc:sldMkLst>
          <pc:docMk/>
          <pc:sldMk cId="751884194" sldId="276"/>
        </pc:sldMkLst>
        <pc:picChg chg="mod">
          <ac:chgData name="Tanayjatinbh Shah" userId="S::shah0323@algonquinlive.com::8663951c-838b-4b70-b8e3-b0624b5f92a2" providerId="AD" clId="Web-{EE2EC893-48DE-4C22-BD7F-39C809EACB22}" dt="2023-12-04T21:21:15.270" v="189" actId="1076"/>
          <ac:picMkLst>
            <pc:docMk/>
            <pc:sldMk cId="751884194" sldId="276"/>
            <ac:picMk id="6" creationId="{571F2F33-9AC5-25EE-EA0D-3580476131F6}"/>
          </ac:picMkLst>
        </pc:picChg>
        <pc:picChg chg="mod">
          <ac:chgData name="Tanayjatinbh Shah" userId="S::shah0323@algonquinlive.com::8663951c-838b-4b70-b8e3-b0624b5f92a2" providerId="AD" clId="Web-{EE2EC893-48DE-4C22-BD7F-39C809EACB22}" dt="2023-12-04T21:21:19.645" v="190" actId="1076"/>
          <ac:picMkLst>
            <pc:docMk/>
            <pc:sldMk cId="751884194" sldId="276"/>
            <ac:picMk id="9" creationId="{9833E23E-1B6B-4C20-5759-3D3D71579415}"/>
          </ac:picMkLst>
        </pc:picChg>
      </pc:sldChg>
      <pc:sldChg chg="modSp">
        <pc:chgData name="Tanayjatinbh Shah" userId="S::shah0323@algonquinlive.com::8663951c-838b-4b70-b8e3-b0624b5f92a2" providerId="AD" clId="Web-{EE2EC893-48DE-4C22-BD7F-39C809EACB22}" dt="2023-12-04T21:20:51.739" v="187" actId="1076"/>
        <pc:sldMkLst>
          <pc:docMk/>
          <pc:sldMk cId="943168598" sldId="277"/>
        </pc:sldMkLst>
        <pc:picChg chg="mod">
          <ac:chgData name="Tanayjatinbh Shah" userId="S::shah0323@algonquinlive.com::8663951c-838b-4b70-b8e3-b0624b5f92a2" providerId="AD" clId="Web-{EE2EC893-48DE-4C22-BD7F-39C809EACB22}" dt="2023-12-04T21:20:51.739" v="187" actId="1076"/>
          <ac:picMkLst>
            <pc:docMk/>
            <pc:sldMk cId="943168598" sldId="277"/>
            <ac:picMk id="10" creationId="{7AE21759-9EFE-7D81-A70E-34E7A32236E9}"/>
          </ac:picMkLst>
        </pc:picChg>
      </pc:sldChg>
      <pc:sldChg chg="modSp">
        <pc:chgData name="Tanayjatinbh Shah" userId="S::shah0323@algonquinlive.com::8663951c-838b-4b70-b8e3-b0624b5f92a2" providerId="AD" clId="Web-{EE2EC893-48DE-4C22-BD7F-39C809EACB22}" dt="2023-12-04T21:21:01.864" v="188" actId="1076"/>
        <pc:sldMkLst>
          <pc:docMk/>
          <pc:sldMk cId="1766214301" sldId="282"/>
        </pc:sldMkLst>
        <pc:picChg chg="mod">
          <ac:chgData name="Tanayjatinbh Shah" userId="S::shah0323@algonquinlive.com::8663951c-838b-4b70-b8e3-b0624b5f92a2" providerId="AD" clId="Web-{EE2EC893-48DE-4C22-BD7F-39C809EACB22}" dt="2023-12-04T21:21:01.864" v="188" actId="1076"/>
          <ac:picMkLst>
            <pc:docMk/>
            <pc:sldMk cId="1766214301" sldId="282"/>
            <ac:picMk id="5" creationId="{305AF5C5-076A-4177-E78F-DB1074B165DC}"/>
          </ac:picMkLst>
        </pc:picChg>
      </pc:sldChg>
      <pc:sldChg chg="modSp">
        <pc:chgData name="Tanayjatinbh Shah" userId="S::shah0323@algonquinlive.com::8663951c-838b-4b70-b8e3-b0624b5f92a2" providerId="AD" clId="Web-{EE2EC893-48DE-4C22-BD7F-39C809EACB22}" dt="2023-12-04T21:22:04.224" v="194" actId="1076"/>
        <pc:sldMkLst>
          <pc:docMk/>
          <pc:sldMk cId="636086902" sldId="283"/>
        </pc:sldMkLst>
        <pc:picChg chg="mod">
          <ac:chgData name="Tanayjatinbh Shah" userId="S::shah0323@algonquinlive.com::8663951c-838b-4b70-b8e3-b0624b5f92a2" providerId="AD" clId="Web-{EE2EC893-48DE-4C22-BD7F-39C809EACB22}" dt="2023-12-04T21:22:00.068" v="193" actId="1076"/>
          <ac:picMkLst>
            <pc:docMk/>
            <pc:sldMk cId="636086902" sldId="283"/>
            <ac:picMk id="3" creationId="{72D37082-7FB0-307E-48A2-A63D89D26908}"/>
          </ac:picMkLst>
        </pc:picChg>
        <pc:picChg chg="mod">
          <ac:chgData name="Tanayjatinbh Shah" userId="S::shah0323@algonquinlive.com::8663951c-838b-4b70-b8e3-b0624b5f92a2" providerId="AD" clId="Web-{EE2EC893-48DE-4C22-BD7F-39C809EACB22}" dt="2023-12-04T21:22:04.224" v="194" actId="1076"/>
          <ac:picMkLst>
            <pc:docMk/>
            <pc:sldMk cId="636086902" sldId="283"/>
            <ac:picMk id="6" creationId="{02746499-0798-530E-14D1-AC1B11C011AE}"/>
          </ac:picMkLst>
        </pc:picChg>
      </pc:sldChg>
      <pc:sldChg chg="modSp">
        <pc:chgData name="Tanayjatinbh Shah" userId="S::shah0323@algonquinlive.com::8663951c-838b-4b70-b8e3-b0624b5f92a2" providerId="AD" clId="Web-{EE2EC893-48DE-4C22-BD7F-39C809EACB22}" dt="2023-12-04T21:04:00.439" v="146" actId="1076"/>
        <pc:sldMkLst>
          <pc:docMk/>
          <pc:sldMk cId="1900273913" sldId="286"/>
        </pc:sldMkLst>
        <pc:picChg chg="mod">
          <ac:chgData name="Tanayjatinbh Shah" userId="S::shah0323@algonquinlive.com::8663951c-838b-4b70-b8e3-b0624b5f92a2" providerId="AD" clId="Web-{EE2EC893-48DE-4C22-BD7F-39C809EACB22}" dt="2023-12-04T21:04:00.439" v="146" actId="1076"/>
          <ac:picMkLst>
            <pc:docMk/>
            <pc:sldMk cId="1900273913" sldId="286"/>
            <ac:picMk id="5" creationId="{4687DE75-89C7-2A98-3DFF-3C286A95632E}"/>
          </ac:picMkLst>
        </pc:picChg>
      </pc:sldChg>
    </pc:docChg>
  </pc:docChgLst>
  <pc:docChgLst>
    <pc:chgData name="Rishabhbhara Panchal" userId="S::panc0036@algonquinlive.com::fc00b0b7-c6aa-4fd4-a143-36fb3c3ca48d" providerId="AD" clId="Web-{341E1ED6-6320-40CC-ABD2-65889EA6CD83}"/>
    <pc:docChg chg="modSld">
      <pc:chgData name="Rishabhbhara Panchal" userId="S::panc0036@algonquinlive.com::fc00b0b7-c6aa-4fd4-a143-36fb3c3ca48d" providerId="AD" clId="Web-{341E1ED6-6320-40CC-ABD2-65889EA6CD83}" dt="2023-12-08T18:55:53.522" v="0" actId="20577"/>
      <pc:docMkLst>
        <pc:docMk/>
      </pc:docMkLst>
      <pc:sldChg chg="modSp">
        <pc:chgData name="Rishabhbhara Panchal" userId="S::panc0036@algonquinlive.com::fc00b0b7-c6aa-4fd4-a143-36fb3c3ca48d" providerId="AD" clId="Web-{341E1ED6-6320-40CC-ABD2-65889EA6CD83}" dt="2023-12-08T18:55:53.522" v="0" actId="20577"/>
        <pc:sldMkLst>
          <pc:docMk/>
          <pc:sldMk cId="3325989042" sldId="259"/>
        </pc:sldMkLst>
        <pc:spChg chg="mod">
          <ac:chgData name="Rishabhbhara Panchal" userId="S::panc0036@algonquinlive.com::fc00b0b7-c6aa-4fd4-a143-36fb3c3ca48d" providerId="AD" clId="Web-{341E1ED6-6320-40CC-ABD2-65889EA6CD83}" dt="2023-12-08T18:55:53.522" v="0" actId="20577"/>
          <ac:spMkLst>
            <pc:docMk/>
            <pc:sldMk cId="3325989042" sldId="259"/>
            <ac:spMk id="8" creationId="{4D3BEF56-5288-BF57-728E-7F5747B2C5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A174-CDE0-5539-0416-381A0ECBD7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EA3BAA8-01B1-EE28-E01A-EDA5579EA2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F3B291B-9D03-00BE-134A-76019BA329DE}"/>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7A58890D-7296-C4C1-DD24-0909BE9D86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2F8637-72DF-F70D-8746-7C713AC55B03}"/>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8172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1FF53-C396-0D53-165B-C9441F699BD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043B3A0-BA76-41ED-1718-B26715F442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5D0459F-DA69-FE02-849F-2B30EEE13543}"/>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EC2747C1-A73E-5310-46D5-FFBD344B830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825538-7F5C-761C-B3BF-F02F3A91DD75}"/>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118556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191CBD-639C-27D1-2F6C-E5306D3D253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3044B7-59BA-CDA3-E434-C98DE94AC6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8995B44-C765-CE30-028E-FE9E2CCD962F}"/>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726DAB40-E081-05F3-0029-6F27936ABC1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4750B58-E457-65A8-C258-1AAA6A18266B}"/>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396274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22DDF-CE4F-0EDF-8D32-38627B42679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4E3F35C-D09E-C526-2016-F93BDE4661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A168730-6811-45E5-2843-599B351736E3}"/>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486526B8-11C7-0315-109C-96D36E0D5E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305CDA3-395A-BC38-8E6B-050204EBC649}"/>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163451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7A7A0-63E9-D687-5458-7C23E7AADF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F22D642-D97B-2F8B-AF6A-2A9004309E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CCFB2-D3F6-2C91-8AF3-BE4195FE32B4}"/>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59F5B420-339A-0C71-48EE-6373ADEA92E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EBAE247-C2DC-02BB-44D1-4D4B117A30FF}"/>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372033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9410F-11F3-4165-B052-D6576C4E5E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6D9F6AD-0C38-099F-882F-A2952AD26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355EB2B-5D15-824F-C3EC-E1AF018583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28C182F-23D7-085D-3C31-9ECABEA323E8}"/>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6" name="Footer Placeholder 5">
            <a:extLst>
              <a:ext uri="{FF2B5EF4-FFF2-40B4-BE49-F238E27FC236}">
                <a16:creationId xmlns:a16="http://schemas.microsoft.com/office/drawing/2014/main" id="{6BEB1CB8-F3CC-0FDE-E846-4FC5DC84E62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EB4767C-DB4A-CFA8-D89A-621C1E816468}"/>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1289510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1A03D-788B-6C04-EA3E-5BF5CF1D15A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4EE86A0-9C9F-B7A4-B4B9-67065834D6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5E9DA6-8FED-3C76-DBF7-6425CACF91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11BF9C77-DEEA-9619-93B5-82CD570F08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E59106-670E-7F73-3821-EB2FC3579D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71A3579-99C0-5BC6-9A88-E7FC8EA421D1}"/>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8" name="Footer Placeholder 7">
            <a:extLst>
              <a:ext uri="{FF2B5EF4-FFF2-40B4-BE49-F238E27FC236}">
                <a16:creationId xmlns:a16="http://schemas.microsoft.com/office/drawing/2014/main" id="{10B39418-DA7A-80DA-3A2C-3703DF9DF2D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9B74BF8-B985-0368-0F1D-C0A294A3934F}"/>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282934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2985C-0495-87C9-865D-4C11CA257A4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14CC4C99-2BB5-09CC-5CFD-B25DB0671FA7}"/>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4" name="Footer Placeholder 3">
            <a:extLst>
              <a:ext uri="{FF2B5EF4-FFF2-40B4-BE49-F238E27FC236}">
                <a16:creationId xmlns:a16="http://schemas.microsoft.com/office/drawing/2014/main" id="{0EA6359E-AB78-D2C2-E48D-64353CBCCC1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06299F-E75B-6147-BD62-D4D1708B7023}"/>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29198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F4FEBC-9D74-8586-CFC0-E464234F7685}"/>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3" name="Footer Placeholder 2">
            <a:extLst>
              <a:ext uri="{FF2B5EF4-FFF2-40B4-BE49-F238E27FC236}">
                <a16:creationId xmlns:a16="http://schemas.microsoft.com/office/drawing/2014/main" id="{73B5B005-5375-3ECF-FD56-7C8E3C18E203}"/>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62A3A24-2203-CBF1-C39D-07449908C63A}"/>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1159672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CBB2-6BE2-FF10-50BD-1A57F2431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98E084B-1429-D657-010B-20E65749DF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36B68A9-A75F-9BA3-7669-40A761BB5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85B3A-9589-9209-663A-BF320F54CA1F}"/>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6" name="Footer Placeholder 5">
            <a:extLst>
              <a:ext uri="{FF2B5EF4-FFF2-40B4-BE49-F238E27FC236}">
                <a16:creationId xmlns:a16="http://schemas.microsoft.com/office/drawing/2014/main" id="{92D8744F-33D8-C962-2FE8-1CD6526E85C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1D0DFE-042A-689D-4458-F070811BBD49}"/>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440002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EC09-13D6-AE73-490C-0DF607FF1E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524300-B767-B72A-0D0D-58D548C9EF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ED493A3-A4E5-0E00-892D-83A9895877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8F340B-34BE-584E-549C-614CA1A930AF}"/>
              </a:ext>
            </a:extLst>
          </p:cNvPr>
          <p:cNvSpPr>
            <a:spLocks noGrp="1"/>
          </p:cNvSpPr>
          <p:nvPr>
            <p:ph type="dt" sz="half" idx="10"/>
          </p:nvPr>
        </p:nvSpPr>
        <p:spPr/>
        <p:txBody>
          <a:bodyPr/>
          <a:lstStyle/>
          <a:p>
            <a:fld id="{9081F227-6195-4CDE-BBA6-CE95FD34D957}" type="datetimeFigureOut">
              <a:rPr lang="en-CA" smtClean="0"/>
              <a:t>2023-12-08</a:t>
            </a:fld>
            <a:endParaRPr lang="en-CA"/>
          </a:p>
        </p:txBody>
      </p:sp>
      <p:sp>
        <p:nvSpPr>
          <p:cNvPr id="6" name="Footer Placeholder 5">
            <a:extLst>
              <a:ext uri="{FF2B5EF4-FFF2-40B4-BE49-F238E27FC236}">
                <a16:creationId xmlns:a16="http://schemas.microsoft.com/office/drawing/2014/main" id="{F4CC8408-D02A-58F2-2A02-21AF5001466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3A050E1-8411-E8C9-C4B4-16203E091613}"/>
              </a:ext>
            </a:extLst>
          </p:cNvPr>
          <p:cNvSpPr>
            <a:spLocks noGrp="1"/>
          </p:cNvSpPr>
          <p:nvPr>
            <p:ph type="sldNum" sz="quarter" idx="12"/>
          </p:nvPr>
        </p:nvSpPr>
        <p:spPr/>
        <p:txBody>
          <a:bodyPr/>
          <a:lstStyle/>
          <a:p>
            <a:fld id="{BBB882BF-C47A-4F2D-A6B6-7685342DBFDF}" type="slidenum">
              <a:rPr lang="en-CA" smtClean="0"/>
              <a:t>‹#›</a:t>
            </a:fld>
            <a:endParaRPr lang="en-CA"/>
          </a:p>
        </p:txBody>
      </p:sp>
    </p:spTree>
    <p:extLst>
      <p:ext uri="{BB962C8B-B14F-4D97-AF65-F5344CB8AC3E}">
        <p14:creationId xmlns:p14="http://schemas.microsoft.com/office/powerpoint/2010/main" val="2911859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3A31A-69E4-4713-AC28-3B8012DE8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A2AE08F-AF3B-DB31-01EC-EF26C0B1AD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682F45-7DF7-77A4-38E6-D5B49894D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1F227-6195-4CDE-BBA6-CE95FD34D957}" type="datetimeFigureOut">
              <a:rPr lang="en-CA" smtClean="0"/>
              <a:t>2023-12-08</a:t>
            </a:fld>
            <a:endParaRPr lang="en-CA"/>
          </a:p>
        </p:txBody>
      </p:sp>
      <p:sp>
        <p:nvSpPr>
          <p:cNvPr id="5" name="Footer Placeholder 4">
            <a:extLst>
              <a:ext uri="{FF2B5EF4-FFF2-40B4-BE49-F238E27FC236}">
                <a16:creationId xmlns:a16="http://schemas.microsoft.com/office/drawing/2014/main" id="{62FCF4A5-95AC-8858-F979-D090E5C60E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B30523DC-C511-DC27-95D3-38D936BAF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B882BF-C47A-4F2D-A6B6-7685342DBFDF}" type="slidenum">
              <a:rPr lang="en-CA" smtClean="0"/>
              <a:t>‹#›</a:t>
            </a:fld>
            <a:endParaRPr lang="en-CA"/>
          </a:p>
        </p:txBody>
      </p:sp>
    </p:spTree>
    <p:extLst>
      <p:ext uri="{BB962C8B-B14F-4D97-AF65-F5344CB8AC3E}">
        <p14:creationId xmlns:p14="http://schemas.microsoft.com/office/powerpoint/2010/main" val="4241756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t="15730"/>
          <a:stretch/>
        </p:blipFill>
        <p:spPr>
          <a:xfrm>
            <a:off x="20" y="1"/>
            <a:ext cx="12191980" cy="6857999"/>
          </a:xfrm>
          <a:prstGeom prst="rect">
            <a:avLst/>
          </a:prstGeom>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449" y="295276"/>
            <a:ext cx="12197170" cy="1410516"/>
          </a:xfrm>
        </p:spPr>
        <p:txBody>
          <a:bodyPr>
            <a:noAutofit/>
          </a:bodyPr>
          <a:lstStyle/>
          <a:p>
            <a:r>
              <a:rPr lang="en-CA" sz="4800">
                <a:solidFill>
                  <a:srgbClr val="FFFFFF"/>
                </a:solidFill>
                <a:latin typeface="Century Gothic"/>
                <a:cs typeface="Segoe UI"/>
              </a:rPr>
              <a:t>Global Energy Consumption - </a:t>
            </a:r>
            <a:br>
              <a:rPr lang="en-CA" sz="4800">
                <a:latin typeface="Century Gothic"/>
                <a:cs typeface="Segoe UI"/>
              </a:rPr>
            </a:br>
            <a:r>
              <a:rPr lang="en-CA" sz="4800">
                <a:solidFill>
                  <a:srgbClr val="FFFFFF"/>
                </a:solidFill>
                <a:latin typeface="Century Gothic"/>
                <a:cs typeface="Segoe UI"/>
              </a:rPr>
              <a:t>Navigating the Path to Sustainability</a:t>
            </a:r>
            <a:endParaRPr lang="en-US" sz="4800">
              <a:cs typeface="Segoe UI"/>
            </a:endParaRP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8732519" y="3037114"/>
            <a:ext cx="3300005" cy="3755318"/>
          </a:xfrm>
        </p:spPr>
        <p:txBody>
          <a:bodyPr vert="horz" lIns="91440" tIns="45720" rIns="91440" bIns="45720" rtlCol="0" anchor="b">
            <a:normAutofit/>
          </a:bodyPr>
          <a:lstStyle/>
          <a:p>
            <a:pPr>
              <a:lnSpc>
                <a:spcPct val="100000"/>
              </a:lnSpc>
            </a:pPr>
            <a:r>
              <a:rPr lang="en-US" sz="1800">
                <a:solidFill>
                  <a:srgbClr val="FFFFFF"/>
                </a:solidFill>
                <a:latin typeface="Century Gothic" panose="020B0502020202020204" pitchFamily="34" charset="0"/>
              </a:rPr>
              <a:t>Team Members &amp; Role:</a:t>
            </a:r>
          </a:p>
          <a:p>
            <a:pPr>
              <a:lnSpc>
                <a:spcPct val="100000"/>
              </a:lnSpc>
            </a:pPr>
            <a:endParaRPr lang="en-US" sz="1800">
              <a:solidFill>
                <a:srgbClr val="FFFFFF"/>
              </a:solidFill>
              <a:latin typeface="Century Gothic" panose="020B0502020202020204" pitchFamily="34" charset="0"/>
            </a:endParaRPr>
          </a:p>
          <a:p>
            <a:pPr>
              <a:lnSpc>
                <a:spcPct val="100000"/>
              </a:lnSpc>
            </a:pPr>
            <a:r>
              <a:rPr lang="en-US" sz="1800">
                <a:solidFill>
                  <a:srgbClr val="FFFFFF"/>
                </a:solidFill>
                <a:latin typeface="Century Gothic" panose="020B0502020202020204" pitchFamily="34" charset="0"/>
              </a:rPr>
              <a:t>Amankumar Bhatu​</a:t>
            </a:r>
          </a:p>
          <a:p>
            <a:pPr>
              <a:lnSpc>
                <a:spcPct val="100000"/>
              </a:lnSpc>
            </a:pPr>
            <a:r>
              <a:rPr lang="en-US" sz="1800">
                <a:solidFill>
                  <a:srgbClr val="FFFFFF"/>
                </a:solidFill>
                <a:latin typeface="Century Gothic" panose="020B0502020202020204" pitchFamily="34" charset="0"/>
              </a:rPr>
              <a:t>Rohan Mistry​</a:t>
            </a:r>
          </a:p>
          <a:p>
            <a:pPr>
              <a:lnSpc>
                <a:spcPct val="100000"/>
              </a:lnSpc>
            </a:pPr>
            <a:r>
              <a:rPr lang="en-US" sz="1800">
                <a:solidFill>
                  <a:srgbClr val="FFFFFF"/>
                </a:solidFill>
                <a:latin typeface="Century Gothic" panose="020B0502020202020204" pitchFamily="34" charset="0"/>
              </a:rPr>
              <a:t>Rishabh Panchal​</a:t>
            </a:r>
          </a:p>
          <a:p>
            <a:pPr>
              <a:lnSpc>
                <a:spcPct val="100000"/>
              </a:lnSpc>
            </a:pPr>
            <a:r>
              <a:rPr lang="en-US" sz="1800">
                <a:solidFill>
                  <a:srgbClr val="FFFFFF"/>
                </a:solidFill>
                <a:latin typeface="Century Gothic" panose="020B0502020202020204" pitchFamily="34" charset="0"/>
              </a:rPr>
              <a:t>Tanay Shah</a:t>
            </a:r>
          </a:p>
          <a:p>
            <a:pPr>
              <a:lnSpc>
                <a:spcPct val="100000"/>
              </a:lnSpc>
            </a:pPr>
            <a:endParaRPr lang="en-US" sz="1800">
              <a:solidFill>
                <a:srgbClr val="FFFFFF"/>
              </a:solidFill>
            </a:endParaRPr>
          </a:p>
          <a:p>
            <a:pPr>
              <a:lnSpc>
                <a:spcPct val="100000"/>
              </a:lnSpc>
            </a:pPr>
            <a:endParaRPr lang="en-US" sz="1800">
              <a:solidFill>
                <a:srgbClr val="FFFFFF"/>
              </a:solidFill>
            </a:endParaRPr>
          </a:p>
          <a:p>
            <a:pPr>
              <a:lnSpc>
                <a:spcPct val="100000"/>
              </a:lnSpc>
            </a:pPr>
            <a:r>
              <a:rPr lang="en-US" sz="1800">
                <a:solidFill>
                  <a:srgbClr val="FFFFFF"/>
                </a:solidFill>
              </a:rPr>
              <a:t>Date: 04 December 2023</a:t>
            </a:r>
          </a:p>
        </p:txBody>
      </p:sp>
    </p:spTree>
    <p:extLst>
      <p:ext uri="{BB962C8B-B14F-4D97-AF65-F5344CB8AC3E}">
        <p14:creationId xmlns:p14="http://schemas.microsoft.com/office/powerpoint/2010/main" val="48091926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171166"/>
            <a:ext cx="11782697" cy="709927"/>
          </a:xfrm>
        </p:spPr>
        <p:txBody>
          <a:bodyPr>
            <a:normAutofit/>
          </a:bodyPr>
          <a:lstStyle/>
          <a:p>
            <a:r>
              <a:rPr lang="en-US" sz="4000">
                <a:solidFill>
                  <a:srgbClr val="FFFFFF"/>
                </a:solidFill>
                <a:latin typeface="Century Gothic"/>
                <a:cs typeface="Segoe UI"/>
              </a:rPr>
              <a:t>Per capita Energy Consumption</a:t>
            </a:r>
            <a:endParaRPr lang="en-CA" sz="4000">
              <a:solidFill>
                <a:srgbClr val="FFFFFF"/>
              </a:solidFill>
              <a:latin typeface="Century Gothic"/>
              <a:cs typeface="Segoe UI"/>
            </a:endParaRPr>
          </a:p>
        </p:txBody>
      </p:sp>
      <p:sp>
        <p:nvSpPr>
          <p:cNvPr id="4" name="TextBox 3">
            <a:extLst>
              <a:ext uri="{FF2B5EF4-FFF2-40B4-BE49-F238E27FC236}">
                <a16:creationId xmlns:a16="http://schemas.microsoft.com/office/drawing/2014/main" id="{68E9C57E-73AD-80CA-C76F-1D7BFB76C908}"/>
              </a:ext>
            </a:extLst>
          </p:cNvPr>
          <p:cNvSpPr txBox="1"/>
          <p:nvPr/>
        </p:nvSpPr>
        <p:spPr>
          <a:xfrm>
            <a:off x="9532892" y="1183516"/>
            <a:ext cx="2539134" cy="5078313"/>
          </a:xfrm>
          <a:prstGeom prst="rect">
            <a:avLst/>
          </a:prstGeom>
          <a:noFill/>
        </p:spPr>
        <p:txBody>
          <a:bodyPr wrap="square" lIns="91440" tIns="45720" rIns="91440" bIns="45720" rtlCol="0" anchor="t">
            <a:spAutoFit/>
          </a:bodyPr>
          <a:lstStyle/>
          <a:p>
            <a:r>
              <a:rPr lang="en-CA"/>
              <a:t>Insights :</a:t>
            </a:r>
          </a:p>
          <a:p>
            <a:endParaRPr lang="en-CA">
              <a:cs typeface="Calibri" panose="020F0502020204030204"/>
            </a:endParaRPr>
          </a:p>
          <a:p>
            <a:pPr marL="285750" indent="-285750">
              <a:buFont typeface="Arial" panose="020B0604020202020204" pitchFamily="34" charset="0"/>
              <a:buChar char="•"/>
            </a:pPr>
            <a:r>
              <a:rPr lang="en-US">
                <a:cs typeface="Calibri" panose="020F0502020204030204"/>
              </a:rPr>
              <a:t>Among high-consumption nations such as the US, Russia, China, and India, the United States boasts the highest per capita consumption, with Russia following closely behind.</a:t>
            </a:r>
          </a:p>
          <a:p>
            <a:pPr marL="285750" indent="-285750">
              <a:buFont typeface="Arial" panose="020B0604020202020204" pitchFamily="34" charset="0"/>
              <a:buChar char="•"/>
            </a:pPr>
            <a:endParaRPr lang="en-CA">
              <a:cs typeface="Calibri" panose="020F0502020204030204"/>
            </a:endParaRPr>
          </a:p>
          <a:p>
            <a:pPr marL="285750" indent="-285750">
              <a:buFont typeface="Arial" panose="020B0604020202020204" pitchFamily="34" charset="0"/>
              <a:buChar char="•"/>
            </a:pPr>
            <a:r>
              <a:rPr lang="en-US">
                <a:cs typeface="Calibri" panose="020F0502020204030204"/>
              </a:rPr>
              <a:t>Globally, Qatar and the UAE exhibit the highest per capita consumption followed by Canada.</a:t>
            </a:r>
            <a:endParaRPr lang="en-CA">
              <a:cs typeface="Calibri" panose="020F0502020204030204"/>
            </a:endParaRPr>
          </a:p>
        </p:txBody>
      </p:sp>
      <p:pic>
        <p:nvPicPr>
          <p:cNvPr id="3" name="Picture 2" descr="A screenshot of a graph&#10;&#10;Description automatically generated">
            <a:extLst>
              <a:ext uri="{FF2B5EF4-FFF2-40B4-BE49-F238E27FC236}">
                <a16:creationId xmlns:a16="http://schemas.microsoft.com/office/drawing/2014/main" id="{1B1B56B8-ACAA-88A0-7E20-2E61510FDC8E}"/>
              </a:ext>
            </a:extLst>
          </p:cNvPr>
          <p:cNvPicPr>
            <a:picLocks noChangeAspect="1"/>
          </p:cNvPicPr>
          <p:nvPr/>
        </p:nvPicPr>
        <p:blipFill>
          <a:blip r:embed="rId3"/>
          <a:stretch>
            <a:fillRect/>
          </a:stretch>
        </p:blipFill>
        <p:spPr>
          <a:xfrm>
            <a:off x="119974" y="1183516"/>
            <a:ext cx="9362364" cy="5304993"/>
          </a:xfrm>
          <a:prstGeom prst="rect">
            <a:avLst/>
          </a:prstGeom>
        </p:spPr>
      </p:pic>
    </p:spTree>
    <p:extLst>
      <p:ext uri="{BB962C8B-B14F-4D97-AF65-F5344CB8AC3E}">
        <p14:creationId xmlns:p14="http://schemas.microsoft.com/office/powerpoint/2010/main" val="1134242401"/>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171166"/>
            <a:ext cx="11782697" cy="709927"/>
          </a:xfrm>
        </p:spPr>
        <p:txBody>
          <a:bodyPr>
            <a:normAutofit/>
          </a:bodyPr>
          <a:lstStyle/>
          <a:p>
            <a:r>
              <a:rPr lang="en-US" sz="4000">
                <a:solidFill>
                  <a:srgbClr val="FFFFFF"/>
                </a:solidFill>
                <a:latin typeface="Century Gothic"/>
                <a:cs typeface="Segoe UI"/>
              </a:rPr>
              <a:t>Annual Changes in Consumption</a:t>
            </a:r>
            <a:endParaRPr lang="en-CA" sz="4000">
              <a:solidFill>
                <a:srgbClr val="FFFFFF"/>
              </a:solidFill>
              <a:latin typeface="Century Gothic"/>
              <a:cs typeface="Segoe UI"/>
            </a:endParaRPr>
          </a:p>
        </p:txBody>
      </p:sp>
      <p:sp>
        <p:nvSpPr>
          <p:cNvPr id="4" name="TextBox 3">
            <a:extLst>
              <a:ext uri="{FF2B5EF4-FFF2-40B4-BE49-F238E27FC236}">
                <a16:creationId xmlns:a16="http://schemas.microsoft.com/office/drawing/2014/main" id="{68E9C57E-73AD-80CA-C76F-1D7BFB76C908}"/>
              </a:ext>
            </a:extLst>
          </p:cNvPr>
          <p:cNvSpPr txBox="1"/>
          <p:nvPr/>
        </p:nvSpPr>
        <p:spPr>
          <a:xfrm>
            <a:off x="9527664" y="1186250"/>
            <a:ext cx="2539134" cy="6463308"/>
          </a:xfrm>
          <a:prstGeom prst="rect">
            <a:avLst/>
          </a:prstGeom>
          <a:noFill/>
        </p:spPr>
        <p:txBody>
          <a:bodyPr wrap="square" lIns="91440" tIns="45720" rIns="91440" bIns="45720" rtlCol="0" anchor="t">
            <a:spAutoFit/>
          </a:bodyPr>
          <a:lstStyle/>
          <a:p>
            <a:r>
              <a:rPr lang="en-CA"/>
              <a:t>Insights:</a:t>
            </a:r>
          </a:p>
          <a:p>
            <a:endParaRPr lang="en-CA">
              <a:cs typeface="Calibri" panose="020F0502020204030204"/>
            </a:endParaRPr>
          </a:p>
          <a:p>
            <a:pPr marL="285750" indent="-285750">
              <a:buFont typeface="Arial" panose="020B0604020202020204" pitchFamily="34" charset="0"/>
              <a:buChar char="•"/>
            </a:pPr>
            <a:r>
              <a:rPr lang="en-CA" sz="1600">
                <a:cs typeface="Calibri" panose="020F0502020204030204"/>
              </a:rPr>
              <a:t>Globally, the primary energy consumption varies every year.</a:t>
            </a:r>
            <a:r>
              <a:rPr lang="en-US" sz="1600">
                <a:cs typeface="Calibri" panose="020F0502020204030204"/>
              </a:rPr>
              <a:t> However, in wealthier countries actively working towards enhancing energy efficiency, there is a decline in energy consumption</a:t>
            </a:r>
          </a:p>
          <a:p>
            <a:endParaRPr lang="en-CA" sz="1600">
              <a:cs typeface="Calibri" panose="020F0502020204030204"/>
            </a:endParaRPr>
          </a:p>
          <a:p>
            <a:pPr marL="285750" indent="-285750">
              <a:buFont typeface="Arial" panose="020B0604020202020204" pitchFamily="34" charset="0"/>
              <a:buChar char="•"/>
            </a:pPr>
            <a:r>
              <a:rPr lang="en-US" sz="1600">
                <a:cs typeface="Calibri" panose="020F0502020204030204"/>
              </a:rPr>
              <a:t>A global observation during the COVID-19 pandemic was a decrease in consumption in every country when compared to the preceding and subsequent years</a:t>
            </a:r>
            <a:r>
              <a:rPr lang="en-US">
                <a:cs typeface="Calibri" panose="020F0502020204030204"/>
              </a:rPr>
              <a:t>.</a:t>
            </a:r>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p:txBody>
      </p:sp>
      <p:pic>
        <p:nvPicPr>
          <p:cNvPr id="8" name="Picture 7">
            <a:extLst>
              <a:ext uri="{FF2B5EF4-FFF2-40B4-BE49-F238E27FC236}">
                <a16:creationId xmlns:a16="http://schemas.microsoft.com/office/drawing/2014/main" id="{377D621D-4EB4-679A-2BF0-DF5E492FB7CA}"/>
              </a:ext>
            </a:extLst>
          </p:cNvPr>
          <p:cNvPicPr>
            <a:picLocks noChangeAspect="1"/>
          </p:cNvPicPr>
          <p:nvPr/>
        </p:nvPicPr>
        <p:blipFill>
          <a:blip r:embed="rId3"/>
          <a:stretch>
            <a:fillRect/>
          </a:stretch>
        </p:blipFill>
        <p:spPr>
          <a:xfrm>
            <a:off x="125202" y="1186249"/>
            <a:ext cx="9400216" cy="5333516"/>
          </a:xfrm>
          <a:prstGeom prst="rect">
            <a:avLst/>
          </a:prstGeom>
        </p:spPr>
      </p:pic>
    </p:spTree>
    <p:extLst>
      <p:ext uri="{BB962C8B-B14F-4D97-AF65-F5344CB8AC3E}">
        <p14:creationId xmlns:p14="http://schemas.microsoft.com/office/powerpoint/2010/main" val="40060585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a:cs typeface="Segoe UI"/>
              </a:rPr>
              <a:t> Fossil fuel consumption Analysis</a:t>
            </a:r>
            <a:endParaRPr lang="en-CA" sz="4800">
              <a:solidFill>
                <a:srgbClr val="FFFFFF"/>
              </a:solidFill>
              <a:latin typeface="Century Gothic" panose="020B0502020202020204" pitchFamily="34" charset="0"/>
              <a:cs typeface="Segoe UI" panose="020B0502040204020203" pitchFamily="34" charset="0"/>
            </a:endParaRPr>
          </a:p>
        </p:txBody>
      </p:sp>
      <p:sp>
        <p:nvSpPr>
          <p:cNvPr id="8" name="TextBox 7">
            <a:extLst>
              <a:ext uri="{FF2B5EF4-FFF2-40B4-BE49-F238E27FC236}">
                <a16:creationId xmlns:a16="http://schemas.microsoft.com/office/drawing/2014/main" id="{BB765EAA-1AAA-6AEB-A478-B72B82699144}"/>
              </a:ext>
            </a:extLst>
          </p:cNvPr>
          <p:cNvSpPr txBox="1"/>
          <p:nvPr/>
        </p:nvSpPr>
        <p:spPr>
          <a:xfrm>
            <a:off x="8782779" y="1619001"/>
            <a:ext cx="3030563" cy="1477328"/>
          </a:xfrm>
          <a:prstGeom prst="rect">
            <a:avLst/>
          </a:prstGeom>
          <a:noFill/>
        </p:spPr>
        <p:txBody>
          <a:bodyPr wrap="square" lIns="91440" tIns="45720" rIns="91440" bIns="45720" rtlCol="0" anchor="t">
            <a:spAutoFit/>
          </a:bodyPr>
          <a:lstStyle/>
          <a:p>
            <a:r>
              <a:rPr lang="en-CA"/>
              <a:t>Insights:</a:t>
            </a:r>
          </a:p>
          <a:p>
            <a:endParaRPr lang="en-CA">
              <a:ea typeface="Calibri"/>
              <a:cs typeface="Calibri" panose="020F0502020204030204"/>
            </a:endParaRPr>
          </a:p>
          <a:p>
            <a:pPr marL="285750" indent="-285750">
              <a:buFont typeface="Arial"/>
              <a:buChar char="•"/>
            </a:pPr>
            <a:r>
              <a:rPr lang="en-CA">
                <a:ea typeface="+mn-lt"/>
                <a:cs typeface="+mn-lt"/>
              </a:rPr>
              <a:t>Shifting landscape</a:t>
            </a:r>
          </a:p>
          <a:p>
            <a:pPr marL="285750" indent="-285750">
              <a:buFont typeface="Arial"/>
              <a:buChar char="•"/>
            </a:pPr>
            <a:r>
              <a:rPr lang="en-CA">
                <a:ea typeface="+mn-lt"/>
                <a:cs typeface="+mn-lt"/>
              </a:rPr>
              <a:t>Oil's Unyielding Demand</a:t>
            </a:r>
          </a:p>
          <a:p>
            <a:pPr marL="285750" indent="-285750">
              <a:buFont typeface="Arial"/>
              <a:buChar char="•"/>
            </a:pPr>
            <a:r>
              <a:rPr lang="en-CA">
                <a:ea typeface="+mn-lt"/>
                <a:cs typeface="+mn-lt"/>
              </a:rPr>
              <a:t>Decadal Dynamics</a:t>
            </a:r>
            <a:endParaRPr lang="en-CA"/>
          </a:p>
        </p:txBody>
      </p:sp>
      <p:pic>
        <p:nvPicPr>
          <p:cNvPr id="13" name="Picture 12" descr="A screenshot of a graph&#10;&#10;Description automatically generated">
            <a:extLst>
              <a:ext uri="{FF2B5EF4-FFF2-40B4-BE49-F238E27FC236}">
                <a16:creationId xmlns:a16="http://schemas.microsoft.com/office/drawing/2014/main" id="{BA0C0038-E033-0DBC-339E-DCBD0F34DF59}"/>
              </a:ext>
            </a:extLst>
          </p:cNvPr>
          <p:cNvPicPr>
            <a:picLocks noChangeAspect="1"/>
          </p:cNvPicPr>
          <p:nvPr/>
        </p:nvPicPr>
        <p:blipFill>
          <a:blip r:embed="rId3"/>
          <a:stretch>
            <a:fillRect/>
          </a:stretch>
        </p:blipFill>
        <p:spPr>
          <a:xfrm>
            <a:off x="0" y="1574645"/>
            <a:ext cx="8408894" cy="4820333"/>
          </a:xfrm>
          <a:prstGeom prst="rect">
            <a:avLst/>
          </a:prstGeom>
        </p:spPr>
      </p:pic>
    </p:spTree>
    <p:extLst>
      <p:ext uri="{BB962C8B-B14F-4D97-AF65-F5344CB8AC3E}">
        <p14:creationId xmlns:p14="http://schemas.microsoft.com/office/powerpoint/2010/main" val="296547153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a:cs typeface="Segoe UI"/>
              </a:rPr>
              <a:t>US cutting down the coal usage </a:t>
            </a:r>
            <a:endParaRPr lang="en-CA" sz="4800">
              <a:solidFill>
                <a:srgbClr val="FFFFFF"/>
              </a:solidFill>
              <a:latin typeface="Century Gothic" panose="020B0502020202020204" pitchFamily="34" charset="0"/>
              <a:cs typeface="Segoe UI" panose="020B0502040204020203" pitchFamily="34" charset="0"/>
            </a:endParaRPr>
          </a:p>
        </p:txBody>
      </p:sp>
      <p:sp>
        <p:nvSpPr>
          <p:cNvPr id="6" name="TextBox 5">
            <a:extLst>
              <a:ext uri="{FF2B5EF4-FFF2-40B4-BE49-F238E27FC236}">
                <a16:creationId xmlns:a16="http://schemas.microsoft.com/office/drawing/2014/main" id="{E9E54DA6-E506-D1E9-7986-0A3E354D8AFD}"/>
              </a:ext>
            </a:extLst>
          </p:cNvPr>
          <p:cNvSpPr txBox="1"/>
          <p:nvPr/>
        </p:nvSpPr>
        <p:spPr>
          <a:xfrm>
            <a:off x="8280755" y="1574177"/>
            <a:ext cx="3702915" cy="2308324"/>
          </a:xfrm>
          <a:prstGeom prst="rect">
            <a:avLst/>
          </a:prstGeom>
          <a:noFill/>
        </p:spPr>
        <p:txBody>
          <a:bodyPr wrap="square" lIns="91440" tIns="45720" rIns="91440" bIns="45720" rtlCol="0" anchor="t">
            <a:spAutoFit/>
          </a:bodyPr>
          <a:lstStyle/>
          <a:p>
            <a:r>
              <a:rPr lang="en-CA"/>
              <a:t>Insights:</a:t>
            </a:r>
          </a:p>
          <a:p>
            <a:pPr marL="285750" indent="-285750">
              <a:buFont typeface="Arial"/>
              <a:buChar char="•"/>
            </a:pPr>
            <a:r>
              <a:rPr lang="en-CA">
                <a:ea typeface="+mn-lt"/>
                <a:cs typeface="+mn-lt"/>
              </a:rPr>
              <a:t>Oil Consumption Stability </a:t>
            </a:r>
          </a:p>
          <a:p>
            <a:pPr marL="285750" indent="-285750">
              <a:buFont typeface="Arial"/>
              <a:buChar char="•"/>
            </a:pPr>
            <a:r>
              <a:rPr lang="en-CA">
                <a:ea typeface="+mn-lt"/>
                <a:cs typeface="+mn-lt"/>
              </a:rPr>
              <a:t>Decline in coal Usage</a:t>
            </a:r>
          </a:p>
          <a:p>
            <a:pPr marL="285750" indent="-285750">
              <a:buFont typeface="Arial"/>
              <a:buChar char="•"/>
            </a:pPr>
            <a:r>
              <a:rPr lang="en-CA">
                <a:ea typeface="+mn-lt"/>
                <a:cs typeface="+mn-lt"/>
              </a:rPr>
              <a:t>Gas's Steady Rise and Role in Transition.</a:t>
            </a:r>
            <a:endParaRPr lang="en-CA">
              <a:ea typeface="Calibri" panose="020F0502020204030204"/>
              <a:cs typeface="Calibri" panose="020F0502020204030204"/>
            </a:endParaRPr>
          </a:p>
          <a:p>
            <a:pPr marL="285750" indent="-285750">
              <a:buFont typeface="Arial"/>
              <a:buChar char="•"/>
            </a:pPr>
            <a:r>
              <a:rPr lang="en-CA">
                <a:ea typeface="+mn-lt"/>
                <a:cs typeface="+mn-lt"/>
              </a:rPr>
              <a:t>Diversification Efforts for Sustainable Energy</a:t>
            </a:r>
          </a:p>
          <a:p>
            <a:pPr marL="285750" indent="-285750">
              <a:buFont typeface="Arial"/>
              <a:buChar char="•"/>
            </a:pPr>
            <a:endParaRPr lang="en-CA">
              <a:ea typeface="Calibri"/>
              <a:cs typeface="Calibri"/>
            </a:endParaRPr>
          </a:p>
        </p:txBody>
      </p:sp>
      <p:pic>
        <p:nvPicPr>
          <p:cNvPr id="9" name="Picture 8" descr="A graph of the price of gas&#10;&#10;Description automatically generated">
            <a:extLst>
              <a:ext uri="{FF2B5EF4-FFF2-40B4-BE49-F238E27FC236}">
                <a16:creationId xmlns:a16="http://schemas.microsoft.com/office/drawing/2014/main" id="{679DFB8B-63BB-2468-BF4B-63D0E154126C}"/>
              </a:ext>
            </a:extLst>
          </p:cNvPr>
          <p:cNvPicPr>
            <a:picLocks noChangeAspect="1"/>
          </p:cNvPicPr>
          <p:nvPr/>
        </p:nvPicPr>
        <p:blipFill>
          <a:blip r:embed="rId3"/>
          <a:stretch>
            <a:fillRect/>
          </a:stretch>
        </p:blipFill>
        <p:spPr>
          <a:xfrm>
            <a:off x="525658" y="1139031"/>
            <a:ext cx="6234545" cy="5605178"/>
          </a:xfrm>
          <a:prstGeom prst="rect">
            <a:avLst/>
          </a:prstGeom>
        </p:spPr>
      </p:pic>
    </p:spTree>
    <p:extLst>
      <p:ext uri="{BB962C8B-B14F-4D97-AF65-F5344CB8AC3E}">
        <p14:creationId xmlns:p14="http://schemas.microsoft.com/office/powerpoint/2010/main" val="342159763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86815" y="266701"/>
            <a:ext cx="10654120" cy="829491"/>
          </a:xfrm>
        </p:spPr>
        <p:txBody>
          <a:bodyPr>
            <a:normAutofit/>
          </a:bodyPr>
          <a:lstStyle/>
          <a:p>
            <a:r>
              <a:rPr lang="en-CA" sz="3200">
                <a:latin typeface="Century Gothic"/>
                <a:cs typeface="Segoe UI"/>
              </a:rPr>
              <a:t>which countries use Coal The most ?</a:t>
            </a:r>
            <a:endParaRPr lang="en-US" sz="3200">
              <a:ea typeface="Calibri Light"/>
              <a:cs typeface="Calibri Light"/>
            </a:endParaRPr>
          </a:p>
          <a:p>
            <a:endParaRPr lang="en-CA" sz="3200">
              <a:latin typeface="Century Gothic"/>
              <a:cs typeface="Segoe UI"/>
            </a:endParaRPr>
          </a:p>
        </p:txBody>
      </p:sp>
      <p:sp>
        <p:nvSpPr>
          <p:cNvPr id="6" name="TextBox 5">
            <a:extLst>
              <a:ext uri="{FF2B5EF4-FFF2-40B4-BE49-F238E27FC236}">
                <a16:creationId xmlns:a16="http://schemas.microsoft.com/office/drawing/2014/main" id="{4CD2C8AE-9E24-0A09-51E3-E07E637D08B7}"/>
              </a:ext>
            </a:extLst>
          </p:cNvPr>
          <p:cNvSpPr txBox="1"/>
          <p:nvPr/>
        </p:nvSpPr>
        <p:spPr>
          <a:xfrm>
            <a:off x="8280755" y="1574177"/>
            <a:ext cx="3702915" cy="1292662"/>
          </a:xfrm>
          <a:prstGeom prst="rect">
            <a:avLst/>
          </a:prstGeom>
          <a:noFill/>
        </p:spPr>
        <p:txBody>
          <a:bodyPr wrap="square" lIns="91440" tIns="45720" rIns="91440" bIns="45720" rtlCol="0" anchor="t">
            <a:spAutoFit/>
          </a:bodyPr>
          <a:lstStyle/>
          <a:p>
            <a:r>
              <a:rPr lang="en-CA"/>
              <a:t>Insights:</a:t>
            </a:r>
            <a:br>
              <a:rPr lang="en-CA"/>
            </a:br>
            <a:r>
              <a:rPr lang="en-CA">
                <a:ea typeface="Calibri"/>
                <a:cs typeface="Calibri"/>
              </a:rPr>
              <a:t>China</a:t>
            </a:r>
          </a:p>
          <a:p>
            <a:pPr marL="171450" indent="-171450">
              <a:buFont typeface="Arial"/>
              <a:buChar char="•"/>
            </a:pPr>
            <a:r>
              <a:rPr lang="en-CA" sz="1400">
                <a:latin typeface="Times New Roman"/>
                <a:ea typeface="+mn-lt"/>
                <a:cs typeface="+mn-lt"/>
              </a:rPr>
              <a:t>Steady Increase in Energy Consumption</a:t>
            </a:r>
            <a:endParaRPr lang="en-CA" sz="1400">
              <a:latin typeface="Times New Roman"/>
              <a:ea typeface="Calibri" panose="020F0502020204030204"/>
              <a:cs typeface="Calibri" panose="020F0502020204030204"/>
            </a:endParaRPr>
          </a:p>
          <a:p>
            <a:pPr marL="285750" indent="-285750">
              <a:buFont typeface="Arial"/>
              <a:buChar char="•"/>
            </a:pPr>
            <a:r>
              <a:rPr lang="en-CA" sz="1400">
                <a:latin typeface="Times New Roman"/>
                <a:ea typeface="Calibri" panose="020F0502020204030204"/>
                <a:cs typeface="Calibri" panose="020F0502020204030204"/>
              </a:rPr>
              <a:t>Rise in coal usage</a:t>
            </a:r>
          </a:p>
          <a:p>
            <a:pPr marL="285750" indent="-285750">
              <a:buFont typeface="Arial"/>
              <a:buChar char="•"/>
            </a:pPr>
            <a:endParaRPr lang="en-CA" sz="1400">
              <a:latin typeface="Times New Roman"/>
              <a:ea typeface="Calibri" panose="020F0502020204030204"/>
              <a:cs typeface="Calibri" panose="020F0502020204030204"/>
            </a:endParaRPr>
          </a:p>
        </p:txBody>
      </p:sp>
      <p:pic>
        <p:nvPicPr>
          <p:cNvPr id="8" name="Picture 7" descr="A graph showing the price of gas and oil consumption&#10;&#10;Description automatically generated">
            <a:extLst>
              <a:ext uri="{FF2B5EF4-FFF2-40B4-BE49-F238E27FC236}">
                <a16:creationId xmlns:a16="http://schemas.microsoft.com/office/drawing/2014/main" id="{42027340-0019-06ED-F880-8E8E39A89D2E}"/>
              </a:ext>
            </a:extLst>
          </p:cNvPr>
          <p:cNvPicPr>
            <a:picLocks noChangeAspect="1"/>
          </p:cNvPicPr>
          <p:nvPr/>
        </p:nvPicPr>
        <p:blipFill>
          <a:blip r:embed="rId3"/>
          <a:stretch>
            <a:fillRect/>
          </a:stretch>
        </p:blipFill>
        <p:spPr>
          <a:xfrm>
            <a:off x="554182" y="1006875"/>
            <a:ext cx="5971309" cy="5703232"/>
          </a:xfrm>
          <a:prstGeom prst="rect">
            <a:avLst/>
          </a:prstGeom>
        </p:spPr>
      </p:pic>
    </p:spTree>
    <p:extLst>
      <p:ext uri="{BB962C8B-B14F-4D97-AF65-F5344CB8AC3E}">
        <p14:creationId xmlns:p14="http://schemas.microsoft.com/office/powerpoint/2010/main" val="2133150309"/>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171166"/>
            <a:ext cx="11782697" cy="709927"/>
          </a:xfrm>
        </p:spPr>
        <p:txBody>
          <a:bodyPr>
            <a:normAutofit/>
          </a:bodyPr>
          <a:lstStyle/>
          <a:p>
            <a:r>
              <a:rPr lang="en-US" sz="4000">
                <a:solidFill>
                  <a:srgbClr val="FFFFFF"/>
                </a:solidFill>
                <a:latin typeface="Century Gothic"/>
                <a:cs typeface="Segoe UI"/>
              </a:rPr>
              <a:t>Which country dominates Gas usage?</a:t>
            </a:r>
            <a:endParaRPr lang="en-CA" sz="4000">
              <a:solidFill>
                <a:srgbClr val="FFFFFF"/>
              </a:solidFill>
              <a:latin typeface="Century Gothic"/>
              <a:cs typeface="Segoe UI"/>
            </a:endParaRPr>
          </a:p>
        </p:txBody>
      </p:sp>
      <p:sp>
        <p:nvSpPr>
          <p:cNvPr id="4" name="TextBox 3">
            <a:extLst>
              <a:ext uri="{FF2B5EF4-FFF2-40B4-BE49-F238E27FC236}">
                <a16:creationId xmlns:a16="http://schemas.microsoft.com/office/drawing/2014/main" id="{68E9C57E-73AD-80CA-C76F-1D7BFB76C908}"/>
              </a:ext>
            </a:extLst>
          </p:cNvPr>
          <p:cNvSpPr txBox="1"/>
          <p:nvPr/>
        </p:nvSpPr>
        <p:spPr>
          <a:xfrm>
            <a:off x="6909155" y="1186250"/>
            <a:ext cx="4492624" cy="1200329"/>
          </a:xfrm>
          <a:prstGeom prst="rect">
            <a:avLst/>
          </a:prstGeom>
          <a:noFill/>
        </p:spPr>
        <p:txBody>
          <a:bodyPr wrap="square" lIns="91440" tIns="45720" rIns="91440" bIns="45720" rtlCol="0" anchor="t">
            <a:spAutoFit/>
          </a:bodyPr>
          <a:lstStyle/>
          <a:p>
            <a:r>
              <a:rPr lang="en-CA"/>
              <a:t>Insights:</a:t>
            </a:r>
          </a:p>
          <a:p>
            <a:pPr marL="285750" indent="-285750">
              <a:buFont typeface="Arial"/>
              <a:buChar char="•"/>
            </a:pPr>
            <a:r>
              <a:rPr lang="en-CA">
                <a:ea typeface="Calibri"/>
                <a:cs typeface="Calibri" panose="020F0502020204030204"/>
              </a:rPr>
              <a:t>Russia Dominates the Gas usage .</a:t>
            </a:r>
          </a:p>
          <a:p>
            <a:pPr marL="285750" indent="-285750">
              <a:buFont typeface="Arial"/>
              <a:buChar char="•"/>
            </a:pPr>
            <a:r>
              <a:rPr lang="en-CA">
                <a:ea typeface="Calibri"/>
                <a:cs typeface="Calibri" panose="020F0502020204030204"/>
              </a:rPr>
              <a:t>Decline in usage of coal and oil after 1995.</a:t>
            </a:r>
          </a:p>
          <a:p>
            <a:pPr marL="285750" indent="-285750">
              <a:buFont typeface="Arial"/>
              <a:buChar char="•"/>
            </a:pPr>
            <a:endParaRPr lang="en-CA">
              <a:ea typeface="Calibri"/>
              <a:cs typeface="Calibri" panose="020F0502020204030204"/>
            </a:endParaRPr>
          </a:p>
        </p:txBody>
      </p:sp>
      <p:pic>
        <p:nvPicPr>
          <p:cNvPr id="5" name="Picture 4" descr="A graph showing the price of oil and gas&#10;&#10;Description automatically generated">
            <a:extLst>
              <a:ext uri="{FF2B5EF4-FFF2-40B4-BE49-F238E27FC236}">
                <a16:creationId xmlns:a16="http://schemas.microsoft.com/office/drawing/2014/main" id="{5F26A685-1C71-CE8E-D1FC-43D2FA6C83B5}"/>
              </a:ext>
            </a:extLst>
          </p:cNvPr>
          <p:cNvPicPr>
            <a:picLocks noChangeAspect="1"/>
          </p:cNvPicPr>
          <p:nvPr/>
        </p:nvPicPr>
        <p:blipFill>
          <a:blip r:embed="rId3"/>
          <a:stretch>
            <a:fillRect/>
          </a:stretch>
        </p:blipFill>
        <p:spPr>
          <a:xfrm>
            <a:off x="207818" y="1110380"/>
            <a:ext cx="5805054" cy="5357676"/>
          </a:xfrm>
          <a:prstGeom prst="rect">
            <a:avLst/>
          </a:prstGeom>
        </p:spPr>
      </p:pic>
    </p:spTree>
    <p:extLst>
      <p:ext uri="{BB962C8B-B14F-4D97-AF65-F5344CB8AC3E}">
        <p14:creationId xmlns:p14="http://schemas.microsoft.com/office/powerpoint/2010/main" val="3514866274"/>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6927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171166"/>
            <a:ext cx="11782697" cy="709927"/>
          </a:xfrm>
        </p:spPr>
        <p:txBody>
          <a:bodyPr>
            <a:normAutofit/>
          </a:bodyPr>
          <a:lstStyle/>
          <a:p>
            <a:r>
              <a:rPr lang="en-US" sz="4000">
                <a:solidFill>
                  <a:srgbClr val="FFFFFF"/>
                </a:solidFill>
                <a:latin typeface="Century Gothic"/>
                <a:cs typeface="Segoe UI"/>
              </a:rPr>
              <a:t>Germany's Decline in fossil fuel Usage</a:t>
            </a:r>
          </a:p>
        </p:txBody>
      </p:sp>
      <p:sp>
        <p:nvSpPr>
          <p:cNvPr id="4" name="TextBox 3">
            <a:extLst>
              <a:ext uri="{FF2B5EF4-FFF2-40B4-BE49-F238E27FC236}">
                <a16:creationId xmlns:a16="http://schemas.microsoft.com/office/drawing/2014/main" id="{68E9C57E-73AD-80CA-C76F-1D7BFB76C908}"/>
              </a:ext>
            </a:extLst>
          </p:cNvPr>
          <p:cNvSpPr txBox="1"/>
          <p:nvPr/>
        </p:nvSpPr>
        <p:spPr>
          <a:xfrm>
            <a:off x="6909155" y="1186250"/>
            <a:ext cx="4492624" cy="1200329"/>
          </a:xfrm>
          <a:prstGeom prst="rect">
            <a:avLst/>
          </a:prstGeom>
          <a:noFill/>
        </p:spPr>
        <p:txBody>
          <a:bodyPr wrap="square" lIns="91440" tIns="45720" rIns="91440" bIns="45720" rtlCol="0" anchor="t">
            <a:spAutoFit/>
          </a:bodyPr>
          <a:lstStyle/>
          <a:p>
            <a:r>
              <a:rPr lang="en-CA"/>
              <a:t>Insights:</a:t>
            </a:r>
          </a:p>
          <a:p>
            <a:pPr marL="285750" indent="-285750">
              <a:buFont typeface="Arial"/>
              <a:buChar char="•"/>
            </a:pPr>
            <a:r>
              <a:rPr lang="en-CA">
                <a:ea typeface="Calibri"/>
                <a:cs typeface="Calibri" panose="020F0502020204030204"/>
              </a:rPr>
              <a:t>Germany's Decline in fossil fuel Usage </a:t>
            </a:r>
          </a:p>
          <a:p>
            <a:pPr marL="285750" indent="-285750">
              <a:buFont typeface="Arial"/>
              <a:buChar char="•"/>
            </a:pPr>
            <a:r>
              <a:rPr lang="en-CA">
                <a:ea typeface="Calibri"/>
                <a:cs typeface="Calibri" panose="020F0502020204030204"/>
              </a:rPr>
              <a:t>Shifting into Renewable source of energy after 2000s</a:t>
            </a:r>
          </a:p>
        </p:txBody>
      </p:sp>
      <p:pic>
        <p:nvPicPr>
          <p:cNvPr id="3" name="Picture 2" descr="A graph of a graph showing the price of oil and gas&#10;&#10;Description automatically generated">
            <a:extLst>
              <a:ext uri="{FF2B5EF4-FFF2-40B4-BE49-F238E27FC236}">
                <a16:creationId xmlns:a16="http://schemas.microsoft.com/office/drawing/2014/main" id="{72D37082-7FB0-307E-48A2-A63D89D26908}"/>
              </a:ext>
            </a:extLst>
          </p:cNvPr>
          <p:cNvPicPr>
            <a:picLocks noChangeAspect="1"/>
          </p:cNvPicPr>
          <p:nvPr/>
        </p:nvPicPr>
        <p:blipFill>
          <a:blip r:embed="rId3"/>
          <a:stretch>
            <a:fillRect/>
          </a:stretch>
        </p:blipFill>
        <p:spPr>
          <a:xfrm>
            <a:off x="295835" y="2615710"/>
            <a:ext cx="4322619" cy="4108786"/>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02746499-0798-530E-14D1-AC1B11C011AE}"/>
              </a:ext>
            </a:extLst>
          </p:cNvPr>
          <p:cNvPicPr>
            <a:picLocks noChangeAspect="1"/>
          </p:cNvPicPr>
          <p:nvPr/>
        </p:nvPicPr>
        <p:blipFill>
          <a:blip r:embed="rId4"/>
          <a:stretch>
            <a:fillRect/>
          </a:stretch>
        </p:blipFill>
        <p:spPr>
          <a:xfrm>
            <a:off x="5053343" y="2605948"/>
            <a:ext cx="4668166" cy="4122297"/>
          </a:xfrm>
          <a:prstGeom prst="rect">
            <a:avLst/>
          </a:prstGeom>
        </p:spPr>
      </p:pic>
    </p:spTree>
    <p:extLst>
      <p:ext uri="{BB962C8B-B14F-4D97-AF65-F5344CB8AC3E}">
        <p14:creationId xmlns:p14="http://schemas.microsoft.com/office/powerpoint/2010/main" val="636086902"/>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Cue – Renewable Energy </a:t>
            </a:r>
          </a:p>
        </p:txBody>
      </p:sp>
      <p:pic>
        <p:nvPicPr>
          <p:cNvPr id="5" name="Picture 4">
            <a:extLst>
              <a:ext uri="{FF2B5EF4-FFF2-40B4-BE49-F238E27FC236}">
                <a16:creationId xmlns:a16="http://schemas.microsoft.com/office/drawing/2014/main" id="{DF814251-EC45-49CA-6DEE-690804C3BA51}"/>
              </a:ext>
            </a:extLst>
          </p:cNvPr>
          <p:cNvPicPr>
            <a:picLocks noChangeAspect="1"/>
          </p:cNvPicPr>
          <p:nvPr/>
        </p:nvPicPr>
        <p:blipFill>
          <a:blip r:embed="rId3"/>
          <a:stretch>
            <a:fillRect/>
          </a:stretch>
        </p:blipFill>
        <p:spPr>
          <a:xfrm>
            <a:off x="971258" y="943793"/>
            <a:ext cx="10538850" cy="5914207"/>
          </a:xfrm>
          <a:prstGeom prst="rect">
            <a:avLst/>
          </a:prstGeom>
        </p:spPr>
      </p:pic>
    </p:spTree>
    <p:extLst>
      <p:ext uri="{BB962C8B-B14F-4D97-AF65-F5344CB8AC3E}">
        <p14:creationId xmlns:p14="http://schemas.microsoft.com/office/powerpoint/2010/main" val="31951925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Cue – Renewable Energy </a:t>
            </a:r>
          </a:p>
        </p:txBody>
      </p:sp>
      <p:pic>
        <p:nvPicPr>
          <p:cNvPr id="4" name="Picture 3">
            <a:extLst>
              <a:ext uri="{FF2B5EF4-FFF2-40B4-BE49-F238E27FC236}">
                <a16:creationId xmlns:a16="http://schemas.microsoft.com/office/drawing/2014/main" id="{56CF6FEF-4127-9161-23A0-B85811219286}"/>
              </a:ext>
            </a:extLst>
          </p:cNvPr>
          <p:cNvPicPr>
            <a:picLocks noChangeAspect="1"/>
          </p:cNvPicPr>
          <p:nvPr/>
        </p:nvPicPr>
        <p:blipFill>
          <a:blip r:embed="rId3"/>
          <a:stretch>
            <a:fillRect/>
          </a:stretch>
        </p:blipFill>
        <p:spPr>
          <a:xfrm>
            <a:off x="3372554" y="816282"/>
            <a:ext cx="8435988" cy="5903991"/>
          </a:xfrm>
          <a:prstGeom prst="rect">
            <a:avLst/>
          </a:prstGeom>
        </p:spPr>
      </p:pic>
      <p:sp>
        <p:nvSpPr>
          <p:cNvPr id="6" name="TextBox 5">
            <a:extLst>
              <a:ext uri="{FF2B5EF4-FFF2-40B4-BE49-F238E27FC236}">
                <a16:creationId xmlns:a16="http://schemas.microsoft.com/office/drawing/2014/main" id="{811A9ED0-B3F1-AE33-5CD0-8307BBFF9DD8}"/>
              </a:ext>
            </a:extLst>
          </p:cNvPr>
          <p:cNvSpPr txBox="1"/>
          <p:nvPr/>
        </p:nvSpPr>
        <p:spPr>
          <a:xfrm>
            <a:off x="0" y="1058092"/>
            <a:ext cx="3293806" cy="923330"/>
          </a:xfrm>
          <a:prstGeom prst="rect">
            <a:avLst/>
          </a:prstGeom>
          <a:noFill/>
        </p:spPr>
        <p:txBody>
          <a:bodyPr wrap="square" rtlCol="0">
            <a:spAutoFit/>
          </a:bodyPr>
          <a:lstStyle/>
          <a:p>
            <a:r>
              <a:rPr lang="en-US"/>
              <a:t>Renewable Ratio =       </a:t>
            </a:r>
            <a:r>
              <a:rPr lang="en-US" err="1"/>
              <a:t>Renewable_Consumption</a:t>
            </a:r>
            <a:r>
              <a:rPr lang="en-US"/>
              <a:t>/</a:t>
            </a:r>
          </a:p>
          <a:p>
            <a:r>
              <a:rPr lang="en-US" err="1"/>
              <a:t>Total_Primary_Consumption</a:t>
            </a:r>
            <a:endParaRPr lang="en-IN"/>
          </a:p>
        </p:txBody>
      </p:sp>
      <p:sp>
        <p:nvSpPr>
          <p:cNvPr id="8" name="TextBox 7">
            <a:extLst>
              <a:ext uri="{FF2B5EF4-FFF2-40B4-BE49-F238E27FC236}">
                <a16:creationId xmlns:a16="http://schemas.microsoft.com/office/drawing/2014/main" id="{13634CEB-0F60-367A-F82D-59F8E9401124}"/>
              </a:ext>
            </a:extLst>
          </p:cNvPr>
          <p:cNvSpPr txBox="1"/>
          <p:nvPr/>
        </p:nvSpPr>
        <p:spPr>
          <a:xfrm>
            <a:off x="0" y="2095722"/>
            <a:ext cx="3293806" cy="923330"/>
          </a:xfrm>
          <a:prstGeom prst="rect">
            <a:avLst/>
          </a:prstGeom>
          <a:noFill/>
        </p:spPr>
        <p:txBody>
          <a:bodyPr wrap="square" rtlCol="0">
            <a:spAutoFit/>
          </a:bodyPr>
          <a:lstStyle/>
          <a:p>
            <a:r>
              <a:rPr lang="en-US"/>
              <a:t>Fossil Ratio =       </a:t>
            </a:r>
            <a:r>
              <a:rPr lang="en-US" err="1"/>
              <a:t>Fossil_Consumption</a:t>
            </a:r>
            <a:r>
              <a:rPr lang="en-US"/>
              <a:t>/</a:t>
            </a:r>
          </a:p>
          <a:p>
            <a:r>
              <a:rPr lang="en-US" err="1"/>
              <a:t>Total_Primary_Consumption</a:t>
            </a:r>
            <a:endParaRPr lang="en-IN"/>
          </a:p>
        </p:txBody>
      </p:sp>
    </p:spTree>
    <p:extLst>
      <p:ext uri="{BB962C8B-B14F-4D97-AF65-F5344CB8AC3E}">
        <p14:creationId xmlns:p14="http://schemas.microsoft.com/office/powerpoint/2010/main" val="3641701401"/>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35974" y="865239"/>
            <a:ext cx="2359742" cy="646331"/>
          </a:xfrm>
          <a:prstGeom prst="rect">
            <a:avLst/>
          </a:prstGeom>
          <a:noFill/>
        </p:spPr>
        <p:txBody>
          <a:bodyPr wrap="square" rtlCol="0">
            <a:spAutoFit/>
          </a:bodyPr>
          <a:lstStyle/>
          <a:p>
            <a:r>
              <a:rPr lang="en-US" sz="3600"/>
              <a:t>Canada</a:t>
            </a:r>
            <a:endParaRPr lang="en-IN" sz="3600"/>
          </a:p>
        </p:txBody>
      </p:sp>
      <p:pic>
        <p:nvPicPr>
          <p:cNvPr id="6" name="Picture 5">
            <a:extLst>
              <a:ext uri="{FF2B5EF4-FFF2-40B4-BE49-F238E27FC236}">
                <a16:creationId xmlns:a16="http://schemas.microsoft.com/office/drawing/2014/main" id="{655A3734-E6C4-CCCD-5505-B0A1193CF3BD}"/>
              </a:ext>
            </a:extLst>
          </p:cNvPr>
          <p:cNvPicPr>
            <a:picLocks noChangeAspect="1"/>
          </p:cNvPicPr>
          <p:nvPr/>
        </p:nvPicPr>
        <p:blipFill rotWithShape="1">
          <a:blip r:embed="rId3"/>
          <a:srcRect r="3127"/>
          <a:stretch/>
        </p:blipFill>
        <p:spPr>
          <a:xfrm>
            <a:off x="47625" y="1446859"/>
            <a:ext cx="9550820" cy="5363515"/>
          </a:xfrm>
          <a:prstGeom prst="rect">
            <a:avLst/>
          </a:prstGeom>
        </p:spPr>
      </p:pic>
      <p:sp>
        <p:nvSpPr>
          <p:cNvPr id="8" name="TextBox 7">
            <a:extLst>
              <a:ext uri="{FF2B5EF4-FFF2-40B4-BE49-F238E27FC236}">
                <a16:creationId xmlns:a16="http://schemas.microsoft.com/office/drawing/2014/main" id="{58A2FF45-F553-CB0F-19DA-4140E1858FE9}"/>
              </a:ext>
            </a:extLst>
          </p:cNvPr>
          <p:cNvSpPr txBox="1"/>
          <p:nvPr/>
        </p:nvSpPr>
        <p:spPr>
          <a:xfrm>
            <a:off x="9550820" y="1055459"/>
            <a:ext cx="2555784" cy="2862322"/>
          </a:xfrm>
          <a:prstGeom prst="rect">
            <a:avLst/>
          </a:prstGeom>
          <a:noFill/>
        </p:spPr>
        <p:txBody>
          <a:bodyPr wrap="square" lIns="91440" tIns="45720" rIns="91440" bIns="45720" rtlCol="0" anchor="t">
            <a:spAutoFit/>
          </a:bodyPr>
          <a:lstStyle/>
          <a:p>
            <a:r>
              <a:rPr lang="en-CA"/>
              <a:t>Insights:</a:t>
            </a:r>
          </a:p>
          <a:p>
            <a:endParaRPr lang="en-CA">
              <a:cs typeface="Calibri" panose="020F0502020204030204"/>
            </a:endParaRPr>
          </a:p>
          <a:p>
            <a:r>
              <a:rPr lang="en-CA">
                <a:cs typeface="Calibri" panose="020F0502020204030204"/>
              </a:rPr>
              <a:t>Historically and presently, Canada is primarily dependent on hydropower in the renewable energy sector with over 85% of electricity produced from Hydropower in 2022. </a:t>
            </a:r>
          </a:p>
        </p:txBody>
      </p:sp>
    </p:spTree>
    <p:extLst>
      <p:ext uri="{BB962C8B-B14F-4D97-AF65-F5344CB8AC3E}">
        <p14:creationId xmlns:p14="http://schemas.microsoft.com/office/powerpoint/2010/main" val="42907422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About Our Project</a:t>
            </a: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154849" y="940524"/>
            <a:ext cx="11882301" cy="5729970"/>
          </a:xfrm>
          <a:noFill/>
        </p:spPr>
        <p:txBody>
          <a:bodyPr vert="horz" lIns="91440" tIns="45720" rIns="91440" bIns="45720" rtlCol="0" anchor="t">
            <a:normAutofit lnSpcReduction="10000"/>
          </a:bodyPr>
          <a:lstStyle/>
          <a:p>
            <a:pPr algn="l">
              <a:lnSpc>
                <a:spcPct val="150000"/>
              </a:lnSpc>
            </a:pPr>
            <a:r>
              <a:rPr lang="en-US" sz="1800">
                <a:cs typeface="Calibri"/>
              </a:rPr>
              <a:t>Welcome to the "Global Energy Consumption – Navigating the path to Sustainability" project, a comprehensive exploration of the changing landscape in global energy trends. This initiative scrutinizes the dynamic shift from traditional fossil fuels to the emerging era of renewable energy sources. Through meticulous data analysis encompassing key factors like population, GDP, and various energy consumption metrics, this project aims to provide a nuanced understanding of how nations worldwide are embracing sustainable practices. Join us on this journey as we unravel insights, trends, and implications shaping the future of global energy consumption.</a:t>
            </a:r>
          </a:p>
          <a:p>
            <a:pPr algn="l">
              <a:lnSpc>
                <a:spcPct val="150000"/>
              </a:lnSpc>
            </a:pPr>
            <a:r>
              <a:rPr lang="en-US" sz="1800">
                <a:cs typeface="Calibri"/>
              </a:rPr>
              <a:t>This project navigates the intricate web of data to uncover insights across diverse nations, examining their unique trajectories in the pursuit of sustainable energy solutions. From biofuel and coal consumption to renewable sources like wind and solar, our analysis offers a panoramic view of how countries are diversifying their energy portfolios. As we traverse the nuances of electricity generation, greenhouse gas emissions, and economic indicators, this presentation aims to illuminate the global energy landscape, providing a holistic perspective on the ongoing paradigm shift towards a more environmentally conscious and resilient future.</a:t>
            </a:r>
            <a:br>
              <a:rPr lang="en-US" sz="1800">
                <a:cs typeface="Calibri"/>
              </a:rPr>
            </a:br>
            <a:br>
              <a:rPr lang="en-US" sz="1800">
                <a:cs typeface="Calibri"/>
              </a:rPr>
            </a:br>
            <a:endParaRPr lang="en-US" sz="1800">
              <a:cs typeface="Calibri"/>
            </a:endParaRPr>
          </a:p>
        </p:txBody>
      </p:sp>
    </p:spTree>
    <p:extLst>
      <p:ext uri="{BB962C8B-B14F-4D97-AF65-F5344CB8AC3E}">
        <p14:creationId xmlns:p14="http://schemas.microsoft.com/office/powerpoint/2010/main" val="164574856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35974" y="865239"/>
            <a:ext cx="2359742" cy="646331"/>
          </a:xfrm>
          <a:prstGeom prst="rect">
            <a:avLst/>
          </a:prstGeom>
          <a:noFill/>
        </p:spPr>
        <p:txBody>
          <a:bodyPr wrap="square" rtlCol="0">
            <a:spAutoFit/>
          </a:bodyPr>
          <a:lstStyle/>
          <a:p>
            <a:r>
              <a:rPr lang="en-US" sz="3600"/>
              <a:t>Canada</a:t>
            </a:r>
            <a:endParaRPr lang="en-IN" sz="3600"/>
          </a:p>
        </p:txBody>
      </p:sp>
      <p:sp>
        <p:nvSpPr>
          <p:cNvPr id="8" name="TextBox 7">
            <a:extLst>
              <a:ext uri="{FF2B5EF4-FFF2-40B4-BE49-F238E27FC236}">
                <a16:creationId xmlns:a16="http://schemas.microsoft.com/office/drawing/2014/main" id="{58A2FF45-F553-CB0F-19DA-4140E1858FE9}"/>
              </a:ext>
            </a:extLst>
          </p:cNvPr>
          <p:cNvSpPr txBox="1"/>
          <p:nvPr/>
        </p:nvSpPr>
        <p:spPr>
          <a:xfrm>
            <a:off x="9550820" y="1055459"/>
            <a:ext cx="2555784" cy="2862322"/>
          </a:xfrm>
          <a:prstGeom prst="rect">
            <a:avLst/>
          </a:prstGeom>
          <a:noFill/>
        </p:spPr>
        <p:txBody>
          <a:bodyPr wrap="square" lIns="91440" tIns="45720" rIns="91440" bIns="45720" rtlCol="0" anchor="t">
            <a:spAutoFit/>
          </a:bodyPr>
          <a:lstStyle/>
          <a:p>
            <a:r>
              <a:rPr lang="en-CA"/>
              <a:t>Insights:</a:t>
            </a:r>
          </a:p>
          <a:p>
            <a:endParaRPr lang="en-CA">
              <a:cs typeface="Calibri" panose="020F0502020204030204"/>
            </a:endParaRPr>
          </a:p>
          <a:p>
            <a:r>
              <a:rPr lang="en-CA">
                <a:cs typeface="Calibri" panose="020F0502020204030204"/>
              </a:rPr>
              <a:t>Historically and presently, Canada is primarily dependent on hydropower in the renewable energy sector with over 85% of electricity produced from Hydropower in 2022. </a:t>
            </a:r>
          </a:p>
        </p:txBody>
      </p:sp>
      <p:pic>
        <p:nvPicPr>
          <p:cNvPr id="5" name="Picture 4">
            <a:extLst>
              <a:ext uri="{FF2B5EF4-FFF2-40B4-BE49-F238E27FC236}">
                <a16:creationId xmlns:a16="http://schemas.microsoft.com/office/drawing/2014/main" id="{C89CAD08-E764-C1CC-6EE8-F4D2E61BC7CA}"/>
              </a:ext>
            </a:extLst>
          </p:cNvPr>
          <p:cNvPicPr>
            <a:picLocks noChangeAspect="1"/>
          </p:cNvPicPr>
          <p:nvPr/>
        </p:nvPicPr>
        <p:blipFill rotWithShape="1">
          <a:blip r:embed="rId3"/>
          <a:srcRect l="21613" t="22042" r="40887" b="22867"/>
          <a:stretch/>
        </p:blipFill>
        <p:spPr>
          <a:xfrm>
            <a:off x="235974" y="1423081"/>
            <a:ext cx="6351639" cy="5248834"/>
          </a:xfrm>
          <a:prstGeom prst="rect">
            <a:avLst/>
          </a:prstGeom>
        </p:spPr>
      </p:pic>
    </p:spTree>
    <p:extLst>
      <p:ext uri="{BB962C8B-B14F-4D97-AF65-F5344CB8AC3E}">
        <p14:creationId xmlns:p14="http://schemas.microsoft.com/office/powerpoint/2010/main" val="1163336430"/>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35974" y="865239"/>
            <a:ext cx="2861188" cy="646331"/>
          </a:xfrm>
          <a:prstGeom prst="rect">
            <a:avLst/>
          </a:prstGeom>
          <a:noFill/>
        </p:spPr>
        <p:txBody>
          <a:bodyPr wrap="square" rtlCol="0">
            <a:spAutoFit/>
          </a:bodyPr>
          <a:lstStyle/>
          <a:p>
            <a:r>
              <a:rPr lang="en-US" sz="3600"/>
              <a:t>United States </a:t>
            </a:r>
            <a:endParaRPr lang="en-IN" sz="3600"/>
          </a:p>
        </p:txBody>
      </p:sp>
      <p:pic>
        <p:nvPicPr>
          <p:cNvPr id="5" name="Picture 4">
            <a:extLst>
              <a:ext uri="{FF2B5EF4-FFF2-40B4-BE49-F238E27FC236}">
                <a16:creationId xmlns:a16="http://schemas.microsoft.com/office/drawing/2014/main" id="{18D4C549-AD52-DA23-26BB-DC69FF93A621}"/>
              </a:ext>
            </a:extLst>
          </p:cNvPr>
          <p:cNvPicPr>
            <a:picLocks noChangeAspect="1"/>
          </p:cNvPicPr>
          <p:nvPr/>
        </p:nvPicPr>
        <p:blipFill>
          <a:blip r:embed="rId3"/>
          <a:stretch>
            <a:fillRect/>
          </a:stretch>
        </p:blipFill>
        <p:spPr>
          <a:xfrm>
            <a:off x="47625" y="1460039"/>
            <a:ext cx="6086168" cy="5349238"/>
          </a:xfrm>
          <a:prstGeom prst="rect">
            <a:avLst/>
          </a:prstGeom>
        </p:spPr>
      </p:pic>
      <p:pic>
        <p:nvPicPr>
          <p:cNvPr id="13" name="Picture 12">
            <a:extLst>
              <a:ext uri="{FF2B5EF4-FFF2-40B4-BE49-F238E27FC236}">
                <a16:creationId xmlns:a16="http://schemas.microsoft.com/office/drawing/2014/main" id="{4FE6BBAF-CEDC-ED26-4F35-0F8F9EF11EF0}"/>
              </a:ext>
            </a:extLst>
          </p:cNvPr>
          <p:cNvPicPr>
            <a:picLocks noChangeAspect="1"/>
          </p:cNvPicPr>
          <p:nvPr/>
        </p:nvPicPr>
        <p:blipFill>
          <a:blip r:embed="rId4"/>
          <a:stretch>
            <a:fillRect/>
          </a:stretch>
        </p:blipFill>
        <p:spPr>
          <a:xfrm>
            <a:off x="6191230" y="1459853"/>
            <a:ext cx="6000770" cy="5398147"/>
          </a:xfrm>
          <a:prstGeom prst="rect">
            <a:avLst/>
          </a:prstGeom>
        </p:spPr>
      </p:pic>
      <p:sp>
        <p:nvSpPr>
          <p:cNvPr id="14" name="TextBox 13">
            <a:extLst>
              <a:ext uri="{FF2B5EF4-FFF2-40B4-BE49-F238E27FC236}">
                <a16:creationId xmlns:a16="http://schemas.microsoft.com/office/drawing/2014/main" id="{D810FB53-A13E-71AE-626D-31154464044B}"/>
              </a:ext>
            </a:extLst>
          </p:cNvPr>
          <p:cNvSpPr txBox="1"/>
          <p:nvPr/>
        </p:nvSpPr>
        <p:spPr>
          <a:xfrm>
            <a:off x="6330427" y="828271"/>
            <a:ext cx="2861188" cy="646331"/>
          </a:xfrm>
          <a:prstGeom prst="rect">
            <a:avLst/>
          </a:prstGeom>
          <a:noFill/>
        </p:spPr>
        <p:txBody>
          <a:bodyPr wrap="square" rtlCol="0">
            <a:spAutoFit/>
          </a:bodyPr>
          <a:lstStyle/>
          <a:p>
            <a:r>
              <a:rPr lang="en-US" sz="3600"/>
              <a:t>Germany </a:t>
            </a:r>
            <a:endParaRPr lang="en-IN" sz="3600"/>
          </a:p>
        </p:txBody>
      </p:sp>
    </p:spTree>
    <p:extLst>
      <p:ext uri="{BB962C8B-B14F-4D97-AF65-F5344CB8AC3E}">
        <p14:creationId xmlns:p14="http://schemas.microsoft.com/office/powerpoint/2010/main" val="332974825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9833"/>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0" y="734926"/>
            <a:ext cx="4119716" cy="646331"/>
          </a:xfrm>
          <a:prstGeom prst="rect">
            <a:avLst/>
          </a:prstGeom>
          <a:noFill/>
        </p:spPr>
        <p:txBody>
          <a:bodyPr wrap="square" rtlCol="0">
            <a:spAutoFit/>
          </a:bodyPr>
          <a:lstStyle/>
          <a:p>
            <a:r>
              <a:rPr lang="en-US" sz="3600"/>
              <a:t>United States 2022</a:t>
            </a:r>
            <a:endParaRPr lang="en-IN" sz="3600"/>
          </a:p>
        </p:txBody>
      </p:sp>
      <p:sp>
        <p:nvSpPr>
          <p:cNvPr id="14" name="TextBox 13">
            <a:extLst>
              <a:ext uri="{FF2B5EF4-FFF2-40B4-BE49-F238E27FC236}">
                <a16:creationId xmlns:a16="http://schemas.microsoft.com/office/drawing/2014/main" id="{D810FB53-A13E-71AE-626D-31154464044B}"/>
              </a:ext>
            </a:extLst>
          </p:cNvPr>
          <p:cNvSpPr txBox="1"/>
          <p:nvPr/>
        </p:nvSpPr>
        <p:spPr>
          <a:xfrm>
            <a:off x="6369755" y="658919"/>
            <a:ext cx="4119715" cy="646331"/>
          </a:xfrm>
          <a:prstGeom prst="rect">
            <a:avLst/>
          </a:prstGeom>
          <a:noFill/>
        </p:spPr>
        <p:txBody>
          <a:bodyPr wrap="square" rtlCol="0">
            <a:spAutoFit/>
          </a:bodyPr>
          <a:lstStyle/>
          <a:p>
            <a:r>
              <a:rPr lang="en-US" sz="3600"/>
              <a:t>Germany 2022 </a:t>
            </a:r>
            <a:endParaRPr lang="en-IN" sz="3600"/>
          </a:p>
        </p:txBody>
      </p:sp>
      <p:pic>
        <p:nvPicPr>
          <p:cNvPr id="6" name="Picture 5">
            <a:extLst>
              <a:ext uri="{FF2B5EF4-FFF2-40B4-BE49-F238E27FC236}">
                <a16:creationId xmlns:a16="http://schemas.microsoft.com/office/drawing/2014/main" id="{571F2F33-9AC5-25EE-EA0D-3580476131F6}"/>
              </a:ext>
            </a:extLst>
          </p:cNvPr>
          <p:cNvPicPr>
            <a:picLocks noChangeAspect="1"/>
          </p:cNvPicPr>
          <p:nvPr/>
        </p:nvPicPr>
        <p:blipFill rotWithShape="1">
          <a:blip r:embed="rId3"/>
          <a:srcRect b="9338"/>
          <a:stretch/>
        </p:blipFill>
        <p:spPr>
          <a:xfrm>
            <a:off x="7331696" y="1191249"/>
            <a:ext cx="3967675" cy="5609302"/>
          </a:xfrm>
          <a:prstGeom prst="rect">
            <a:avLst/>
          </a:prstGeom>
        </p:spPr>
      </p:pic>
      <p:pic>
        <p:nvPicPr>
          <p:cNvPr id="9" name="Picture 8">
            <a:extLst>
              <a:ext uri="{FF2B5EF4-FFF2-40B4-BE49-F238E27FC236}">
                <a16:creationId xmlns:a16="http://schemas.microsoft.com/office/drawing/2014/main" id="{9833E23E-1B6B-4C20-5759-3D3D71579415}"/>
              </a:ext>
            </a:extLst>
          </p:cNvPr>
          <p:cNvPicPr>
            <a:picLocks noChangeAspect="1"/>
          </p:cNvPicPr>
          <p:nvPr/>
        </p:nvPicPr>
        <p:blipFill>
          <a:blip r:embed="rId4"/>
          <a:stretch>
            <a:fillRect/>
          </a:stretch>
        </p:blipFill>
        <p:spPr>
          <a:xfrm>
            <a:off x="883104" y="1301896"/>
            <a:ext cx="3680779" cy="5464013"/>
          </a:xfrm>
          <a:prstGeom prst="rect">
            <a:avLst/>
          </a:prstGeom>
        </p:spPr>
      </p:pic>
    </p:spTree>
    <p:extLst>
      <p:ext uri="{BB962C8B-B14F-4D97-AF65-F5344CB8AC3E}">
        <p14:creationId xmlns:p14="http://schemas.microsoft.com/office/powerpoint/2010/main" val="751884194"/>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9833"/>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06474" y="835777"/>
            <a:ext cx="2939848" cy="646331"/>
          </a:xfrm>
          <a:prstGeom prst="rect">
            <a:avLst/>
          </a:prstGeom>
          <a:noFill/>
        </p:spPr>
        <p:txBody>
          <a:bodyPr wrap="square" rtlCol="0">
            <a:spAutoFit/>
          </a:bodyPr>
          <a:lstStyle/>
          <a:p>
            <a:r>
              <a:rPr lang="en-US" sz="3600"/>
              <a:t>United States </a:t>
            </a:r>
            <a:endParaRPr lang="en-IN" sz="3600"/>
          </a:p>
        </p:txBody>
      </p:sp>
      <p:sp>
        <p:nvSpPr>
          <p:cNvPr id="14" name="TextBox 13">
            <a:extLst>
              <a:ext uri="{FF2B5EF4-FFF2-40B4-BE49-F238E27FC236}">
                <a16:creationId xmlns:a16="http://schemas.microsoft.com/office/drawing/2014/main" id="{D810FB53-A13E-71AE-626D-31154464044B}"/>
              </a:ext>
            </a:extLst>
          </p:cNvPr>
          <p:cNvSpPr txBox="1"/>
          <p:nvPr/>
        </p:nvSpPr>
        <p:spPr>
          <a:xfrm>
            <a:off x="6095999" y="970849"/>
            <a:ext cx="4119715" cy="646331"/>
          </a:xfrm>
          <a:prstGeom prst="rect">
            <a:avLst/>
          </a:prstGeom>
          <a:noFill/>
        </p:spPr>
        <p:txBody>
          <a:bodyPr wrap="square" rtlCol="0">
            <a:spAutoFit/>
          </a:bodyPr>
          <a:lstStyle/>
          <a:p>
            <a:r>
              <a:rPr lang="en-US" sz="3600"/>
              <a:t>Germany  </a:t>
            </a:r>
            <a:endParaRPr lang="en-IN" sz="3600"/>
          </a:p>
        </p:txBody>
      </p:sp>
      <p:pic>
        <p:nvPicPr>
          <p:cNvPr id="5" name="Picture 4">
            <a:extLst>
              <a:ext uri="{FF2B5EF4-FFF2-40B4-BE49-F238E27FC236}">
                <a16:creationId xmlns:a16="http://schemas.microsoft.com/office/drawing/2014/main" id="{305AF5C5-076A-4177-E78F-DB1074B165DC}"/>
              </a:ext>
            </a:extLst>
          </p:cNvPr>
          <p:cNvPicPr>
            <a:picLocks noChangeAspect="1"/>
          </p:cNvPicPr>
          <p:nvPr/>
        </p:nvPicPr>
        <p:blipFill rotWithShape="1">
          <a:blip r:embed="rId3"/>
          <a:srcRect l="21129" t="30858" r="41210" b="21290"/>
          <a:stretch/>
        </p:blipFill>
        <p:spPr>
          <a:xfrm>
            <a:off x="57150" y="1846243"/>
            <a:ext cx="5917340" cy="4229206"/>
          </a:xfrm>
          <a:prstGeom prst="rect">
            <a:avLst/>
          </a:prstGeom>
        </p:spPr>
      </p:pic>
      <p:pic>
        <p:nvPicPr>
          <p:cNvPr id="10" name="Picture 9">
            <a:extLst>
              <a:ext uri="{FF2B5EF4-FFF2-40B4-BE49-F238E27FC236}">
                <a16:creationId xmlns:a16="http://schemas.microsoft.com/office/drawing/2014/main" id="{C9930435-786F-E928-6D24-2F0F8C791769}"/>
              </a:ext>
            </a:extLst>
          </p:cNvPr>
          <p:cNvPicPr>
            <a:picLocks noChangeAspect="1"/>
          </p:cNvPicPr>
          <p:nvPr/>
        </p:nvPicPr>
        <p:blipFill rotWithShape="1">
          <a:blip r:embed="rId4"/>
          <a:srcRect l="21693" t="30714" r="40404" b="21720"/>
          <a:stretch/>
        </p:blipFill>
        <p:spPr>
          <a:xfrm>
            <a:off x="6095999" y="1849868"/>
            <a:ext cx="6053585" cy="4273206"/>
          </a:xfrm>
          <a:prstGeom prst="rect">
            <a:avLst/>
          </a:prstGeom>
        </p:spPr>
      </p:pic>
    </p:spTree>
    <p:extLst>
      <p:ext uri="{BB962C8B-B14F-4D97-AF65-F5344CB8AC3E}">
        <p14:creationId xmlns:p14="http://schemas.microsoft.com/office/powerpoint/2010/main" val="1766214301"/>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What is the Progress of Countries?</a:t>
            </a:r>
          </a:p>
        </p:txBody>
      </p:sp>
      <p:sp>
        <p:nvSpPr>
          <p:cNvPr id="3" name="TextBox 2">
            <a:extLst>
              <a:ext uri="{FF2B5EF4-FFF2-40B4-BE49-F238E27FC236}">
                <a16:creationId xmlns:a16="http://schemas.microsoft.com/office/drawing/2014/main" id="{4B17FF8B-D2B5-B275-8601-43BEBDFCA4E6}"/>
              </a:ext>
            </a:extLst>
          </p:cNvPr>
          <p:cNvSpPr txBox="1"/>
          <p:nvPr/>
        </p:nvSpPr>
        <p:spPr>
          <a:xfrm>
            <a:off x="235974" y="865239"/>
            <a:ext cx="2359742" cy="646331"/>
          </a:xfrm>
          <a:prstGeom prst="rect">
            <a:avLst/>
          </a:prstGeom>
          <a:noFill/>
        </p:spPr>
        <p:txBody>
          <a:bodyPr wrap="square" rtlCol="0">
            <a:spAutoFit/>
          </a:bodyPr>
          <a:lstStyle/>
          <a:p>
            <a:r>
              <a:rPr lang="en-US" sz="3600"/>
              <a:t>Japan</a:t>
            </a:r>
            <a:endParaRPr lang="en-IN" sz="3600"/>
          </a:p>
        </p:txBody>
      </p:sp>
      <p:sp>
        <p:nvSpPr>
          <p:cNvPr id="8" name="TextBox 7">
            <a:extLst>
              <a:ext uri="{FF2B5EF4-FFF2-40B4-BE49-F238E27FC236}">
                <a16:creationId xmlns:a16="http://schemas.microsoft.com/office/drawing/2014/main" id="{58A2FF45-F553-CB0F-19DA-4140E1858FE9}"/>
              </a:ext>
            </a:extLst>
          </p:cNvPr>
          <p:cNvSpPr txBox="1"/>
          <p:nvPr/>
        </p:nvSpPr>
        <p:spPr>
          <a:xfrm>
            <a:off x="9860281" y="1432600"/>
            <a:ext cx="2235017" cy="1200329"/>
          </a:xfrm>
          <a:prstGeom prst="rect">
            <a:avLst/>
          </a:prstGeom>
          <a:noFill/>
        </p:spPr>
        <p:txBody>
          <a:bodyPr wrap="square" lIns="91440" tIns="45720" rIns="91440" bIns="45720" rtlCol="0" anchor="t">
            <a:spAutoFit/>
          </a:bodyPr>
          <a:lstStyle/>
          <a:p>
            <a:r>
              <a:rPr lang="en-CA"/>
              <a:t>Insights:</a:t>
            </a:r>
          </a:p>
          <a:p>
            <a:r>
              <a:rPr lang="en-CA">
                <a:cs typeface="Calibri" panose="020F0502020204030204"/>
              </a:rPr>
              <a:t>Japan has seen a tremendous growth in solar energy sector</a:t>
            </a:r>
          </a:p>
        </p:txBody>
      </p:sp>
      <p:pic>
        <p:nvPicPr>
          <p:cNvPr id="10" name="Picture 9">
            <a:extLst>
              <a:ext uri="{FF2B5EF4-FFF2-40B4-BE49-F238E27FC236}">
                <a16:creationId xmlns:a16="http://schemas.microsoft.com/office/drawing/2014/main" id="{7AE21759-9EFE-7D81-A70E-34E7A32236E9}"/>
              </a:ext>
            </a:extLst>
          </p:cNvPr>
          <p:cNvPicPr>
            <a:picLocks noChangeAspect="1"/>
          </p:cNvPicPr>
          <p:nvPr/>
        </p:nvPicPr>
        <p:blipFill>
          <a:blip r:embed="rId3"/>
          <a:stretch>
            <a:fillRect/>
          </a:stretch>
        </p:blipFill>
        <p:spPr>
          <a:xfrm>
            <a:off x="47625" y="1346875"/>
            <a:ext cx="6044697" cy="5425399"/>
          </a:xfrm>
          <a:prstGeom prst="rect">
            <a:avLst/>
          </a:prstGeom>
        </p:spPr>
      </p:pic>
      <p:pic>
        <p:nvPicPr>
          <p:cNvPr id="15" name="Picture 14">
            <a:extLst>
              <a:ext uri="{FF2B5EF4-FFF2-40B4-BE49-F238E27FC236}">
                <a16:creationId xmlns:a16="http://schemas.microsoft.com/office/drawing/2014/main" id="{E572A821-5F45-7904-B9A3-9F0FF9E14FCF}"/>
              </a:ext>
            </a:extLst>
          </p:cNvPr>
          <p:cNvPicPr>
            <a:picLocks noChangeAspect="1"/>
          </p:cNvPicPr>
          <p:nvPr/>
        </p:nvPicPr>
        <p:blipFill rotWithShape="1">
          <a:blip r:embed="rId4"/>
          <a:srcRect b="5627"/>
          <a:stretch/>
        </p:blipFill>
        <p:spPr>
          <a:xfrm>
            <a:off x="6147305" y="1343495"/>
            <a:ext cx="3635055" cy="5508985"/>
          </a:xfrm>
          <a:prstGeom prst="rect">
            <a:avLst/>
          </a:prstGeom>
        </p:spPr>
      </p:pic>
      <p:sp>
        <p:nvSpPr>
          <p:cNvPr id="16" name="TextBox 15">
            <a:extLst>
              <a:ext uri="{FF2B5EF4-FFF2-40B4-BE49-F238E27FC236}">
                <a16:creationId xmlns:a16="http://schemas.microsoft.com/office/drawing/2014/main" id="{3066916D-74E4-F995-D1C1-EA46508E518F}"/>
              </a:ext>
            </a:extLst>
          </p:cNvPr>
          <p:cNvSpPr txBox="1"/>
          <p:nvPr/>
        </p:nvSpPr>
        <p:spPr>
          <a:xfrm>
            <a:off x="6281708" y="734926"/>
            <a:ext cx="2359742" cy="646331"/>
          </a:xfrm>
          <a:prstGeom prst="rect">
            <a:avLst/>
          </a:prstGeom>
          <a:noFill/>
        </p:spPr>
        <p:txBody>
          <a:bodyPr wrap="square" rtlCol="0">
            <a:spAutoFit/>
          </a:bodyPr>
          <a:lstStyle/>
          <a:p>
            <a:r>
              <a:rPr lang="en-US" sz="3600"/>
              <a:t>2022</a:t>
            </a:r>
            <a:endParaRPr lang="en-IN" sz="3600"/>
          </a:p>
        </p:txBody>
      </p:sp>
    </p:spTree>
    <p:extLst>
      <p:ext uri="{BB962C8B-B14F-4D97-AF65-F5344CB8AC3E}">
        <p14:creationId xmlns:p14="http://schemas.microsoft.com/office/powerpoint/2010/main" val="943168598"/>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8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Will the World Make it?</a:t>
            </a:r>
          </a:p>
        </p:txBody>
      </p:sp>
      <p:pic>
        <p:nvPicPr>
          <p:cNvPr id="9" name="Picture 8">
            <a:extLst>
              <a:ext uri="{FF2B5EF4-FFF2-40B4-BE49-F238E27FC236}">
                <a16:creationId xmlns:a16="http://schemas.microsoft.com/office/drawing/2014/main" id="{ADD581E1-682E-F065-43C2-000BED209681}"/>
              </a:ext>
            </a:extLst>
          </p:cNvPr>
          <p:cNvPicPr>
            <a:picLocks noChangeAspect="1"/>
          </p:cNvPicPr>
          <p:nvPr/>
        </p:nvPicPr>
        <p:blipFill>
          <a:blip r:embed="rId3"/>
          <a:stretch>
            <a:fillRect/>
          </a:stretch>
        </p:blipFill>
        <p:spPr>
          <a:xfrm>
            <a:off x="1105376" y="1058092"/>
            <a:ext cx="9733870" cy="5451143"/>
          </a:xfrm>
          <a:prstGeom prst="rect">
            <a:avLst/>
          </a:prstGeom>
        </p:spPr>
      </p:pic>
    </p:spTree>
    <p:extLst>
      <p:ext uri="{BB962C8B-B14F-4D97-AF65-F5344CB8AC3E}">
        <p14:creationId xmlns:p14="http://schemas.microsoft.com/office/powerpoint/2010/main" val="1900273913"/>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Challenges </a:t>
            </a:r>
          </a:p>
        </p:txBody>
      </p:sp>
      <p:sp>
        <p:nvSpPr>
          <p:cNvPr id="4" name="TextBox 3">
            <a:extLst>
              <a:ext uri="{FF2B5EF4-FFF2-40B4-BE49-F238E27FC236}">
                <a16:creationId xmlns:a16="http://schemas.microsoft.com/office/drawing/2014/main" id="{ED96C666-CC41-B6A9-2343-AEDF9EDD18B6}"/>
              </a:ext>
            </a:extLst>
          </p:cNvPr>
          <p:cNvSpPr txBox="1"/>
          <p:nvPr/>
        </p:nvSpPr>
        <p:spPr>
          <a:xfrm>
            <a:off x="226142" y="1101213"/>
            <a:ext cx="4149213" cy="584775"/>
          </a:xfrm>
          <a:prstGeom prst="rect">
            <a:avLst/>
          </a:prstGeom>
          <a:noFill/>
        </p:spPr>
        <p:txBody>
          <a:bodyPr wrap="square" rtlCol="0">
            <a:spAutoFit/>
          </a:bodyPr>
          <a:lstStyle/>
          <a:p>
            <a:r>
              <a:rPr lang="en-US" sz="3200"/>
              <a:t>Predictive Modelling</a:t>
            </a:r>
            <a:endParaRPr lang="en-IN" sz="3200"/>
          </a:p>
        </p:txBody>
      </p:sp>
      <p:sp>
        <p:nvSpPr>
          <p:cNvPr id="5" name="TextBox 4">
            <a:extLst>
              <a:ext uri="{FF2B5EF4-FFF2-40B4-BE49-F238E27FC236}">
                <a16:creationId xmlns:a16="http://schemas.microsoft.com/office/drawing/2014/main" id="{47734A30-2CA9-4871-AE61-B2CD478A3630}"/>
              </a:ext>
            </a:extLst>
          </p:cNvPr>
          <p:cNvSpPr txBox="1"/>
          <p:nvPr/>
        </p:nvSpPr>
        <p:spPr>
          <a:xfrm>
            <a:off x="304800" y="1685988"/>
            <a:ext cx="10422194" cy="1569660"/>
          </a:xfrm>
          <a:prstGeom prst="rect">
            <a:avLst/>
          </a:prstGeom>
          <a:noFill/>
        </p:spPr>
        <p:txBody>
          <a:bodyPr wrap="square" rtlCol="0">
            <a:spAutoFit/>
          </a:bodyPr>
          <a:lstStyle/>
          <a:p>
            <a:pPr marL="285750" indent="-285750">
              <a:buFont typeface="Arial" panose="020B0604020202020204" pitchFamily="34" charset="0"/>
              <a:buChar char="•"/>
            </a:pPr>
            <a:r>
              <a:rPr lang="en-US" sz="2400"/>
              <a:t>We developed a model to predict the consumption values for year 2025. </a:t>
            </a:r>
          </a:p>
          <a:p>
            <a:endParaRPr lang="en-US" sz="2400"/>
          </a:p>
          <a:p>
            <a:pPr marL="285750" indent="-285750">
              <a:buFont typeface="Arial" panose="020B0604020202020204" pitchFamily="34" charset="0"/>
              <a:buChar char="•"/>
            </a:pPr>
            <a:r>
              <a:rPr lang="en-US" sz="2400"/>
              <a:t>However, due to less values available, for each country, the model predicted incorrect values. </a:t>
            </a:r>
            <a:endParaRPr lang="en-IN" sz="2400"/>
          </a:p>
        </p:txBody>
      </p:sp>
    </p:spTree>
    <p:extLst>
      <p:ext uri="{BB962C8B-B14F-4D97-AF65-F5344CB8AC3E}">
        <p14:creationId xmlns:p14="http://schemas.microsoft.com/office/powerpoint/2010/main" val="2827617185"/>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6" name="Title 5">
            <a:extLst>
              <a:ext uri="{FF2B5EF4-FFF2-40B4-BE49-F238E27FC236}">
                <a16:creationId xmlns:a16="http://schemas.microsoft.com/office/drawing/2014/main" id="{7EA6310B-CDCE-FAB6-F4C3-7C5A6F2C4CA9}"/>
              </a:ext>
            </a:extLst>
          </p:cNvPr>
          <p:cNvSpPr>
            <a:spLocks noGrp="1"/>
          </p:cNvSpPr>
          <p:nvPr>
            <p:ph type="ctrTitle"/>
          </p:nvPr>
        </p:nvSpPr>
        <p:spPr/>
        <p:txBody>
          <a:bodyPr>
            <a:normAutofit/>
          </a:bodyPr>
          <a:lstStyle/>
          <a:p>
            <a:r>
              <a:rPr lang="en-US" sz="7200" b="1"/>
              <a:t>THANK YOU !</a:t>
            </a:r>
            <a:endParaRPr lang="en-IN" sz="7200" b="1"/>
          </a:p>
        </p:txBody>
      </p:sp>
    </p:spTree>
    <p:extLst>
      <p:ext uri="{BB962C8B-B14F-4D97-AF65-F5344CB8AC3E}">
        <p14:creationId xmlns:p14="http://schemas.microsoft.com/office/powerpoint/2010/main" val="20353501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a:cs typeface="Segoe UI"/>
              </a:rPr>
              <a:t>Problem Statement</a:t>
            </a:r>
            <a:endParaRPr lang="en-CA" sz="4800">
              <a:solidFill>
                <a:srgbClr val="FFFFFF"/>
              </a:solidFill>
              <a:latin typeface="Century Gothic" panose="020B0502020202020204" pitchFamily="34" charset="0"/>
              <a:cs typeface="Segoe UI" panose="020B0502040204020203" pitchFamily="34" charset="0"/>
            </a:endParaRP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154849" y="940524"/>
            <a:ext cx="11882301" cy="5758545"/>
          </a:xfrm>
          <a:noFill/>
        </p:spPr>
        <p:txBody>
          <a:bodyPr vert="horz" lIns="91440" tIns="45720" rIns="91440" bIns="45720" rtlCol="0" anchor="t">
            <a:normAutofit/>
          </a:bodyPr>
          <a:lstStyle/>
          <a:p>
            <a:pPr algn="l">
              <a:lnSpc>
                <a:spcPct val="100000"/>
              </a:lnSpc>
              <a:spcBef>
                <a:spcPts val="0"/>
              </a:spcBef>
            </a:pPr>
            <a:r>
              <a:rPr lang="en-US" sz="1800" b="1">
                <a:cs typeface="Calibri" panose="020F0502020204030204"/>
              </a:rPr>
              <a:t>Temporal Overview of Global Energy Consumption</a:t>
            </a:r>
            <a:endParaRPr lang="en-US" b="1">
              <a:cs typeface="Calibri" panose="020F0502020204030204"/>
            </a:endParaRPr>
          </a:p>
          <a:p>
            <a:pPr algn="l">
              <a:lnSpc>
                <a:spcPct val="100000"/>
              </a:lnSpc>
              <a:spcBef>
                <a:spcPts val="0"/>
              </a:spcBef>
            </a:pPr>
            <a:r>
              <a:rPr lang="en-US" sz="1800">
                <a:cs typeface="Calibri" panose="020F0502020204030204"/>
              </a:rPr>
              <a:t>Examining the total energy consumption worldwide between 1980 and 2022 to elucidate trends, shifts, and pivotal events that have shaped the evolving energy landscape, with a focus on identifying patterns for informed future energy strategies.</a:t>
            </a:r>
            <a:endParaRPr lang="en-US" b="1">
              <a:cs typeface="Calibri" panose="020F0502020204030204"/>
            </a:endParaRPr>
          </a:p>
          <a:p>
            <a:pPr algn="l">
              <a:lnSpc>
                <a:spcPct val="100000"/>
              </a:lnSpc>
              <a:spcBef>
                <a:spcPts val="0"/>
              </a:spcBef>
            </a:pPr>
            <a:br>
              <a:rPr lang="en-US"/>
            </a:br>
            <a:r>
              <a:rPr lang="en-US" sz="1800" b="1">
                <a:cs typeface="Calibri" panose="020F0502020204030204"/>
              </a:rPr>
              <a:t>Transitioning from Fossil Dependency</a:t>
            </a:r>
            <a:endParaRPr lang="en-US" b="1">
              <a:cs typeface="Calibri" panose="020F0502020204030204"/>
            </a:endParaRPr>
          </a:p>
          <a:p>
            <a:pPr algn="l">
              <a:lnSpc>
                <a:spcPct val="100000"/>
              </a:lnSpc>
              <a:spcBef>
                <a:spcPts val="0"/>
              </a:spcBef>
            </a:pPr>
            <a:r>
              <a:rPr lang="en-US" sz="1800">
                <a:cs typeface="Calibri" panose="020F0502020204030204"/>
              </a:rPr>
              <a:t>Investigating the global shift away from fossil fuel consumption to discern evolving patterns, drivers, and challenges, shedding light on the transformative journey towards more sustainable and resilient energy sources.</a:t>
            </a:r>
          </a:p>
          <a:p>
            <a:pPr algn="l">
              <a:lnSpc>
                <a:spcPct val="100000"/>
              </a:lnSpc>
              <a:spcBef>
                <a:spcPts val="0"/>
              </a:spcBef>
            </a:pPr>
            <a:endParaRPr lang="en-US" sz="1800">
              <a:cs typeface="Calibri" panose="020F0502020204030204"/>
            </a:endParaRPr>
          </a:p>
          <a:p>
            <a:pPr algn="l">
              <a:lnSpc>
                <a:spcPct val="100000"/>
              </a:lnSpc>
              <a:spcBef>
                <a:spcPts val="0"/>
              </a:spcBef>
            </a:pPr>
            <a:r>
              <a:rPr lang="en-US" sz="1800" b="1">
                <a:cs typeface="Calibri" panose="020F0502020204030204"/>
              </a:rPr>
              <a:t>Global Renewable Energy Uptake</a:t>
            </a:r>
            <a:endParaRPr lang="en-US" b="1">
              <a:cs typeface="Calibri" panose="020F0502020204030204"/>
            </a:endParaRPr>
          </a:p>
          <a:p>
            <a:pPr algn="l">
              <a:lnSpc>
                <a:spcPct val="100000"/>
              </a:lnSpc>
              <a:spcBef>
                <a:spcPts val="0"/>
              </a:spcBef>
            </a:pPr>
            <a:r>
              <a:rPr lang="en-US" sz="1800">
                <a:cs typeface="Calibri" panose="020F0502020204030204"/>
              </a:rPr>
              <a:t>Analyzing the patterns and trends of renewable energy consumption worldwide to uncover insights into the adoption rates, regional variations, and contributing factors, with the goal of informing strategies for a more sustainable and renewable future.</a:t>
            </a:r>
            <a:endParaRPr lang="en-US">
              <a:cs typeface="Calibri"/>
            </a:endParaRPr>
          </a:p>
          <a:p>
            <a:pPr algn="l">
              <a:lnSpc>
                <a:spcPct val="100000"/>
              </a:lnSpc>
              <a:spcBef>
                <a:spcPts val="0"/>
              </a:spcBef>
            </a:pPr>
            <a:endParaRPr lang="en-US" sz="1800">
              <a:cs typeface="Calibri" panose="020F0502020204030204"/>
            </a:endParaRPr>
          </a:p>
        </p:txBody>
      </p:sp>
    </p:spTree>
    <p:extLst>
      <p:ext uri="{BB962C8B-B14F-4D97-AF65-F5344CB8AC3E}">
        <p14:creationId xmlns:p14="http://schemas.microsoft.com/office/powerpoint/2010/main" val="141169899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Data Source</a:t>
            </a: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154849" y="1397724"/>
            <a:ext cx="11882301" cy="4310745"/>
          </a:xfrm>
          <a:noFill/>
        </p:spPr>
        <p:txBody>
          <a:bodyPr vert="horz" lIns="91440" tIns="45720" rIns="91440" bIns="45720" rtlCol="0" anchor="b">
            <a:normAutofit/>
          </a:bodyPr>
          <a:lstStyle/>
          <a:p>
            <a:pPr marL="285750" indent="-285750" algn="l">
              <a:lnSpc>
                <a:spcPct val="100000"/>
              </a:lnSpc>
              <a:buFont typeface="Arial" panose="020B0604020202020204" pitchFamily="34" charset="0"/>
              <a:buChar char="•"/>
            </a:pPr>
            <a:r>
              <a:rPr lang="en-US" sz="1800">
                <a:solidFill>
                  <a:srgbClr val="FFFFFF"/>
                </a:solidFill>
              </a:rPr>
              <a:t>Our World in Data - Energy</a:t>
            </a:r>
          </a:p>
          <a:p>
            <a:pPr algn="l">
              <a:lnSpc>
                <a:spcPct val="100000"/>
              </a:lnSpc>
            </a:pPr>
            <a:r>
              <a:rPr lang="en-US" sz="1800">
                <a:solidFill>
                  <a:srgbClr val="FFFFFF"/>
                </a:solidFill>
              </a:rPr>
              <a:t>	Hannah Ritchie, Max Roser and Pablo Rosado (2023) - “Energy” Published online at OurWorldInData.org. Retrieved                      from: 'https://ourworldindata.org/energy' [Online Resource]</a:t>
            </a:r>
            <a:endParaRPr lang="en-US" sz="1800">
              <a:solidFill>
                <a:srgbClr val="FFFFFF"/>
              </a:solidFill>
              <a:cs typeface="Calibri"/>
            </a:endParaRPr>
          </a:p>
          <a:p>
            <a:pPr algn="l">
              <a:lnSpc>
                <a:spcPct val="100000"/>
              </a:lnSpc>
            </a:pPr>
            <a:endParaRPr lang="en-US" sz="1800">
              <a:solidFill>
                <a:srgbClr val="FFFFFF"/>
              </a:solidFill>
            </a:endParaRPr>
          </a:p>
          <a:p>
            <a:pPr algn="l">
              <a:lnSpc>
                <a:spcPct val="100000"/>
              </a:lnSpc>
            </a:pPr>
            <a:r>
              <a:rPr lang="en-US" sz="1800">
                <a:solidFill>
                  <a:srgbClr val="FFFFFF"/>
                </a:solidFill>
              </a:rPr>
              <a:t>	https://github.com/owid/energy-data</a:t>
            </a:r>
            <a:endParaRPr lang="en-US" sz="1800">
              <a:solidFill>
                <a:srgbClr val="FFFFFF"/>
              </a:solidFill>
              <a:cs typeface="Calibri"/>
            </a:endParaRPr>
          </a:p>
          <a:p>
            <a:pPr algn="l">
              <a:lnSpc>
                <a:spcPct val="100000"/>
              </a:lnSpc>
            </a:pPr>
            <a:endParaRPr lang="en-US" sz="1800">
              <a:solidFill>
                <a:srgbClr val="FFFFFF"/>
              </a:solidFill>
            </a:endParaRPr>
          </a:p>
          <a:p>
            <a:pPr marL="285750" indent="-285750" algn="l">
              <a:lnSpc>
                <a:spcPct val="100000"/>
              </a:lnSpc>
              <a:buFont typeface="Arial" panose="020B0604020202020204" pitchFamily="34" charset="0"/>
              <a:buChar char="•"/>
            </a:pPr>
            <a:r>
              <a:rPr lang="en-US" sz="1800">
                <a:solidFill>
                  <a:srgbClr val="FFFFFF"/>
                </a:solidFill>
              </a:rPr>
              <a:t>Future Energy Targets by Country</a:t>
            </a:r>
            <a:endParaRPr lang="en-US" sz="1800">
              <a:solidFill>
                <a:srgbClr val="FFFFFF"/>
              </a:solidFill>
              <a:cs typeface="Calibri"/>
            </a:endParaRPr>
          </a:p>
          <a:p>
            <a:pPr algn="l">
              <a:lnSpc>
                <a:spcPct val="100000"/>
              </a:lnSpc>
            </a:pPr>
            <a:r>
              <a:rPr lang="en-US" sz="1400">
                <a:solidFill>
                  <a:srgbClr val="FFFFFF"/>
                </a:solidFill>
              </a:rPr>
              <a:t>	</a:t>
            </a:r>
            <a:r>
              <a:rPr lang="en-US" sz="1800">
                <a:solidFill>
                  <a:srgbClr val="FFFFFF"/>
                </a:solidFill>
              </a:rPr>
              <a:t>U.S. Energy Information Administration (EIA) - https://www.eia.gov/</a:t>
            </a:r>
            <a:endParaRPr lang="en-US" sz="1800">
              <a:solidFill>
                <a:srgbClr val="FFFFFF"/>
              </a:solidFill>
              <a:cs typeface="Calibri"/>
            </a:endParaRPr>
          </a:p>
          <a:p>
            <a:pPr algn="l">
              <a:lnSpc>
                <a:spcPct val="100000"/>
              </a:lnSpc>
            </a:pPr>
            <a:r>
              <a:rPr lang="en-US" sz="1800">
                <a:solidFill>
                  <a:srgbClr val="FFFFFF"/>
                </a:solidFill>
              </a:rPr>
              <a:t>	Germany - https://www.bmwk.de/Navigation/EN/Home/home.html</a:t>
            </a:r>
            <a:endParaRPr lang="en-US" sz="1800">
              <a:solidFill>
                <a:srgbClr val="FFFFFF"/>
              </a:solidFill>
              <a:cs typeface="Calibri"/>
            </a:endParaRPr>
          </a:p>
          <a:p>
            <a:pPr algn="l">
              <a:lnSpc>
                <a:spcPct val="100000"/>
              </a:lnSpc>
            </a:pPr>
            <a:r>
              <a:rPr lang="en-US" sz="1800">
                <a:solidFill>
                  <a:srgbClr val="FFFFFF"/>
                </a:solidFill>
              </a:rPr>
              <a:t>	Natural Resources Canada - https://natural-resources.canada.ca/home</a:t>
            </a:r>
            <a:endParaRPr lang="en-US" sz="1800">
              <a:solidFill>
                <a:srgbClr val="FFFFFF"/>
              </a:solidFill>
              <a:cs typeface="Calibri"/>
            </a:endParaRPr>
          </a:p>
          <a:p>
            <a:pPr algn="l">
              <a:lnSpc>
                <a:spcPct val="100000"/>
              </a:lnSpc>
            </a:pPr>
            <a:r>
              <a:rPr lang="en-US" sz="1800">
                <a:solidFill>
                  <a:srgbClr val="FFFFFF"/>
                </a:solidFill>
              </a:rPr>
              <a:t>	Japan - https://www.meti.go.jp/english/</a:t>
            </a:r>
            <a:endParaRPr lang="en-US" sz="1800">
              <a:solidFill>
                <a:srgbClr val="FFFFFF"/>
              </a:solidFill>
              <a:cs typeface="Calibri"/>
            </a:endParaRPr>
          </a:p>
        </p:txBody>
      </p:sp>
    </p:spTree>
    <p:extLst>
      <p:ext uri="{BB962C8B-B14F-4D97-AF65-F5344CB8AC3E}">
        <p14:creationId xmlns:p14="http://schemas.microsoft.com/office/powerpoint/2010/main" val="175731454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Data Source</a:t>
            </a: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154850" y="1397724"/>
            <a:ext cx="5867128" cy="3984173"/>
          </a:xfrm>
          <a:noFill/>
        </p:spPr>
        <p:txBody>
          <a:bodyPr vert="horz" lIns="91440" tIns="45720" rIns="91440" bIns="45720" rtlCol="0" anchor="b">
            <a:normAutofit/>
          </a:bodyPr>
          <a:lstStyle/>
          <a:p>
            <a:pPr marL="285750" indent="-285750" algn="l">
              <a:lnSpc>
                <a:spcPct val="100000"/>
              </a:lnSpc>
              <a:buFont typeface="Arial" panose="020B0604020202020204" pitchFamily="34" charset="0"/>
              <a:buChar char="•"/>
            </a:pPr>
            <a:r>
              <a:rPr lang="en-US" sz="1800">
                <a:solidFill>
                  <a:srgbClr val="FFFFFF"/>
                </a:solidFill>
              </a:rPr>
              <a:t>Data Characteristics</a:t>
            </a:r>
          </a:p>
          <a:p>
            <a:pPr algn="l">
              <a:lnSpc>
                <a:spcPct val="100000"/>
              </a:lnSpc>
            </a:pPr>
            <a:r>
              <a:rPr lang="en-US" sz="1800">
                <a:solidFill>
                  <a:srgbClr val="FFFFFF"/>
                </a:solidFill>
              </a:rPr>
              <a:t>	Timeline covered : 1980-2022</a:t>
            </a:r>
          </a:p>
          <a:p>
            <a:pPr algn="l">
              <a:lnSpc>
                <a:spcPct val="100000"/>
              </a:lnSpc>
            </a:pPr>
            <a:r>
              <a:rPr lang="en-US" sz="1800">
                <a:solidFill>
                  <a:srgbClr val="FFFFFF"/>
                </a:solidFill>
              </a:rPr>
              <a:t>	Worldwide data but limited by certain information</a:t>
            </a:r>
          </a:p>
          <a:p>
            <a:pPr marL="285750" indent="-285750" algn="l">
              <a:lnSpc>
                <a:spcPct val="100000"/>
              </a:lnSpc>
              <a:buFont typeface="Arial" panose="020B0604020202020204" pitchFamily="34" charset="0"/>
              <a:buChar char="•"/>
            </a:pPr>
            <a:r>
              <a:rPr lang="en-US" sz="1800">
                <a:solidFill>
                  <a:srgbClr val="FFFFFF"/>
                </a:solidFill>
              </a:rPr>
              <a:t>Details</a:t>
            </a:r>
          </a:p>
          <a:p>
            <a:pPr lvl="1" algn="l">
              <a:lnSpc>
                <a:spcPct val="100000"/>
              </a:lnSpc>
            </a:pPr>
            <a:r>
              <a:rPr lang="en-US" sz="1400">
                <a:solidFill>
                  <a:srgbClr val="FFFFFF"/>
                </a:solidFill>
              </a:rPr>
              <a:t>	</a:t>
            </a:r>
            <a:r>
              <a:rPr lang="en-US" sz="1800">
                <a:solidFill>
                  <a:srgbClr val="FFFFFF"/>
                </a:solidFill>
              </a:rPr>
              <a:t>Columns : 113</a:t>
            </a:r>
          </a:p>
          <a:p>
            <a:pPr lvl="1" algn="l">
              <a:lnSpc>
                <a:spcPct val="100000"/>
              </a:lnSpc>
            </a:pPr>
            <a:r>
              <a:rPr lang="en-US" sz="1800">
                <a:solidFill>
                  <a:srgbClr val="FFFFFF"/>
                </a:solidFill>
              </a:rPr>
              <a:t>	Rows : 11,138</a:t>
            </a:r>
          </a:p>
          <a:p>
            <a:pPr lvl="1" algn="l">
              <a:lnSpc>
                <a:spcPct val="100000"/>
              </a:lnSpc>
            </a:pPr>
            <a:endParaRPr lang="en-US" sz="1800">
              <a:solidFill>
                <a:srgbClr val="FFFFFF"/>
              </a:solidFill>
            </a:endParaRPr>
          </a:p>
          <a:p>
            <a:pPr lvl="1" algn="l">
              <a:lnSpc>
                <a:spcPct val="100000"/>
              </a:lnSpc>
            </a:pPr>
            <a:endParaRPr lang="en-US" sz="1400">
              <a:solidFill>
                <a:srgbClr val="FFFFFF"/>
              </a:solidFill>
            </a:endParaRPr>
          </a:p>
          <a:p>
            <a:pPr algn="l">
              <a:lnSpc>
                <a:spcPct val="100000"/>
              </a:lnSpc>
            </a:pPr>
            <a:endParaRPr lang="en-US" sz="1800">
              <a:solidFill>
                <a:srgbClr val="FFFFFF"/>
              </a:solidFill>
            </a:endParaRPr>
          </a:p>
        </p:txBody>
      </p:sp>
      <p:sp>
        <p:nvSpPr>
          <p:cNvPr id="3" name="Subtitle 2">
            <a:extLst>
              <a:ext uri="{FF2B5EF4-FFF2-40B4-BE49-F238E27FC236}">
                <a16:creationId xmlns:a16="http://schemas.microsoft.com/office/drawing/2014/main" id="{CB0B2436-141B-6E1F-E550-E4CFE783623C}"/>
              </a:ext>
            </a:extLst>
          </p:cNvPr>
          <p:cNvSpPr txBox="1">
            <a:spLocks/>
          </p:cNvSpPr>
          <p:nvPr/>
        </p:nvSpPr>
        <p:spPr>
          <a:xfrm>
            <a:off x="6176808" y="1397723"/>
            <a:ext cx="5867128" cy="4349933"/>
          </a:xfrm>
          <a:prstGeom prst="rect">
            <a:avLst/>
          </a:prstGeom>
          <a:noFill/>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lnSpc>
                <a:spcPct val="100000"/>
              </a:lnSpc>
              <a:buFont typeface="Arial" panose="020B0604020202020204" pitchFamily="34" charset="0"/>
              <a:buChar char="•"/>
            </a:pPr>
            <a:r>
              <a:rPr lang="en-US" sz="1800">
                <a:solidFill>
                  <a:srgbClr val="FFFFFF"/>
                </a:solidFill>
              </a:rPr>
              <a:t>Energy Sectors Covered</a:t>
            </a:r>
          </a:p>
          <a:p>
            <a:pPr algn="l">
              <a:lnSpc>
                <a:spcPct val="100000"/>
              </a:lnSpc>
            </a:pPr>
            <a:r>
              <a:rPr lang="en-US" sz="1800">
                <a:solidFill>
                  <a:srgbClr val="FFFFFF"/>
                </a:solidFill>
              </a:rPr>
              <a:t>	Fossil Fuels – Coal, Oil &amp; Gas</a:t>
            </a:r>
          </a:p>
          <a:p>
            <a:pPr algn="l">
              <a:lnSpc>
                <a:spcPct val="100000"/>
              </a:lnSpc>
            </a:pPr>
            <a:r>
              <a:rPr lang="en-US" sz="1800">
                <a:solidFill>
                  <a:srgbClr val="FFFFFF"/>
                </a:solidFill>
              </a:rPr>
              <a:t>	Renewables – Wind, Solar, Hydro, Biofuel</a:t>
            </a:r>
          </a:p>
          <a:p>
            <a:pPr algn="l">
              <a:lnSpc>
                <a:spcPct val="100000"/>
              </a:lnSpc>
            </a:pPr>
            <a:r>
              <a:rPr lang="en-US" sz="1800">
                <a:solidFill>
                  <a:srgbClr val="FFFFFF"/>
                </a:solidFill>
              </a:rPr>
              <a:t>	Other - Nuclear</a:t>
            </a:r>
          </a:p>
          <a:p>
            <a:pPr marL="285750" indent="-285750" algn="l">
              <a:lnSpc>
                <a:spcPct val="100000"/>
              </a:lnSpc>
              <a:buFont typeface="Arial" panose="020B0604020202020204" pitchFamily="34" charset="0"/>
              <a:buChar char="•"/>
            </a:pPr>
            <a:r>
              <a:rPr lang="en-US" sz="1800">
                <a:solidFill>
                  <a:srgbClr val="FFFFFF"/>
                </a:solidFill>
              </a:rPr>
              <a:t>Details</a:t>
            </a:r>
          </a:p>
          <a:p>
            <a:pPr lvl="1" algn="l">
              <a:lnSpc>
                <a:spcPct val="100000"/>
              </a:lnSpc>
            </a:pPr>
            <a:r>
              <a:rPr lang="en-US" sz="1400">
                <a:solidFill>
                  <a:srgbClr val="FFFFFF"/>
                </a:solidFill>
              </a:rPr>
              <a:t>	</a:t>
            </a:r>
            <a:r>
              <a:rPr lang="en-US" sz="1800">
                <a:solidFill>
                  <a:srgbClr val="FFFFFF"/>
                </a:solidFill>
              </a:rPr>
              <a:t>Columns : 113</a:t>
            </a:r>
          </a:p>
          <a:p>
            <a:pPr lvl="1" algn="l">
              <a:lnSpc>
                <a:spcPct val="100000"/>
              </a:lnSpc>
            </a:pPr>
            <a:r>
              <a:rPr lang="en-US" sz="1800">
                <a:solidFill>
                  <a:srgbClr val="FFFFFF"/>
                </a:solidFill>
              </a:rPr>
              <a:t>	Rows : 11,138</a:t>
            </a:r>
          </a:p>
          <a:p>
            <a:pPr lvl="1" algn="l">
              <a:lnSpc>
                <a:spcPct val="100000"/>
              </a:lnSpc>
            </a:pPr>
            <a:endParaRPr lang="en-US" sz="1800">
              <a:solidFill>
                <a:srgbClr val="FFFFFF"/>
              </a:solidFill>
            </a:endParaRPr>
          </a:p>
          <a:p>
            <a:pPr lvl="1" algn="l">
              <a:lnSpc>
                <a:spcPct val="100000"/>
              </a:lnSpc>
            </a:pPr>
            <a:endParaRPr lang="en-US" sz="1400">
              <a:solidFill>
                <a:srgbClr val="FFFFFF"/>
              </a:solidFill>
            </a:endParaRPr>
          </a:p>
          <a:p>
            <a:pPr algn="l">
              <a:lnSpc>
                <a:spcPct val="100000"/>
              </a:lnSpc>
            </a:pPr>
            <a:endParaRPr lang="en-US" sz="1800">
              <a:solidFill>
                <a:srgbClr val="FFFFFF"/>
              </a:solidFill>
            </a:endParaRPr>
          </a:p>
        </p:txBody>
      </p:sp>
    </p:spTree>
    <p:extLst>
      <p:ext uri="{BB962C8B-B14F-4D97-AF65-F5344CB8AC3E}">
        <p14:creationId xmlns:p14="http://schemas.microsoft.com/office/powerpoint/2010/main" val="332598904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645251" y="114301"/>
            <a:ext cx="10654120" cy="829491"/>
          </a:xfrm>
        </p:spPr>
        <p:txBody>
          <a:bodyPr>
            <a:normAutofit/>
          </a:bodyPr>
          <a:lstStyle/>
          <a:p>
            <a:r>
              <a:rPr lang="en-CA" sz="4800">
                <a:solidFill>
                  <a:srgbClr val="FFFFFF"/>
                </a:solidFill>
                <a:latin typeface="Century Gothic" panose="020B0502020202020204" pitchFamily="34" charset="0"/>
                <a:cs typeface="Segoe UI" panose="020B0502040204020203" pitchFamily="34" charset="0"/>
              </a:rPr>
              <a:t>Data Cleaning</a:t>
            </a:r>
          </a:p>
        </p:txBody>
      </p:sp>
      <p:sp>
        <p:nvSpPr>
          <p:cNvPr id="8" name="Subtitle 2">
            <a:extLst>
              <a:ext uri="{FF2B5EF4-FFF2-40B4-BE49-F238E27FC236}">
                <a16:creationId xmlns:a16="http://schemas.microsoft.com/office/drawing/2014/main" id="{4D3BEF56-5288-BF57-728E-7F5747B2C5D8}"/>
              </a:ext>
            </a:extLst>
          </p:cNvPr>
          <p:cNvSpPr>
            <a:spLocks noGrp="1"/>
          </p:cNvSpPr>
          <p:nvPr>
            <p:ph type="subTitle" idx="1"/>
          </p:nvPr>
        </p:nvSpPr>
        <p:spPr>
          <a:xfrm>
            <a:off x="216762" y="1280159"/>
            <a:ext cx="11758476" cy="2612571"/>
          </a:xfrm>
          <a:noFill/>
        </p:spPr>
        <p:txBody>
          <a:bodyPr vert="horz" lIns="91440" tIns="45720" rIns="91440" bIns="45720" rtlCol="0" anchor="b">
            <a:noAutofit/>
          </a:bodyPr>
          <a:lstStyle/>
          <a:p>
            <a:pPr lvl="1" algn="l">
              <a:lnSpc>
                <a:spcPct val="100000"/>
              </a:lnSpc>
            </a:pPr>
            <a:endParaRPr lang="en-US" sz="1800">
              <a:solidFill>
                <a:srgbClr val="FFFFFF"/>
              </a:solidFill>
            </a:endParaRPr>
          </a:p>
          <a:p>
            <a:pPr lvl="1" algn="l">
              <a:lnSpc>
                <a:spcPct val="100000"/>
              </a:lnSpc>
            </a:pPr>
            <a:endParaRPr lang="en-US" sz="1800">
              <a:solidFill>
                <a:srgbClr val="FFFFFF"/>
              </a:solidFill>
            </a:endParaRPr>
          </a:p>
          <a:p>
            <a:pPr marL="285750" indent="-285750" algn="l">
              <a:lnSpc>
                <a:spcPct val="100000"/>
              </a:lnSpc>
              <a:buFont typeface="Arial" panose="020B0604020202020204" pitchFamily="34" charset="0"/>
              <a:buChar char="•"/>
            </a:pPr>
            <a:r>
              <a:rPr lang="en-US" sz="1800">
                <a:solidFill>
                  <a:srgbClr val="FFFFFF"/>
                </a:solidFill>
              </a:rPr>
              <a:t>Eliminated columns that did not align with the project's problem statement.</a:t>
            </a:r>
          </a:p>
          <a:p>
            <a:pPr marL="285750" indent="-285750" algn="l">
              <a:lnSpc>
                <a:spcPct val="100000"/>
              </a:lnSpc>
              <a:buFont typeface="Arial" panose="020B0604020202020204" pitchFamily="34" charset="0"/>
              <a:buChar char="•"/>
            </a:pPr>
            <a:r>
              <a:rPr lang="en-US" sz="1800">
                <a:solidFill>
                  <a:srgbClr val="FFFFFF"/>
                </a:solidFill>
              </a:rPr>
              <a:t>Rectified null values in Population and GDP by adjusting their respective entries across multiple fields.</a:t>
            </a:r>
          </a:p>
          <a:p>
            <a:pPr marL="285750" indent="-285750" algn="l">
              <a:lnSpc>
                <a:spcPct val="100000"/>
              </a:lnSpc>
              <a:buFont typeface="Arial" panose="020B0604020202020204" pitchFamily="34" charset="0"/>
              <a:buChar char="•"/>
            </a:pPr>
            <a:r>
              <a:rPr lang="en-US" sz="1800">
                <a:solidFill>
                  <a:srgbClr val="FFFFFF"/>
                </a:solidFill>
              </a:rPr>
              <a:t>Excluded aggregated data pertaining to combined countries.</a:t>
            </a:r>
          </a:p>
          <a:p>
            <a:pPr marL="285750" indent="-285750" algn="l">
              <a:lnSpc>
                <a:spcPct val="100000"/>
              </a:lnSpc>
              <a:buFont typeface="Arial" panose="020B0604020202020204" pitchFamily="34" charset="0"/>
              <a:buChar char="•"/>
            </a:pPr>
            <a:r>
              <a:rPr lang="en-US" sz="1800">
                <a:solidFill>
                  <a:srgbClr val="FFFFFF"/>
                </a:solidFill>
              </a:rPr>
              <a:t>Incorporated overall world data values into the dataset.</a:t>
            </a:r>
          </a:p>
          <a:p>
            <a:pPr marL="285750" indent="-285750" algn="l">
              <a:lnSpc>
                <a:spcPct val="100000"/>
              </a:lnSpc>
              <a:buFont typeface="Arial" panose="020B0604020202020204" pitchFamily="34" charset="0"/>
              <a:buChar char="•"/>
            </a:pPr>
            <a:r>
              <a:rPr lang="en-US" sz="1800">
                <a:solidFill>
                  <a:srgbClr val="FFFFFF"/>
                </a:solidFill>
              </a:rPr>
              <a:t>Aligned empty fields with a standardized value of zero.</a:t>
            </a:r>
          </a:p>
        </p:txBody>
      </p:sp>
    </p:spTree>
    <p:extLst>
      <p:ext uri="{BB962C8B-B14F-4D97-AF65-F5344CB8AC3E}">
        <p14:creationId xmlns:p14="http://schemas.microsoft.com/office/powerpoint/2010/main" val="4192712651"/>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3" name="TextBox 2">
            <a:extLst>
              <a:ext uri="{FF2B5EF4-FFF2-40B4-BE49-F238E27FC236}">
                <a16:creationId xmlns:a16="http://schemas.microsoft.com/office/drawing/2014/main" id="{682B5DAC-B985-9903-CE85-D8EAB5787593}"/>
              </a:ext>
            </a:extLst>
          </p:cNvPr>
          <p:cNvSpPr txBox="1"/>
          <p:nvPr/>
        </p:nvSpPr>
        <p:spPr>
          <a:xfrm>
            <a:off x="9572442" y="1485410"/>
            <a:ext cx="2539134" cy="5201424"/>
          </a:xfrm>
          <a:prstGeom prst="rect">
            <a:avLst/>
          </a:prstGeom>
          <a:noFill/>
        </p:spPr>
        <p:txBody>
          <a:bodyPr wrap="square" lIns="91440" tIns="45720" rIns="91440" bIns="45720" rtlCol="0" anchor="t">
            <a:spAutoFit/>
          </a:bodyPr>
          <a:lstStyle/>
          <a:p>
            <a:r>
              <a:rPr lang="en-CA"/>
              <a:t>Insights:</a:t>
            </a:r>
          </a:p>
          <a:p>
            <a:endParaRPr lang="en-CA"/>
          </a:p>
          <a:p>
            <a:pPr marL="285750" indent="-285750">
              <a:buFont typeface="Arial" panose="020B0604020202020204" pitchFamily="34" charset="0"/>
              <a:buChar char="•"/>
            </a:pPr>
            <a:r>
              <a:rPr lang="en-CA" sz="1600"/>
              <a:t>Total Word Consumption: 167,788 terawatt-hours</a:t>
            </a:r>
          </a:p>
          <a:p>
            <a:endParaRPr lang="en-CA"/>
          </a:p>
          <a:p>
            <a:pPr marL="285750" indent="-285750">
              <a:buFont typeface="Arial" panose="020B0604020202020204" pitchFamily="34" charset="0"/>
              <a:buChar char="•"/>
            </a:pPr>
            <a:r>
              <a:rPr lang="en-US" sz="1600"/>
              <a:t>On average, each individual worldwide consumes approximately 21,000 kilowatt-hours of energy.</a:t>
            </a:r>
          </a:p>
          <a:p>
            <a:endParaRPr lang="en-US" sz="1600"/>
          </a:p>
          <a:p>
            <a:pPr marL="285750" indent="-285750">
              <a:buFont typeface="Arial" panose="020B0604020202020204" pitchFamily="34" charset="0"/>
              <a:buChar char="•"/>
            </a:pPr>
            <a:r>
              <a:rPr lang="en-US" sz="1600"/>
              <a:t>The consumption increased by 1,800 terawatt-hours from the previous year</a:t>
            </a:r>
          </a:p>
          <a:p>
            <a:endParaRPr lang="en-US" sz="1600"/>
          </a:p>
          <a:p>
            <a:endParaRPr lang="en-CA"/>
          </a:p>
          <a:p>
            <a:endParaRPr lang="en-CA"/>
          </a:p>
          <a:p>
            <a:endParaRPr lang="en-CA">
              <a:cs typeface="Calibri" panose="020F0502020204030204"/>
            </a:endParaRPr>
          </a:p>
        </p:txBody>
      </p:sp>
      <p:sp>
        <p:nvSpPr>
          <p:cNvPr id="8" name="Title 1">
            <a:extLst>
              <a:ext uri="{FF2B5EF4-FFF2-40B4-BE49-F238E27FC236}">
                <a16:creationId xmlns:a16="http://schemas.microsoft.com/office/drawing/2014/main" id="{BE51BEF0-45F7-3AC2-46BC-0042A7695594}"/>
              </a:ext>
            </a:extLst>
          </p:cNvPr>
          <p:cNvSpPr txBox="1">
            <a:spLocks/>
          </p:cNvSpPr>
          <p:nvPr/>
        </p:nvSpPr>
        <p:spPr>
          <a:xfrm>
            <a:off x="205854" y="171166"/>
            <a:ext cx="11782697" cy="7099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FFFFFF"/>
                </a:solidFill>
                <a:latin typeface="Century Gothic"/>
                <a:cs typeface="Segoe UI"/>
              </a:rPr>
              <a:t>How much energy does the world consume?</a:t>
            </a:r>
            <a:endParaRPr lang="en-CA" sz="4000">
              <a:solidFill>
                <a:srgbClr val="FFFFFF"/>
              </a:solidFill>
              <a:latin typeface="Century Gothic"/>
              <a:cs typeface="Segoe UI"/>
            </a:endParaRPr>
          </a:p>
        </p:txBody>
      </p:sp>
      <p:pic>
        <p:nvPicPr>
          <p:cNvPr id="9" name="Picture 8" descr="A screenshot of a graph&#10;&#10;Description automatically generated">
            <a:extLst>
              <a:ext uri="{FF2B5EF4-FFF2-40B4-BE49-F238E27FC236}">
                <a16:creationId xmlns:a16="http://schemas.microsoft.com/office/drawing/2014/main" id="{E4878F0F-8921-E5C4-E373-01AA83496848}"/>
              </a:ext>
            </a:extLst>
          </p:cNvPr>
          <p:cNvPicPr>
            <a:picLocks noChangeAspect="1"/>
          </p:cNvPicPr>
          <p:nvPr/>
        </p:nvPicPr>
        <p:blipFill rotWithShape="1">
          <a:blip r:embed="rId3"/>
          <a:srcRect r="1763" b="108"/>
          <a:stretch/>
        </p:blipFill>
        <p:spPr>
          <a:xfrm>
            <a:off x="141028" y="1057629"/>
            <a:ext cx="9350990" cy="5277280"/>
          </a:xfrm>
          <a:prstGeom prst="rect">
            <a:avLst/>
          </a:prstGeom>
        </p:spPr>
      </p:pic>
    </p:spTree>
    <p:extLst>
      <p:ext uri="{BB962C8B-B14F-4D97-AF65-F5344CB8AC3E}">
        <p14:creationId xmlns:p14="http://schemas.microsoft.com/office/powerpoint/2010/main" val="384795693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8" name="Title 1">
            <a:extLst>
              <a:ext uri="{FF2B5EF4-FFF2-40B4-BE49-F238E27FC236}">
                <a16:creationId xmlns:a16="http://schemas.microsoft.com/office/drawing/2014/main" id="{BE51BEF0-45F7-3AC2-46BC-0042A7695594}"/>
              </a:ext>
            </a:extLst>
          </p:cNvPr>
          <p:cNvSpPr txBox="1">
            <a:spLocks/>
          </p:cNvSpPr>
          <p:nvPr/>
        </p:nvSpPr>
        <p:spPr>
          <a:xfrm>
            <a:off x="205854" y="171166"/>
            <a:ext cx="11782697" cy="70992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a:solidFill>
                  <a:srgbClr val="FFFFFF"/>
                </a:solidFill>
                <a:latin typeface="Century Gothic"/>
                <a:cs typeface="Segoe UI"/>
              </a:rPr>
              <a:t>Which country tops in energy consumption?</a:t>
            </a:r>
            <a:endParaRPr lang="en-CA" sz="4000">
              <a:solidFill>
                <a:srgbClr val="FFFFFF"/>
              </a:solidFill>
              <a:latin typeface="Century Gothic"/>
              <a:cs typeface="Segoe UI"/>
            </a:endParaRPr>
          </a:p>
        </p:txBody>
      </p:sp>
      <p:pic>
        <p:nvPicPr>
          <p:cNvPr id="4" name="Picture 3" descr="A screenshot of a cell phone&#10;&#10;Description automatically generated">
            <a:extLst>
              <a:ext uri="{FF2B5EF4-FFF2-40B4-BE49-F238E27FC236}">
                <a16:creationId xmlns:a16="http://schemas.microsoft.com/office/drawing/2014/main" id="{CA6EB96C-96C6-A923-1ECF-3AA1385C750A}"/>
              </a:ext>
            </a:extLst>
          </p:cNvPr>
          <p:cNvPicPr>
            <a:picLocks noChangeAspect="1"/>
          </p:cNvPicPr>
          <p:nvPr/>
        </p:nvPicPr>
        <p:blipFill>
          <a:blip r:embed="rId3"/>
          <a:stretch>
            <a:fillRect/>
          </a:stretch>
        </p:blipFill>
        <p:spPr>
          <a:xfrm>
            <a:off x="203579" y="1052810"/>
            <a:ext cx="9362363" cy="5360840"/>
          </a:xfrm>
          <a:prstGeom prst="rect">
            <a:avLst/>
          </a:prstGeom>
        </p:spPr>
      </p:pic>
      <p:sp>
        <p:nvSpPr>
          <p:cNvPr id="2" name="TextBox 1">
            <a:extLst>
              <a:ext uri="{FF2B5EF4-FFF2-40B4-BE49-F238E27FC236}">
                <a16:creationId xmlns:a16="http://schemas.microsoft.com/office/drawing/2014/main" id="{4F5AC207-1286-FFEC-6EA8-60EFBE207B0F}"/>
              </a:ext>
            </a:extLst>
          </p:cNvPr>
          <p:cNvSpPr txBox="1"/>
          <p:nvPr/>
        </p:nvSpPr>
        <p:spPr>
          <a:xfrm>
            <a:off x="9565942" y="1212227"/>
            <a:ext cx="2539134" cy="4955203"/>
          </a:xfrm>
          <a:prstGeom prst="rect">
            <a:avLst/>
          </a:prstGeom>
          <a:noFill/>
        </p:spPr>
        <p:txBody>
          <a:bodyPr wrap="square" lIns="91440" tIns="45720" rIns="91440" bIns="45720" rtlCol="0" anchor="t">
            <a:spAutoFit/>
          </a:bodyPr>
          <a:lstStyle/>
          <a:p>
            <a:r>
              <a:rPr lang="en-CA"/>
              <a:t>Insights:</a:t>
            </a:r>
          </a:p>
          <a:p>
            <a:endParaRPr lang="en-CA"/>
          </a:p>
          <a:p>
            <a:pPr marL="285750" indent="-285750">
              <a:buFont typeface="Arial" panose="020B0604020202020204" pitchFamily="34" charset="0"/>
              <a:buChar char="•"/>
            </a:pPr>
            <a:r>
              <a:rPr lang="en-US" sz="1600"/>
              <a:t>China ranks as the top global consumer of energy, with a total consumption of 44,276 terawatt-hours.</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US" sz="1600"/>
              <a:t>On average, each individual in China consumes approximately 31,000 kilowatt-hours of energy. And Ranks 7</a:t>
            </a:r>
            <a:r>
              <a:rPr lang="en-US" sz="1600" baseline="30000"/>
              <a:t>th</a:t>
            </a:r>
            <a:r>
              <a:rPr lang="en-US" sz="1600"/>
              <a:t> in per-capita consumption</a:t>
            </a:r>
          </a:p>
          <a:p>
            <a:endParaRPr lang="en-US" sz="1600"/>
          </a:p>
          <a:p>
            <a:endParaRPr lang="en-US" sz="1600"/>
          </a:p>
          <a:p>
            <a:endParaRPr lang="en-CA"/>
          </a:p>
          <a:p>
            <a:endParaRPr lang="en-CA"/>
          </a:p>
          <a:p>
            <a:endParaRPr lang="en-CA">
              <a:cs typeface="Calibri" panose="020F0502020204030204"/>
            </a:endParaRPr>
          </a:p>
        </p:txBody>
      </p:sp>
    </p:spTree>
    <p:extLst>
      <p:ext uri="{BB962C8B-B14F-4D97-AF65-F5344CB8AC3E}">
        <p14:creationId xmlns:p14="http://schemas.microsoft.com/office/powerpoint/2010/main" val="3513191837"/>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ower lines in a field&#10;&#10;Description automatically generated">
            <a:extLst>
              <a:ext uri="{FF2B5EF4-FFF2-40B4-BE49-F238E27FC236}">
                <a16:creationId xmlns:a16="http://schemas.microsoft.com/office/drawing/2014/main" id="{38D6F576-1B21-A730-0A8A-4E807CE8D4D7}"/>
              </a:ext>
            </a:extLst>
          </p:cNvPr>
          <p:cNvPicPr>
            <a:picLocks noChangeAspect="1"/>
          </p:cNvPicPr>
          <p:nvPr/>
        </p:nvPicPr>
        <p:blipFill rotWithShape="1">
          <a:blip r:embed="rId2">
            <a:alphaModFix amt="35000"/>
            <a:extLst>
              <a:ext uri="{28A0092B-C50C-407E-A947-70E740481C1C}">
                <a14:useLocalDpi xmlns:a14="http://schemas.microsoft.com/office/drawing/2010/main" val="0"/>
              </a:ext>
            </a:extLst>
          </a:blip>
          <a:srcRect t="15730"/>
          <a:stretch/>
        </p:blipFill>
        <p:spPr>
          <a:xfrm>
            <a:off x="20" y="1"/>
            <a:ext cx="12191980" cy="6857999"/>
          </a:xfrm>
          <a:prstGeom prst="rect">
            <a:avLst/>
          </a:prstGeom>
          <a:noFill/>
        </p:spPr>
      </p:pic>
      <p:sp>
        <p:nvSpPr>
          <p:cNvPr id="2" name="Title 1">
            <a:extLst>
              <a:ext uri="{FF2B5EF4-FFF2-40B4-BE49-F238E27FC236}">
                <a16:creationId xmlns:a16="http://schemas.microsoft.com/office/drawing/2014/main" id="{A9745385-2D00-15E2-EB64-089581713659}"/>
              </a:ext>
            </a:extLst>
          </p:cNvPr>
          <p:cNvSpPr>
            <a:spLocks noGrp="1"/>
          </p:cNvSpPr>
          <p:nvPr>
            <p:ph type="ctrTitle"/>
          </p:nvPr>
        </p:nvSpPr>
        <p:spPr>
          <a:xfrm>
            <a:off x="205854" y="216659"/>
            <a:ext cx="11782697" cy="687181"/>
          </a:xfrm>
        </p:spPr>
        <p:txBody>
          <a:bodyPr>
            <a:normAutofit/>
          </a:bodyPr>
          <a:lstStyle/>
          <a:p>
            <a:r>
              <a:rPr lang="en-US" sz="4000">
                <a:solidFill>
                  <a:srgbClr val="FFFFFF"/>
                </a:solidFill>
                <a:latin typeface="Century Gothic"/>
                <a:cs typeface="Segoe UI"/>
              </a:rPr>
              <a:t>Global energy consumption by source</a:t>
            </a:r>
            <a:endParaRPr lang="en-CA" sz="4000">
              <a:solidFill>
                <a:srgbClr val="FFFFFF"/>
              </a:solidFill>
              <a:latin typeface="Century Gothic"/>
              <a:cs typeface="Segoe UI"/>
            </a:endParaRPr>
          </a:p>
        </p:txBody>
      </p:sp>
      <p:sp>
        <p:nvSpPr>
          <p:cNvPr id="4" name="TextBox 3">
            <a:extLst>
              <a:ext uri="{FF2B5EF4-FFF2-40B4-BE49-F238E27FC236}">
                <a16:creationId xmlns:a16="http://schemas.microsoft.com/office/drawing/2014/main" id="{68E9C57E-73AD-80CA-C76F-1D7BFB76C908}"/>
              </a:ext>
            </a:extLst>
          </p:cNvPr>
          <p:cNvSpPr txBox="1"/>
          <p:nvPr/>
        </p:nvSpPr>
        <p:spPr>
          <a:xfrm>
            <a:off x="9511960" y="1062607"/>
            <a:ext cx="2539134" cy="8032968"/>
          </a:xfrm>
          <a:prstGeom prst="rect">
            <a:avLst/>
          </a:prstGeom>
          <a:noFill/>
        </p:spPr>
        <p:txBody>
          <a:bodyPr wrap="square" lIns="91440" tIns="45720" rIns="91440" bIns="45720" rtlCol="0" anchor="t">
            <a:spAutoFit/>
          </a:bodyPr>
          <a:lstStyle/>
          <a:p>
            <a:r>
              <a:rPr lang="en-CA"/>
              <a:t>Insights:</a:t>
            </a:r>
          </a:p>
          <a:p>
            <a:endParaRPr lang="en-CA"/>
          </a:p>
          <a:p>
            <a:pPr marL="285750" indent="-285750">
              <a:buFont typeface="Arial" panose="020B0604020202020204" pitchFamily="34" charset="0"/>
              <a:buChar char="•"/>
            </a:pPr>
            <a:r>
              <a:rPr lang="en-US" sz="1600">
                <a:cs typeface="Calibri" panose="020F0502020204030204"/>
              </a:rPr>
              <a:t>Coal and oil are the largest sources of energy consumption, with coal being the largest source in recent years. This indicates a heavy reliance on fossil fuels for energy.</a:t>
            </a:r>
          </a:p>
          <a:p>
            <a:endParaRPr lang="en-US" sz="1600">
              <a:cs typeface="Calibri" panose="020F0502020204030204"/>
            </a:endParaRPr>
          </a:p>
          <a:p>
            <a:pPr marL="285750" indent="-285750">
              <a:buFont typeface="Arial" panose="020B0604020202020204" pitchFamily="34" charset="0"/>
              <a:buChar char="•"/>
            </a:pPr>
            <a:r>
              <a:rPr lang="en-US" sz="1600">
                <a:cs typeface="Calibri" panose="020F0502020204030204"/>
              </a:rPr>
              <a:t>Other sources such as hydro, nuclear, and other renewables are present but in smaller quantities. However, wind and solar energy consumption have increased in recent years, indicating a shift towards cleaner energy sources.</a:t>
            </a:r>
          </a:p>
          <a:p>
            <a:endParaRPr lang="en-CA" sz="1600">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a:p>
            <a:endParaRPr lang="en-CA">
              <a:cs typeface="Calibri" panose="020F0502020204030204"/>
            </a:endParaRPr>
          </a:p>
        </p:txBody>
      </p:sp>
      <p:pic>
        <p:nvPicPr>
          <p:cNvPr id="6" name="Picture 5">
            <a:extLst>
              <a:ext uri="{FF2B5EF4-FFF2-40B4-BE49-F238E27FC236}">
                <a16:creationId xmlns:a16="http://schemas.microsoft.com/office/drawing/2014/main" id="{6C995B42-E7D8-1C01-B7BB-5EAE306428E5}"/>
              </a:ext>
            </a:extLst>
          </p:cNvPr>
          <p:cNvPicPr>
            <a:picLocks noChangeAspect="1"/>
          </p:cNvPicPr>
          <p:nvPr/>
        </p:nvPicPr>
        <p:blipFill>
          <a:blip r:embed="rId3"/>
          <a:stretch>
            <a:fillRect/>
          </a:stretch>
        </p:blipFill>
        <p:spPr>
          <a:xfrm>
            <a:off x="140906" y="1188185"/>
            <a:ext cx="9271621" cy="5217253"/>
          </a:xfrm>
          <a:prstGeom prst="rect">
            <a:avLst/>
          </a:prstGeom>
        </p:spPr>
      </p:pic>
    </p:spTree>
    <p:extLst>
      <p:ext uri="{BB962C8B-B14F-4D97-AF65-F5344CB8AC3E}">
        <p14:creationId xmlns:p14="http://schemas.microsoft.com/office/powerpoint/2010/main" val="101305863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c29d47f-2a2b-484b-84a1-fec2e6cb6bc8">
      <Terms xmlns="http://schemas.microsoft.com/office/infopath/2007/PartnerControls"/>
    </lcf76f155ced4ddcb4097134ff3c332f>
    <TaxCatchAll xmlns="b55afcba-0cd7-43ce-8e26-d5fb3a41d3d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3D62B91B9614E4F885214A6804AAE1E" ma:contentTypeVersion="11" ma:contentTypeDescription="Create a new document." ma:contentTypeScope="" ma:versionID="681101185a6491a76dc16e89618bbac4">
  <xsd:schema xmlns:xsd="http://www.w3.org/2001/XMLSchema" xmlns:xs="http://www.w3.org/2001/XMLSchema" xmlns:p="http://schemas.microsoft.com/office/2006/metadata/properties" xmlns:ns2="5c29d47f-2a2b-484b-84a1-fec2e6cb6bc8" xmlns:ns3="b55afcba-0cd7-43ce-8e26-d5fb3a41d3dc" targetNamespace="http://schemas.microsoft.com/office/2006/metadata/properties" ma:root="true" ma:fieldsID="b83a4ff1bc77c7911e7e1c52184f5d28" ns2:_="" ns3:_="">
    <xsd:import namespace="5c29d47f-2a2b-484b-84a1-fec2e6cb6bc8"/>
    <xsd:import namespace="b55afcba-0cd7-43ce-8e26-d5fb3a41d3d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29d47f-2a2b-484b-84a1-fec2e6cb6b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b5a200e-6db3-4776-8e88-7d4fd5d3dcbe"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55afcba-0cd7-43ce-8e26-d5fb3a41d3d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57b02ba-e765-4ff3-be77-8874a79e59f3}" ma:internalName="TaxCatchAll" ma:showField="CatchAllData" ma:web="b55afcba-0cd7-43ce-8e26-d5fb3a41d3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B13980-3B6F-43F2-A2D5-E4AD784F18A1}">
  <ds:schemaRefs>
    <ds:schemaRef ds:uri="http://schemas.microsoft.com/sharepoint/v3/contenttype/forms"/>
  </ds:schemaRefs>
</ds:datastoreItem>
</file>

<file path=customXml/itemProps2.xml><?xml version="1.0" encoding="utf-8"?>
<ds:datastoreItem xmlns:ds="http://schemas.openxmlformats.org/officeDocument/2006/customXml" ds:itemID="{B6D0A812-5F8E-4180-A568-67BDB76EA18B}">
  <ds:schemaRefs>
    <ds:schemaRef ds:uri="5c29d47f-2a2b-484b-84a1-fec2e6cb6b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4576101-6118-4F2C-9D58-BD137017B32B}"/>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Global Energy Consumption -  Navigating the Path to Sustainability</vt:lpstr>
      <vt:lpstr>About Our Project</vt:lpstr>
      <vt:lpstr>Problem Statement</vt:lpstr>
      <vt:lpstr>Data Source</vt:lpstr>
      <vt:lpstr>Data Source</vt:lpstr>
      <vt:lpstr>Data Cleaning</vt:lpstr>
      <vt:lpstr>PowerPoint Presentation</vt:lpstr>
      <vt:lpstr>PowerPoint Presentation</vt:lpstr>
      <vt:lpstr>Global energy consumption by source</vt:lpstr>
      <vt:lpstr>Per capita Energy Consumption</vt:lpstr>
      <vt:lpstr>Annual Changes in Consumption</vt:lpstr>
      <vt:lpstr> Fossil fuel consumption Analysis</vt:lpstr>
      <vt:lpstr>US cutting down the coal usage </vt:lpstr>
      <vt:lpstr>which countries use Coal The most ? </vt:lpstr>
      <vt:lpstr>Which country dominates Gas usage?</vt:lpstr>
      <vt:lpstr>Germany's Decline in fossil fuel Usage</vt:lpstr>
      <vt:lpstr>Cue – Renewable Energy </vt:lpstr>
      <vt:lpstr>Cue – Renewable Energy </vt:lpstr>
      <vt:lpstr>What is the Progress of Countries?</vt:lpstr>
      <vt:lpstr>What is the Progress of Countries?</vt:lpstr>
      <vt:lpstr>What is the Progress of Countries?</vt:lpstr>
      <vt:lpstr>What is the Progress of Countries?</vt:lpstr>
      <vt:lpstr>What is the Progress of Countries?</vt:lpstr>
      <vt:lpstr>What is the Progress of Countries?</vt:lpstr>
      <vt:lpstr>Will the World Make it?</vt:lpstr>
      <vt:lpstr>Challenges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Energy Consumption</dc:title>
  <dc:creator>Rishabhbhara Panchal</dc:creator>
  <cp:revision>2</cp:revision>
  <dcterms:created xsi:type="dcterms:W3CDTF">2023-12-04T16:21:01Z</dcterms:created>
  <dcterms:modified xsi:type="dcterms:W3CDTF">2023-12-08T18:55:55Z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0x010100F3D62B91B9614E4F885214A6804AAE1E</vt:lpwstr>
  </property>
</Properties>
</file>