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F98"/>
    <a:srgbClr val="9DCF99"/>
    <a:srgbClr val="587891"/>
    <a:srgbClr val="422C16"/>
    <a:srgbClr val="0C788E"/>
    <a:srgbClr val="006666"/>
    <a:srgbClr val="0099CC"/>
    <a:srgbClr val="660066"/>
    <a:srgbClr val="66003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70" d="100"/>
          <a:sy n="70" d="100"/>
        </p:scale>
        <p:origin x="13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FAD7F-4D07-4B10-990F-901948212E13}" type="datetimeFigureOut">
              <a:rPr lang="en-IN" smtClean="0"/>
              <a:t>12-02-2015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916B8-6D6B-4026-A4D2-4DD196B0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3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916B8-6D6B-4026-A4D2-4DD196B0BEF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96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9DB9B-8280-47F2-9E6F-60FCAB359F7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2228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54D32-598E-4F21-88E5-E69EB89BB5E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0056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B887D-AF8C-4DA8-9054-46B60BFCC77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4397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80CBC-B329-4792-9D4B-918132A4586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9310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396B9-2E8B-41BD-AA36-115EC0B35E8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3384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0A5CB-4354-4477-BE7A-ED51119F3D8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9240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860DB-B28D-461B-850B-C1123474F94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0336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4BFB3-B7D5-4493-ACB8-6BA4823E8A6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9435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96B0D-9896-4979-9CE6-E823CF215C4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4238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B0805-3216-4F67-96D8-A955461BE8B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6825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644C7-ED95-44AB-8483-7A768FD5E52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9779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EB883C-115D-4B21-9A21-93FA2BB5F5AA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1.WAV"/><Relationship Id="rId7" Type="http://schemas.openxmlformats.org/officeDocument/2006/relationships/slideLayout" Target="../slideLayouts/slideLayout2.xml"/><Relationship Id="rId2" Type="http://schemas.openxmlformats.org/officeDocument/2006/relationships/audio" Target="file:///C:\Users\Shubham\Downloads\85746__schatzl03__gulping-and-drinking-1-2.aif" TargetMode="External"/><Relationship Id="rId1" Type="http://schemas.microsoft.com/office/2007/relationships/media" Target="file:///C:\Users\Shubham\Downloads\85746__schatzl03__gulping-and-drinking-1-2.aif" TargetMode="External"/><Relationship Id="rId6" Type="http://schemas.openxmlformats.org/officeDocument/2006/relationships/audio" Target="../media/media2.WAV"/><Relationship Id="rId5" Type="http://schemas.microsoft.com/office/2007/relationships/media" Target="../media/media2.WAV"/><Relationship Id="rId4" Type="http://schemas.openxmlformats.org/officeDocument/2006/relationships/audio" Target="../media/media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303463" y="5876925"/>
            <a:ext cx="6840537" cy="647700"/>
          </a:xfrm>
        </p:spPr>
        <p:txBody>
          <a:bodyPr anchor="ctr"/>
          <a:lstStyle/>
          <a:p>
            <a:pPr algn="r"/>
            <a:r>
              <a:rPr lang="es-ES" altLang="en-US" sz="4800" b="1" dirty="0" err="1" smtClean="0">
                <a:solidFill>
                  <a:schemeClr val="bg1"/>
                </a:solidFill>
              </a:rPr>
              <a:t>Super-Hearing</a:t>
            </a:r>
            <a:r>
              <a:rPr lang="es-ES" altLang="en-US" sz="4800" b="1" dirty="0" smtClean="0">
                <a:solidFill>
                  <a:schemeClr val="bg1"/>
                </a:solidFill>
              </a:rPr>
              <a:t> </a:t>
            </a:r>
            <a:r>
              <a:rPr lang="es-ES" altLang="en-US" sz="4800" b="1" dirty="0" err="1" smtClean="0">
                <a:solidFill>
                  <a:schemeClr val="bg1"/>
                </a:solidFill>
              </a:rPr>
              <a:t>Aid</a:t>
            </a:r>
            <a:endParaRPr lang="es-ES" altLang="en-US" sz="4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077072"/>
            <a:ext cx="2539682" cy="2222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7287" y="785251"/>
            <a:ext cx="2808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LCD" pitchFamily="2" charset="0"/>
              </a:rPr>
              <a:t> DIGITAL </a:t>
            </a:r>
          </a:p>
          <a:p>
            <a:pPr algn="ctr"/>
            <a:r>
              <a:rPr lang="en-IN" sz="6000" dirty="0" smtClean="0">
                <a:latin typeface="LCD" pitchFamily="2" charset="0"/>
              </a:rPr>
              <a:t>LOGIC </a:t>
            </a:r>
          </a:p>
          <a:p>
            <a:pPr algn="ctr"/>
            <a:r>
              <a:rPr lang="en-IN" sz="6000" dirty="0" smtClean="0">
                <a:latin typeface="LCD" pitchFamily="2" charset="0"/>
              </a:rPr>
              <a:t>PBL</a:t>
            </a:r>
          </a:p>
          <a:p>
            <a:endParaRPr lang="en-IN" sz="6000" dirty="0"/>
          </a:p>
        </p:txBody>
      </p:sp>
      <p:sp>
        <p:nvSpPr>
          <p:cNvPr id="8" name="Oval 7"/>
          <p:cNvSpPr/>
          <p:nvPr/>
        </p:nvSpPr>
        <p:spPr>
          <a:xfrm>
            <a:off x="0" y="6597352"/>
            <a:ext cx="755576" cy="260648"/>
          </a:xfrm>
          <a:prstGeom prst="ellipse">
            <a:avLst/>
          </a:prstGeom>
          <a:solidFill>
            <a:srgbClr val="58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87664" y="1572394"/>
            <a:ext cx="516867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ECF98"/>
                </a:solidFill>
                <a:effectLst/>
                <a:latin typeface="LCD" pitchFamily="2" charset="0"/>
              </a:rPr>
              <a:t>THANK YOU</a:t>
            </a:r>
            <a:endParaRPr lang="en-US" sz="10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9ECF98"/>
              </a:solidFill>
              <a:effectLst/>
              <a:latin typeface="LCD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388424" y="6597352"/>
            <a:ext cx="755576" cy="260648"/>
          </a:xfrm>
          <a:prstGeom prst="ellipse">
            <a:avLst/>
          </a:prstGeom>
          <a:solidFill>
            <a:srgbClr val="58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18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9DCF99"/>
                </a:solidFill>
              </a:rPr>
              <a:t>GROUP MEMBERS:</a:t>
            </a:r>
            <a:endParaRPr lang="en-US" altLang="en-US" dirty="0">
              <a:solidFill>
                <a:srgbClr val="9DCF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Bhushan</a:t>
            </a:r>
            <a:r>
              <a:rPr lang="en-IN" dirty="0" smtClean="0"/>
              <a:t> Mahajan----------14BCE1156</a:t>
            </a:r>
          </a:p>
          <a:p>
            <a:endParaRPr lang="en-IN" dirty="0"/>
          </a:p>
          <a:p>
            <a:r>
              <a:rPr lang="en-IN" dirty="0" smtClean="0"/>
              <a:t>Prashant </a:t>
            </a:r>
            <a:r>
              <a:rPr lang="en-IN" dirty="0" err="1" smtClean="0"/>
              <a:t>Bharadwaj</a:t>
            </a:r>
            <a:r>
              <a:rPr lang="en-IN" dirty="0" smtClean="0"/>
              <a:t>-------14BCE1177</a:t>
            </a:r>
          </a:p>
          <a:p>
            <a:endParaRPr lang="en-IN" dirty="0"/>
          </a:p>
          <a:p>
            <a:r>
              <a:rPr lang="en-IN" dirty="0" err="1" smtClean="0"/>
              <a:t>Rishabh</a:t>
            </a:r>
            <a:r>
              <a:rPr lang="en-IN" dirty="0" smtClean="0"/>
              <a:t> </a:t>
            </a:r>
            <a:r>
              <a:rPr lang="en-IN" dirty="0" err="1" smtClean="0"/>
              <a:t>Bhaskaran</a:t>
            </a:r>
            <a:r>
              <a:rPr lang="en-IN" dirty="0" smtClean="0"/>
              <a:t>--------14BCE1042</a:t>
            </a:r>
          </a:p>
          <a:p>
            <a:endParaRPr lang="en-IN" dirty="0"/>
          </a:p>
          <a:p>
            <a:r>
              <a:rPr lang="en-IN" dirty="0" smtClean="0"/>
              <a:t>Shubham Majmudar-------14BCE1069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8388424" y="6597352"/>
            <a:ext cx="755576" cy="260648"/>
          </a:xfrm>
          <a:prstGeom prst="ellipse">
            <a:avLst/>
          </a:prstGeom>
          <a:solidFill>
            <a:srgbClr val="58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ECF98"/>
                </a:solidFill>
              </a:rPr>
              <a:t>Required Components:</a:t>
            </a:r>
            <a:endParaRPr lang="en-IN" dirty="0">
              <a:solidFill>
                <a:srgbClr val="9ECF9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 X Electret Microphone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4 X 5.6k Resistor</a:t>
            </a:r>
          </a:p>
          <a:p>
            <a:r>
              <a:rPr lang="en-IN" dirty="0" smtClean="0"/>
              <a:t>2 X 1k Resistor</a:t>
            </a:r>
          </a:p>
          <a:p>
            <a:r>
              <a:rPr lang="en-IN" dirty="0" smtClean="0"/>
              <a:t>2 X 2.7m Resistor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04864"/>
            <a:ext cx="2466975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63" y="3705569"/>
            <a:ext cx="1059414" cy="10594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957" y="4235276"/>
            <a:ext cx="1080120" cy="1080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01" y="4840390"/>
            <a:ext cx="1031776" cy="103177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388424" y="6597352"/>
            <a:ext cx="755576" cy="260648"/>
          </a:xfrm>
          <a:prstGeom prst="ellipse">
            <a:avLst/>
          </a:prstGeom>
          <a:solidFill>
            <a:srgbClr val="58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ECF98"/>
                </a:solidFill>
              </a:rPr>
              <a:t>Required Components: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 X 104 Capacitor</a:t>
            </a:r>
          </a:p>
          <a:p>
            <a:endParaRPr lang="en-IN" dirty="0" smtClean="0"/>
          </a:p>
          <a:p>
            <a:r>
              <a:rPr lang="en-IN" dirty="0" smtClean="0"/>
              <a:t>Battery Holder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Op-Amp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600200"/>
            <a:ext cx="2016224" cy="201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81" y="3284984"/>
            <a:ext cx="1932658" cy="1932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47" y="5301208"/>
            <a:ext cx="1381125" cy="10953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388424" y="6597352"/>
            <a:ext cx="755576" cy="260648"/>
          </a:xfrm>
          <a:prstGeom prst="ellipse">
            <a:avLst/>
          </a:prstGeom>
          <a:solidFill>
            <a:srgbClr val="58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5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ECF98"/>
                </a:solidFill>
              </a:rPr>
              <a:t>Required Components: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Switch</a:t>
            </a:r>
          </a:p>
          <a:p>
            <a:endParaRPr lang="en-IN" dirty="0" smtClean="0"/>
          </a:p>
          <a:p>
            <a:r>
              <a:rPr lang="en-IN" dirty="0" smtClean="0"/>
              <a:t>Headphone Jack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Breadboard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17638"/>
            <a:ext cx="2211856" cy="18247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925">
            <a:off x="3006893" y="3159029"/>
            <a:ext cx="1584176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276">
            <a:off x="1308829" y="4495938"/>
            <a:ext cx="4516439" cy="209914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388424" y="6624736"/>
            <a:ext cx="755576" cy="260648"/>
          </a:xfrm>
          <a:prstGeom prst="ellipse">
            <a:avLst/>
          </a:prstGeom>
          <a:solidFill>
            <a:srgbClr val="58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ECF98"/>
                </a:solidFill>
              </a:rPr>
              <a:t>Circuit Diagram: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7706648" cy="3816424"/>
          </a:xfrm>
        </p:spPr>
      </p:pic>
      <p:sp>
        <p:nvSpPr>
          <p:cNvPr id="5" name="Oval 4"/>
          <p:cNvSpPr/>
          <p:nvPr/>
        </p:nvSpPr>
        <p:spPr>
          <a:xfrm>
            <a:off x="8388424" y="6597352"/>
            <a:ext cx="755576" cy="260648"/>
          </a:xfrm>
          <a:prstGeom prst="ellipse">
            <a:avLst/>
          </a:prstGeom>
          <a:solidFill>
            <a:srgbClr val="58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2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ECF98"/>
                </a:solidFill>
              </a:rPr>
              <a:t>Procedure: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Solder the components on a chip according to the circuit diagram.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Use a breadboard to access points in same potential.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8388424" y="6597352"/>
            <a:ext cx="755576" cy="260648"/>
          </a:xfrm>
          <a:prstGeom prst="ellipse">
            <a:avLst/>
          </a:prstGeom>
          <a:solidFill>
            <a:srgbClr val="58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75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44" y="28577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9ECF98"/>
                </a:solidFill>
              </a:rPr>
              <a:t>Uses: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270" y="1645378"/>
            <a:ext cx="7374210" cy="1252736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Gives your ears the power to hear inaudible / faintly audible sounds.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51" y="3076582"/>
            <a:ext cx="89292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sz="3200" dirty="0" smtClean="0"/>
              <a:t>But Technically Speaking,</a:t>
            </a:r>
          </a:p>
          <a:p>
            <a:pPr marL="0" indent="0" algn="ctr">
              <a:buNone/>
            </a:pPr>
            <a:r>
              <a:rPr lang="en-IN" sz="3200" dirty="0" smtClean="0"/>
              <a:t>Sounds of low decibels </a:t>
            </a:r>
          </a:p>
          <a:p>
            <a:pPr marL="0" indent="0" algn="ctr">
              <a:buNone/>
            </a:pPr>
            <a:r>
              <a:rPr lang="en-IN" sz="3200" dirty="0" smtClean="0"/>
              <a:t>are amplified to higher decibels,</a:t>
            </a:r>
          </a:p>
          <a:p>
            <a:pPr marL="0" indent="0" algn="ctr">
              <a:buNone/>
            </a:pPr>
            <a:r>
              <a:rPr lang="en-IN" sz="3200" dirty="0" smtClean="0"/>
              <a:t>which makes it possible for the human ear to hear them as they are now in the audible range of loudness (10dB to 10kdB)</a:t>
            </a:r>
          </a:p>
          <a:p>
            <a:endParaRPr lang="en-IN" sz="3200" dirty="0"/>
          </a:p>
        </p:txBody>
      </p:sp>
      <p:sp>
        <p:nvSpPr>
          <p:cNvPr id="5" name="Oval 4"/>
          <p:cNvSpPr/>
          <p:nvPr/>
        </p:nvSpPr>
        <p:spPr>
          <a:xfrm>
            <a:off x="8388424" y="6597352"/>
            <a:ext cx="755576" cy="260648"/>
          </a:xfrm>
          <a:prstGeom prst="ellipse">
            <a:avLst/>
          </a:prstGeom>
          <a:solidFill>
            <a:srgbClr val="58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6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ECF98"/>
                </a:solidFill>
              </a:rPr>
              <a:t>Audio Output:</a:t>
            </a:r>
            <a:endParaRPr lang="en-IN" dirty="0"/>
          </a:p>
        </p:txBody>
      </p:sp>
      <p:pic>
        <p:nvPicPr>
          <p:cNvPr id="4" name="85746__schatzl03__gulping-and-drinking-1-2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588224" y="2334659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0776" y="2334659"/>
            <a:ext cx="2831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Gulping Sound:</a:t>
            </a:r>
            <a:endParaRPr lang="en-IN" sz="3000" dirty="0"/>
          </a:p>
        </p:txBody>
      </p:sp>
      <p:pic>
        <p:nvPicPr>
          <p:cNvPr id="7" name="166506__yoyodaman234__concrete-footstep-4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588224" y="3655341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0776" y="3655341"/>
            <a:ext cx="47525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 smtClean="0"/>
              <a:t>Walking on concrete:</a:t>
            </a:r>
          </a:p>
          <a:p>
            <a:endParaRPr lang="en-IN" sz="3000" dirty="0"/>
          </a:p>
          <a:p>
            <a:endParaRPr lang="en-IN" sz="3000" dirty="0" smtClean="0"/>
          </a:p>
          <a:p>
            <a:r>
              <a:rPr lang="en-IN" sz="3000" dirty="0" smtClean="0"/>
              <a:t>Door Creaking:</a:t>
            </a:r>
          </a:p>
          <a:p>
            <a:endParaRPr lang="en-IN" sz="3000" dirty="0"/>
          </a:p>
        </p:txBody>
      </p:sp>
      <p:pic>
        <p:nvPicPr>
          <p:cNvPr id="9" name="148114__zabuhailo__doorcreaking9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588224" y="4976023"/>
            <a:ext cx="609600" cy="6096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388424" y="6597352"/>
            <a:ext cx="755576" cy="260648"/>
          </a:xfrm>
          <a:prstGeom prst="ellipse">
            <a:avLst/>
          </a:prstGeom>
          <a:solidFill>
            <a:srgbClr val="58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4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3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159</Words>
  <Application>Microsoft Office PowerPoint</Application>
  <PresentationFormat>On-screen Show (4:3)</PresentationFormat>
  <Paragraphs>55</Paragraphs>
  <Slides>10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LCD</vt:lpstr>
      <vt:lpstr>Diseño predeterminado</vt:lpstr>
      <vt:lpstr>Super-Hearing Aid</vt:lpstr>
      <vt:lpstr>GROUP MEMBERS:</vt:lpstr>
      <vt:lpstr>Required Components:</vt:lpstr>
      <vt:lpstr>Required Components:</vt:lpstr>
      <vt:lpstr>Required Components:</vt:lpstr>
      <vt:lpstr>Circuit Diagram:</vt:lpstr>
      <vt:lpstr>Procedure:</vt:lpstr>
      <vt:lpstr>Uses:</vt:lpstr>
      <vt:lpstr>Audio Output: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Shubham Majmudar</cp:lastModifiedBy>
  <cp:revision>721</cp:revision>
  <dcterms:created xsi:type="dcterms:W3CDTF">2010-05-23T14:28:12Z</dcterms:created>
  <dcterms:modified xsi:type="dcterms:W3CDTF">2015-02-11T22:47:14Z</dcterms:modified>
</cp:coreProperties>
</file>