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800">
        <a:solidFill>
          <a:srgbClr val="EEEEEE"/>
        </a:solidFill>
        <a:latin typeface="Helvetica Neue Bold Condensed"/>
        <a:ea typeface="Helvetica Neue Bold Condensed"/>
        <a:cs typeface="Helvetica Neue Bold Condensed"/>
        <a:sym typeface="Helvetica Neue Bold Condensed"/>
      </a:defRPr>
    </a:lvl1pPr>
    <a:lvl2pPr indent="228600" algn="ctr" defTabSz="584200">
      <a:defRPr sz="3800">
        <a:solidFill>
          <a:srgbClr val="EEEEEE"/>
        </a:solidFill>
        <a:latin typeface="Helvetica Neue Bold Condensed"/>
        <a:ea typeface="Helvetica Neue Bold Condensed"/>
        <a:cs typeface="Helvetica Neue Bold Condensed"/>
        <a:sym typeface="Helvetica Neue Bold Condensed"/>
      </a:defRPr>
    </a:lvl2pPr>
    <a:lvl3pPr indent="457200" algn="ctr" defTabSz="584200">
      <a:defRPr sz="3800">
        <a:solidFill>
          <a:srgbClr val="EEEEEE"/>
        </a:solidFill>
        <a:latin typeface="Helvetica Neue Bold Condensed"/>
        <a:ea typeface="Helvetica Neue Bold Condensed"/>
        <a:cs typeface="Helvetica Neue Bold Condensed"/>
        <a:sym typeface="Helvetica Neue Bold Condensed"/>
      </a:defRPr>
    </a:lvl3pPr>
    <a:lvl4pPr indent="685800" algn="ctr" defTabSz="584200">
      <a:defRPr sz="3800">
        <a:solidFill>
          <a:srgbClr val="EEEEEE"/>
        </a:solidFill>
        <a:latin typeface="Helvetica Neue Bold Condensed"/>
        <a:ea typeface="Helvetica Neue Bold Condensed"/>
        <a:cs typeface="Helvetica Neue Bold Condensed"/>
        <a:sym typeface="Helvetica Neue Bold Condensed"/>
      </a:defRPr>
    </a:lvl4pPr>
    <a:lvl5pPr indent="914400" algn="ctr" defTabSz="584200">
      <a:defRPr sz="3800">
        <a:solidFill>
          <a:srgbClr val="EEEEEE"/>
        </a:solidFill>
        <a:latin typeface="Helvetica Neue Bold Condensed"/>
        <a:ea typeface="Helvetica Neue Bold Condensed"/>
        <a:cs typeface="Helvetica Neue Bold Condensed"/>
        <a:sym typeface="Helvetica Neue Bold Condensed"/>
      </a:defRPr>
    </a:lvl5pPr>
    <a:lvl6pPr indent="1143000" algn="ctr" defTabSz="584200">
      <a:defRPr sz="3800">
        <a:solidFill>
          <a:srgbClr val="EEEEEE"/>
        </a:solidFill>
        <a:latin typeface="Helvetica Neue Bold Condensed"/>
        <a:ea typeface="Helvetica Neue Bold Condensed"/>
        <a:cs typeface="Helvetica Neue Bold Condensed"/>
        <a:sym typeface="Helvetica Neue Bold Condensed"/>
      </a:defRPr>
    </a:lvl6pPr>
    <a:lvl7pPr indent="1371600" algn="ctr" defTabSz="584200">
      <a:defRPr sz="3800">
        <a:solidFill>
          <a:srgbClr val="EEEEEE"/>
        </a:solidFill>
        <a:latin typeface="Helvetica Neue Bold Condensed"/>
        <a:ea typeface="Helvetica Neue Bold Condensed"/>
        <a:cs typeface="Helvetica Neue Bold Condensed"/>
        <a:sym typeface="Helvetica Neue Bold Condensed"/>
      </a:defRPr>
    </a:lvl7pPr>
    <a:lvl8pPr indent="1600200" algn="ctr" defTabSz="584200">
      <a:defRPr sz="3800">
        <a:solidFill>
          <a:srgbClr val="EEEEEE"/>
        </a:solidFill>
        <a:latin typeface="Helvetica Neue Bold Condensed"/>
        <a:ea typeface="Helvetica Neue Bold Condensed"/>
        <a:cs typeface="Helvetica Neue Bold Condensed"/>
        <a:sym typeface="Helvetica Neue Bold Condensed"/>
      </a:defRPr>
    </a:lvl8pPr>
    <a:lvl9pPr indent="1828800" algn="ctr" defTabSz="584200">
      <a:defRPr sz="3800">
        <a:solidFill>
          <a:srgbClr val="EEEEEE"/>
        </a:solidFill>
        <a:latin typeface="Helvetica Neue Bold Condensed"/>
        <a:ea typeface="Helvetica Neue Bold Condensed"/>
        <a:cs typeface="Helvetica Neue Bold Condensed"/>
        <a:sym typeface="Helvetica Neue Bold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DDDBCF"/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C9C8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4C8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7888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888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DBDBD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F2817"/>
              </a:solidFill>
              <a:prstDash val="solid"/>
              <a:miter lim="400000"/>
            </a:ln>
          </a:bottom>
          <a:insideH>
            <a:ln w="12700" cap="flat">
              <a:solidFill>
                <a:srgbClr val="8F281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8341D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EEE0"/>
          </a:solidFill>
        </a:fill>
      </a:tcStyle>
    </a:wholeTbl>
    <a:band2H>
      <a:tcTxStyle b="def" i="def"/>
      <a:tcStyle>
        <a:tcBdr/>
        <a:fill>
          <a:solidFill>
            <a:srgbClr val="F0EEE0">
              <a:alpha val="93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solidFill>
                <a:srgbClr val="5F5857"/>
              </a:solidFill>
              <a:prstDash val="solid"/>
              <a:miter lim="400000"/>
            </a:ln>
          </a:left>
          <a:right>
            <a:ln w="25400" cap="flat">
              <a:solidFill>
                <a:srgbClr val="AC9C88"/>
              </a:solidFill>
              <a:prstDash val="solid"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F5857"/>
              </a:solidFill>
              <a:prstDash val="solid"/>
              <a:miter lim="400000"/>
            </a:ln>
          </a:bottom>
          <a:insideH>
            <a:ln w="12700" cap="flat">
              <a:solidFill>
                <a:srgbClr val="97231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F585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1401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EEE0"/>
          </a:solidFill>
        </a:fill>
      </a:tcStyle>
    </a:wholeTbl>
    <a:band2H>
      <a:tcTxStyle b="def" i="def"/>
      <a:tcStyle>
        <a:tcBdr/>
        <a:fill>
          <a:solidFill>
            <a:srgbClr val="F0EEE0">
              <a:alpha val="93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4C8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2912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4AA2A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58585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6B5C3">
              <a:alpha val="14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9F9F9F"/>
              </a:solidFill>
              <a:prstDash val="solid"/>
              <a:miter lim="400000"/>
            </a:ln>
          </a:left>
          <a:right>
            <a:ln w="12700" cap="flat">
              <a:solidFill>
                <a:srgbClr val="9F9F9F"/>
              </a:solidFill>
              <a:prstDash val="solid"/>
              <a:miter lim="400000"/>
            </a:ln>
          </a:right>
          <a:top>
            <a:ln w="12700" cap="flat">
              <a:solidFill>
                <a:srgbClr val="9F9F9F"/>
              </a:solidFill>
              <a:prstDash val="solid"/>
              <a:miter lim="400000"/>
            </a:ln>
          </a:top>
          <a:bottom>
            <a:ln w="12700" cap="flat">
              <a:solidFill>
                <a:srgbClr val="9F9F9F"/>
              </a:solidFill>
              <a:prstDash val="solid"/>
              <a:miter lim="400000"/>
            </a:ln>
          </a:bottom>
          <a:insideH>
            <a:ln w="12700" cap="flat">
              <a:solidFill>
                <a:srgbClr val="9F9F9F"/>
              </a:solidFill>
              <a:prstDash val="solid"/>
              <a:miter lim="400000"/>
            </a:ln>
          </a:insideH>
          <a:insideV>
            <a:ln w="12700" cap="flat">
              <a:solidFill>
                <a:srgbClr val="9F9F9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979">
              <a:alpha val="38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ABABA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25A5D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B8B8B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25A5D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B8B8B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979">
              <a:alpha val="25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title"/>
          </p:nvPr>
        </p:nvSpPr>
        <p:spPr>
          <a:xfrm>
            <a:off x="1270000" y="1943100"/>
            <a:ext cx="10464800" cy="2997200"/>
          </a:xfrm>
          <a:prstGeom prst="rect">
            <a:avLst/>
          </a:prstGeom>
        </p:spPr>
        <p:txBody>
          <a:bodyPr anchor="b"/>
          <a:lstStyle>
            <a:lvl1pPr>
              <a:defRPr spc="-128" sz="6400">
                <a:latin typeface="+mj-lt"/>
                <a:ea typeface="+mj-ea"/>
                <a:cs typeface="+mj-cs"/>
                <a:sym typeface="Superclarendon Regular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28" sz="6400">
                <a:solidFill>
                  <a:srgbClr val="EEEEEE"/>
                </a:solidFill>
              </a:rPr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270000" y="5029200"/>
            <a:ext cx="10464800" cy="218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Font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Font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Font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One</a:t>
            </a:r>
            <a:endParaRPr sz="2400">
              <a:solidFill>
                <a:srgbClr val="EEEEE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Two</a:t>
            </a:r>
            <a:endParaRPr sz="2400">
              <a:solidFill>
                <a:srgbClr val="EEEEE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Three</a:t>
            </a:r>
            <a:endParaRPr sz="2400">
              <a:solidFill>
                <a:srgbClr val="EEEEE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Four</a:t>
            </a:r>
            <a:endParaRPr sz="2400">
              <a:solidFill>
                <a:srgbClr val="EEEEE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Alt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4473" y="8193634"/>
            <a:ext cx="3457771" cy="71843"/>
          </a:xfrm>
          <a:prstGeom prst="rect">
            <a:avLst/>
          </a:prstGeom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635000" y="6845300"/>
            <a:ext cx="11734800" cy="1219200"/>
          </a:xfrm>
          <a:prstGeom prst="rect">
            <a:avLst/>
          </a:prstGeom>
        </p:spPr>
        <p:txBody>
          <a:bodyPr anchor="b"/>
          <a:lstStyle>
            <a:lvl1pPr>
              <a:defRPr spc="-128" sz="6400">
                <a:latin typeface="+mj-lt"/>
                <a:ea typeface="+mj-ea"/>
                <a:cs typeface="+mj-cs"/>
                <a:sym typeface="Superclarendon Regular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28" sz="6400">
                <a:solidFill>
                  <a:srgbClr val="EEEEEE"/>
                </a:solidFill>
              </a:rPr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xfrm>
            <a:off x="635000" y="8318500"/>
            <a:ext cx="11734800" cy="876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Font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Font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Font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One</a:t>
            </a:r>
            <a:endParaRPr sz="2400">
              <a:solidFill>
                <a:srgbClr val="EEEEE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Two</a:t>
            </a:r>
            <a:endParaRPr sz="2400">
              <a:solidFill>
                <a:srgbClr val="EEEEE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Three</a:t>
            </a:r>
            <a:endParaRPr sz="2400">
              <a:solidFill>
                <a:srgbClr val="EEEEE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Four</a:t>
            </a:r>
            <a:endParaRPr sz="2400">
              <a:solidFill>
                <a:srgbClr val="EEEEE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1270000" y="3505200"/>
            <a:ext cx="10464800" cy="2730500"/>
          </a:xfrm>
          <a:prstGeom prst="rect">
            <a:avLst/>
          </a:prstGeom>
        </p:spPr>
        <p:txBody>
          <a:bodyPr/>
          <a:lstStyle>
            <a:lvl1pPr>
              <a:defRPr spc="-128" sz="6400">
                <a:latin typeface="+mj-lt"/>
                <a:ea typeface="+mj-ea"/>
                <a:cs typeface="+mj-cs"/>
                <a:sym typeface="Superclarendon Regular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28" sz="6400">
                <a:solidFill>
                  <a:srgbClr val="EEEEE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047" y="5082129"/>
            <a:ext cx="4512624" cy="71843"/>
          </a:xfrm>
          <a:prstGeom prst="rect">
            <a:avLst/>
          </a:prstGeom>
        </p:spPr>
      </p:pic>
      <p:sp>
        <p:nvSpPr>
          <p:cNvPr id="19" name="Shape 19"/>
          <p:cNvSpPr/>
          <p:nvPr>
            <p:ph type="title"/>
          </p:nvPr>
        </p:nvSpPr>
        <p:spPr>
          <a:xfrm>
            <a:off x="762000" y="774700"/>
            <a:ext cx="5588000" cy="4102100"/>
          </a:xfrm>
          <a:prstGeom prst="rect">
            <a:avLst/>
          </a:prstGeom>
        </p:spPr>
        <p:txBody>
          <a:bodyPr anchor="b"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762000" y="5372100"/>
            <a:ext cx="5588000" cy="3619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Font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Font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Font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One</a:t>
            </a:r>
            <a:endParaRPr sz="2400">
              <a:solidFill>
                <a:srgbClr val="EEEEE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Two</a:t>
            </a:r>
            <a:endParaRPr sz="2400">
              <a:solidFill>
                <a:srgbClr val="EEEEE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Three</a:t>
            </a:r>
            <a:endParaRPr sz="2400">
              <a:solidFill>
                <a:srgbClr val="EEEEE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Four</a:t>
            </a:r>
            <a:endParaRPr sz="2400">
              <a:solidFill>
                <a:srgbClr val="EEEEE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One</a:t>
            </a:r>
            <a:endParaRPr sz="3400">
              <a:solidFill>
                <a:srgbClr val="EEEEE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Two</a:t>
            </a:r>
            <a:endParaRPr sz="3400">
              <a:solidFill>
                <a:srgbClr val="EEEEE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Three</a:t>
            </a:r>
            <a:endParaRPr sz="3400">
              <a:solidFill>
                <a:srgbClr val="EEEEE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Four</a:t>
            </a:r>
            <a:endParaRPr sz="3400">
              <a:solidFill>
                <a:srgbClr val="EEEEE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7200900" y="3340100"/>
            <a:ext cx="4826000" cy="53848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3000"/>
              </a:spcBef>
              <a:buBlip>
                <a:blip r:embed="rId2"/>
              </a:buBlip>
              <a:defRPr sz="2600"/>
            </a:lvl1pPr>
            <a:lvl2pPr marL="914400" indent="-457200">
              <a:spcBef>
                <a:spcPts val="3000"/>
              </a:spcBef>
              <a:buBlip>
                <a:blip r:embed="rId2"/>
              </a:buBlip>
              <a:defRPr sz="2600"/>
            </a:lvl2pPr>
            <a:lvl3pPr marL="1371600" indent="-457200">
              <a:spcBef>
                <a:spcPts val="3000"/>
              </a:spcBef>
              <a:buBlip>
                <a:blip r:embed="rId2"/>
              </a:buBlip>
              <a:defRPr sz="2600"/>
            </a:lvl3pPr>
            <a:lvl4pPr marL="1828800" indent="-457200">
              <a:spcBef>
                <a:spcPts val="3000"/>
              </a:spcBef>
              <a:buBlip>
                <a:blip r:embed="rId2"/>
              </a:buBlip>
              <a:defRPr sz="2600"/>
            </a:lvl4pPr>
            <a:lvl5pPr marL="2286000" indent="-457200">
              <a:spcBef>
                <a:spcPts val="3000"/>
              </a:spcBef>
              <a:buBlip>
                <a:blip r:embed="rId2"/>
              </a:buBlip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EEEEEE"/>
                </a:solidFill>
              </a:rPr>
              <a:t>Body Level One</a:t>
            </a:r>
            <a:endParaRPr sz="2600">
              <a:solidFill>
                <a:srgbClr val="EEEEE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EEEEEE"/>
                </a:solidFill>
              </a:rPr>
              <a:t>Body Level Two</a:t>
            </a:r>
            <a:endParaRPr sz="2600">
              <a:solidFill>
                <a:srgbClr val="EEEEE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EEEEEE"/>
                </a:solidFill>
              </a:rPr>
              <a:t>Body Level Three</a:t>
            </a:r>
            <a:endParaRPr sz="2600">
              <a:solidFill>
                <a:srgbClr val="EEEEE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EEEEEE"/>
                </a:solidFill>
              </a:rPr>
              <a:t>Body Level Four</a:t>
            </a:r>
            <a:endParaRPr sz="2600">
              <a:solidFill>
                <a:srgbClr val="EEEEE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EEEEE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One</a:t>
            </a:r>
            <a:endParaRPr sz="3400">
              <a:solidFill>
                <a:srgbClr val="EEEEE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Two</a:t>
            </a:r>
            <a:endParaRPr sz="3400">
              <a:solidFill>
                <a:srgbClr val="EEEEE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Three</a:t>
            </a:r>
            <a:endParaRPr sz="3400">
              <a:solidFill>
                <a:srgbClr val="EEEEE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Four</a:t>
            </a:r>
            <a:endParaRPr sz="3400">
              <a:solidFill>
                <a:srgbClr val="EEEEE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.ti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083" y="2732634"/>
            <a:ext cx="10908152" cy="71905"/>
          </a:xfrm>
          <a:prstGeom prst="rect">
            <a:avLst/>
          </a:prstGeom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1270000" y="698500"/>
            <a:ext cx="10464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One</a:t>
            </a:r>
            <a:endParaRPr sz="3400">
              <a:solidFill>
                <a:srgbClr val="EEEEE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Two</a:t>
            </a:r>
            <a:endParaRPr sz="3400">
              <a:solidFill>
                <a:srgbClr val="EEEEE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Three</a:t>
            </a:r>
            <a:endParaRPr sz="3400">
              <a:solidFill>
                <a:srgbClr val="EEEEE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Four</a:t>
            </a:r>
            <a:endParaRPr sz="3400">
              <a:solidFill>
                <a:srgbClr val="EEEEE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</p:sldLayoutIdLst>
  <p:transition spd="med" advClick="1"/>
  <p:txStyles>
    <p:titleStyle>
      <a:lvl1pPr algn="ctr" defTabSz="584200">
        <a:defRPr b="1" spc="-144" sz="4800">
          <a:solidFill>
            <a:srgbClr val="EEEEEE"/>
          </a:solidFill>
          <a:latin typeface="+mn-lt"/>
          <a:ea typeface="+mn-ea"/>
          <a:cs typeface="+mn-cs"/>
          <a:sym typeface="Superclarendon Light"/>
        </a:defRPr>
      </a:lvl1pPr>
      <a:lvl2pPr indent="228600" algn="ctr" defTabSz="584200">
        <a:defRPr b="1" spc="-144" sz="4800">
          <a:solidFill>
            <a:srgbClr val="EEEEEE"/>
          </a:solidFill>
          <a:latin typeface="+mn-lt"/>
          <a:ea typeface="+mn-ea"/>
          <a:cs typeface="+mn-cs"/>
          <a:sym typeface="Superclarendon Light"/>
        </a:defRPr>
      </a:lvl2pPr>
      <a:lvl3pPr indent="457200" algn="ctr" defTabSz="584200">
        <a:defRPr b="1" spc="-144" sz="4800">
          <a:solidFill>
            <a:srgbClr val="EEEEEE"/>
          </a:solidFill>
          <a:latin typeface="+mn-lt"/>
          <a:ea typeface="+mn-ea"/>
          <a:cs typeface="+mn-cs"/>
          <a:sym typeface="Superclarendon Light"/>
        </a:defRPr>
      </a:lvl3pPr>
      <a:lvl4pPr indent="685800" algn="ctr" defTabSz="584200">
        <a:defRPr b="1" spc="-144" sz="4800">
          <a:solidFill>
            <a:srgbClr val="EEEEEE"/>
          </a:solidFill>
          <a:latin typeface="+mn-lt"/>
          <a:ea typeface="+mn-ea"/>
          <a:cs typeface="+mn-cs"/>
          <a:sym typeface="Superclarendon Light"/>
        </a:defRPr>
      </a:lvl4pPr>
      <a:lvl5pPr indent="914400" algn="ctr" defTabSz="584200">
        <a:defRPr b="1" spc="-144" sz="4800">
          <a:solidFill>
            <a:srgbClr val="EEEEEE"/>
          </a:solidFill>
          <a:latin typeface="+mn-lt"/>
          <a:ea typeface="+mn-ea"/>
          <a:cs typeface="+mn-cs"/>
          <a:sym typeface="Superclarendon Light"/>
        </a:defRPr>
      </a:lvl5pPr>
      <a:lvl6pPr indent="1143000" algn="ctr" defTabSz="584200">
        <a:defRPr b="1" spc="-144" sz="4800">
          <a:solidFill>
            <a:srgbClr val="EEEEEE"/>
          </a:solidFill>
          <a:latin typeface="+mn-lt"/>
          <a:ea typeface="+mn-ea"/>
          <a:cs typeface="+mn-cs"/>
          <a:sym typeface="Superclarendon Light"/>
        </a:defRPr>
      </a:lvl6pPr>
      <a:lvl7pPr indent="1371600" algn="ctr" defTabSz="584200">
        <a:defRPr b="1" spc="-144" sz="4800">
          <a:solidFill>
            <a:srgbClr val="EEEEEE"/>
          </a:solidFill>
          <a:latin typeface="+mn-lt"/>
          <a:ea typeface="+mn-ea"/>
          <a:cs typeface="+mn-cs"/>
          <a:sym typeface="Superclarendon Light"/>
        </a:defRPr>
      </a:lvl7pPr>
      <a:lvl8pPr indent="1600200" algn="ctr" defTabSz="584200">
        <a:defRPr b="1" spc="-144" sz="4800">
          <a:solidFill>
            <a:srgbClr val="EEEEEE"/>
          </a:solidFill>
          <a:latin typeface="+mn-lt"/>
          <a:ea typeface="+mn-ea"/>
          <a:cs typeface="+mn-cs"/>
          <a:sym typeface="Superclarendon Light"/>
        </a:defRPr>
      </a:lvl8pPr>
      <a:lvl9pPr indent="1828800" algn="ctr" defTabSz="584200">
        <a:defRPr b="1" spc="-144" sz="4800">
          <a:solidFill>
            <a:srgbClr val="EEEEEE"/>
          </a:solidFill>
          <a:latin typeface="+mn-lt"/>
          <a:ea typeface="+mn-ea"/>
          <a:cs typeface="+mn-cs"/>
          <a:sym typeface="Superclarendon Light"/>
        </a:defRPr>
      </a:lvl9pPr>
    </p:titleStyle>
    <p:bodyStyle>
      <a:lvl1pPr marL="622300" indent="-622300" defTabSz="584200">
        <a:spcBef>
          <a:spcPts val="4200"/>
        </a:spcBef>
        <a:buSzPct val="65000"/>
        <a:buFont typeface="Zapf Dingbats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1pPr>
      <a:lvl2pPr marL="1244600" indent="-622300" defTabSz="584200">
        <a:spcBef>
          <a:spcPts val="4200"/>
        </a:spcBef>
        <a:buSzPct val="65000"/>
        <a:buFont typeface="Zapf Dingbats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2pPr>
      <a:lvl3pPr marL="1866900" indent="-622300" defTabSz="584200">
        <a:spcBef>
          <a:spcPts val="4200"/>
        </a:spcBef>
        <a:buSzPct val="65000"/>
        <a:buFont typeface="Zapf Dingbats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3pPr>
      <a:lvl4pPr marL="2489200" indent="-622300" defTabSz="584200">
        <a:spcBef>
          <a:spcPts val="4200"/>
        </a:spcBef>
        <a:buSzPct val="65000"/>
        <a:buFont typeface="Zapf Dingbats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4pPr>
      <a:lvl5pPr marL="3111500" indent="-622300" defTabSz="584200">
        <a:spcBef>
          <a:spcPts val="4200"/>
        </a:spcBef>
        <a:buSzPct val="65000"/>
        <a:buFont typeface="Zapf Dingbats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5pPr>
      <a:lvl6pPr marL="3733800" indent="-622300" defTabSz="584200">
        <a:spcBef>
          <a:spcPts val="4200"/>
        </a:spcBef>
        <a:buSzPct val="65000"/>
        <a:buFont typeface="Zapf Dingbats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6pPr>
      <a:lvl7pPr marL="4356100" indent="-622300" defTabSz="584200">
        <a:spcBef>
          <a:spcPts val="4200"/>
        </a:spcBef>
        <a:buSzPct val="65000"/>
        <a:buFont typeface="Zapf Dingbats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7pPr>
      <a:lvl8pPr marL="4978400" indent="-622300" defTabSz="584200">
        <a:spcBef>
          <a:spcPts val="4200"/>
        </a:spcBef>
        <a:buSzPct val="65000"/>
        <a:buFont typeface="Zapf Dingbats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8pPr>
      <a:lvl9pPr marL="5600700" indent="-622300" defTabSz="584200">
        <a:spcBef>
          <a:spcPts val="4200"/>
        </a:spcBef>
        <a:buSzPct val="65000"/>
        <a:buFont typeface="Zapf Dingbats"/>
        <a:buBlip>
          <a:blip r:embed="rId4"/>
        </a:buBlip>
        <a:defRPr sz="3400">
          <a:solidFill>
            <a:srgbClr val="EEEEEE"/>
          </a:solidFill>
          <a:latin typeface="Helvetica Neue Bold Condensed"/>
          <a:ea typeface="Helvetica Neue Bold Condensed"/>
          <a:cs typeface="Helvetica Neue Bold Condensed"/>
          <a:sym typeface="Helvetica Neue Bold Condensed"/>
        </a:defRPr>
      </a:lvl9pPr>
    </p:bodyStyle>
    <p:otherStyle>
      <a:lvl1pPr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Superclarendon Light"/>
        </a:defRPr>
      </a:lvl1pPr>
      <a:lvl2pPr indent="2286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Superclarendon Light"/>
        </a:defRPr>
      </a:lvl2pPr>
      <a:lvl3pPr indent="4572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Superclarendon Light"/>
        </a:defRPr>
      </a:lvl3pPr>
      <a:lvl4pPr indent="6858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Superclarendon Light"/>
        </a:defRPr>
      </a:lvl4pPr>
      <a:lvl5pPr indent="9144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Superclarendon Light"/>
        </a:defRPr>
      </a:lvl5pPr>
      <a:lvl6pPr indent="11430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Superclarendon Light"/>
        </a:defRPr>
      </a:lvl6pPr>
      <a:lvl7pPr indent="13716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Superclarendon Light"/>
        </a:defRPr>
      </a:lvl7pPr>
      <a:lvl8pPr indent="16002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Superclarendon Light"/>
        </a:defRPr>
      </a:lvl8pPr>
      <a:lvl9pPr indent="18288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Superclarendon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4.jpeg"/><Relationship Id="rId4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hyperlink" Target="http://192.168.10.x:8000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192.168.10.x:8000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28" sz="6400">
                <a:solidFill>
                  <a:srgbClr val="EEEEEE"/>
                </a:solidFill>
              </a:rPr>
              <a:t> Web App For Android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Tanay Gahlot</a:t>
            </a:r>
            <a:endParaRPr sz="2400">
              <a:solidFill>
                <a:srgbClr val="EEEEEE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Google Student Ambasador</a:t>
            </a:r>
            <a:endParaRPr sz="2400">
              <a:solidFill>
                <a:srgbClr val="EEEEEE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NIT Goa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What next?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1168400" y="1905000"/>
            <a:ext cx="10464800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Explore Bootstrap</a:t>
            </a:r>
            <a:endParaRPr sz="3400">
              <a:solidFill>
                <a:srgbClr val="EEEEEE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Explore HTML5 callback function for smartphone</a:t>
            </a:r>
            <a:endParaRPr sz="3400">
              <a:solidFill>
                <a:srgbClr val="EEEEEE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Make your website design more mobile!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28" sz="6400">
                <a:solidFill>
                  <a:srgbClr val="EEEEEE"/>
                </a:solidFill>
              </a:rPr>
              <a:t> Thank You!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Tanay Gahlot</a:t>
            </a:r>
            <a:endParaRPr sz="2400">
              <a:solidFill>
                <a:srgbClr val="EEEEEE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Google Student Ambasador</a:t>
            </a:r>
            <a:endParaRPr sz="2400">
              <a:solidFill>
                <a:srgbClr val="EEEEEE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NIT Goa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Why not to build an app?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Too much data flow </a:t>
            </a:r>
            <a:endParaRPr sz="3400">
              <a:solidFill>
                <a:srgbClr val="EEEEEE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Web Application Ready!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6015040" y="3625850"/>
            <a:ext cx="6224999" cy="4919339"/>
            <a:chOff x="-127000" y="-88900"/>
            <a:chExt cx="6224997" cy="4919338"/>
          </a:xfrm>
        </p:grpSpPr>
        <p:pic>
          <p:nvPicPr>
            <p:cNvPr id="46" name="overload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970998" cy="458913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5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27000" y="-88900"/>
              <a:ext cx="6224998" cy="491933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</p:spPr>
        <p:txBody>
          <a:bodyPr/>
          <a:lstStyle>
            <a:lvl1pPr>
              <a:defRPr b="0" spc="0" sz="3000"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EEEEEE"/>
                </a:solidFill>
                <a:effectLst>
                  <a:outerShdw sx="100000" sy="100000" kx="0" ky="0" algn="b" rotWithShape="0" blurRad="25400" dist="25400" dir="2388334">
                    <a:srgbClr val="000000">
                      <a:alpha val="79310"/>
                    </a:srgbClr>
                  </a:outerShdw>
                </a:effectLst>
              </a:rPr>
              <a:t>Our Journey!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97407" indent="-597407" defTabSz="560831">
              <a:spcBef>
                <a:spcPts val="40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264">
                <a:solidFill>
                  <a:srgbClr val="EEEEEE"/>
                </a:solidFill>
              </a:rPr>
              <a:t>Setup Server</a:t>
            </a:r>
            <a:endParaRPr sz="3264">
              <a:solidFill>
                <a:srgbClr val="EEEEEE"/>
              </a:solidFill>
            </a:endParaRPr>
          </a:p>
          <a:p>
            <a:pPr lvl="0" marL="597407" indent="-597407" defTabSz="560831">
              <a:spcBef>
                <a:spcPts val="40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264">
                <a:solidFill>
                  <a:srgbClr val="EEEEEE"/>
                </a:solidFill>
              </a:rPr>
              <a:t>Build Webview</a:t>
            </a:r>
            <a:endParaRPr sz="3264">
              <a:solidFill>
                <a:srgbClr val="EEEEEE"/>
              </a:solidFill>
            </a:endParaRPr>
          </a:p>
          <a:p>
            <a:pPr lvl="0" marL="597407" indent="-597407" defTabSz="560831">
              <a:spcBef>
                <a:spcPts val="40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264">
                <a:solidFill>
                  <a:srgbClr val="EEEEEE"/>
                </a:solidFill>
              </a:rPr>
              <a:t>Instantiate Webview</a:t>
            </a:r>
            <a:endParaRPr sz="3264">
              <a:solidFill>
                <a:srgbClr val="EEEEEE"/>
              </a:solidFill>
            </a:endParaRPr>
          </a:p>
          <a:p>
            <a:pPr lvl="0" marL="597407" indent="-597407" defTabSz="560831">
              <a:spcBef>
                <a:spcPts val="40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264">
                <a:solidFill>
                  <a:srgbClr val="EEEEEE"/>
                </a:solidFill>
              </a:rPr>
              <a:t>Enable JS</a:t>
            </a:r>
            <a:endParaRPr sz="3264">
              <a:solidFill>
                <a:srgbClr val="EEEEEE"/>
              </a:solidFill>
            </a:endParaRPr>
          </a:p>
          <a:p>
            <a:pPr lvl="0" marL="597407" indent="-597407" defTabSz="560831">
              <a:spcBef>
                <a:spcPts val="40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264">
                <a:solidFill>
                  <a:srgbClr val="EEEEEE"/>
                </a:solidFill>
              </a:rPr>
              <a:t>Create Web client</a:t>
            </a:r>
            <a:endParaRPr sz="3264">
              <a:solidFill>
                <a:srgbClr val="EEEEEE"/>
              </a:solidFill>
            </a:endParaRPr>
          </a:p>
          <a:p>
            <a:pPr lvl="0" marL="597407" indent="-597407" defTabSz="560831">
              <a:spcBef>
                <a:spcPts val="40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264">
                <a:solidFill>
                  <a:srgbClr val="EEEEEE"/>
                </a:solidFill>
              </a:rPr>
              <a:t>Create WebInterface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Setup WebServer 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1270000" y="2197100"/>
            <a:ext cx="10464800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Visit Website at </a:t>
            </a:r>
            <a:r>
              <a:rPr sz="3400" u="sng">
                <a:solidFill>
                  <a:srgbClr val="EEEEEE"/>
                </a:solidFill>
                <a:hlinkClick r:id="rId3" invalidUrl="" action="" tgtFrame="" tooltip="" history="1" highlightClick="0" endSnd="0"/>
              </a:rPr>
              <a:t>http://192.168.10.x:8000</a:t>
            </a:r>
            <a:endParaRPr sz="3400">
              <a:solidFill>
                <a:srgbClr val="EEEEEE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do “python -m SimpleHTTPServer 8000”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Build webview 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1054100" y="11303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EEEEEE"/>
                </a:solidFill>
              </a:rPr>
              <a:t>Add web view class to activity_my.xml </a:t>
            </a:r>
          </a:p>
        </p:txBody>
      </p:sp>
      <p:sp>
        <p:nvSpPr>
          <p:cNvPr id="57" name="Shape 57"/>
          <p:cNvSpPr/>
          <p:nvPr/>
        </p:nvSpPr>
        <p:spPr>
          <a:xfrm>
            <a:off x="1631441" y="4582617"/>
            <a:ext cx="9310117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&lt;WebView  xmlns:android="http://schemas.android.com/apk/res/android"</a:t>
            </a:r>
            <a:endParaRPr sz="2400">
              <a:solidFill>
                <a:srgbClr val="EEEEEE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        android:id="@+id/webview"</a:t>
            </a:r>
            <a:endParaRPr sz="2400">
              <a:solidFill>
                <a:srgbClr val="EEEEEE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        android:theme="@android:style/Theme.NoTitleBar.Fullscreen"</a:t>
            </a:r>
            <a:endParaRPr sz="2400">
              <a:solidFill>
                <a:srgbClr val="EEEEEE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        android:layout_width="fill_parent"</a:t>
            </a:r>
            <a:endParaRPr sz="2400">
              <a:solidFill>
                <a:srgbClr val="EEEEEE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        android:layout_height="fill_parent"</a:t>
            </a:r>
            <a:endParaRPr sz="2400">
              <a:solidFill>
                <a:srgbClr val="EEEEEE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        android:layout_alignParentLeft="true"</a:t>
            </a:r>
            <a:endParaRPr sz="2400">
              <a:solidFill>
                <a:srgbClr val="EEEEEE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EEEEE"/>
                </a:solidFill>
              </a:rPr>
              <a:t>        android:layout_alignParentStart="true" /&gt;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Instantiate Webview</a:t>
            </a:r>
          </a:p>
        </p:txBody>
      </p:sp>
      <p:sp>
        <p:nvSpPr>
          <p:cNvPr id="60" name="Shape 60"/>
          <p:cNvSpPr/>
          <p:nvPr/>
        </p:nvSpPr>
        <p:spPr>
          <a:xfrm>
            <a:off x="1315593" y="4450333"/>
            <a:ext cx="9865615" cy="1030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EEEEE"/>
                </a:solidFill>
              </a:rPr>
              <a:t>WebView myWebView = (WebView) findViewById(R.id.webview)</a:t>
            </a:r>
            <a:endParaRPr sz="3000">
              <a:solidFill>
                <a:srgbClr val="EEEEEE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EEEEE"/>
                </a:solidFill>
              </a:rPr>
              <a:t>myWebView.loadUrl("</a:t>
            </a:r>
            <a:r>
              <a:rPr sz="3000" u="sng">
                <a:solidFill>
                  <a:srgbClr val="EEEEEE"/>
                </a:solidFill>
                <a:hlinkClick r:id="rId2" invalidUrl="" action="" tgtFrame="" tooltip="" history="1" highlightClick="0" endSnd="0"/>
              </a:rPr>
              <a:t>http://192.168.10.209:8000</a:t>
            </a:r>
            <a:r>
              <a:rPr sz="3000">
                <a:solidFill>
                  <a:srgbClr val="EEEEEE"/>
                </a:solidFill>
              </a:rPr>
              <a:t>");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Enable Javascript</a:t>
            </a:r>
          </a:p>
        </p:txBody>
      </p:sp>
      <p:sp>
        <p:nvSpPr>
          <p:cNvPr id="63" name="Shape 63"/>
          <p:cNvSpPr/>
          <p:nvPr/>
        </p:nvSpPr>
        <p:spPr>
          <a:xfrm>
            <a:off x="821346" y="4261256"/>
            <a:ext cx="10650907" cy="1256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EEEEEE"/>
                </a:solidFill>
              </a:rPr>
              <a:t>WebSettings webSettings = myWebView.getSettings();</a:t>
            </a:r>
            <a:endParaRPr sz="3800">
              <a:solidFill>
                <a:srgbClr val="EEEEEE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EEEEEE"/>
                </a:solidFill>
              </a:rPr>
              <a:t> webSettings.setJavaScriptEnabled(true);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Create WebClient</a:t>
            </a:r>
          </a:p>
        </p:txBody>
      </p:sp>
      <p:sp>
        <p:nvSpPr>
          <p:cNvPr id="66" name="Shape 66"/>
          <p:cNvSpPr/>
          <p:nvPr/>
        </p:nvSpPr>
        <p:spPr>
          <a:xfrm>
            <a:off x="938618" y="3804056"/>
            <a:ext cx="10416363" cy="67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EEEEEE"/>
                </a:solidFill>
              </a:rPr>
              <a:t>myWebView.setWebViewClient(new WebViewClient());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44" sz="4800">
                <a:solidFill>
                  <a:srgbClr val="EEEEEE"/>
                </a:solidFill>
              </a:rPr>
              <a:t>Create Web Interface</a:t>
            </a:r>
          </a:p>
        </p:txBody>
      </p:sp>
      <p:sp>
        <p:nvSpPr>
          <p:cNvPr id="69" name="Shape 69"/>
          <p:cNvSpPr/>
          <p:nvPr/>
        </p:nvSpPr>
        <p:spPr>
          <a:xfrm>
            <a:off x="444919" y="4337456"/>
            <a:ext cx="11403763" cy="1256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EEEEEE"/>
                </a:solidFill>
              </a:rPr>
              <a:t>myWebView.addJavascriptInterface(new JsInterface(this), "Android");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6">
  <a:themeElements>
    <a:clrScheme name="New_Template6">
      <a:dk1>
        <a:srgbClr val="000000"/>
      </a:dk1>
      <a:lt1>
        <a:srgbClr val="EEEEEE"/>
      </a:lt1>
      <a:dk2>
        <a:srgbClr val="3E4044"/>
      </a:dk2>
      <a:lt2>
        <a:srgbClr val="DCDDE0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Superclarendon Regular"/>
        <a:ea typeface="Superclarendon Regular"/>
        <a:cs typeface="Superclarendon Regular"/>
      </a:majorFont>
      <a:minorFont>
        <a:latin typeface="Superclarendon Light"/>
        <a:ea typeface="Superclarendon Light"/>
        <a:cs typeface="Superclarendon Light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EEEEEE"/>
            </a:solidFill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EEEEE"/>
            </a:solidFill>
            <a:effectLst/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6">
  <a:themeElements>
    <a:clrScheme name="New_Template6">
      <a:dk1>
        <a:srgbClr val="000000"/>
      </a:dk1>
      <a:lt1>
        <a:srgbClr val="FFFFFF"/>
      </a:lt1>
      <a:dk2>
        <a:srgbClr val="3E4044"/>
      </a:dk2>
      <a:lt2>
        <a:srgbClr val="DCDDE0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Superclarendon Regular"/>
        <a:ea typeface="Superclarendon Regular"/>
        <a:cs typeface="Superclarendon Regular"/>
      </a:majorFont>
      <a:minorFont>
        <a:latin typeface="Superclarendon Light"/>
        <a:ea typeface="Superclarendon Light"/>
        <a:cs typeface="Superclarendon Light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EEEEEE"/>
            </a:solidFill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EEEEE"/>
            </a:solidFill>
            <a:effectLst/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