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fe84d81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fe84d81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e84d8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e84d8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fe84d81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fe84d81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e84d81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e84d81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e84d81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e84d81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fe84d81f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fe84d81f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fe84d81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fe84d81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e84d81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fe84d81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fe84d81f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fe84d81f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Raju Pal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of Object Model: Major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Encapsulation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38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The Evolution of the Object Model</a:t>
            </a:r>
            <a:endParaRPr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83175" y="332100"/>
            <a:ext cx="85206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Generations of Programming Languages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25" y="816300"/>
            <a:ext cx="3755075" cy="2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390" y="0"/>
            <a:ext cx="3581611" cy="20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08450"/>
            <a:ext cx="4614125" cy="24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5175" y="2303700"/>
            <a:ext cx="4225076" cy="25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582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Foundations of the Object Models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0" y="1223975"/>
            <a:ext cx="8167276" cy="33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Analysis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00" y="1152475"/>
            <a:ext cx="8081276" cy="3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design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00" y="1152475"/>
            <a:ext cx="8121150" cy="37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224" y="11125"/>
            <a:ext cx="1670800" cy="1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75" y="1152475"/>
            <a:ext cx="8189625" cy="3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Object Oriented Programming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[Type]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625" y="1262507"/>
            <a:ext cx="6308175" cy="362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OOA, OOD, OOP Related?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312" y="1498075"/>
            <a:ext cx="7441375" cy="2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