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6"/>
  </p:notesMasterIdLst>
  <p:handoutMasterIdLst>
    <p:handoutMasterId r:id="rId27"/>
  </p:handoutMasterIdLst>
  <p:sldIdLst>
    <p:sldId id="305" r:id="rId2"/>
    <p:sldId id="308" r:id="rId3"/>
    <p:sldId id="306" r:id="rId4"/>
    <p:sldId id="307" r:id="rId5"/>
    <p:sldId id="309" r:id="rId6"/>
    <p:sldId id="310" r:id="rId7"/>
    <p:sldId id="317" r:id="rId8"/>
    <p:sldId id="311" r:id="rId9"/>
    <p:sldId id="316" r:id="rId10"/>
    <p:sldId id="312" r:id="rId11"/>
    <p:sldId id="313" r:id="rId12"/>
    <p:sldId id="319" r:id="rId13"/>
    <p:sldId id="320" r:id="rId14"/>
    <p:sldId id="321" r:id="rId15"/>
    <p:sldId id="322" r:id="rId16"/>
    <p:sldId id="323" r:id="rId17"/>
    <p:sldId id="324" r:id="rId18"/>
    <p:sldId id="326" r:id="rId19"/>
    <p:sldId id="328" r:id="rId20"/>
    <p:sldId id="329" r:id="rId21"/>
    <p:sldId id="332" r:id="rId22"/>
    <p:sldId id="333" r:id="rId23"/>
    <p:sldId id="330" r:id="rId24"/>
    <p:sldId id="331" r:id="rId25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9999"/>
    <a:srgbClr val="003399"/>
    <a:srgbClr val="336699"/>
    <a:srgbClr val="008080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8614" autoAdjust="0"/>
    <p:restoredTop sz="90725" autoAdjust="0"/>
  </p:normalViewPr>
  <p:slideViewPr>
    <p:cSldViewPr>
      <p:cViewPr>
        <p:scale>
          <a:sx n="90" d="100"/>
          <a:sy n="90" d="100"/>
        </p:scale>
        <p:origin x="-128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98792-01E2-40E5-9119-1C20B2881062}" type="doc">
      <dgm:prSet loTypeId="urn:microsoft.com/office/officeart/2005/8/layout/default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97BAF8-6CF6-4E26-AB16-6D41E987F807}">
      <dgm:prSet phldrT="[Text]" custT="1"/>
      <dgm:spPr/>
      <dgm:t>
        <a:bodyPr/>
        <a:lstStyle/>
        <a:p>
          <a:r>
            <a:rPr lang="en-US" sz="3200" dirty="0" smtClean="0"/>
            <a:t>Batch Systems</a:t>
          </a:r>
          <a:endParaRPr lang="en-US" sz="3200" dirty="0"/>
        </a:p>
      </dgm:t>
    </dgm:pt>
    <dgm:pt modelId="{D325C7D2-1FCB-4023-AA81-39A4F35437A3}" type="parTrans" cxnId="{54EF3E5E-BFC0-4BB5-994B-2A86A47B68EE}">
      <dgm:prSet/>
      <dgm:spPr/>
      <dgm:t>
        <a:bodyPr/>
        <a:lstStyle/>
        <a:p>
          <a:endParaRPr lang="en-US"/>
        </a:p>
      </dgm:t>
    </dgm:pt>
    <dgm:pt modelId="{9EA09F2C-5AA6-420C-B351-F1BCC6289C65}" type="sibTrans" cxnId="{54EF3E5E-BFC0-4BB5-994B-2A86A47B68EE}">
      <dgm:prSet/>
      <dgm:spPr/>
      <dgm:t>
        <a:bodyPr/>
        <a:lstStyle/>
        <a:p>
          <a:endParaRPr lang="en-US"/>
        </a:p>
      </dgm:t>
    </dgm:pt>
    <dgm:pt modelId="{831BBBA2-259D-450A-ACC9-4AB649D0DC91}">
      <dgm:prSet phldrT="[Text]" custT="1"/>
      <dgm:spPr/>
      <dgm:t>
        <a:bodyPr/>
        <a:lstStyle/>
        <a:p>
          <a:r>
            <a:rPr lang="en-US" sz="3200" dirty="0" smtClean="0"/>
            <a:t>Multi-Program</a:t>
          </a:r>
          <a:endParaRPr lang="en-US" sz="3200" dirty="0"/>
        </a:p>
      </dgm:t>
    </dgm:pt>
    <dgm:pt modelId="{56196301-402B-4DC0-8CF5-7D0C59393337}" type="parTrans" cxnId="{8890A6C1-996F-469D-8EC7-0C8B433EB776}">
      <dgm:prSet/>
      <dgm:spPr/>
      <dgm:t>
        <a:bodyPr/>
        <a:lstStyle/>
        <a:p>
          <a:endParaRPr lang="en-US"/>
        </a:p>
      </dgm:t>
    </dgm:pt>
    <dgm:pt modelId="{5C89E80E-9D1A-4D27-8208-78204174442A}" type="sibTrans" cxnId="{8890A6C1-996F-469D-8EC7-0C8B433EB776}">
      <dgm:prSet/>
      <dgm:spPr/>
      <dgm:t>
        <a:bodyPr/>
        <a:lstStyle/>
        <a:p>
          <a:endParaRPr lang="en-US"/>
        </a:p>
      </dgm:t>
    </dgm:pt>
    <dgm:pt modelId="{E0237380-552D-446E-BFB6-BF1E054A4E63}">
      <dgm:prSet phldrT="[Text]"/>
      <dgm:spPr/>
      <dgm:t>
        <a:bodyPr/>
        <a:lstStyle/>
        <a:p>
          <a:r>
            <a:rPr lang="en-US" dirty="0" smtClean="0"/>
            <a:t>Time Sharing</a:t>
          </a:r>
          <a:endParaRPr lang="en-US" dirty="0"/>
        </a:p>
      </dgm:t>
    </dgm:pt>
    <dgm:pt modelId="{F48ABD77-F3E4-4A47-B4CB-D5C20BC7A806}" type="parTrans" cxnId="{3DCA8BD8-D63F-47EF-8FD4-6ECC66275D34}">
      <dgm:prSet/>
      <dgm:spPr/>
      <dgm:t>
        <a:bodyPr/>
        <a:lstStyle/>
        <a:p>
          <a:endParaRPr lang="en-US"/>
        </a:p>
      </dgm:t>
    </dgm:pt>
    <dgm:pt modelId="{B4A8617B-95AB-42A2-898E-2E685812A4E6}" type="sibTrans" cxnId="{3DCA8BD8-D63F-47EF-8FD4-6ECC66275D34}">
      <dgm:prSet/>
      <dgm:spPr/>
      <dgm:t>
        <a:bodyPr/>
        <a:lstStyle/>
        <a:p>
          <a:endParaRPr lang="en-US"/>
        </a:p>
      </dgm:t>
    </dgm:pt>
    <dgm:pt modelId="{676E1DB2-268B-45F4-A014-58E2843D1319}">
      <dgm:prSet phldrT="[Text]"/>
      <dgm:spPr/>
      <dgm:t>
        <a:bodyPr/>
        <a:lstStyle/>
        <a:p>
          <a:r>
            <a:rPr lang="en-US" dirty="0" smtClean="0"/>
            <a:t>Real Time</a:t>
          </a:r>
          <a:endParaRPr lang="en-US" dirty="0"/>
        </a:p>
      </dgm:t>
    </dgm:pt>
    <dgm:pt modelId="{3E9E8196-7C37-478E-AC5C-F01FD890F079}" type="parTrans" cxnId="{B1C7CB00-F63F-4EB7-A137-8DDF3BB754DB}">
      <dgm:prSet/>
      <dgm:spPr/>
      <dgm:t>
        <a:bodyPr/>
        <a:lstStyle/>
        <a:p>
          <a:endParaRPr lang="en-US"/>
        </a:p>
      </dgm:t>
    </dgm:pt>
    <dgm:pt modelId="{1C057F93-F658-45F0-BC5A-68A9BE25FB8A}" type="sibTrans" cxnId="{B1C7CB00-F63F-4EB7-A137-8DDF3BB754DB}">
      <dgm:prSet/>
      <dgm:spPr/>
      <dgm:t>
        <a:bodyPr/>
        <a:lstStyle/>
        <a:p>
          <a:endParaRPr lang="en-US"/>
        </a:p>
      </dgm:t>
    </dgm:pt>
    <dgm:pt modelId="{D32A5B2A-7FCF-4D17-9430-541B725DC774}">
      <dgm:prSet phldrT="[Text]"/>
      <dgm:spPr/>
      <dgm:t>
        <a:bodyPr/>
        <a:lstStyle/>
        <a:p>
          <a:r>
            <a:rPr lang="en-US" dirty="0" smtClean="0"/>
            <a:t>Embedded</a:t>
          </a:r>
          <a:endParaRPr lang="en-US" dirty="0"/>
        </a:p>
      </dgm:t>
    </dgm:pt>
    <dgm:pt modelId="{118DFF34-02DB-4B0C-8857-73251321036A}" type="parTrans" cxnId="{1311FCA9-6206-4ACD-97A6-0949C2EC3385}">
      <dgm:prSet/>
      <dgm:spPr/>
      <dgm:t>
        <a:bodyPr/>
        <a:lstStyle/>
        <a:p>
          <a:endParaRPr lang="en-US"/>
        </a:p>
      </dgm:t>
    </dgm:pt>
    <dgm:pt modelId="{636C8344-5E0C-4CB9-8A79-1C5D2D47EB81}" type="sibTrans" cxnId="{1311FCA9-6206-4ACD-97A6-0949C2EC3385}">
      <dgm:prSet/>
      <dgm:spPr/>
      <dgm:t>
        <a:bodyPr/>
        <a:lstStyle/>
        <a:p>
          <a:endParaRPr lang="en-US"/>
        </a:p>
      </dgm:t>
    </dgm:pt>
    <dgm:pt modelId="{0DD28D67-7E6A-4640-8C02-D49B4213D6AC}">
      <dgm:prSet phldrT="[Text]"/>
      <dgm:spPr/>
      <dgm:t>
        <a:bodyPr/>
        <a:lstStyle/>
        <a:p>
          <a:r>
            <a:rPr lang="en-US" dirty="0" smtClean="0"/>
            <a:t>Distributed /</a:t>
          </a:r>
        </a:p>
        <a:p>
          <a:r>
            <a:rPr lang="en-US" dirty="0" smtClean="0"/>
            <a:t>Clustered</a:t>
          </a:r>
          <a:endParaRPr lang="en-US" dirty="0"/>
        </a:p>
      </dgm:t>
    </dgm:pt>
    <dgm:pt modelId="{B1058906-A2C3-4AA5-A012-AD329B13FBB1}" type="parTrans" cxnId="{08522E9F-C0E8-43B1-AAEF-6DE713CF8A75}">
      <dgm:prSet/>
      <dgm:spPr/>
      <dgm:t>
        <a:bodyPr/>
        <a:lstStyle/>
        <a:p>
          <a:endParaRPr lang="en-US"/>
        </a:p>
      </dgm:t>
    </dgm:pt>
    <dgm:pt modelId="{6678405C-B0CF-4B46-BE0C-29969952C064}" type="sibTrans" cxnId="{08522E9F-C0E8-43B1-AAEF-6DE713CF8A75}">
      <dgm:prSet/>
      <dgm:spPr/>
      <dgm:t>
        <a:bodyPr/>
        <a:lstStyle/>
        <a:p>
          <a:endParaRPr lang="en-US"/>
        </a:p>
      </dgm:t>
    </dgm:pt>
    <dgm:pt modelId="{50B104CB-BAAF-4A4B-A3D6-D3035EBC2918}" type="pres">
      <dgm:prSet presAssocID="{71A98792-01E2-40E5-9119-1C20B2881062}" presName="diagram" presStyleCnt="0">
        <dgm:presLayoutVars>
          <dgm:dir/>
          <dgm:resizeHandles val="exact"/>
        </dgm:presLayoutVars>
      </dgm:prSet>
      <dgm:spPr/>
    </dgm:pt>
    <dgm:pt modelId="{F41E0FA9-39D1-4FC2-99F4-0934E552725D}" type="pres">
      <dgm:prSet presAssocID="{4F97BAF8-6CF6-4E26-AB16-6D41E987F807}" presName="node" presStyleLbl="node1" presStyleIdx="0" presStyleCnt="6">
        <dgm:presLayoutVars>
          <dgm:bulletEnabled val="1"/>
        </dgm:presLayoutVars>
      </dgm:prSet>
      <dgm:spPr/>
    </dgm:pt>
    <dgm:pt modelId="{19552323-2F98-42BA-8A6C-AFB0B44FD3E9}" type="pres">
      <dgm:prSet presAssocID="{9EA09F2C-5AA6-420C-B351-F1BCC6289C65}" presName="sibTrans" presStyleCnt="0"/>
      <dgm:spPr/>
    </dgm:pt>
    <dgm:pt modelId="{283F9294-1889-4850-A78D-9EB2C6724044}" type="pres">
      <dgm:prSet presAssocID="{831BBBA2-259D-450A-ACC9-4AB649D0DC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9F823-D382-42A1-B5CE-EB29082F6B4C}" type="pres">
      <dgm:prSet presAssocID="{5C89E80E-9D1A-4D27-8208-78204174442A}" presName="sibTrans" presStyleCnt="0"/>
      <dgm:spPr/>
    </dgm:pt>
    <dgm:pt modelId="{6091152D-162D-4D99-8C63-7C60283C2D27}" type="pres">
      <dgm:prSet presAssocID="{E0237380-552D-446E-BFB6-BF1E054A4E6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2B741-75E0-4016-A886-3576700000C6}" type="pres">
      <dgm:prSet presAssocID="{B4A8617B-95AB-42A2-898E-2E685812A4E6}" presName="sibTrans" presStyleCnt="0"/>
      <dgm:spPr/>
    </dgm:pt>
    <dgm:pt modelId="{001936DA-CBD8-42C7-8C3C-A57732601BCD}" type="pres">
      <dgm:prSet presAssocID="{676E1DB2-268B-45F4-A014-58E2843D1319}" presName="node" presStyleLbl="node1" presStyleIdx="3" presStyleCnt="6">
        <dgm:presLayoutVars>
          <dgm:bulletEnabled val="1"/>
        </dgm:presLayoutVars>
      </dgm:prSet>
      <dgm:spPr/>
    </dgm:pt>
    <dgm:pt modelId="{1ED6AF33-87B6-49B0-B54A-DC9ECDA4B8DE}" type="pres">
      <dgm:prSet presAssocID="{1C057F93-F658-45F0-BC5A-68A9BE25FB8A}" presName="sibTrans" presStyleCnt="0"/>
      <dgm:spPr/>
    </dgm:pt>
    <dgm:pt modelId="{F22A259E-FCC5-40DC-BE09-AAA78E33A598}" type="pres">
      <dgm:prSet presAssocID="{D32A5B2A-7FCF-4D17-9430-541B725DC774}" presName="node" presStyleLbl="node1" presStyleIdx="4" presStyleCnt="6">
        <dgm:presLayoutVars>
          <dgm:bulletEnabled val="1"/>
        </dgm:presLayoutVars>
      </dgm:prSet>
      <dgm:spPr/>
    </dgm:pt>
    <dgm:pt modelId="{54D4B8C9-34A5-48FA-B9A4-AD553F29EE03}" type="pres">
      <dgm:prSet presAssocID="{636C8344-5E0C-4CB9-8A79-1C5D2D47EB81}" presName="sibTrans" presStyleCnt="0"/>
      <dgm:spPr/>
    </dgm:pt>
    <dgm:pt modelId="{6AB76DFB-08DB-4698-ABB5-C8979C39AB9B}" type="pres">
      <dgm:prSet presAssocID="{0DD28D67-7E6A-4640-8C02-D49B4213D6AC}" presName="node" presStyleLbl="node1" presStyleIdx="5" presStyleCnt="6">
        <dgm:presLayoutVars>
          <dgm:bulletEnabled val="1"/>
        </dgm:presLayoutVars>
      </dgm:prSet>
      <dgm:spPr/>
    </dgm:pt>
  </dgm:ptLst>
  <dgm:cxnLst>
    <dgm:cxn modelId="{F5376EC0-4A05-432E-86B9-3DAA35E86CB9}" type="presOf" srcId="{4F97BAF8-6CF6-4E26-AB16-6D41E987F807}" destId="{F41E0FA9-39D1-4FC2-99F4-0934E552725D}" srcOrd="0" destOrd="0" presId="urn:microsoft.com/office/officeart/2005/8/layout/default"/>
    <dgm:cxn modelId="{1311FCA9-6206-4ACD-97A6-0949C2EC3385}" srcId="{71A98792-01E2-40E5-9119-1C20B2881062}" destId="{D32A5B2A-7FCF-4D17-9430-541B725DC774}" srcOrd="4" destOrd="0" parTransId="{118DFF34-02DB-4B0C-8857-73251321036A}" sibTransId="{636C8344-5E0C-4CB9-8A79-1C5D2D47EB81}"/>
    <dgm:cxn modelId="{A48BFA0B-A210-4047-9D2D-D56BA91F2544}" type="presOf" srcId="{E0237380-552D-446E-BFB6-BF1E054A4E63}" destId="{6091152D-162D-4D99-8C63-7C60283C2D27}" srcOrd="0" destOrd="0" presId="urn:microsoft.com/office/officeart/2005/8/layout/default"/>
    <dgm:cxn modelId="{54EF3E5E-BFC0-4BB5-994B-2A86A47B68EE}" srcId="{71A98792-01E2-40E5-9119-1C20B2881062}" destId="{4F97BAF8-6CF6-4E26-AB16-6D41E987F807}" srcOrd="0" destOrd="0" parTransId="{D325C7D2-1FCB-4023-AA81-39A4F35437A3}" sibTransId="{9EA09F2C-5AA6-420C-B351-F1BCC6289C65}"/>
    <dgm:cxn modelId="{E3515057-CB4B-4382-85BE-84F0B7ACB152}" type="presOf" srcId="{71A98792-01E2-40E5-9119-1C20B2881062}" destId="{50B104CB-BAAF-4A4B-A3D6-D3035EBC2918}" srcOrd="0" destOrd="0" presId="urn:microsoft.com/office/officeart/2005/8/layout/default"/>
    <dgm:cxn modelId="{B1C7CB00-F63F-4EB7-A137-8DDF3BB754DB}" srcId="{71A98792-01E2-40E5-9119-1C20B2881062}" destId="{676E1DB2-268B-45F4-A014-58E2843D1319}" srcOrd="3" destOrd="0" parTransId="{3E9E8196-7C37-478E-AC5C-F01FD890F079}" sibTransId="{1C057F93-F658-45F0-BC5A-68A9BE25FB8A}"/>
    <dgm:cxn modelId="{3DCA8BD8-D63F-47EF-8FD4-6ECC66275D34}" srcId="{71A98792-01E2-40E5-9119-1C20B2881062}" destId="{E0237380-552D-446E-BFB6-BF1E054A4E63}" srcOrd="2" destOrd="0" parTransId="{F48ABD77-F3E4-4A47-B4CB-D5C20BC7A806}" sibTransId="{B4A8617B-95AB-42A2-898E-2E685812A4E6}"/>
    <dgm:cxn modelId="{08522E9F-C0E8-43B1-AAEF-6DE713CF8A75}" srcId="{71A98792-01E2-40E5-9119-1C20B2881062}" destId="{0DD28D67-7E6A-4640-8C02-D49B4213D6AC}" srcOrd="5" destOrd="0" parTransId="{B1058906-A2C3-4AA5-A012-AD329B13FBB1}" sibTransId="{6678405C-B0CF-4B46-BE0C-29969952C064}"/>
    <dgm:cxn modelId="{FD183C57-2B97-44B7-8053-05649E5D6147}" type="presOf" srcId="{831BBBA2-259D-450A-ACC9-4AB649D0DC91}" destId="{283F9294-1889-4850-A78D-9EB2C6724044}" srcOrd="0" destOrd="0" presId="urn:microsoft.com/office/officeart/2005/8/layout/default"/>
    <dgm:cxn modelId="{39F375D1-C851-4C0A-AB57-D4E52FF22692}" type="presOf" srcId="{0DD28D67-7E6A-4640-8C02-D49B4213D6AC}" destId="{6AB76DFB-08DB-4698-ABB5-C8979C39AB9B}" srcOrd="0" destOrd="0" presId="urn:microsoft.com/office/officeart/2005/8/layout/default"/>
    <dgm:cxn modelId="{936C122D-4B75-47FD-BB40-7CF997325423}" type="presOf" srcId="{D32A5B2A-7FCF-4D17-9430-541B725DC774}" destId="{F22A259E-FCC5-40DC-BE09-AAA78E33A598}" srcOrd="0" destOrd="0" presId="urn:microsoft.com/office/officeart/2005/8/layout/default"/>
    <dgm:cxn modelId="{8890A6C1-996F-469D-8EC7-0C8B433EB776}" srcId="{71A98792-01E2-40E5-9119-1C20B2881062}" destId="{831BBBA2-259D-450A-ACC9-4AB649D0DC91}" srcOrd="1" destOrd="0" parTransId="{56196301-402B-4DC0-8CF5-7D0C59393337}" sibTransId="{5C89E80E-9D1A-4D27-8208-78204174442A}"/>
    <dgm:cxn modelId="{B67842F3-778B-4DFD-BA91-D92B7514DD99}" type="presOf" srcId="{676E1DB2-268B-45F4-A014-58E2843D1319}" destId="{001936DA-CBD8-42C7-8C3C-A57732601BCD}" srcOrd="0" destOrd="0" presId="urn:microsoft.com/office/officeart/2005/8/layout/default"/>
    <dgm:cxn modelId="{CACA771D-1203-4676-B26A-F6FD87A32BD2}" type="presParOf" srcId="{50B104CB-BAAF-4A4B-A3D6-D3035EBC2918}" destId="{F41E0FA9-39D1-4FC2-99F4-0934E552725D}" srcOrd="0" destOrd="0" presId="urn:microsoft.com/office/officeart/2005/8/layout/default"/>
    <dgm:cxn modelId="{D3D223F6-BC85-45C3-822C-75D866F0D634}" type="presParOf" srcId="{50B104CB-BAAF-4A4B-A3D6-D3035EBC2918}" destId="{19552323-2F98-42BA-8A6C-AFB0B44FD3E9}" srcOrd="1" destOrd="0" presId="urn:microsoft.com/office/officeart/2005/8/layout/default"/>
    <dgm:cxn modelId="{2CB5D292-BA83-4480-A403-8277E62F535C}" type="presParOf" srcId="{50B104CB-BAAF-4A4B-A3D6-D3035EBC2918}" destId="{283F9294-1889-4850-A78D-9EB2C6724044}" srcOrd="2" destOrd="0" presId="urn:microsoft.com/office/officeart/2005/8/layout/default"/>
    <dgm:cxn modelId="{86A8EBEF-37EC-476C-95D1-20AD712D0BCF}" type="presParOf" srcId="{50B104CB-BAAF-4A4B-A3D6-D3035EBC2918}" destId="{A1C9F823-D382-42A1-B5CE-EB29082F6B4C}" srcOrd="3" destOrd="0" presId="urn:microsoft.com/office/officeart/2005/8/layout/default"/>
    <dgm:cxn modelId="{AD7B4EC4-32D4-4294-930C-6DAFCD8D4470}" type="presParOf" srcId="{50B104CB-BAAF-4A4B-A3D6-D3035EBC2918}" destId="{6091152D-162D-4D99-8C63-7C60283C2D27}" srcOrd="4" destOrd="0" presId="urn:microsoft.com/office/officeart/2005/8/layout/default"/>
    <dgm:cxn modelId="{B43A0FFE-AEB5-4339-821F-96F66654AA51}" type="presParOf" srcId="{50B104CB-BAAF-4A4B-A3D6-D3035EBC2918}" destId="{A5C2B741-75E0-4016-A886-3576700000C6}" srcOrd="5" destOrd="0" presId="urn:microsoft.com/office/officeart/2005/8/layout/default"/>
    <dgm:cxn modelId="{730F4D88-B1AD-4BBC-B4E3-B58E8F36FFEE}" type="presParOf" srcId="{50B104CB-BAAF-4A4B-A3D6-D3035EBC2918}" destId="{001936DA-CBD8-42C7-8C3C-A57732601BCD}" srcOrd="6" destOrd="0" presId="urn:microsoft.com/office/officeart/2005/8/layout/default"/>
    <dgm:cxn modelId="{B6A7F087-023A-4A26-A0F8-3BC0EE4AAA16}" type="presParOf" srcId="{50B104CB-BAAF-4A4B-A3D6-D3035EBC2918}" destId="{1ED6AF33-87B6-49B0-B54A-DC9ECDA4B8DE}" srcOrd="7" destOrd="0" presId="urn:microsoft.com/office/officeart/2005/8/layout/default"/>
    <dgm:cxn modelId="{1D933CE3-F7CF-4035-AD1D-16940B44F108}" type="presParOf" srcId="{50B104CB-BAAF-4A4B-A3D6-D3035EBC2918}" destId="{F22A259E-FCC5-40DC-BE09-AAA78E33A598}" srcOrd="8" destOrd="0" presId="urn:microsoft.com/office/officeart/2005/8/layout/default"/>
    <dgm:cxn modelId="{AFC53747-6434-4CF0-BFA9-CA5C5096A8C2}" type="presParOf" srcId="{50B104CB-BAAF-4A4B-A3D6-D3035EBC2918}" destId="{54D4B8C9-34A5-48FA-B9A4-AD553F29EE03}" srcOrd="9" destOrd="0" presId="urn:microsoft.com/office/officeart/2005/8/layout/default"/>
    <dgm:cxn modelId="{AF190106-69EB-4F5E-BB96-042994EA14A4}" type="presParOf" srcId="{50B104CB-BAAF-4A4B-A3D6-D3035EBC2918}" destId="{6AB76DFB-08DB-4698-ABB5-C8979C39AB9B}" srcOrd="10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37450-1969-4D99-8660-6FFC765E2258}" type="doc">
      <dgm:prSet loTypeId="urn:microsoft.com/office/officeart/2005/8/layout/vProcess5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5B2CDFD-0393-42ED-B42B-071D19A04442}">
      <dgm:prSet phldrT="[Text]"/>
      <dgm:spPr/>
      <dgm:t>
        <a:bodyPr/>
        <a:lstStyle/>
        <a:p>
          <a:r>
            <a:rPr lang="en-US" dirty="0" smtClean="0"/>
            <a:t>User submits job on card deck.</a:t>
          </a:r>
          <a:endParaRPr lang="en-US" dirty="0"/>
        </a:p>
      </dgm:t>
    </dgm:pt>
    <dgm:pt modelId="{B4EC5E41-9CAC-45A9-B06F-CA913B9DA327}" type="parTrans" cxnId="{7130E1F6-A221-46AB-A409-4D052A662A4E}">
      <dgm:prSet/>
      <dgm:spPr/>
      <dgm:t>
        <a:bodyPr/>
        <a:lstStyle/>
        <a:p>
          <a:endParaRPr lang="en-US"/>
        </a:p>
      </dgm:t>
    </dgm:pt>
    <dgm:pt modelId="{672C1CB5-CBE9-4148-AB21-A4B0F5CF07FE}" type="sibTrans" cxnId="{7130E1F6-A221-46AB-A409-4D052A662A4E}">
      <dgm:prSet/>
      <dgm:spPr/>
      <dgm:t>
        <a:bodyPr/>
        <a:lstStyle/>
        <a:p>
          <a:endParaRPr lang="en-US"/>
        </a:p>
      </dgm:t>
    </dgm:pt>
    <dgm:pt modelId="{A9D799F7-E727-4702-BEAF-5287CC73F7EB}">
      <dgm:prSet phldrT="[Text]"/>
      <dgm:spPr/>
      <dgm:t>
        <a:bodyPr/>
        <a:lstStyle/>
        <a:p>
          <a:r>
            <a:rPr lang="en-US" dirty="0" smtClean="0"/>
            <a:t>Cards put on tape.</a:t>
          </a:r>
          <a:endParaRPr lang="en-US" dirty="0"/>
        </a:p>
      </dgm:t>
    </dgm:pt>
    <dgm:pt modelId="{F5A41955-3079-42C8-90AE-5B42465D9128}" type="parTrans" cxnId="{C2851722-5F98-46EA-84AB-65491E98A4EF}">
      <dgm:prSet/>
      <dgm:spPr/>
      <dgm:t>
        <a:bodyPr/>
        <a:lstStyle/>
        <a:p>
          <a:endParaRPr lang="en-US"/>
        </a:p>
      </dgm:t>
    </dgm:pt>
    <dgm:pt modelId="{EC32ED02-EB3C-47EB-B1F6-A2A80492BF87}" type="sibTrans" cxnId="{C2851722-5F98-46EA-84AB-65491E98A4EF}">
      <dgm:prSet/>
      <dgm:spPr/>
      <dgm:t>
        <a:bodyPr/>
        <a:lstStyle/>
        <a:p>
          <a:endParaRPr lang="en-US"/>
        </a:p>
      </dgm:t>
    </dgm:pt>
    <dgm:pt modelId="{28F2BFEE-4131-4E3C-BB1C-81889AF6EC51}">
      <dgm:prSet phldrT="[Text]"/>
      <dgm:spPr/>
      <dgm:t>
        <a:bodyPr/>
        <a:lstStyle/>
        <a:p>
          <a:r>
            <a:rPr lang="en-US" spc="-5" dirty="0" smtClean="0">
              <a:cs typeface="Tahoma"/>
            </a:rPr>
            <a:t>Tape </a:t>
          </a:r>
          <a:r>
            <a:rPr lang="en-US" spc="-10" dirty="0" smtClean="0">
              <a:cs typeface="Tahoma"/>
            </a:rPr>
            <a:t>processed </a:t>
          </a:r>
          <a:r>
            <a:rPr lang="en-US" dirty="0" smtClean="0">
              <a:cs typeface="Tahoma"/>
            </a:rPr>
            <a:t>by</a:t>
          </a:r>
          <a:r>
            <a:rPr lang="en-US" spc="50" dirty="0" smtClean="0">
              <a:cs typeface="Tahoma"/>
            </a:rPr>
            <a:t> </a:t>
          </a:r>
          <a:r>
            <a:rPr lang="en-US" spc="-5" dirty="0" smtClean="0">
              <a:cs typeface="Tahoma"/>
            </a:rPr>
            <a:t>operator.</a:t>
          </a:r>
          <a:endParaRPr lang="en-US" dirty="0"/>
        </a:p>
      </dgm:t>
    </dgm:pt>
    <dgm:pt modelId="{85BA351E-3AAA-41F7-ABC2-7DE737CAA65C}" type="parTrans" cxnId="{00E8799C-DB20-4B8D-AE30-0B805CB204E6}">
      <dgm:prSet/>
      <dgm:spPr/>
      <dgm:t>
        <a:bodyPr/>
        <a:lstStyle/>
        <a:p>
          <a:endParaRPr lang="en-US"/>
        </a:p>
      </dgm:t>
    </dgm:pt>
    <dgm:pt modelId="{8512E338-D644-4F07-A336-77F2C2270266}" type="sibTrans" cxnId="{00E8799C-DB20-4B8D-AE30-0B805CB204E6}">
      <dgm:prSet/>
      <dgm:spPr/>
      <dgm:t>
        <a:bodyPr/>
        <a:lstStyle/>
        <a:p>
          <a:endParaRPr lang="en-US"/>
        </a:p>
      </dgm:t>
    </dgm:pt>
    <dgm:pt modelId="{07074D26-0874-47DC-94F4-C06FDA6D8821}">
      <dgm:prSet/>
      <dgm:spPr/>
      <dgm:t>
        <a:bodyPr/>
        <a:lstStyle/>
        <a:p>
          <a:r>
            <a:rPr lang="en-US" spc="-10" dirty="0" smtClean="0">
              <a:cs typeface="Tahoma"/>
            </a:rPr>
            <a:t>Output written to</a:t>
          </a:r>
          <a:r>
            <a:rPr lang="en-US" spc="70" dirty="0" smtClean="0">
              <a:cs typeface="Tahoma"/>
            </a:rPr>
            <a:t> </a:t>
          </a:r>
          <a:r>
            <a:rPr lang="en-US" spc="-5" dirty="0" smtClean="0">
              <a:cs typeface="Tahoma"/>
            </a:rPr>
            <a:t>tape.</a:t>
          </a:r>
          <a:endParaRPr lang="en-US" dirty="0"/>
        </a:p>
      </dgm:t>
    </dgm:pt>
    <dgm:pt modelId="{93C650F6-C928-49AE-9C7A-B02B8FB146FC}" type="parTrans" cxnId="{DCCDB77A-2EDC-45F0-AD08-644985EF956A}">
      <dgm:prSet/>
      <dgm:spPr/>
      <dgm:t>
        <a:bodyPr/>
        <a:lstStyle/>
        <a:p>
          <a:endParaRPr lang="en-US"/>
        </a:p>
      </dgm:t>
    </dgm:pt>
    <dgm:pt modelId="{F16022A7-153C-4534-8456-012EF7C24FBF}" type="sibTrans" cxnId="{DCCDB77A-2EDC-45F0-AD08-644985EF956A}">
      <dgm:prSet/>
      <dgm:spPr/>
      <dgm:t>
        <a:bodyPr/>
        <a:lstStyle/>
        <a:p>
          <a:endParaRPr lang="en-US"/>
        </a:p>
      </dgm:t>
    </dgm:pt>
    <dgm:pt modelId="{4C781D7B-2DFA-4E49-BC6D-B8DB2D91CEBC}">
      <dgm:prSet/>
      <dgm:spPr/>
      <dgm:t>
        <a:bodyPr/>
        <a:lstStyle/>
        <a:p>
          <a:endParaRPr lang="en-US" spc="-5" dirty="0" smtClean="0">
            <a:cs typeface="Tahoma"/>
          </a:endParaRPr>
        </a:p>
      </dgm:t>
    </dgm:pt>
    <dgm:pt modelId="{B8E17CB4-0F27-4430-B126-0299DAE33A1C}" type="parTrans" cxnId="{B1C6161A-0044-4335-AF5E-32646C56FE9C}">
      <dgm:prSet/>
      <dgm:spPr/>
      <dgm:t>
        <a:bodyPr/>
        <a:lstStyle/>
        <a:p>
          <a:endParaRPr lang="en-US"/>
        </a:p>
      </dgm:t>
    </dgm:pt>
    <dgm:pt modelId="{D113B644-CD10-49E0-BB06-CA7EF29C4520}" type="sibTrans" cxnId="{B1C6161A-0044-4335-AF5E-32646C56FE9C}">
      <dgm:prSet/>
      <dgm:spPr/>
      <dgm:t>
        <a:bodyPr/>
        <a:lstStyle/>
        <a:p>
          <a:endParaRPr lang="en-US"/>
        </a:p>
      </dgm:t>
    </dgm:pt>
    <dgm:pt modelId="{5C2AA808-BFAC-4160-B27C-A5CBC6C6E1DC}">
      <dgm:prSet/>
      <dgm:spPr/>
      <dgm:t>
        <a:bodyPr/>
        <a:lstStyle/>
        <a:p>
          <a:r>
            <a:rPr lang="en-US" spc="-5" dirty="0" smtClean="0">
              <a:cs typeface="Tahoma"/>
            </a:rPr>
            <a:t>Tape </a:t>
          </a:r>
          <a:r>
            <a:rPr lang="en-US" spc="-10" dirty="0" smtClean="0">
              <a:cs typeface="Tahoma"/>
            </a:rPr>
            <a:t>printed </a:t>
          </a:r>
          <a:r>
            <a:rPr lang="en-US" dirty="0" smtClean="0">
              <a:cs typeface="Tahoma"/>
            </a:rPr>
            <a:t>on</a:t>
          </a:r>
          <a:r>
            <a:rPr lang="en-US" spc="40" dirty="0" smtClean="0">
              <a:cs typeface="Tahoma"/>
            </a:rPr>
            <a:t> </a:t>
          </a:r>
          <a:r>
            <a:rPr lang="en-US" spc="-10" dirty="0" smtClean="0">
              <a:cs typeface="Tahoma"/>
            </a:rPr>
            <a:t>printer.</a:t>
          </a:r>
          <a:endParaRPr lang="en-US" spc="-5" dirty="0" smtClean="0">
            <a:cs typeface="Tahoma"/>
          </a:endParaRPr>
        </a:p>
      </dgm:t>
    </dgm:pt>
    <dgm:pt modelId="{57F8C050-333A-4BAA-BB80-B00A88945F1C}" type="parTrans" cxnId="{72D6C8D7-9A3B-48F3-A385-6E6F49CA7B71}">
      <dgm:prSet/>
      <dgm:spPr/>
      <dgm:t>
        <a:bodyPr/>
        <a:lstStyle/>
        <a:p>
          <a:endParaRPr lang="en-US"/>
        </a:p>
      </dgm:t>
    </dgm:pt>
    <dgm:pt modelId="{2DA6DBFE-83D4-495A-A208-3398EBA402F5}" type="sibTrans" cxnId="{72D6C8D7-9A3B-48F3-A385-6E6F49CA7B71}">
      <dgm:prSet/>
      <dgm:spPr/>
      <dgm:t>
        <a:bodyPr/>
        <a:lstStyle/>
        <a:p>
          <a:endParaRPr lang="en-US"/>
        </a:p>
      </dgm:t>
    </dgm:pt>
    <dgm:pt modelId="{D115DF78-163A-41D7-A703-708BE3103E4A}" type="pres">
      <dgm:prSet presAssocID="{AA537450-1969-4D99-8660-6FFC765E2258}" presName="outerComposite" presStyleCnt="0">
        <dgm:presLayoutVars>
          <dgm:chMax val="5"/>
          <dgm:dir/>
          <dgm:resizeHandles val="exact"/>
        </dgm:presLayoutVars>
      </dgm:prSet>
      <dgm:spPr/>
    </dgm:pt>
    <dgm:pt modelId="{4C6AC23E-DCFD-403C-B511-339043E67FE2}" type="pres">
      <dgm:prSet presAssocID="{AA537450-1969-4D99-8660-6FFC765E2258}" presName="dummyMaxCanvas" presStyleCnt="0">
        <dgm:presLayoutVars/>
      </dgm:prSet>
      <dgm:spPr/>
    </dgm:pt>
    <dgm:pt modelId="{88898DD6-CA2B-4B9D-88EE-32F4D86789DF}" type="pres">
      <dgm:prSet presAssocID="{AA537450-1969-4D99-8660-6FFC765E2258}" presName="FiveNodes_1" presStyleLbl="node1" presStyleIdx="0" presStyleCnt="5">
        <dgm:presLayoutVars>
          <dgm:bulletEnabled val="1"/>
        </dgm:presLayoutVars>
      </dgm:prSet>
      <dgm:spPr/>
    </dgm:pt>
    <dgm:pt modelId="{5C5E8078-AAE7-41BD-BE6B-76A8241026D9}" type="pres">
      <dgm:prSet presAssocID="{AA537450-1969-4D99-8660-6FFC765E2258}" presName="FiveNodes_2" presStyleLbl="node1" presStyleIdx="1" presStyleCnt="5">
        <dgm:presLayoutVars>
          <dgm:bulletEnabled val="1"/>
        </dgm:presLayoutVars>
      </dgm:prSet>
      <dgm:spPr/>
    </dgm:pt>
    <dgm:pt modelId="{6C5D47AD-4713-47AF-85A3-13DBD7B06CEA}" type="pres">
      <dgm:prSet presAssocID="{AA537450-1969-4D99-8660-6FFC765E2258}" presName="FiveNodes_3" presStyleLbl="node1" presStyleIdx="2" presStyleCnt="5">
        <dgm:presLayoutVars>
          <dgm:bulletEnabled val="1"/>
        </dgm:presLayoutVars>
      </dgm:prSet>
      <dgm:spPr/>
    </dgm:pt>
    <dgm:pt modelId="{D9E9E62A-E603-4644-B1A1-B40F363B3611}" type="pres">
      <dgm:prSet presAssocID="{AA537450-1969-4D99-8660-6FFC765E2258}" presName="FiveNodes_4" presStyleLbl="node1" presStyleIdx="3" presStyleCnt="5" custLinFactNeighborX="-619" custLinFactNeighborY="-5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D943F-1CAA-4A9C-B2F3-861E7729F3FE}" type="pres">
      <dgm:prSet presAssocID="{AA537450-1969-4D99-8660-6FFC765E2258}" presName="FiveNodes_5" presStyleLbl="node1" presStyleIdx="4" presStyleCnt="5" custLinFactNeighborX="-619" custLinFactNeighborY="-5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AC5B8-DB48-4D0F-955E-78C94A54C310}" type="pres">
      <dgm:prSet presAssocID="{AA537450-1969-4D99-8660-6FFC765E2258}" presName="FiveConn_1-2" presStyleLbl="fgAccFollowNode1" presStyleIdx="0" presStyleCnt="4">
        <dgm:presLayoutVars>
          <dgm:bulletEnabled val="1"/>
        </dgm:presLayoutVars>
      </dgm:prSet>
      <dgm:spPr/>
    </dgm:pt>
    <dgm:pt modelId="{BB83176D-2D53-4A92-BECC-0BBEA01028C0}" type="pres">
      <dgm:prSet presAssocID="{AA537450-1969-4D99-8660-6FFC765E2258}" presName="FiveConn_2-3" presStyleLbl="fgAccFollowNode1" presStyleIdx="1" presStyleCnt="4">
        <dgm:presLayoutVars>
          <dgm:bulletEnabled val="1"/>
        </dgm:presLayoutVars>
      </dgm:prSet>
      <dgm:spPr/>
    </dgm:pt>
    <dgm:pt modelId="{987776D7-DA01-4DDE-95BF-AD14CAA6C27C}" type="pres">
      <dgm:prSet presAssocID="{AA537450-1969-4D99-8660-6FFC765E2258}" presName="FiveConn_3-4" presStyleLbl="fgAccFollowNode1" presStyleIdx="2" presStyleCnt="4">
        <dgm:presLayoutVars>
          <dgm:bulletEnabled val="1"/>
        </dgm:presLayoutVars>
      </dgm:prSet>
      <dgm:spPr/>
    </dgm:pt>
    <dgm:pt modelId="{51AAD4F4-5AF7-4DB6-9026-3F37F7A1D8CD}" type="pres">
      <dgm:prSet presAssocID="{AA537450-1969-4D99-8660-6FFC765E2258}" presName="FiveConn_4-5" presStyleLbl="fgAccFollowNode1" presStyleIdx="3" presStyleCnt="4">
        <dgm:presLayoutVars>
          <dgm:bulletEnabled val="1"/>
        </dgm:presLayoutVars>
      </dgm:prSet>
      <dgm:spPr/>
    </dgm:pt>
    <dgm:pt modelId="{EDC5450B-A98D-4298-B160-44F21D40B744}" type="pres">
      <dgm:prSet presAssocID="{AA537450-1969-4D99-8660-6FFC765E2258}" presName="FiveNodes_1_text" presStyleLbl="node1" presStyleIdx="4" presStyleCnt="5">
        <dgm:presLayoutVars>
          <dgm:bulletEnabled val="1"/>
        </dgm:presLayoutVars>
      </dgm:prSet>
      <dgm:spPr/>
    </dgm:pt>
    <dgm:pt modelId="{7F0C7C7A-2DCE-45F3-BEAA-A74A8513D6DA}" type="pres">
      <dgm:prSet presAssocID="{AA537450-1969-4D99-8660-6FFC765E2258}" presName="FiveNodes_2_text" presStyleLbl="node1" presStyleIdx="4" presStyleCnt="5">
        <dgm:presLayoutVars>
          <dgm:bulletEnabled val="1"/>
        </dgm:presLayoutVars>
      </dgm:prSet>
      <dgm:spPr/>
    </dgm:pt>
    <dgm:pt modelId="{3E34AE6E-86E5-42B1-8046-61161E010A74}" type="pres">
      <dgm:prSet presAssocID="{AA537450-1969-4D99-8660-6FFC765E2258}" presName="FiveNodes_3_text" presStyleLbl="node1" presStyleIdx="4" presStyleCnt="5">
        <dgm:presLayoutVars>
          <dgm:bulletEnabled val="1"/>
        </dgm:presLayoutVars>
      </dgm:prSet>
      <dgm:spPr/>
    </dgm:pt>
    <dgm:pt modelId="{2B68BE7C-E158-40FF-95FA-526D328D25D2}" type="pres">
      <dgm:prSet presAssocID="{AA537450-1969-4D99-8660-6FFC765E225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C9A7A-30CD-4CF6-B00B-6D0D7BE3E836}" type="pres">
      <dgm:prSet presAssocID="{AA537450-1969-4D99-8660-6FFC765E225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75E0BD-F6D9-464F-B516-C6A259E328C2}" type="presOf" srcId="{672C1CB5-CBE9-4148-AB21-A4B0F5CF07FE}" destId="{DA3AC5B8-DB48-4D0F-955E-78C94A54C310}" srcOrd="0" destOrd="0" presId="urn:microsoft.com/office/officeart/2005/8/layout/vProcess5"/>
    <dgm:cxn modelId="{1C6E5C0A-321F-43C2-896C-E0607424995C}" type="presOf" srcId="{EC32ED02-EB3C-47EB-B1F6-A2A80492BF87}" destId="{BB83176D-2D53-4A92-BECC-0BBEA01028C0}" srcOrd="0" destOrd="0" presId="urn:microsoft.com/office/officeart/2005/8/layout/vProcess5"/>
    <dgm:cxn modelId="{776FC3FC-B231-482C-9768-F08664CF5C14}" type="presOf" srcId="{65B2CDFD-0393-42ED-B42B-071D19A04442}" destId="{EDC5450B-A98D-4298-B160-44F21D40B744}" srcOrd="1" destOrd="0" presId="urn:microsoft.com/office/officeart/2005/8/layout/vProcess5"/>
    <dgm:cxn modelId="{807DE2F0-A1F0-448B-9F4A-F275BE0EA79D}" type="presOf" srcId="{07074D26-0874-47DC-94F4-C06FDA6D8821}" destId="{2B68BE7C-E158-40FF-95FA-526D328D25D2}" srcOrd="1" destOrd="0" presId="urn:microsoft.com/office/officeart/2005/8/layout/vProcess5"/>
    <dgm:cxn modelId="{FA76817D-854C-4C81-8857-CF8540B68327}" type="presOf" srcId="{28F2BFEE-4131-4E3C-BB1C-81889AF6EC51}" destId="{3E34AE6E-86E5-42B1-8046-61161E010A74}" srcOrd="1" destOrd="0" presId="urn:microsoft.com/office/officeart/2005/8/layout/vProcess5"/>
    <dgm:cxn modelId="{1D8204E1-B2ED-4467-BA3C-04AB0AF5B9A2}" type="presOf" srcId="{65B2CDFD-0393-42ED-B42B-071D19A04442}" destId="{88898DD6-CA2B-4B9D-88EE-32F4D86789DF}" srcOrd="0" destOrd="0" presId="urn:microsoft.com/office/officeart/2005/8/layout/vProcess5"/>
    <dgm:cxn modelId="{5B4E4553-37B5-4CA7-B279-0B7B873541FA}" type="presOf" srcId="{A9D799F7-E727-4702-BEAF-5287CC73F7EB}" destId="{5C5E8078-AAE7-41BD-BE6B-76A8241026D9}" srcOrd="0" destOrd="0" presId="urn:microsoft.com/office/officeart/2005/8/layout/vProcess5"/>
    <dgm:cxn modelId="{E783F010-9DFF-463B-B6E2-789766A359DA}" type="presOf" srcId="{8512E338-D644-4F07-A336-77F2C2270266}" destId="{987776D7-DA01-4DDE-95BF-AD14CAA6C27C}" srcOrd="0" destOrd="0" presId="urn:microsoft.com/office/officeart/2005/8/layout/vProcess5"/>
    <dgm:cxn modelId="{93DD2058-CEB5-4F0D-AA58-C1B74B261A47}" type="presOf" srcId="{5C2AA808-BFAC-4160-B27C-A5CBC6C6E1DC}" destId="{B31C9A7A-30CD-4CF6-B00B-6D0D7BE3E836}" srcOrd="1" destOrd="0" presId="urn:microsoft.com/office/officeart/2005/8/layout/vProcess5"/>
    <dgm:cxn modelId="{A46D048E-2CC0-4D7A-9E76-F3F66C900ED1}" type="presOf" srcId="{F16022A7-153C-4534-8456-012EF7C24FBF}" destId="{51AAD4F4-5AF7-4DB6-9026-3F37F7A1D8CD}" srcOrd="0" destOrd="0" presId="urn:microsoft.com/office/officeart/2005/8/layout/vProcess5"/>
    <dgm:cxn modelId="{72D6C8D7-9A3B-48F3-A385-6E6F49CA7B71}" srcId="{AA537450-1969-4D99-8660-6FFC765E2258}" destId="{5C2AA808-BFAC-4160-B27C-A5CBC6C6E1DC}" srcOrd="4" destOrd="0" parTransId="{57F8C050-333A-4BAA-BB80-B00A88945F1C}" sibTransId="{2DA6DBFE-83D4-495A-A208-3398EBA402F5}"/>
    <dgm:cxn modelId="{C26792FF-E662-431D-8388-9510D41535A3}" type="presOf" srcId="{28F2BFEE-4131-4E3C-BB1C-81889AF6EC51}" destId="{6C5D47AD-4713-47AF-85A3-13DBD7B06CEA}" srcOrd="0" destOrd="0" presId="urn:microsoft.com/office/officeart/2005/8/layout/vProcess5"/>
    <dgm:cxn modelId="{7130E1F6-A221-46AB-A409-4D052A662A4E}" srcId="{AA537450-1969-4D99-8660-6FFC765E2258}" destId="{65B2CDFD-0393-42ED-B42B-071D19A04442}" srcOrd="0" destOrd="0" parTransId="{B4EC5E41-9CAC-45A9-B06F-CA913B9DA327}" sibTransId="{672C1CB5-CBE9-4148-AB21-A4B0F5CF07FE}"/>
    <dgm:cxn modelId="{7620720A-4545-40B0-85B2-27EC394F32E7}" type="presOf" srcId="{07074D26-0874-47DC-94F4-C06FDA6D8821}" destId="{D9E9E62A-E603-4644-B1A1-B40F363B3611}" srcOrd="0" destOrd="0" presId="urn:microsoft.com/office/officeart/2005/8/layout/vProcess5"/>
    <dgm:cxn modelId="{CB236C97-18A0-4230-8EA3-1B987DB503F9}" type="presOf" srcId="{A9D799F7-E727-4702-BEAF-5287CC73F7EB}" destId="{7F0C7C7A-2DCE-45F3-BEAA-A74A8513D6DA}" srcOrd="1" destOrd="0" presId="urn:microsoft.com/office/officeart/2005/8/layout/vProcess5"/>
    <dgm:cxn modelId="{4E1AEEF6-DACF-4C9E-B2BE-C4360B969CBE}" type="presOf" srcId="{5C2AA808-BFAC-4160-B27C-A5CBC6C6E1DC}" destId="{072D943F-1CAA-4A9C-B2F3-861E7729F3FE}" srcOrd="0" destOrd="0" presId="urn:microsoft.com/office/officeart/2005/8/layout/vProcess5"/>
    <dgm:cxn modelId="{DCCDB77A-2EDC-45F0-AD08-644985EF956A}" srcId="{AA537450-1969-4D99-8660-6FFC765E2258}" destId="{07074D26-0874-47DC-94F4-C06FDA6D8821}" srcOrd="3" destOrd="0" parTransId="{93C650F6-C928-49AE-9C7A-B02B8FB146FC}" sibTransId="{F16022A7-153C-4534-8456-012EF7C24FBF}"/>
    <dgm:cxn modelId="{C2851722-5F98-46EA-84AB-65491E98A4EF}" srcId="{AA537450-1969-4D99-8660-6FFC765E2258}" destId="{A9D799F7-E727-4702-BEAF-5287CC73F7EB}" srcOrd="1" destOrd="0" parTransId="{F5A41955-3079-42C8-90AE-5B42465D9128}" sibTransId="{EC32ED02-EB3C-47EB-B1F6-A2A80492BF87}"/>
    <dgm:cxn modelId="{00E8799C-DB20-4B8D-AE30-0B805CB204E6}" srcId="{AA537450-1969-4D99-8660-6FFC765E2258}" destId="{28F2BFEE-4131-4E3C-BB1C-81889AF6EC51}" srcOrd="2" destOrd="0" parTransId="{85BA351E-3AAA-41F7-ABC2-7DE737CAA65C}" sibTransId="{8512E338-D644-4F07-A336-77F2C2270266}"/>
    <dgm:cxn modelId="{B1C6161A-0044-4335-AF5E-32646C56FE9C}" srcId="{AA537450-1969-4D99-8660-6FFC765E2258}" destId="{4C781D7B-2DFA-4E49-BC6D-B8DB2D91CEBC}" srcOrd="5" destOrd="0" parTransId="{B8E17CB4-0F27-4430-B126-0299DAE33A1C}" sibTransId="{D113B644-CD10-49E0-BB06-CA7EF29C4520}"/>
    <dgm:cxn modelId="{2D066FEA-5CB9-4F66-8F0B-F3F11D14B8EF}" type="presOf" srcId="{AA537450-1969-4D99-8660-6FFC765E2258}" destId="{D115DF78-163A-41D7-A703-708BE3103E4A}" srcOrd="0" destOrd="0" presId="urn:microsoft.com/office/officeart/2005/8/layout/vProcess5"/>
    <dgm:cxn modelId="{14FBE7F4-A04A-4B0D-B26B-DA02ABA416E9}" type="presParOf" srcId="{D115DF78-163A-41D7-A703-708BE3103E4A}" destId="{4C6AC23E-DCFD-403C-B511-339043E67FE2}" srcOrd="0" destOrd="0" presId="urn:microsoft.com/office/officeart/2005/8/layout/vProcess5"/>
    <dgm:cxn modelId="{FCD28DE9-1768-43C5-B956-0D71EEA858AF}" type="presParOf" srcId="{D115DF78-163A-41D7-A703-708BE3103E4A}" destId="{88898DD6-CA2B-4B9D-88EE-32F4D86789DF}" srcOrd="1" destOrd="0" presId="urn:microsoft.com/office/officeart/2005/8/layout/vProcess5"/>
    <dgm:cxn modelId="{894D43B3-F098-4125-8B2D-EDC9FD1242C9}" type="presParOf" srcId="{D115DF78-163A-41D7-A703-708BE3103E4A}" destId="{5C5E8078-AAE7-41BD-BE6B-76A8241026D9}" srcOrd="2" destOrd="0" presId="urn:microsoft.com/office/officeart/2005/8/layout/vProcess5"/>
    <dgm:cxn modelId="{E4E8526F-3CF7-4C37-9D87-DB0E1B63C6B8}" type="presParOf" srcId="{D115DF78-163A-41D7-A703-708BE3103E4A}" destId="{6C5D47AD-4713-47AF-85A3-13DBD7B06CEA}" srcOrd="3" destOrd="0" presId="urn:microsoft.com/office/officeart/2005/8/layout/vProcess5"/>
    <dgm:cxn modelId="{B51AD18E-1AEA-4C27-87B0-A0FB9856E5FC}" type="presParOf" srcId="{D115DF78-163A-41D7-A703-708BE3103E4A}" destId="{D9E9E62A-E603-4644-B1A1-B40F363B3611}" srcOrd="4" destOrd="0" presId="urn:microsoft.com/office/officeart/2005/8/layout/vProcess5"/>
    <dgm:cxn modelId="{CA073846-D3C5-46B4-B9E4-961E2C9DF82B}" type="presParOf" srcId="{D115DF78-163A-41D7-A703-708BE3103E4A}" destId="{072D943F-1CAA-4A9C-B2F3-861E7729F3FE}" srcOrd="5" destOrd="0" presId="urn:microsoft.com/office/officeart/2005/8/layout/vProcess5"/>
    <dgm:cxn modelId="{24021311-2F4B-4F1E-87B0-7D3CEFDABC59}" type="presParOf" srcId="{D115DF78-163A-41D7-A703-708BE3103E4A}" destId="{DA3AC5B8-DB48-4D0F-955E-78C94A54C310}" srcOrd="6" destOrd="0" presId="urn:microsoft.com/office/officeart/2005/8/layout/vProcess5"/>
    <dgm:cxn modelId="{7387A1F8-5549-4BAF-879E-F9A3A69C24C6}" type="presParOf" srcId="{D115DF78-163A-41D7-A703-708BE3103E4A}" destId="{BB83176D-2D53-4A92-BECC-0BBEA01028C0}" srcOrd="7" destOrd="0" presId="urn:microsoft.com/office/officeart/2005/8/layout/vProcess5"/>
    <dgm:cxn modelId="{D7E5E4F2-92CC-4B4F-A3DC-5E0056D5E1B6}" type="presParOf" srcId="{D115DF78-163A-41D7-A703-708BE3103E4A}" destId="{987776D7-DA01-4DDE-95BF-AD14CAA6C27C}" srcOrd="8" destOrd="0" presId="urn:microsoft.com/office/officeart/2005/8/layout/vProcess5"/>
    <dgm:cxn modelId="{978988D2-EF0D-48BE-BA99-ED697F7FBAFB}" type="presParOf" srcId="{D115DF78-163A-41D7-A703-708BE3103E4A}" destId="{51AAD4F4-5AF7-4DB6-9026-3F37F7A1D8CD}" srcOrd="9" destOrd="0" presId="urn:microsoft.com/office/officeart/2005/8/layout/vProcess5"/>
    <dgm:cxn modelId="{6EE3F713-C4E5-4809-B09E-017710D2834D}" type="presParOf" srcId="{D115DF78-163A-41D7-A703-708BE3103E4A}" destId="{EDC5450B-A98D-4298-B160-44F21D40B744}" srcOrd="10" destOrd="0" presId="urn:microsoft.com/office/officeart/2005/8/layout/vProcess5"/>
    <dgm:cxn modelId="{29604F9B-39EA-4D18-9430-991ACCB9536B}" type="presParOf" srcId="{D115DF78-163A-41D7-A703-708BE3103E4A}" destId="{7F0C7C7A-2DCE-45F3-BEAA-A74A8513D6DA}" srcOrd="11" destOrd="0" presId="urn:microsoft.com/office/officeart/2005/8/layout/vProcess5"/>
    <dgm:cxn modelId="{C698F05F-0861-47C4-9DE9-DAC791357509}" type="presParOf" srcId="{D115DF78-163A-41D7-A703-708BE3103E4A}" destId="{3E34AE6E-86E5-42B1-8046-61161E010A74}" srcOrd="12" destOrd="0" presId="urn:microsoft.com/office/officeart/2005/8/layout/vProcess5"/>
    <dgm:cxn modelId="{BA824E97-F98C-414C-BF00-276984BFD9F6}" type="presParOf" srcId="{D115DF78-163A-41D7-A703-708BE3103E4A}" destId="{2B68BE7C-E158-40FF-95FA-526D328D25D2}" srcOrd="13" destOrd="0" presId="urn:microsoft.com/office/officeart/2005/8/layout/vProcess5"/>
    <dgm:cxn modelId="{1F9E44AA-4EB6-4658-95AD-69ADCCFA0523}" type="presParOf" srcId="{D115DF78-163A-41D7-A703-708BE3103E4A}" destId="{B31C9A7A-30CD-4CF6-B00B-6D0D7BE3E836}" srcOrd="14" destOrd="0" presId="urn:microsoft.com/office/officeart/2005/8/layout/vProcess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28900C-761F-476F-9A9A-A83AA2D0C0BB}" type="doc">
      <dgm:prSet loTypeId="urn:microsoft.com/office/officeart/2005/8/layout/hierarchy3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641026-5730-42B9-9CD5-FF63965866E6}">
      <dgm:prSet phldrT="[Text]" custT="1"/>
      <dgm:spPr/>
      <dgm:t>
        <a:bodyPr/>
        <a:lstStyle/>
        <a:p>
          <a:r>
            <a:rPr lang="en-US" sz="2400" b="1" dirty="0" smtClean="0"/>
            <a:t>MULTI-TASKING</a:t>
          </a:r>
          <a:endParaRPr lang="en-US" sz="2400" b="1" dirty="0"/>
        </a:p>
      </dgm:t>
    </dgm:pt>
    <dgm:pt modelId="{07C4D361-B277-41A8-88F7-837D7F596D07}" type="parTrans" cxnId="{F9581A0F-FF0E-4795-B2CF-58D3BBE90AA5}">
      <dgm:prSet/>
      <dgm:spPr/>
      <dgm:t>
        <a:bodyPr/>
        <a:lstStyle/>
        <a:p>
          <a:endParaRPr lang="en-US"/>
        </a:p>
      </dgm:t>
    </dgm:pt>
    <dgm:pt modelId="{32CD0DDF-199A-40D4-AD53-9100BBCDE9EB}" type="sibTrans" cxnId="{F9581A0F-FF0E-4795-B2CF-58D3BBE90AA5}">
      <dgm:prSet/>
      <dgm:spPr/>
      <dgm:t>
        <a:bodyPr/>
        <a:lstStyle/>
        <a:p>
          <a:endParaRPr lang="en-US"/>
        </a:p>
      </dgm:t>
    </dgm:pt>
    <dgm:pt modelId="{87A130C1-08A3-445A-AEB8-F664BE156CE2}">
      <dgm:prSet phldrT="[Text]" custT="1"/>
      <dgm:spPr/>
      <dgm:t>
        <a:bodyPr/>
        <a:lstStyle/>
        <a:p>
          <a:pPr algn="ctr"/>
          <a:r>
            <a:rPr lang="en-US" sz="2200" b="0" i="0" dirty="0" smtClean="0"/>
            <a:t>Execution of two or more programs at the same time.</a:t>
          </a:r>
          <a:endParaRPr lang="en-US" sz="2200" dirty="0"/>
        </a:p>
      </dgm:t>
    </dgm:pt>
    <dgm:pt modelId="{3856A7EB-5BA0-49BD-BC18-30D081D3BCE5}" type="parTrans" cxnId="{05417BC0-1E37-4BFC-B82F-2639371981EA}">
      <dgm:prSet/>
      <dgm:spPr/>
      <dgm:t>
        <a:bodyPr/>
        <a:lstStyle/>
        <a:p>
          <a:endParaRPr lang="en-US"/>
        </a:p>
      </dgm:t>
    </dgm:pt>
    <dgm:pt modelId="{5081EDC6-5B4A-4C2A-AF01-3B7537E127C2}" type="sibTrans" cxnId="{05417BC0-1E37-4BFC-B82F-2639371981EA}">
      <dgm:prSet/>
      <dgm:spPr/>
      <dgm:t>
        <a:bodyPr/>
        <a:lstStyle/>
        <a:p>
          <a:endParaRPr lang="en-US"/>
        </a:p>
      </dgm:t>
    </dgm:pt>
    <dgm:pt modelId="{964F4718-B687-4115-9A0C-EC3E8DA4EA6F}">
      <dgm:prSet phldrT="[Text]" custT="1"/>
      <dgm:spPr/>
      <dgm:t>
        <a:bodyPr/>
        <a:lstStyle/>
        <a:p>
          <a:r>
            <a:rPr lang="en-US" sz="2400" b="1" dirty="0" smtClean="0"/>
            <a:t>MULTI-USER</a:t>
          </a:r>
          <a:endParaRPr lang="en-US" sz="2400" b="1" dirty="0"/>
        </a:p>
      </dgm:t>
    </dgm:pt>
    <dgm:pt modelId="{A384E37A-0A68-47E4-B0A4-F96B9362CCD0}" type="parTrans" cxnId="{A3DFC92B-CF40-49E0-BD8F-357D540A5AD9}">
      <dgm:prSet/>
      <dgm:spPr/>
      <dgm:t>
        <a:bodyPr/>
        <a:lstStyle/>
        <a:p>
          <a:endParaRPr lang="en-US"/>
        </a:p>
      </dgm:t>
    </dgm:pt>
    <dgm:pt modelId="{DBFB2EC0-717B-468C-8863-D5083CEEDC04}" type="sibTrans" cxnId="{A3DFC92B-CF40-49E0-BD8F-357D540A5AD9}">
      <dgm:prSet/>
      <dgm:spPr/>
      <dgm:t>
        <a:bodyPr/>
        <a:lstStyle/>
        <a:p>
          <a:endParaRPr lang="en-US"/>
        </a:p>
      </dgm:t>
    </dgm:pt>
    <dgm:pt modelId="{24874543-5529-4CAF-AB06-508CDFDA983D}">
      <dgm:prSet phldrT="[Text]"/>
      <dgm:spPr/>
      <dgm:t>
        <a:bodyPr/>
        <a:lstStyle/>
        <a:p>
          <a:pPr algn="ctr"/>
          <a:r>
            <a:rPr lang="en-US" b="0" i="0" dirty="0" smtClean="0"/>
            <a:t>Many users share processing time on a central computer.</a:t>
          </a:r>
          <a:endParaRPr lang="en-US" dirty="0"/>
        </a:p>
      </dgm:t>
    </dgm:pt>
    <dgm:pt modelId="{F027A4E8-C396-4BA5-B778-760108BE24B2}" type="parTrans" cxnId="{FBAD5BC6-D237-4033-8922-59598A9CF785}">
      <dgm:prSet/>
      <dgm:spPr/>
      <dgm:t>
        <a:bodyPr/>
        <a:lstStyle/>
        <a:p>
          <a:endParaRPr lang="en-US"/>
        </a:p>
      </dgm:t>
    </dgm:pt>
    <dgm:pt modelId="{7DE7201B-05CC-4303-8845-D84BBFEDD1CA}" type="sibTrans" cxnId="{FBAD5BC6-D237-4033-8922-59598A9CF785}">
      <dgm:prSet/>
      <dgm:spPr/>
      <dgm:t>
        <a:bodyPr/>
        <a:lstStyle/>
        <a:p>
          <a:endParaRPr lang="en-US"/>
        </a:p>
      </dgm:t>
    </dgm:pt>
    <dgm:pt modelId="{D70B600D-A687-414B-94F5-2EE4F224B977}">
      <dgm:prSet/>
      <dgm:spPr/>
      <dgm:t>
        <a:bodyPr/>
        <a:lstStyle/>
        <a:p>
          <a:r>
            <a:rPr lang="en-US" b="0" i="0" dirty="0" smtClean="0"/>
            <a:t>Temporarily saved on disk</a:t>
          </a:r>
          <a:endParaRPr lang="en-US" dirty="0"/>
        </a:p>
      </dgm:t>
    </dgm:pt>
    <dgm:pt modelId="{C006D40D-A04C-4AF0-8802-EF935E3FC709}" type="parTrans" cxnId="{843C3174-4554-4640-BD3B-9D0F4F9C8EBA}">
      <dgm:prSet/>
      <dgm:spPr/>
      <dgm:t>
        <a:bodyPr/>
        <a:lstStyle/>
        <a:p>
          <a:endParaRPr lang="en-US"/>
        </a:p>
      </dgm:t>
    </dgm:pt>
    <dgm:pt modelId="{9E669C80-E5B3-450A-AE7C-821FA23226D7}" type="sibTrans" cxnId="{843C3174-4554-4640-BD3B-9D0F4F9C8EBA}">
      <dgm:prSet/>
      <dgm:spPr/>
      <dgm:t>
        <a:bodyPr/>
        <a:lstStyle/>
        <a:p>
          <a:endParaRPr lang="en-US"/>
        </a:p>
      </dgm:t>
    </dgm:pt>
    <dgm:pt modelId="{A86C4D87-D09C-4B6B-8D56-D830B0025FCA}">
      <dgm:prSet/>
      <dgm:spPr/>
      <dgm:t>
        <a:bodyPr/>
        <a:lstStyle/>
        <a:p>
          <a:r>
            <a:rPr lang="en-US" dirty="0" smtClean="0"/>
            <a:t>Different users from different terminals</a:t>
          </a:r>
          <a:endParaRPr lang="en-US" dirty="0"/>
        </a:p>
      </dgm:t>
    </dgm:pt>
    <dgm:pt modelId="{018C2BD0-0BC7-40CE-A7D2-E22EAD038E5E}" type="parTrans" cxnId="{00657AD2-27AE-476D-9C56-870EF45C7732}">
      <dgm:prSet/>
      <dgm:spPr/>
      <dgm:t>
        <a:bodyPr/>
        <a:lstStyle/>
        <a:p>
          <a:endParaRPr lang="en-US"/>
        </a:p>
      </dgm:t>
    </dgm:pt>
    <dgm:pt modelId="{BE318331-875B-4D9E-A6EA-75E14B993B2A}" type="sibTrans" cxnId="{00657AD2-27AE-476D-9C56-870EF45C7732}">
      <dgm:prSet/>
      <dgm:spPr/>
      <dgm:t>
        <a:bodyPr/>
        <a:lstStyle/>
        <a:p>
          <a:endParaRPr lang="en-US"/>
        </a:p>
      </dgm:t>
    </dgm:pt>
    <dgm:pt modelId="{485B8A6D-3999-46AD-B9CC-31B654955720}" type="pres">
      <dgm:prSet presAssocID="{7D28900C-761F-476F-9A9A-A83AA2D0C0B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7E9FB2-EDD9-478C-AFBD-6BBF133C12D4}" type="pres">
      <dgm:prSet presAssocID="{C5641026-5730-42B9-9CD5-FF63965866E6}" presName="root" presStyleCnt="0"/>
      <dgm:spPr/>
    </dgm:pt>
    <dgm:pt modelId="{B7F7DB70-358D-4698-B9DE-62098960267D}" type="pres">
      <dgm:prSet presAssocID="{C5641026-5730-42B9-9CD5-FF63965866E6}" presName="rootComposite" presStyleCnt="0"/>
      <dgm:spPr/>
    </dgm:pt>
    <dgm:pt modelId="{524DED08-BABE-496E-98F1-E90C708275D8}" type="pres">
      <dgm:prSet presAssocID="{C5641026-5730-42B9-9CD5-FF63965866E6}" presName="rootText" presStyleLbl="node1" presStyleIdx="0" presStyleCnt="2" custScaleX="100159" custScaleY="66509"/>
      <dgm:spPr/>
      <dgm:t>
        <a:bodyPr/>
        <a:lstStyle/>
        <a:p>
          <a:endParaRPr lang="en-US"/>
        </a:p>
      </dgm:t>
    </dgm:pt>
    <dgm:pt modelId="{695162A6-4EBA-4080-B934-990FA79C078C}" type="pres">
      <dgm:prSet presAssocID="{C5641026-5730-42B9-9CD5-FF63965866E6}" presName="rootConnector" presStyleLbl="node1" presStyleIdx="0" presStyleCnt="2"/>
      <dgm:spPr/>
    </dgm:pt>
    <dgm:pt modelId="{AA79F716-9939-4039-964D-152C026C9BA8}" type="pres">
      <dgm:prSet presAssocID="{C5641026-5730-42B9-9CD5-FF63965866E6}" presName="childShape" presStyleCnt="0"/>
      <dgm:spPr/>
    </dgm:pt>
    <dgm:pt modelId="{345612DF-3620-4A79-A377-E9D8C7D31E2D}" type="pres">
      <dgm:prSet presAssocID="{3856A7EB-5BA0-49BD-BC18-30D081D3BCE5}" presName="Name13" presStyleLbl="parChTrans1D2" presStyleIdx="0" presStyleCnt="4"/>
      <dgm:spPr/>
    </dgm:pt>
    <dgm:pt modelId="{57C0582C-F692-4D10-9D03-1B000B08D47C}" type="pres">
      <dgm:prSet presAssocID="{87A130C1-08A3-445A-AEB8-F664BE156CE2}" presName="childText" presStyleLbl="bgAcc1" presStyleIdx="0" presStyleCnt="4" custScaleX="103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EB213-9EF3-484E-8C4A-D623D075A316}" type="pres">
      <dgm:prSet presAssocID="{C006D40D-A04C-4AF0-8802-EF935E3FC709}" presName="Name13" presStyleLbl="parChTrans1D2" presStyleIdx="1" presStyleCnt="4"/>
      <dgm:spPr/>
    </dgm:pt>
    <dgm:pt modelId="{C41BCAC0-70CD-4F4A-B691-7664C0E3F9E7}" type="pres">
      <dgm:prSet presAssocID="{D70B600D-A687-414B-94F5-2EE4F224B977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39855-3D47-4FA5-B9B1-D40DCEE5BC90}" type="pres">
      <dgm:prSet presAssocID="{964F4718-B687-4115-9A0C-EC3E8DA4EA6F}" presName="root" presStyleCnt="0"/>
      <dgm:spPr/>
    </dgm:pt>
    <dgm:pt modelId="{0016E853-9F3E-4C81-8651-C0A54DC6E3B8}" type="pres">
      <dgm:prSet presAssocID="{964F4718-B687-4115-9A0C-EC3E8DA4EA6F}" presName="rootComposite" presStyleCnt="0"/>
      <dgm:spPr/>
    </dgm:pt>
    <dgm:pt modelId="{8A420570-F821-4956-9E7A-4ABBA4A63165}" type="pres">
      <dgm:prSet presAssocID="{964F4718-B687-4115-9A0C-EC3E8DA4EA6F}" presName="rootText" presStyleLbl="node1" presStyleIdx="1" presStyleCnt="2" custScaleX="106435" custScaleY="66632"/>
      <dgm:spPr/>
      <dgm:t>
        <a:bodyPr/>
        <a:lstStyle/>
        <a:p>
          <a:endParaRPr lang="en-US"/>
        </a:p>
      </dgm:t>
    </dgm:pt>
    <dgm:pt modelId="{4D591545-03F7-427B-BD7D-E807EEF6F959}" type="pres">
      <dgm:prSet presAssocID="{964F4718-B687-4115-9A0C-EC3E8DA4EA6F}" presName="rootConnector" presStyleLbl="node1" presStyleIdx="1" presStyleCnt="2"/>
      <dgm:spPr/>
    </dgm:pt>
    <dgm:pt modelId="{54CB5B36-6742-4F23-B461-A5F9DAAE434D}" type="pres">
      <dgm:prSet presAssocID="{964F4718-B687-4115-9A0C-EC3E8DA4EA6F}" presName="childShape" presStyleCnt="0"/>
      <dgm:spPr/>
    </dgm:pt>
    <dgm:pt modelId="{716032EE-6AFC-47BE-AAA3-1F77C6EA9FAE}" type="pres">
      <dgm:prSet presAssocID="{F027A4E8-C396-4BA5-B778-760108BE24B2}" presName="Name13" presStyleLbl="parChTrans1D2" presStyleIdx="2" presStyleCnt="4"/>
      <dgm:spPr/>
    </dgm:pt>
    <dgm:pt modelId="{A323AD64-FB56-493D-8220-89E2D5F1BAA9}" type="pres">
      <dgm:prSet presAssocID="{24874543-5529-4CAF-AB06-508CDFDA983D}" presName="childText" presStyleLbl="bgAcc1" presStyleIdx="2" presStyleCnt="4" custLinFactNeighborX="-2917" custLinFactNeighborY="-2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76C73-F93E-43B9-9272-FD7D818F1F0B}" type="pres">
      <dgm:prSet presAssocID="{018C2BD0-0BC7-40CE-A7D2-E22EAD038E5E}" presName="Name13" presStyleLbl="parChTrans1D2" presStyleIdx="3" presStyleCnt="4"/>
      <dgm:spPr/>
    </dgm:pt>
    <dgm:pt modelId="{B0A5B5EF-135B-47CF-A832-E5F9D9489F04}" type="pres">
      <dgm:prSet presAssocID="{A86C4D87-D09C-4B6B-8D56-D830B0025FCA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A3DFC92B-CF40-49E0-BD8F-357D540A5AD9}" srcId="{7D28900C-761F-476F-9A9A-A83AA2D0C0BB}" destId="{964F4718-B687-4115-9A0C-EC3E8DA4EA6F}" srcOrd="1" destOrd="0" parTransId="{A384E37A-0A68-47E4-B0A4-F96B9362CCD0}" sibTransId="{DBFB2EC0-717B-468C-8863-D5083CEEDC04}"/>
    <dgm:cxn modelId="{414863D4-BF90-44DC-8F78-F1583E071320}" type="presOf" srcId="{D70B600D-A687-414B-94F5-2EE4F224B977}" destId="{C41BCAC0-70CD-4F4A-B691-7664C0E3F9E7}" srcOrd="0" destOrd="0" presId="urn:microsoft.com/office/officeart/2005/8/layout/hierarchy3"/>
    <dgm:cxn modelId="{FD96BEED-7C4B-44D2-94E7-C95123F43A62}" type="presOf" srcId="{24874543-5529-4CAF-AB06-508CDFDA983D}" destId="{A323AD64-FB56-493D-8220-89E2D5F1BAA9}" srcOrd="0" destOrd="0" presId="urn:microsoft.com/office/officeart/2005/8/layout/hierarchy3"/>
    <dgm:cxn modelId="{05417BC0-1E37-4BFC-B82F-2639371981EA}" srcId="{C5641026-5730-42B9-9CD5-FF63965866E6}" destId="{87A130C1-08A3-445A-AEB8-F664BE156CE2}" srcOrd="0" destOrd="0" parTransId="{3856A7EB-5BA0-49BD-BC18-30D081D3BCE5}" sibTransId="{5081EDC6-5B4A-4C2A-AF01-3B7537E127C2}"/>
    <dgm:cxn modelId="{169D9CCE-B4EC-4192-A7A3-5971DBEF9F22}" type="presOf" srcId="{C5641026-5730-42B9-9CD5-FF63965866E6}" destId="{695162A6-4EBA-4080-B934-990FA79C078C}" srcOrd="1" destOrd="0" presId="urn:microsoft.com/office/officeart/2005/8/layout/hierarchy3"/>
    <dgm:cxn modelId="{F9581A0F-FF0E-4795-B2CF-58D3BBE90AA5}" srcId="{7D28900C-761F-476F-9A9A-A83AA2D0C0BB}" destId="{C5641026-5730-42B9-9CD5-FF63965866E6}" srcOrd="0" destOrd="0" parTransId="{07C4D361-B277-41A8-88F7-837D7F596D07}" sibTransId="{32CD0DDF-199A-40D4-AD53-9100BBCDE9EB}"/>
    <dgm:cxn modelId="{7DD1A043-E03B-4137-B2B0-6777C478D34B}" type="presOf" srcId="{964F4718-B687-4115-9A0C-EC3E8DA4EA6F}" destId="{4D591545-03F7-427B-BD7D-E807EEF6F959}" srcOrd="1" destOrd="0" presId="urn:microsoft.com/office/officeart/2005/8/layout/hierarchy3"/>
    <dgm:cxn modelId="{AF071817-9E69-4238-BDD3-5AE3518D7785}" type="presOf" srcId="{3856A7EB-5BA0-49BD-BC18-30D081D3BCE5}" destId="{345612DF-3620-4A79-A377-E9D8C7D31E2D}" srcOrd="0" destOrd="0" presId="urn:microsoft.com/office/officeart/2005/8/layout/hierarchy3"/>
    <dgm:cxn modelId="{F78BF330-F6D1-4BF6-9501-20E3B3421137}" type="presOf" srcId="{C006D40D-A04C-4AF0-8802-EF935E3FC709}" destId="{401EB213-9EF3-484E-8C4A-D623D075A316}" srcOrd="0" destOrd="0" presId="urn:microsoft.com/office/officeart/2005/8/layout/hierarchy3"/>
    <dgm:cxn modelId="{39A7FBEB-7BCC-4F82-83D1-A1233D1E973D}" type="presOf" srcId="{964F4718-B687-4115-9A0C-EC3E8DA4EA6F}" destId="{8A420570-F821-4956-9E7A-4ABBA4A63165}" srcOrd="0" destOrd="0" presId="urn:microsoft.com/office/officeart/2005/8/layout/hierarchy3"/>
    <dgm:cxn modelId="{D04D7F1A-A475-47A9-AF49-BF5808AE302D}" type="presOf" srcId="{87A130C1-08A3-445A-AEB8-F664BE156CE2}" destId="{57C0582C-F692-4D10-9D03-1B000B08D47C}" srcOrd="0" destOrd="0" presId="urn:microsoft.com/office/officeart/2005/8/layout/hierarchy3"/>
    <dgm:cxn modelId="{00657AD2-27AE-476D-9C56-870EF45C7732}" srcId="{964F4718-B687-4115-9A0C-EC3E8DA4EA6F}" destId="{A86C4D87-D09C-4B6B-8D56-D830B0025FCA}" srcOrd="1" destOrd="0" parTransId="{018C2BD0-0BC7-40CE-A7D2-E22EAD038E5E}" sibTransId="{BE318331-875B-4D9E-A6EA-75E14B993B2A}"/>
    <dgm:cxn modelId="{55D27A37-B3F7-4CBF-87D2-D83E211C0AA7}" type="presOf" srcId="{A86C4D87-D09C-4B6B-8D56-D830B0025FCA}" destId="{B0A5B5EF-135B-47CF-A832-E5F9D9489F04}" srcOrd="0" destOrd="0" presId="urn:microsoft.com/office/officeart/2005/8/layout/hierarchy3"/>
    <dgm:cxn modelId="{FBAD5BC6-D237-4033-8922-59598A9CF785}" srcId="{964F4718-B687-4115-9A0C-EC3E8DA4EA6F}" destId="{24874543-5529-4CAF-AB06-508CDFDA983D}" srcOrd="0" destOrd="0" parTransId="{F027A4E8-C396-4BA5-B778-760108BE24B2}" sibTransId="{7DE7201B-05CC-4303-8845-D84BBFEDD1CA}"/>
    <dgm:cxn modelId="{EE28E532-C66E-4A61-BAD8-A01EF6C10884}" type="presOf" srcId="{C5641026-5730-42B9-9CD5-FF63965866E6}" destId="{524DED08-BABE-496E-98F1-E90C708275D8}" srcOrd="0" destOrd="0" presId="urn:microsoft.com/office/officeart/2005/8/layout/hierarchy3"/>
    <dgm:cxn modelId="{2DFCC1F5-4D9F-436B-86E3-B32431B2F91C}" type="presOf" srcId="{7D28900C-761F-476F-9A9A-A83AA2D0C0BB}" destId="{485B8A6D-3999-46AD-B9CC-31B654955720}" srcOrd="0" destOrd="0" presId="urn:microsoft.com/office/officeart/2005/8/layout/hierarchy3"/>
    <dgm:cxn modelId="{CAB1C4BB-A851-4738-8BD1-67DD26C81988}" type="presOf" srcId="{F027A4E8-C396-4BA5-B778-760108BE24B2}" destId="{716032EE-6AFC-47BE-AAA3-1F77C6EA9FAE}" srcOrd="0" destOrd="0" presId="urn:microsoft.com/office/officeart/2005/8/layout/hierarchy3"/>
    <dgm:cxn modelId="{843C3174-4554-4640-BD3B-9D0F4F9C8EBA}" srcId="{C5641026-5730-42B9-9CD5-FF63965866E6}" destId="{D70B600D-A687-414B-94F5-2EE4F224B977}" srcOrd="1" destOrd="0" parTransId="{C006D40D-A04C-4AF0-8802-EF935E3FC709}" sibTransId="{9E669C80-E5B3-450A-AE7C-821FA23226D7}"/>
    <dgm:cxn modelId="{074575BB-13CF-424A-8995-FD2555A8B4EF}" type="presOf" srcId="{018C2BD0-0BC7-40CE-A7D2-E22EAD038E5E}" destId="{37776C73-F93E-43B9-9272-FD7D818F1F0B}" srcOrd="0" destOrd="0" presId="urn:microsoft.com/office/officeart/2005/8/layout/hierarchy3"/>
    <dgm:cxn modelId="{B0D956E2-D3F7-4E36-BF74-F63CDFAE8569}" type="presParOf" srcId="{485B8A6D-3999-46AD-B9CC-31B654955720}" destId="{177E9FB2-EDD9-478C-AFBD-6BBF133C12D4}" srcOrd="0" destOrd="0" presId="urn:microsoft.com/office/officeart/2005/8/layout/hierarchy3"/>
    <dgm:cxn modelId="{BB567989-1E82-49A4-8D65-E19EE8067071}" type="presParOf" srcId="{177E9FB2-EDD9-478C-AFBD-6BBF133C12D4}" destId="{B7F7DB70-358D-4698-B9DE-62098960267D}" srcOrd="0" destOrd="0" presId="urn:microsoft.com/office/officeart/2005/8/layout/hierarchy3"/>
    <dgm:cxn modelId="{772CEBE1-775B-4D50-88BC-1339F869D960}" type="presParOf" srcId="{B7F7DB70-358D-4698-B9DE-62098960267D}" destId="{524DED08-BABE-496E-98F1-E90C708275D8}" srcOrd="0" destOrd="0" presId="urn:microsoft.com/office/officeart/2005/8/layout/hierarchy3"/>
    <dgm:cxn modelId="{818BFBC9-E35A-42FB-AFE7-77C5BF801766}" type="presParOf" srcId="{B7F7DB70-358D-4698-B9DE-62098960267D}" destId="{695162A6-4EBA-4080-B934-990FA79C078C}" srcOrd="1" destOrd="0" presId="urn:microsoft.com/office/officeart/2005/8/layout/hierarchy3"/>
    <dgm:cxn modelId="{9D3F0228-6746-40D0-AA2D-D1938E2F66E8}" type="presParOf" srcId="{177E9FB2-EDD9-478C-AFBD-6BBF133C12D4}" destId="{AA79F716-9939-4039-964D-152C026C9BA8}" srcOrd="1" destOrd="0" presId="urn:microsoft.com/office/officeart/2005/8/layout/hierarchy3"/>
    <dgm:cxn modelId="{F12286C0-E608-458A-BBC0-2A2A85C2EA16}" type="presParOf" srcId="{AA79F716-9939-4039-964D-152C026C9BA8}" destId="{345612DF-3620-4A79-A377-E9D8C7D31E2D}" srcOrd="0" destOrd="0" presId="urn:microsoft.com/office/officeart/2005/8/layout/hierarchy3"/>
    <dgm:cxn modelId="{C04D269B-3F73-4E09-BF78-DF31FE42F8AE}" type="presParOf" srcId="{AA79F716-9939-4039-964D-152C026C9BA8}" destId="{57C0582C-F692-4D10-9D03-1B000B08D47C}" srcOrd="1" destOrd="0" presId="urn:microsoft.com/office/officeart/2005/8/layout/hierarchy3"/>
    <dgm:cxn modelId="{C11F4CDB-B0CA-4CA6-BD68-197E5EEC402A}" type="presParOf" srcId="{AA79F716-9939-4039-964D-152C026C9BA8}" destId="{401EB213-9EF3-484E-8C4A-D623D075A316}" srcOrd="2" destOrd="0" presId="urn:microsoft.com/office/officeart/2005/8/layout/hierarchy3"/>
    <dgm:cxn modelId="{5FCE0A4A-54C2-4E07-9E25-F2A6156B40AC}" type="presParOf" srcId="{AA79F716-9939-4039-964D-152C026C9BA8}" destId="{C41BCAC0-70CD-4F4A-B691-7664C0E3F9E7}" srcOrd="3" destOrd="0" presId="urn:microsoft.com/office/officeart/2005/8/layout/hierarchy3"/>
    <dgm:cxn modelId="{7D003A6D-B32D-4A0A-A6C0-865BD9FF1F79}" type="presParOf" srcId="{485B8A6D-3999-46AD-B9CC-31B654955720}" destId="{2E239855-3D47-4FA5-B9B1-D40DCEE5BC90}" srcOrd="1" destOrd="0" presId="urn:microsoft.com/office/officeart/2005/8/layout/hierarchy3"/>
    <dgm:cxn modelId="{87782D95-EC95-4026-993B-19A032D6CE1D}" type="presParOf" srcId="{2E239855-3D47-4FA5-B9B1-D40DCEE5BC90}" destId="{0016E853-9F3E-4C81-8651-C0A54DC6E3B8}" srcOrd="0" destOrd="0" presId="urn:microsoft.com/office/officeart/2005/8/layout/hierarchy3"/>
    <dgm:cxn modelId="{FD19C1C1-DD46-41D4-AEA1-26BB4F2A65C2}" type="presParOf" srcId="{0016E853-9F3E-4C81-8651-C0A54DC6E3B8}" destId="{8A420570-F821-4956-9E7A-4ABBA4A63165}" srcOrd="0" destOrd="0" presId="urn:microsoft.com/office/officeart/2005/8/layout/hierarchy3"/>
    <dgm:cxn modelId="{0490BE87-5869-4161-BD0E-E76B7FCB0899}" type="presParOf" srcId="{0016E853-9F3E-4C81-8651-C0A54DC6E3B8}" destId="{4D591545-03F7-427B-BD7D-E807EEF6F959}" srcOrd="1" destOrd="0" presId="urn:microsoft.com/office/officeart/2005/8/layout/hierarchy3"/>
    <dgm:cxn modelId="{BF58A021-6E8D-459B-947A-86AB03784E66}" type="presParOf" srcId="{2E239855-3D47-4FA5-B9B1-D40DCEE5BC90}" destId="{54CB5B36-6742-4F23-B461-A5F9DAAE434D}" srcOrd="1" destOrd="0" presId="urn:microsoft.com/office/officeart/2005/8/layout/hierarchy3"/>
    <dgm:cxn modelId="{E4D1EE70-F339-4F02-AB7D-246C60377007}" type="presParOf" srcId="{54CB5B36-6742-4F23-B461-A5F9DAAE434D}" destId="{716032EE-6AFC-47BE-AAA3-1F77C6EA9FAE}" srcOrd="0" destOrd="0" presId="urn:microsoft.com/office/officeart/2005/8/layout/hierarchy3"/>
    <dgm:cxn modelId="{550DAA8B-5BF2-4F00-B713-560214C25F5F}" type="presParOf" srcId="{54CB5B36-6742-4F23-B461-A5F9DAAE434D}" destId="{A323AD64-FB56-493D-8220-89E2D5F1BAA9}" srcOrd="1" destOrd="0" presId="urn:microsoft.com/office/officeart/2005/8/layout/hierarchy3"/>
    <dgm:cxn modelId="{B21B3177-1007-4F0D-8F9E-70543E5311FF}" type="presParOf" srcId="{54CB5B36-6742-4F23-B461-A5F9DAAE434D}" destId="{37776C73-F93E-43B9-9272-FD7D818F1F0B}" srcOrd="2" destOrd="0" presId="urn:microsoft.com/office/officeart/2005/8/layout/hierarchy3"/>
    <dgm:cxn modelId="{6E5B9612-5C43-4439-A8FF-1636118092C7}" type="presParOf" srcId="{54CB5B36-6742-4F23-B461-A5F9DAAE434D}" destId="{B0A5B5EF-135B-47CF-A832-E5F9D9489F04}" srcOrd="3" destOrd="0" presId="urn:microsoft.com/office/officeart/2005/8/layout/hierarchy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37BD8E-D240-4F59-9C66-6D4131DD4060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AE4F81-13E5-462F-8BC3-405912E35B76}">
      <dgm:prSet phldrT="[Text]"/>
      <dgm:spPr/>
      <dgm:t>
        <a:bodyPr/>
        <a:lstStyle/>
        <a:p>
          <a:r>
            <a:rPr lang="en-US" spc="105" dirty="0" smtClean="0">
              <a:solidFill>
                <a:srgbClr val="262525"/>
              </a:solidFill>
              <a:latin typeface="Trebuchet MS"/>
              <a:cs typeface="Trebuchet MS"/>
            </a:rPr>
            <a:t>S</a:t>
          </a:r>
          <a:r>
            <a:rPr lang="en-US" spc="-130" dirty="0" smtClean="0">
              <a:solidFill>
                <a:srgbClr val="262525"/>
              </a:solidFill>
              <a:latin typeface="Trebuchet MS"/>
              <a:cs typeface="Trebuchet MS"/>
            </a:rPr>
            <a:t>a</a:t>
          </a:r>
          <a:r>
            <a:rPr lang="en-US" spc="-120" dirty="0" smtClean="0">
              <a:solidFill>
                <a:srgbClr val="262525"/>
              </a:solidFill>
              <a:latin typeface="Trebuchet MS"/>
              <a:cs typeface="Trebuchet MS"/>
            </a:rPr>
            <a:t>f</a:t>
          </a:r>
          <a:r>
            <a:rPr lang="en-US" spc="-95" dirty="0" smtClean="0">
              <a:solidFill>
                <a:srgbClr val="262525"/>
              </a:solidFill>
              <a:latin typeface="Trebuchet MS"/>
              <a:cs typeface="Trebuchet MS"/>
            </a:rPr>
            <a:t>e</a:t>
          </a:r>
          <a:r>
            <a:rPr lang="en-US" spc="-250" dirty="0" smtClean="0">
              <a:solidFill>
                <a:srgbClr val="262525"/>
              </a:solidFill>
              <a:latin typeface="Trebuchet MS"/>
              <a:cs typeface="Trebuchet MS"/>
            </a:rPr>
            <a:t>t</a:t>
          </a:r>
          <a:r>
            <a:rPr lang="en-US" spc="-65" dirty="0" smtClean="0">
              <a:solidFill>
                <a:srgbClr val="262525"/>
              </a:solidFill>
              <a:latin typeface="Trebuchet MS"/>
              <a:cs typeface="Trebuchet MS"/>
            </a:rPr>
            <a:t>y</a:t>
          </a:r>
          <a:r>
            <a:rPr lang="en-US" spc="35" dirty="0" smtClean="0">
              <a:solidFill>
                <a:srgbClr val="262525"/>
              </a:solidFill>
              <a:latin typeface="Trebuchet MS"/>
              <a:cs typeface="Trebuchet MS"/>
            </a:rPr>
            <a:t>-</a:t>
          </a:r>
          <a:r>
            <a:rPr lang="en-US" spc="25" dirty="0" smtClean="0">
              <a:solidFill>
                <a:srgbClr val="262525"/>
              </a:solidFill>
              <a:latin typeface="Trebuchet MS"/>
              <a:cs typeface="Trebuchet MS"/>
            </a:rPr>
            <a:t>C</a:t>
          </a:r>
          <a:r>
            <a:rPr lang="en-US" spc="-160" dirty="0" smtClean="0">
              <a:solidFill>
                <a:srgbClr val="262525"/>
              </a:solidFill>
              <a:latin typeface="Trebuchet MS"/>
              <a:cs typeface="Trebuchet MS"/>
            </a:rPr>
            <a:t>r</a:t>
          </a:r>
          <a:r>
            <a:rPr lang="en-US" spc="-175" dirty="0" smtClean="0">
              <a:solidFill>
                <a:srgbClr val="262525"/>
              </a:solidFill>
              <a:latin typeface="Trebuchet MS"/>
              <a:cs typeface="Trebuchet MS"/>
            </a:rPr>
            <a:t>i</a:t>
          </a:r>
          <a:r>
            <a:rPr lang="en-US" spc="-250" dirty="0" smtClean="0">
              <a:solidFill>
                <a:srgbClr val="262525"/>
              </a:solidFill>
              <a:latin typeface="Trebuchet MS"/>
              <a:cs typeface="Trebuchet MS"/>
            </a:rPr>
            <a:t>t</a:t>
          </a:r>
          <a:r>
            <a:rPr lang="en-US" spc="-175" dirty="0" smtClean="0">
              <a:solidFill>
                <a:srgbClr val="262525"/>
              </a:solidFill>
              <a:latin typeface="Trebuchet MS"/>
              <a:cs typeface="Trebuchet MS"/>
            </a:rPr>
            <a:t>i</a:t>
          </a:r>
          <a:r>
            <a:rPr lang="en-US" spc="-70" dirty="0" smtClean="0">
              <a:solidFill>
                <a:srgbClr val="262525"/>
              </a:solidFill>
              <a:latin typeface="Trebuchet MS"/>
              <a:cs typeface="Trebuchet MS"/>
            </a:rPr>
            <a:t>c</a:t>
          </a:r>
          <a:r>
            <a:rPr lang="en-US" spc="-130" dirty="0" smtClean="0">
              <a:solidFill>
                <a:srgbClr val="262525"/>
              </a:solidFill>
              <a:latin typeface="Trebuchet MS"/>
              <a:cs typeface="Trebuchet MS"/>
            </a:rPr>
            <a:t>a</a:t>
          </a:r>
          <a:r>
            <a:rPr lang="en-US" spc="-135" dirty="0" smtClean="0">
              <a:solidFill>
                <a:srgbClr val="262525"/>
              </a:solidFill>
              <a:latin typeface="Trebuchet MS"/>
              <a:cs typeface="Trebuchet MS"/>
            </a:rPr>
            <a:t>l</a:t>
          </a:r>
          <a:r>
            <a:rPr lang="en-US" spc="-340" dirty="0" smtClean="0">
              <a:solidFill>
                <a:srgbClr val="262525"/>
              </a:solidFill>
              <a:latin typeface="Trebuchet MS"/>
              <a:cs typeface="Trebuchet MS"/>
            </a:rPr>
            <a:t> </a:t>
          </a:r>
          <a:r>
            <a:rPr lang="en-US" spc="105" dirty="0" smtClean="0">
              <a:solidFill>
                <a:srgbClr val="262525"/>
              </a:solidFill>
              <a:latin typeface="Trebuchet MS"/>
              <a:cs typeface="Trebuchet MS"/>
            </a:rPr>
            <a:t>S</a:t>
          </a:r>
          <a:r>
            <a:rPr lang="en-US" spc="-65" dirty="0" smtClean="0">
              <a:solidFill>
                <a:srgbClr val="262525"/>
              </a:solidFill>
              <a:latin typeface="Trebuchet MS"/>
              <a:cs typeface="Trebuchet MS"/>
            </a:rPr>
            <a:t>y</a:t>
          </a:r>
          <a:r>
            <a:rPr lang="en-US" spc="35" dirty="0" smtClean="0">
              <a:solidFill>
                <a:srgbClr val="262525"/>
              </a:solidFill>
              <a:latin typeface="Trebuchet MS"/>
              <a:cs typeface="Trebuchet MS"/>
            </a:rPr>
            <a:t>s</a:t>
          </a:r>
          <a:r>
            <a:rPr lang="en-US" spc="-250" dirty="0" smtClean="0">
              <a:solidFill>
                <a:srgbClr val="262525"/>
              </a:solidFill>
              <a:latin typeface="Trebuchet MS"/>
              <a:cs typeface="Trebuchet MS"/>
            </a:rPr>
            <a:t>t</a:t>
          </a:r>
          <a:r>
            <a:rPr lang="en-US" spc="-95" dirty="0" smtClean="0">
              <a:solidFill>
                <a:srgbClr val="262525"/>
              </a:solidFill>
              <a:latin typeface="Trebuchet MS"/>
              <a:cs typeface="Trebuchet MS"/>
            </a:rPr>
            <a:t>e</a:t>
          </a:r>
          <a:r>
            <a:rPr lang="en-US" spc="-215" dirty="0" smtClean="0">
              <a:solidFill>
                <a:srgbClr val="262525"/>
              </a:solidFill>
              <a:latin typeface="Trebuchet MS"/>
              <a:cs typeface="Trebuchet MS"/>
            </a:rPr>
            <a:t>m</a:t>
          </a:r>
          <a:r>
            <a:rPr lang="en-US" spc="135" dirty="0" smtClean="0">
              <a:solidFill>
                <a:srgbClr val="262525"/>
              </a:solidFill>
              <a:latin typeface="Trebuchet MS"/>
              <a:cs typeface="Trebuchet MS"/>
            </a:rPr>
            <a:t>s</a:t>
          </a:r>
          <a:endParaRPr lang="en-US" dirty="0">
            <a:latin typeface="+mj-lt"/>
          </a:endParaRPr>
        </a:p>
      </dgm:t>
    </dgm:pt>
    <dgm:pt modelId="{698C83CE-D320-498F-B6BF-00468A235CFA}" type="parTrans" cxnId="{00B69C1D-6B0D-47DC-BB1F-74804A7641F5}">
      <dgm:prSet/>
      <dgm:spPr/>
      <dgm:t>
        <a:bodyPr/>
        <a:lstStyle/>
        <a:p>
          <a:endParaRPr lang="en-US"/>
        </a:p>
      </dgm:t>
    </dgm:pt>
    <dgm:pt modelId="{89C7F00F-1EE5-458E-A51E-255E71382A94}" type="sibTrans" cxnId="{00B69C1D-6B0D-47DC-BB1F-74804A7641F5}">
      <dgm:prSet/>
      <dgm:spPr/>
      <dgm:t>
        <a:bodyPr/>
        <a:lstStyle/>
        <a:p>
          <a:endParaRPr lang="en-US"/>
        </a:p>
      </dgm:t>
    </dgm:pt>
    <dgm:pt modelId="{BA313587-311B-4483-94AA-12821CA8EBAB}">
      <dgm:prSet phldrT="[Text]"/>
      <dgm:spPr/>
      <dgm:t>
        <a:bodyPr/>
        <a:lstStyle/>
        <a:p>
          <a:r>
            <a:rPr lang="en-US" spc="-80" dirty="0" smtClean="0">
              <a:solidFill>
                <a:srgbClr val="262525"/>
              </a:solidFill>
              <a:latin typeface="Trebuchet MS"/>
              <a:cs typeface="Trebuchet MS"/>
            </a:rPr>
            <a:t>D</a:t>
          </a:r>
          <a:r>
            <a:rPr lang="en-US" spc="-95" dirty="0" smtClean="0">
              <a:solidFill>
                <a:srgbClr val="262525"/>
              </a:solidFill>
              <a:latin typeface="Trebuchet MS"/>
              <a:cs typeface="Trebuchet MS"/>
            </a:rPr>
            <a:t>e</a:t>
          </a:r>
          <a:r>
            <a:rPr lang="en-US" spc="-250" dirty="0" smtClean="0">
              <a:solidFill>
                <a:srgbClr val="262525"/>
              </a:solidFill>
              <a:latin typeface="Trebuchet MS"/>
              <a:cs typeface="Trebuchet MS"/>
            </a:rPr>
            <a:t>t</a:t>
          </a:r>
          <a:r>
            <a:rPr lang="en-US" spc="-95" dirty="0" smtClean="0">
              <a:solidFill>
                <a:srgbClr val="262525"/>
              </a:solidFill>
              <a:latin typeface="Trebuchet MS"/>
              <a:cs typeface="Trebuchet MS"/>
            </a:rPr>
            <a:t>e</a:t>
          </a:r>
          <a:r>
            <a:rPr lang="en-US" spc="-160" dirty="0" smtClean="0">
              <a:solidFill>
                <a:srgbClr val="262525"/>
              </a:solidFill>
              <a:latin typeface="Trebuchet MS"/>
              <a:cs typeface="Trebuchet MS"/>
            </a:rPr>
            <a:t>r</a:t>
          </a:r>
          <a:r>
            <a:rPr lang="en-US" spc="-215" dirty="0" smtClean="0">
              <a:solidFill>
                <a:srgbClr val="262525"/>
              </a:solidFill>
              <a:latin typeface="Trebuchet MS"/>
              <a:cs typeface="Trebuchet MS"/>
            </a:rPr>
            <a:t>m</a:t>
          </a:r>
          <a:r>
            <a:rPr lang="en-US" spc="-175" dirty="0" smtClean="0">
              <a:solidFill>
                <a:srgbClr val="262525"/>
              </a:solidFill>
              <a:latin typeface="Trebuchet MS"/>
              <a:cs typeface="Trebuchet MS"/>
            </a:rPr>
            <a:t>i</a:t>
          </a:r>
          <a:r>
            <a:rPr lang="en-US" spc="-95" dirty="0" smtClean="0">
              <a:solidFill>
                <a:srgbClr val="262525"/>
              </a:solidFill>
              <a:latin typeface="Trebuchet MS"/>
              <a:cs typeface="Trebuchet MS"/>
            </a:rPr>
            <a:t>n</a:t>
          </a:r>
          <a:r>
            <a:rPr lang="en-US" spc="-175" dirty="0" smtClean="0">
              <a:solidFill>
                <a:srgbClr val="262525"/>
              </a:solidFill>
              <a:latin typeface="Trebuchet MS"/>
              <a:cs typeface="Trebuchet MS"/>
            </a:rPr>
            <a:t>i</a:t>
          </a:r>
          <a:r>
            <a:rPr lang="en-US" spc="35" dirty="0" smtClean="0">
              <a:solidFill>
                <a:srgbClr val="262525"/>
              </a:solidFill>
              <a:latin typeface="Trebuchet MS"/>
              <a:cs typeface="Trebuchet MS"/>
            </a:rPr>
            <a:t>s</a:t>
          </a:r>
          <a:r>
            <a:rPr lang="en-US" spc="-250" dirty="0" smtClean="0">
              <a:solidFill>
                <a:srgbClr val="262525"/>
              </a:solidFill>
              <a:latin typeface="Trebuchet MS"/>
              <a:cs typeface="Trebuchet MS"/>
            </a:rPr>
            <a:t>t</a:t>
          </a:r>
          <a:r>
            <a:rPr lang="en-US" spc="-175" dirty="0" smtClean="0">
              <a:solidFill>
                <a:srgbClr val="262525"/>
              </a:solidFill>
              <a:latin typeface="Trebuchet MS"/>
              <a:cs typeface="Trebuchet MS"/>
            </a:rPr>
            <a:t>i</a:t>
          </a:r>
          <a:r>
            <a:rPr lang="en-US" dirty="0" smtClean="0">
              <a:solidFill>
                <a:srgbClr val="262525"/>
              </a:solidFill>
              <a:latin typeface="Trebuchet MS"/>
              <a:cs typeface="Trebuchet MS"/>
            </a:rPr>
            <a:t>c</a:t>
          </a:r>
          <a:r>
            <a:rPr lang="en-US" spc="-345" dirty="0" smtClean="0">
              <a:solidFill>
                <a:srgbClr val="262525"/>
              </a:solidFill>
              <a:latin typeface="Trebuchet MS"/>
              <a:cs typeface="Trebuchet MS"/>
            </a:rPr>
            <a:t> </a:t>
          </a:r>
          <a:r>
            <a:rPr lang="en-US" spc="-55" dirty="0" smtClean="0">
              <a:solidFill>
                <a:srgbClr val="262525"/>
              </a:solidFill>
              <a:latin typeface="Trebuchet MS"/>
              <a:cs typeface="Trebuchet MS"/>
            </a:rPr>
            <a:t>O</a:t>
          </a:r>
          <a:r>
            <a:rPr lang="en-US" spc="-120" dirty="0" smtClean="0">
              <a:solidFill>
                <a:srgbClr val="262525"/>
              </a:solidFill>
              <a:latin typeface="Trebuchet MS"/>
              <a:cs typeface="Trebuchet MS"/>
            </a:rPr>
            <a:t>p</a:t>
          </a:r>
          <a:r>
            <a:rPr lang="en-US" spc="-95" dirty="0" smtClean="0">
              <a:solidFill>
                <a:srgbClr val="262525"/>
              </a:solidFill>
              <a:latin typeface="Trebuchet MS"/>
              <a:cs typeface="Trebuchet MS"/>
            </a:rPr>
            <a:t>e</a:t>
          </a:r>
          <a:r>
            <a:rPr lang="en-US" spc="-160" dirty="0" smtClean="0">
              <a:solidFill>
                <a:srgbClr val="262525"/>
              </a:solidFill>
              <a:latin typeface="Trebuchet MS"/>
              <a:cs typeface="Trebuchet MS"/>
            </a:rPr>
            <a:t>r</a:t>
          </a:r>
          <a:r>
            <a:rPr lang="en-US" spc="-130" dirty="0" smtClean="0">
              <a:solidFill>
                <a:srgbClr val="262525"/>
              </a:solidFill>
              <a:latin typeface="Trebuchet MS"/>
              <a:cs typeface="Trebuchet MS"/>
            </a:rPr>
            <a:t>a</a:t>
          </a:r>
          <a:r>
            <a:rPr lang="en-US" spc="-250" dirty="0" smtClean="0">
              <a:solidFill>
                <a:srgbClr val="262525"/>
              </a:solidFill>
              <a:latin typeface="Trebuchet MS"/>
              <a:cs typeface="Trebuchet MS"/>
            </a:rPr>
            <a:t>t</a:t>
          </a:r>
          <a:r>
            <a:rPr lang="en-US" spc="-175" dirty="0" smtClean="0">
              <a:solidFill>
                <a:srgbClr val="262525"/>
              </a:solidFill>
              <a:latin typeface="Trebuchet MS"/>
              <a:cs typeface="Trebuchet MS"/>
            </a:rPr>
            <a:t>i</a:t>
          </a:r>
          <a:r>
            <a:rPr lang="en-US" spc="-80" dirty="0" smtClean="0">
              <a:solidFill>
                <a:srgbClr val="262525"/>
              </a:solidFill>
              <a:latin typeface="Trebuchet MS"/>
              <a:cs typeface="Trebuchet MS"/>
            </a:rPr>
            <a:t>o</a:t>
          </a:r>
          <a:r>
            <a:rPr lang="en-US" spc="-45" dirty="0" smtClean="0">
              <a:solidFill>
                <a:srgbClr val="262525"/>
              </a:solidFill>
              <a:latin typeface="Trebuchet MS"/>
              <a:cs typeface="Trebuchet MS"/>
            </a:rPr>
            <a:t>n</a:t>
          </a:r>
          <a:endParaRPr lang="en-US" dirty="0">
            <a:latin typeface="+mj-lt"/>
          </a:endParaRPr>
        </a:p>
      </dgm:t>
    </dgm:pt>
    <dgm:pt modelId="{2878B45E-DF59-4434-8153-1BDBF742CF1B}" type="parTrans" cxnId="{7DADDCEE-F085-4666-8EB8-D92DA88FD19B}">
      <dgm:prSet/>
      <dgm:spPr/>
      <dgm:t>
        <a:bodyPr/>
        <a:lstStyle/>
        <a:p>
          <a:endParaRPr lang="en-US"/>
        </a:p>
      </dgm:t>
    </dgm:pt>
    <dgm:pt modelId="{A458BFBD-3E0C-434D-ACC2-314C23A2B3B3}" type="sibTrans" cxnId="{7DADDCEE-F085-4666-8EB8-D92DA88FD19B}">
      <dgm:prSet/>
      <dgm:spPr/>
      <dgm:t>
        <a:bodyPr/>
        <a:lstStyle/>
        <a:p>
          <a:endParaRPr lang="en-US"/>
        </a:p>
      </dgm:t>
    </dgm:pt>
    <dgm:pt modelId="{86B063F1-490C-4F9A-A248-3F676AD1D54A}">
      <dgm:prSet phldrT="[Text]"/>
      <dgm:spPr/>
      <dgm:t>
        <a:bodyPr/>
        <a:lstStyle/>
        <a:p>
          <a:r>
            <a:rPr lang="en-US" spc="25" dirty="0" smtClean="0">
              <a:solidFill>
                <a:srgbClr val="262525"/>
              </a:solidFill>
              <a:latin typeface="Trebuchet MS"/>
              <a:cs typeface="Trebuchet MS"/>
            </a:rPr>
            <a:t>M</a:t>
          </a:r>
          <a:r>
            <a:rPr lang="en-US" spc="-175" dirty="0" smtClean="0">
              <a:solidFill>
                <a:srgbClr val="262525"/>
              </a:solidFill>
              <a:latin typeface="Trebuchet MS"/>
              <a:cs typeface="Trebuchet MS"/>
            </a:rPr>
            <a:t>i</a:t>
          </a:r>
          <a:r>
            <a:rPr lang="en-US" spc="-95" dirty="0" smtClean="0">
              <a:solidFill>
                <a:srgbClr val="262525"/>
              </a:solidFill>
              <a:latin typeface="Trebuchet MS"/>
              <a:cs typeface="Trebuchet MS"/>
            </a:rPr>
            <a:t>n</a:t>
          </a:r>
          <a:r>
            <a:rPr lang="en-US" spc="-175" dirty="0" smtClean="0">
              <a:solidFill>
                <a:srgbClr val="262525"/>
              </a:solidFill>
              <a:latin typeface="Trebuchet MS"/>
              <a:cs typeface="Trebuchet MS"/>
            </a:rPr>
            <a:t>i</a:t>
          </a:r>
          <a:r>
            <a:rPr lang="en-US" spc="-215" dirty="0" smtClean="0">
              <a:solidFill>
                <a:srgbClr val="262525"/>
              </a:solidFill>
              <a:latin typeface="Trebuchet MS"/>
              <a:cs typeface="Trebuchet MS"/>
            </a:rPr>
            <a:t>m</a:t>
          </a:r>
          <a:r>
            <a:rPr lang="en-US" spc="-130" dirty="0" smtClean="0">
              <a:solidFill>
                <a:srgbClr val="262525"/>
              </a:solidFill>
              <a:latin typeface="Trebuchet MS"/>
              <a:cs typeface="Trebuchet MS"/>
            </a:rPr>
            <a:t>a</a:t>
          </a:r>
          <a:r>
            <a:rPr lang="en-US" spc="-135" dirty="0" smtClean="0">
              <a:solidFill>
                <a:srgbClr val="262525"/>
              </a:solidFill>
              <a:latin typeface="Trebuchet MS"/>
              <a:cs typeface="Trebuchet MS"/>
            </a:rPr>
            <a:t>l</a:t>
          </a:r>
          <a:r>
            <a:rPr lang="en-US" spc="-340" dirty="0" smtClean="0">
              <a:solidFill>
                <a:srgbClr val="262525"/>
              </a:solidFill>
              <a:latin typeface="Trebuchet MS"/>
              <a:cs typeface="Trebuchet MS"/>
            </a:rPr>
            <a:t> </a:t>
          </a:r>
          <a:r>
            <a:rPr lang="en-US" spc="-55" dirty="0" smtClean="0">
              <a:solidFill>
                <a:srgbClr val="262525"/>
              </a:solidFill>
              <a:latin typeface="Trebuchet MS"/>
              <a:cs typeface="Trebuchet MS"/>
            </a:rPr>
            <a:t>O</a:t>
          </a:r>
          <a:r>
            <a:rPr lang="en-US" spc="-60" dirty="0" smtClean="0">
              <a:solidFill>
                <a:srgbClr val="262525"/>
              </a:solidFill>
              <a:latin typeface="Trebuchet MS"/>
              <a:cs typeface="Trebuchet MS"/>
            </a:rPr>
            <a:t>v</a:t>
          </a:r>
          <a:r>
            <a:rPr lang="en-US" spc="-95" dirty="0" smtClean="0">
              <a:solidFill>
                <a:srgbClr val="262525"/>
              </a:solidFill>
              <a:latin typeface="Trebuchet MS"/>
              <a:cs typeface="Trebuchet MS"/>
            </a:rPr>
            <a:t>e</a:t>
          </a:r>
          <a:r>
            <a:rPr lang="en-US" spc="-160" dirty="0" smtClean="0">
              <a:solidFill>
                <a:srgbClr val="262525"/>
              </a:solidFill>
              <a:latin typeface="Trebuchet MS"/>
              <a:cs typeface="Trebuchet MS"/>
            </a:rPr>
            <a:t>r</a:t>
          </a:r>
          <a:r>
            <a:rPr lang="en-US" spc="-95" dirty="0" smtClean="0">
              <a:solidFill>
                <a:srgbClr val="262525"/>
              </a:solidFill>
              <a:latin typeface="Trebuchet MS"/>
              <a:cs typeface="Trebuchet MS"/>
            </a:rPr>
            <a:t>he</a:t>
          </a:r>
          <a:r>
            <a:rPr lang="en-US" spc="-130" dirty="0" smtClean="0">
              <a:solidFill>
                <a:srgbClr val="262525"/>
              </a:solidFill>
              <a:latin typeface="Trebuchet MS"/>
              <a:cs typeface="Trebuchet MS"/>
            </a:rPr>
            <a:t>a</a:t>
          </a:r>
          <a:r>
            <a:rPr lang="en-US" spc="-45" dirty="0" smtClean="0">
              <a:solidFill>
                <a:srgbClr val="262525"/>
              </a:solidFill>
              <a:latin typeface="Trebuchet MS"/>
              <a:cs typeface="Trebuchet MS"/>
            </a:rPr>
            <a:t>d</a:t>
          </a:r>
          <a:endParaRPr lang="en-US" dirty="0">
            <a:latin typeface="+mj-lt"/>
          </a:endParaRPr>
        </a:p>
      </dgm:t>
    </dgm:pt>
    <dgm:pt modelId="{27863277-FF83-47F5-944F-D3E024A6C96E}" type="parTrans" cxnId="{A68CA03F-4D40-41A1-A113-B25C808564C1}">
      <dgm:prSet/>
      <dgm:spPr/>
      <dgm:t>
        <a:bodyPr/>
        <a:lstStyle/>
        <a:p>
          <a:endParaRPr lang="en-US"/>
        </a:p>
      </dgm:t>
    </dgm:pt>
    <dgm:pt modelId="{7BE3F528-0155-4EE5-AFFE-4F5274EDB5C1}" type="sibTrans" cxnId="{A68CA03F-4D40-41A1-A113-B25C808564C1}">
      <dgm:prSet/>
      <dgm:spPr/>
      <dgm:t>
        <a:bodyPr/>
        <a:lstStyle/>
        <a:p>
          <a:endParaRPr lang="en-US"/>
        </a:p>
      </dgm:t>
    </dgm:pt>
    <dgm:pt modelId="{2BF2E4B6-48B7-43D7-9B74-87C1D1120E9C}" type="pres">
      <dgm:prSet presAssocID="{D237BD8E-D240-4F59-9C66-6D4131DD4060}" presName="diagram" presStyleCnt="0">
        <dgm:presLayoutVars>
          <dgm:dir/>
          <dgm:resizeHandles val="exact"/>
        </dgm:presLayoutVars>
      </dgm:prSet>
      <dgm:spPr/>
    </dgm:pt>
    <dgm:pt modelId="{EA3FE77B-DD85-46D4-9664-26C974CF8037}" type="pres">
      <dgm:prSet presAssocID="{00AE4F81-13E5-462F-8BC3-405912E35B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1CCF-F564-401B-8C0C-97EFFB786BA8}" type="pres">
      <dgm:prSet presAssocID="{89C7F00F-1EE5-458E-A51E-255E71382A94}" presName="sibTrans" presStyleCnt="0"/>
      <dgm:spPr/>
    </dgm:pt>
    <dgm:pt modelId="{F3D02779-0CE9-4DCE-8E29-851152DE1E56}" type="pres">
      <dgm:prSet presAssocID="{BA313587-311B-4483-94AA-12821CA8EBA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5D28B-DAEC-4203-96CC-3D0D8BDEA888}" type="pres">
      <dgm:prSet presAssocID="{A458BFBD-3E0C-434D-ACC2-314C23A2B3B3}" presName="sibTrans" presStyleCnt="0"/>
      <dgm:spPr/>
    </dgm:pt>
    <dgm:pt modelId="{FFBA1FF1-EE36-459B-8CC1-E3A5BB521913}" type="pres">
      <dgm:prSet presAssocID="{86B063F1-490C-4F9A-A248-3F676AD1D54A}" presName="node" presStyleLbl="node1" presStyleIdx="2" presStyleCnt="3" custScaleX="124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C7A610-1E9F-4338-976C-000E8718C331}" type="presOf" srcId="{86B063F1-490C-4F9A-A248-3F676AD1D54A}" destId="{FFBA1FF1-EE36-459B-8CC1-E3A5BB521913}" srcOrd="0" destOrd="0" presId="urn:microsoft.com/office/officeart/2005/8/layout/default"/>
    <dgm:cxn modelId="{A68CA03F-4D40-41A1-A113-B25C808564C1}" srcId="{D237BD8E-D240-4F59-9C66-6D4131DD4060}" destId="{86B063F1-490C-4F9A-A248-3F676AD1D54A}" srcOrd="2" destOrd="0" parTransId="{27863277-FF83-47F5-944F-D3E024A6C96E}" sibTransId="{7BE3F528-0155-4EE5-AFFE-4F5274EDB5C1}"/>
    <dgm:cxn modelId="{7DADDCEE-F085-4666-8EB8-D92DA88FD19B}" srcId="{D237BD8E-D240-4F59-9C66-6D4131DD4060}" destId="{BA313587-311B-4483-94AA-12821CA8EBAB}" srcOrd="1" destOrd="0" parTransId="{2878B45E-DF59-4434-8153-1BDBF742CF1B}" sibTransId="{A458BFBD-3E0C-434D-ACC2-314C23A2B3B3}"/>
    <dgm:cxn modelId="{94EF797E-4B23-4BA4-9959-73D6C1DCD62A}" type="presOf" srcId="{D237BD8E-D240-4F59-9C66-6D4131DD4060}" destId="{2BF2E4B6-48B7-43D7-9B74-87C1D1120E9C}" srcOrd="0" destOrd="0" presId="urn:microsoft.com/office/officeart/2005/8/layout/default"/>
    <dgm:cxn modelId="{00B69C1D-6B0D-47DC-BB1F-74804A7641F5}" srcId="{D237BD8E-D240-4F59-9C66-6D4131DD4060}" destId="{00AE4F81-13E5-462F-8BC3-405912E35B76}" srcOrd="0" destOrd="0" parTransId="{698C83CE-D320-498F-B6BF-00468A235CFA}" sibTransId="{89C7F00F-1EE5-458E-A51E-255E71382A94}"/>
    <dgm:cxn modelId="{F5D97643-6343-42EC-908A-79316AAF27E5}" type="presOf" srcId="{BA313587-311B-4483-94AA-12821CA8EBAB}" destId="{F3D02779-0CE9-4DCE-8E29-851152DE1E56}" srcOrd="0" destOrd="0" presId="urn:microsoft.com/office/officeart/2005/8/layout/default"/>
    <dgm:cxn modelId="{B7B2619C-122A-4765-B4D9-151C7CF547A6}" type="presOf" srcId="{00AE4F81-13E5-462F-8BC3-405912E35B76}" destId="{EA3FE77B-DD85-46D4-9664-26C974CF8037}" srcOrd="0" destOrd="0" presId="urn:microsoft.com/office/officeart/2005/8/layout/default"/>
    <dgm:cxn modelId="{5B7A61C2-EC17-460C-A57C-DF559D9F5CA7}" type="presParOf" srcId="{2BF2E4B6-48B7-43D7-9B74-87C1D1120E9C}" destId="{EA3FE77B-DD85-46D4-9664-26C974CF8037}" srcOrd="0" destOrd="0" presId="urn:microsoft.com/office/officeart/2005/8/layout/default"/>
    <dgm:cxn modelId="{EB47076A-249F-4DC6-B6B2-6AFB4C961725}" type="presParOf" srcId="{2BF2E4B6-48B7-43D7-9B74-87C1D1120E9C}" destId="{AD671CCF-F564-401B-8C0C-97EFFB786BA8}" srcOrd="1" destOrd="0" presId="urn:microsoft.com/office/officeart/2005/8/layout/default"/>
    <dgm:cxn modelId="{EA06D3FE-DB36-4104-B1BC-7D12B28970BB}" type="presParOf" srcId="{2BF2E4B6-48B7-43D7-9B74-87C1D1120E9C}" destId="{F3D02779-0CE9-4DCE-8E29-851152DE1E56}" srcOrd="2" destOrd="0" presId="urn:microsoft.com/office/officeart/2005/8/layout/default"/>
    <dgm:cxn modelId="{EC85169C-7FC2-4493-A03B-BF439908A6DC}" type="presParOf" srcId="{2BF2E4B6-48B7-43D7-9B74-87C1D1120E9C}" destId="{17D5D28B-DAEC-4203-96CC-3D0D8BDEA888}" srcOrd="3" destOrd="0" presId="urn:microsoft.com/office/officeart/2005/8/layout/default"/>
    <dgm:cxn modelId="{9BAE674D-1816-4BBD-BA42-CF21EB5E30DD}" type="presParOf" srcId="{2BF2E4B6-48B7-43D7-9B74-87C1D1120E9C}" destId="{FFBA1FF1-EE36-459B-8CC1-E3A5BB521913}" srcOrd="4" destOrd="0" presId="urn:microsoft.com/office/officeart/2005/8/layout/default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28900C-761F-476F-9A9A-A83AA2D0C0BB}" type="doc">
      <dgm:prSet loTypeId="urn:microsoft.com/office/officeart/2005/8/layout/hierarchy3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641026-5730-42B9-9CD5-FF63965866E6}">
      <dgm:prSet phldrT="[Text]" custT="1"/>
      <dgm:spPr/>
      <dgm:t>
        <a:bodyPr/>
        <a:lstStyle/>
        <a:p>
          <a:pPr algn="ctr"/>
          <a:r>
            <a:rPr lang="en-US" sz="2400" b="1" dirty="0" smtClean="0"/>
            <a:t>HARD RTOS</a:t>
          </a:r>
          <a:endParaRPr lang="en-US" sz="2400" b="1" dirty="0"/>
        </a:p>
      </dgm:t>
    </dgm:pt>
    <dgm:pt modelId="{07C4D361-B277-41A8-88F7-837D7F596D07}" type="parTrans" cxnId="{F9581A0F-FF0E-4795-B2CF-58D3BBE90AA5}">
      <dgm:prSet/>
      <dgm:spPr/>
      <dgm:t>
        <a:bodyPr/>
        <a:lstStyle/>
        <a:p>
          <a:endParaRPr lang="en-US"/>
        </a:p>
      </dgm:t>
    </dgm:pt>
    <dgm:pt modelId="{32CD0DDF-199A-40D4-AD53-9100BBCDE9EB}" type="sibTrans" cxnId="{F9581A0F-FF0E-4795-B2CF-58D3BBE90AA5}">
      <dgm:prSet/>
      <dgm:spPr/>
      <dgm:t>
        <a:bodyPr/>
        <a:lstStyle/>
        <a:p>
          <a:endParaRPr lang="en-US"/>
        </a:p>
      </dgm:t>
    </dgm:pt>
    <dgm:pt modelId="{87A130C1-08A3-445A-AEB8-F664BE156CE2}">
      <dgm:prSet phldrT="[Text]" custT="1"/>
      <dgm:spPr/>
      <dgm:t>
        <a:bodyPr/>
        <a:lstStyle/>
        <a:p>
          <a:pPr algn="ctr"/>
          <a:r>
            <a:rPr lang="en-US" sz="2400" b="0" i="0" dirty="0" smtClean="0"/>
            <a:t>Need to complete tasks by a given deadline</a:t>
          </a:r>
          <a:endParaRPr lang="en-US" sz="2400" dirty="0"/>
        </a:p>
      </dgm:t>
    </dgm:pt>
    <dgm:pt modelId="{3856A7EB-5BA0-49BD-BC18-30D081D3BCE5}" type="parTrans" cxnId="{05417BC0-1E37-4BFC-B82F-2639371981EA}">
      <dgm:prSet/>
      <dgm:spPr/>
      <dgm:t>
        <a:bodyPr/>
        <a:lstStyle/>
        <a:p>
          <a:endParaRPr lang="en-US"/>
        </a:p>
      </dgm:t>
    </dgm:pt>
    <dgm:pt modelId="{5081EDC6-5B4A-4C2A-AF01-3B7537E127C2}" type="sibTrans" cxnId="{05417BC0-1E37-4BFC-B82F-2639371981EA}">
      <dgm:prSet/>
      <dgm:spPr/>
      <dgm:t>
        <a:bodyPr/>
        <a:lstStyle/>
        <a:p>
          <a:endParaRPr lang="en-US"/>
        </a:p>
      </dgm:t>
    </dgm:pt>
    <dgm:pt modelId="{964F4718-B687-4115-9A0C-EC3E8DA4EA6F}">
      <dgm:prSet phldrT="[Text]" custT="1"/>
      <dgm:spPr/>
      <dgm:t>
        <a:bodyPr/>
        <a:lstStyle/>
        <a:p>
          <a:pPr algn="ctr"/>
          <a:r>
            <a:rPr lang="en-US" sz="2400" b="1" dirty="0" smtClean="0"/>
            <a:t>SOFT RTOS</a:t>
          </a:r>
          <a:endParaRPr lang="en-US" sz="2400" b="1" dirty="0"/>
        </a:p>
      </dgm:t>
    </dgm:pt>
    <dgm:pt modelId="{A384E37A-0A68-47E4-B0A4-F96B9362CCD0}" type="parTrans" cxnId="{A3DFC92B-CF40-49E0-BD8F-357D540A5AD9}">
      <dgm:prSet/>
      <dgm:spPr/>
      <dgm:t>
        <a:bodyPr/>
        <a:lstStyle/>
        <a:p>
          <a:endParaRPr lang="en-US"/>
        </a:p>
      </dgm:t>
    </dgm:pt>
    <dgm:pt modelId="{DBFB2EC0-717B-468C-8863-D5083CEEDC04}" type="sibTrans" cxnId="{A3DFC92B-CF40-49E0-BD8F-357D540A5AD9}">
      <dgm:prSet/>
      <dgm:spPr/>
      <dgm:t>
        <a:bodyPr/>
        <a:lstStyle/>
        <a:p>
          <a:endParaRPr lang="en-US"/>
        </a:p>
      </dgm:t>
    </dgm:pt>
    <dgm:pt modelId="{24874543-5529-4CAF-AB06-508CDFDA983D}">
      <dgm:prSet phldrT="[Text]" custT="1"/>
      <dgm:spPr/>
      <dgm:t>
        <a:bodyPr/>
        <a:lstStyle/>
        <a:p>
          <a:pPr algn="ctr"/>
          <a:r>
            <a:rPr lang="en-US" sz="2400" b="0" i="0" dirty="0" smtClean="0"/>
            <a:t>Few delays in time duration are acceptable</a:t>
          </a:r>
          <a:endParaRPr lang="en-US" sz="2400" dirty="0"/>
        </a:p>
      </dgm:t>
    </dgm:pt>
    <dgm:pt modelId="{F027A4E8-C396-4BA5-B778-760108BE24B2}" type="parTrans" cxnId="{FBAD5BC6-D237-4033-8922-59598A9CF785}">
      <dgm:prSet/>
      <dgm:spPr/>
      <dgm:t>
        <a:bodyPr/>
        <a:lstStyle/>
        <a:p>
          <a:endParaRPr lang="en-US"/>
        </a:p>
      </dgm:t>
    </dgm:pt>
    <dgm:pt modelId="{7DE7201B-05CC-4303-8845-D84BBFEDD1CA}" type="sibTrans" cxnId="{FBAD5BC6-D237-4033-8922-59598A9CF785}">
      <dgm:prSet/>
      <dgm:spPr/>
      <dgm:t>
        <a:bodyPr/>
        <a:lstStyle/>
        <a:p>
          <a:endParaRPr lang="en-US"/>
        </a:p>
      </dgm:t>
    </dgm:pt>
    <dgm:pt modelId="{D70B600D-A687-414B-94F5-2EE4F224B977}">
      <dgm:prSet custT="1"/>
      <dgm:spPr/>
      <dgm:t>
        <a:bodyPr/>
        <a:lstStyle/>
        <a:p>
          <a:pPr algn="ctr"/>
          <a:r>
            <a:rPr lang="en-US" sz="2400" b="0" i="0" dirty="0" smtClean="0"/>
            <a:t>EX</a:t>
          </a:r>
          <a:r>
            <a:rPr lang="en-US" sz="2400" b="1" i="0" dirty="0" smtClean="0"/>
            <a:t>- </a:t>
          </a:r>
          <a:r>
            <a:rPr lang="en-US" sz="2400" b="0" i="0" dirty="0" smtClean="0"/>
            <a:t>Pacemaker</a:t>
          </a:r>
          <a:endParaRPr lang="en-US" sz="2400" dirty="0"/>
        </a:p>
      </dgm:t>
    </dgm:pt>
    <dgm:pt modelId="{C006D40D-A04C-4AF0-8802-EF935E3FC709}" type="parTrans" cxnId="{843C3174-4554-4640-BD3B-9D0F4F9C8EBA}">
      <dgm:prSet/>
      <dgm:spPr/>
      <dgm:t>
        <a:bodyPr/>
        <a:lstStyle/>
        <a:p>
          <a:endParaRPr lang="en-US"/>
        </a:p>
      </dgm:t>
    </dgm:pt>
    <dgm:pt modelId="{9E669C80-E5B3-450A-AE7C-821FA23226D7}" type="sibTrans" cxnId="{843C3174-4554-4640-BD3B-9D0F4F9C8EBA}">
      <dgm:prSet/>
      <dgm:spPr/>
      <dgm:t>
        <a:bodyPr/>
        <a:lstStyle/>
        <a:p>
          <a:endParaRPr lang="en-US"/>
        </a:p>
      </dgm:t>
    </dgm:pt>
    <dgm:pt modelId="{A86C4D87-D09C-4B6B-8D56-D830B0025FCA}">
      <dgm:prSet custT="1"/>
      <dgm:spPr/>
      <dgm:t>
        <a:bodyPr/>
        <a:lstStyle/>
        <a:p>
          <a:pPr algn="ctr"/>
          <a:r>
            <a:rPr lang="en-US" sz="2400" b="0" i="0" dirty="0" smtClean="0"/>
            <a:t>EX- Telephone Switches,  VR</a:t>
          </a:r>
          <a:endParaRPr lang="en-US" sz="2400" dirty="0"/>
        </a:p>
      </dgm:t>
    </dgm:pt>
    <dgm:pt modelId="{018C2BD0-0BC7-40CE-A7D2-E22EAD038E5E}" type="parTrans" cxnId="{00657AD2-27AE-476D-9C56-870EF45C7732}">
      <dgm:prSet/>
      <dgm:spPr/>
      <dgm:t>
        <a:bodyPr/>
        <a:lstStyle/>
        <a:p>
          <a:endParaRPr lang="en-US"/>
        </a:p>
      </dgm:t>
    </dgm:pt>
    <dgm:pt modelId="{BE318331-875B-4D9E-A6EA-75E14B993B2A}" type="sibTrans" cxnId="{00657AD2-27AE-476D-9C56-870EF45C7732}">
      <dgm:prSet/>
      <dgm:spPr/>
      <dgm:t>
        <a:bodyPr/>
        <a:lstStyle/>
        <a:p>
          <a:endParaRPr lang="en-US"/>
        </a:p>
      </dgm:t>
    </dgm:pt>
    <dgm:pt modelId="{485B8A6D-3999-46AD-B9CC-31B654955720}" type="pres">
      <dgm:prSet presAssocID="{7D28900C-761F-476F-9A9A-A83AA2D0C0B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7E9FB2-EDD9-478C-AFBD-6BBF133C12D4}" type="pres">
      <dgm:prSet presAssocID="{C5641026-5730-42B9-9CD5-FF63965866E6}" presName="root" presStyleCnt="0"/>
      <dgm:spPr/>
    </dgm:pt>
    <dgm:pt modelId="{B7F7DB70-358D-4698-B9DE-62098960267D}" type="pres">
      <dgm:prSet presAssocID="{C5641026-5730-42B9-9CD5-FF63965866E6}" presName="rootComposite" presStyleCnt="0"/>
      <dgm:spPr/>
    </dgm:pt>
    <dgm:pt modelId="{524DED08-BABE-496E-98F1-E90C708275D8}" type="pres">
      <dgm:prSet presAssocID="{C5641026-5730-42B9-9CD5-FF63965866E6}" presName="rootText" presStyleLbl="node1" presStyleIdx="0" presStyleCnt="2" custScaleX="100159" custScaleY="66509"/>
      <dgm:spPr/>
      <dgm:t>
        <a:bodyPr/>
        <a:lstStyle/>
        <a:p>
          <a:endParaRPr lang="en-US"/>
        </a:p>
      </dgm:t>
    </dgm:pt>
    <dgm:pt modelId="{695162A6-4EBA-4080-B934-990FA79C078C}" type="pres">
      <dgm:prSet presAssocID="{C5641026-5730-42B9-9CD5-FF63965866E6}" presName="rootConnector" presStyleLbl="node1" presStyleIdx="0" presStyleCnt="2"/>
      <dgm:spPr/>
    </dgm:pt>
    <dgm:pt modelId="{AA79F716-9939-4039-964D-152C026C9BA8}" type="pres">
      <dgm:prSet presAssocID="{C5641026-5730-42B9-9CD5-FF63965866E6}" presName="childShape" presStyleCnt="0"/>
      <dgm:spPr/>
    </dgm:pt>
    <dgm:pt modelId="{345612DF-3620-4A79-A377-E9D8C7D31E2D}" type="pres">
      <dgm:prSet presAssocID="{3856A7EB-5BA0-49BD-BC18-30D081D3BCE5}" presName="Name13" presStyleLbl="parChTrans1D2" presStyleIdx="0" presStyleCnt="4"/>
      <dgm:spPr/>
    </dgm:pt>
    <dgm:pt modelId="{57C0582C-F692-4D10-9D03-1B000B08D47C}" type="pres">
      <dgm:prSet presAssocID="{87A130C1-08A3-445A-AEB8-F664BE156CE2}" presName="childText" presStyleLbl="bgAcc1" presStyleIdx="0" presStyleCnt="4" custScaleX="103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EB213-9EF3-484E-8C4A-D623D075A316}" type="pres">
      <dgm:prSet presAssocID="{C006D40D-A04C-4AF0-8802-EF935E3FC709}" presName="Name13" presStyleLbl="parChTrans1D2" presStyleIdx="1" presStyleCnt="4"/>
      <dgm:spPr/>
    </dgm:pt>
    <dgm:pt modelId="{C41BCAC0-70CD-4F4A-B691-7664C0E3F9E7}" type="pres">
      <dgm:prSet presAssocID="{D70B600D-A687-414B-94F5-2EE4F224B977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39855-3D47-4FA5-B9B1-D40DCEE5BC90}" type="pres">
      <dgm:prSet presAssocID="{964F4718-B687-4115-9A0C-EC3E8DA4EA6F}" presName="root" presStyleCnt="0"/>
      <dgm:spPr/>
    </dgm:pt>
    <dgm:pt modelId="{0016E853-9F3E-4C81-8651-C0A54DC6E3B8}" type="pres">
      <dgm:prSet presAssocID="{964F4718-B687-4115-9A0C-EC3E8DA4EA6F}" presName="rootComposite" presStyleCnt="0"/>
      <dgm:spPr/>
    </dgm:pt>
    <dgm:pt modelId="{8A420570-F821-4956-9E7A-4ABBA4A63165}" type="pres">
      <dgm:prSet presAssocID="{964F4718-B687-4115-9A0C-EC3E8DA4EA6F}" presName="rootText" presStyleLbl="node1" presStyleIdx="1" presStyleCnt="2" custScaleX="106435" custScaleY="66632"/>
      <dgm:spPr/>
      <dgm:t>
        <a:bodyPr/>
        <a:lstStyle/>
        <a:p>
          <a:endParaRPr lang="en-US"/>
        </a:p>
      </dgm:t>
    </dgm:pt>
    <dgm:pt modelId="{4D591545-03F7-427B-BD7D-E807EEF6F959}" type="pres">
      <dgm:prSet presAssocID="{964F4718-B687-4115-9A0C-EC3E8DA4EA6F}" presName="rootConnector" presStyleLbl="node1" presStyleIdx="1" presStyleCnt="2"/>
      <dgm:spPr/>
    </dgm:pt>
    <dgm:pt modelId="{54CB5B36-6742-4F23-B461-A5F9DAAE434D}" type="pres">
      <dgm:prSet presAssocID="{964F4718-B687-4115-9A0C-EC3E8DA4EA6F}" presName="childShape" presStyleCnt="0"/>
      <dgm:spPr/>
    </dgm:pt>
    <dgm:pt modelId="{716032EE-6AFC-47BE-AAA3-1F77C6EA9FAE}" type="pres">
      <dgm:prSet presAssocID="{F027A4E8-C396-4BA5-B778-760108BE24B2}" presName="Name13" presStyleLbl="parChTrans1D2" presStyleIdx="2" presStyleCnt="4"/>
      <dgm:spPr/>
    </dgm:pt>
    <dgm:pt modelId="{A323AD64-FB56-493D-8220-89E2D5F1BAA9}" type="pres">
      <dgm:prSet presAssocID="{24874543-5529-4CAF-AB06-508CDFDA983D}" presName="childText" presStyleLbl="bgAcc1" presStyleIdx="2" presStyleCnt="4" custLinFactNeighborX="-2917" custLinFactNeighborY="-2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76C73-F93E-43B9-9272-FD7D818F1F0B}" type="pres">
      <dgm:prSet presAssocID="{018C2BD0-0BC7-40CE-A7D2-E22EAD038E5E}" presName="Name13" presStyleLbl="parChTrans1D2" presStyleIdx="3" presStyleCnt="4"/>
      <dgm:spPr/>
    </dgm:pt>
    <dgm:pt modelId="{B0A5B5EF-135B-47CF-A832-E5F9D9489F04}" type="pres">
      <dgm:prSet presAssocID="{A86C4D87-D09C-4B6B-8D56-D830B0025FC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970B02-0139-4C2D-A602-DE0B8490EE75}" type="presOf" srcId="{3856A7EB-5BA0-49BD-BC18-30D081D3BCE5}" destId="{345612DF-3620-4A79-A377-E9D8C7D31E2D}" srcOrd="0" destOrd="0" presId="urn:microsoft.com/office/officeart/2005/8/layout/hierarchy3"/>
    <dgm:cxn modelId="{229528E8-A332-45B3-BC36-486E19E7748D}" type="presOf" srcId="{018C2BD0-0BC7-40CE-A7D2-E22EAD038E5E}" destId="{37776C73-F93E-43B9-9272-FD7D818F1F0B}" srcOrd="0" destOrd="0" presId="urn:microsoft.com/office/officeart/2005/8/layout/hierarchy3"/>
    <dgm:cxn modelId="{8350326E-8DA0-448F-AC8A-FB813D3FB8E9}" type="presOf" srcId="{87A130C1-08A3-445A-AEB8-F664BE156CE2}" destId="{57C0582C-F692-4D10-9D03-1B000B08D47C}" srcOrd="0" destOrd="0" presId="urn:microsoft.com/office/officeart/2005/8/layout/hierarchy3"/>
    <dgm:cxn modelId="{2219AE14-15E5-4929-904D-00A76896E19E}" type="presOf" srcId="{C5641026-5730-42B9-9CD5-FF63965866E6}" destId="{524DED08-BABE-496E-98F1-E90C708275D8}" srcOrd="0" destOrd="0" presId="urn:microsoft.com/office/officeart/2005/8/layout/hierarchy3"/>
    <dgm:cxn modelId="{05417BC0-1E37-4BFC-B82F-2639371981EA}" srcId="{C5641026-5730-42B9-9CD5-FF63965866E6}" destId="{87A130C1-08A3-445A-AEB8-F664BE156CE2}" srcOrd="0" destOrd="0" parTransId="{3856A7EB-5BA0-49BD-BC18-30D081D3BCE5}" sibTransId="{5081EDC6-5B4A-4C2A-AF01-3B7537E127C2}"/>
    <dgm:cxn modelId="{00657AD2-27AE-476D-9C56-870EF45C7732}" srcId="{964F4718-B687-4115-9A0C-EC3E8DA4EA6F}" destId="{A86C4D87-D09C-4B6B-8D56-D830B0025FCA}" srcOrd="1" destOrd="0" parTransId="{018C2BD0-0BC7-40CE-A7D2-E22EAD038E5E}" sibTransId="{BE318331-875B-4D9E-A6EA-75E14B993B2A}"/>
    <dgm:cxn modelId="{6158E3DD-78EE-4A49-A811-C53F05A76293}" type="presOf" srcId="{24874543-5529-4CAF-AB06-508CDFDA983D}" destId="{A323AD64-FB56-493D-8220-89E2D5F1BAA9}" srcOrd="0" destOrd="0" presId="urn:microsoft.com/office/officeart/2005/8/layout/hierarchy3"/>
    <dgm:cxn modelId="{81D454B3-66EB-4FF8-8F05-ECDFE2B36C2E}" type="presOf" srcId="{C006D40D-A04C-4AF0-8802-EF935E3FC709}" destId="{401EB213-9EF3-484E-8C4A-D623D075A316}" srcOrd="0" destOrd="0" presId="urn:microsoft.com/office/officeart/2005/8/layout/hierarchy3"/>
    <dgm:cxn modelId="{9FA58A82-4EE4-41BA-B255-37362A5380E3}" type="presOf" srcId="{964F4718-B687-4115-9A0C-EC3E8DA4EA6F}" destId="{4D591545-03F7-427B-BD7D-E807EEF6F959}" srcOrd="1" destOrd="0" presId="urn:microsoft.com/office/officeart/2005/8/layout/hierarchy3"/>
    <dgm:cxn modelId="{37B96930-272B-4A11-A0C9-CE81D3BF6715}" type="presOf" srcId="{C5641026-5730-42B9-9CD5-FF63965866E6}" destId="{695162A6-4EBA-4080-B934-990FA79C078C}" srcOrd="1" destOrd="0" presId="urn:microsoft.com/office/officeart/2005/8/layout/hierarchy3"/>
    <dgm:cxn modelId="{ABAF2695-A411-4817-B438-A2C2F5B3B86F}" type="presOf" srcId="{7D28900C-761F-476F-9A9A-A83AA2D0C0BB}" destId="{485B8A6D-3999-46AD-B9CC-31B654955720}" srcOrd="0" destOrd="0" presId="urn:microsoft.com/office/officeart/2005/8/layout/hierarchy3"/>
    <dgm:cxn modelId="{CC966778-1BF0-4493-B2C1-82093931A4B9}" type="presOf" srcId="{A86C4D87-D09C-4B6B-8D56-D830B0025FCA}" destId="{B0A5B5EF-135B-47CF-A832-E5F9D9489F04}" srcOrd="0" destOrd="0" presId="urn:microsoft.com/office/officeart/2005/8/layout/hierarchy3"/>
    <dgm:cxn modelId="{F9581A0F-FF0E-4795-B2CF-58D3BBE90AA5}" srcId="{7D28900C-761F-476F-9A9A-A83AA2D0C0BB}" destId="{C5641026-5730-42B9-9CD5-FF63965866E6}" srcOrd="0" destOrd="0" parTransId="{07C4D361-B277-41A8-88F7-837D7F596D07}" sibTransId="{32CD0DDF-199A-40D4-AD53-9100BBCDE9EB}"/>
    <dgm:cxn modelId="{A3DFC92B-CF40-49E0-BD8F-357D540A5AD9}" srcId="{7D28900C-761F-476F-9A9A-A83AA2D0C0BB}" destId="{964F4718-B687-4115-9A0C-EC3E8DA4EA6F}" srcOrd="1" destOrd="0" parTransId="{A384E37A-0A68-47E4-B0A4-F96B9362CCD0}" sibTransId="{DBFB2EC0-717B-468C-8863-D5083CEEDC04}"/>
    <dgm:cxn modelId="{843C3174-4554-4640-BD3B-9D0F4F9C8EBA}" srcId="{C5641026-5730-42B9-9CD5-FF63965866E6}" destId="{D70B600D-A687-414B-94F5-2EE4F224B977}" srcOrd="1" destOrd="0" parTransId="{C006D40D-A04C-4AF0-8802-EF935E3FC709}" sibTransId="{9E669C80-E5B3-450A-AE7C-821FA23226D7}"/>
    <dgm:cxn modelId="{FDBB4509-74BD-4A7C-B86A-4FE96559B8C6}" type="presOf" srcId="{F027A4E8-C396-4BA5-B778-760108BE24B2}" destId="{716032EE-6AFC-47BE-AAA3-1F77C6EA9FAE}" srcOrd="0" destOrd="0" presId="urn:microsoft.com/office/officeart/2005/8/layout/hierarchy3"/>
    <dgm:cxn modelId="{93334F24-2DC2-4173-9975-A8C2AA93DA00}" type="presOf" srcId="{D70B600D-A687-414B-94F5-2EE4F224B977}" destId="{C41BCAC0-70CD-4F4A-B691-7664C0E3F9E7}" srcOrd="0" destOrd="0" presId="urn:microsoft.com/office/officeart/2005/8/layout/hierarchy3"/>
    <dgm:cxn modelId="{FBAD5BC6-D237-4033-8922-59598A9CF785}" srcId="{964F4718-B687-4115-9A0C-EC3E8DA4EA6F}" destId="{24874543-5529-4CAF-AB06-508CDFDA983D}" srcOrd="0" destOrd="0" parTransId="{F027A4E8-C396-4BA5-B778-760108BE24B2}" sibTransId="{7DE7201B-05CC-4303-8845-D84BBFEDD1CA}"/>
    <dgm:cxn modelId="{8CE542C0-A63D-45A9-8EEB-D07CF89FAB61}" type="presOf" srcId="{964F4718-B687-4115-9A0C-EC3E8DA4EA6F}" destId="{8A420570-F821-4956-9E7A-4ABBA4A63165}" srcOrd="0" destOrd="0" presId="urn:microsoft.com/office/officeart/2005/8/layout/hierarchy3"/>
    <dgm:cxn modelId="{EEAD51BE-5FD4-46E3-9AF8-2B20A449A938}" type="presParOf" srcId="{485B8A6D-3999-46AD-B9CC-31B654955720}" destId="{177E9FB2-EDD9-478C-AFBD-6BBF133C12D4}" srcOrd="0" destOrd="0" presId="urn:microsoft.com/office/officeart/2005/8/layout/hierarchy3"/>
    <dgm:cxn modelId="{A08AC106-C655-4112-8EA3-611AAB6C2262}" type="presParOf" srcId="{177E9FB2-EDD9-478C-AFBD-6BBF133C12D4}" destId="{B7F7DB70-358D-4698-B9DE-62098960267D}" srcOrd="0" destOrd="0" presId="urn:microsoft.com/office/officeart/2005/8/layout/hierarchy3"/>
    <dgm:cxn modelId="{87BDD68E-4C87-4AAE-9877-27596FB52AE3}" type="presParOf" srcId="{B7F7DB70-358D-4698-B9DE-62098960267D}" destId="{524DED08-BABE-496E-98F1-E90C708275D8}" srcOrd="0" destOrd="0" presId="urn:microsoft.com/office/officeart/2005/8/layout/hierarchy3"/>
    <dgm:cxn modelId="{DAC6A0E8-CCD5-440D-B3D5-79547A6496C1}" type="presParOf" srcId="{B7F7DB70-358D-4698-B9DE-62098960267D}" destId="{695162A6-4EBA-4080-B934-990FA79C078C}" srcOrd="1" destOrd="0" presId="urn:microsoft.com/office/officeart/2005/8/layout/hierarchy3"/>
    <dgm:cxn modelId="{82EC3C3F-0724-4F7A-A0E1-93B0DE68BB7E}" type="presParOf" srcId="{177E9FB2-EDD9-478C-AFBD-6BBF133C12D4}" destId="{AA79F716-9939-4039-964D-152C026C9BA8}" srcOrd="1" destOrd="0" presId="urn:microsoft.com/office/officeart/2005/8/layout/hierarchy3"/>
    <dgm:cxn modelId="{49B74E25-6416-4137-A50B-62B43E889CD5}" type="presParOf" srcId="{AA79F716-9939-4039-964D-152C026C9BA8}" destId="{345612DF-3620-4A79-A377-E9D8C7D31E2D}" srcOrd="0" destOrd="0" presId="urn:microsoft.com/office/officeart/2005/8/layout/hierarchy3"/>
    <dgm:cxn modelId="{401A57AA-1A01-42A5-9D59-BD1A5B0BF785}" type="presParOf" srcId="{AA79F716-9939-4039-964D-152C026C9BA8}" destId="{57C0582C-F692-4D10-9D03-1B000B08D47C}" srcOrd="1" destOrd="0" presId="urn:microsoft.com/office/officeart/2005/8/layout/hierarchy3"/>
    <dgm:cxn modelId="{74A0561E-126B-46BB-838D-2CB14CE71594}" type="presParOf" srcId="{AA79F716-9939-4039-964D-152C026C9BA8}" destId="{401EB213-9EF3-484E-8C4A-D623D075A316}" srcOrd="2" destOrd="0" presId="urn:microsoft.com/office/officeart/2005/8/layout/hierarchy3"/>
    <dgm:cxn modelId="{7550F345-EEBD-49C0-8B5A-B147D87058A3}" type="presParOf" srcId="{AA79F716-9939-4039-964D-152C026C9BA8}" destId="{C41BCAC0-70CD-4F4A-B691-7664C0E3F9E7}" srcOrd="3" destOrd="0" presId="urn:microsoft.com/office/officeart/2005/8/layout/hierarchy3"/>
    <dgm:cxn modelId="{BD9A794A-E555-499D-AE1D-1BA9BD2C7603}" type="presParOf" srcId="{485B8A6D-3999-46AD-B9CC-31B654955720}" destId="{2E239855-3D47-4FA5-B9B1-D40DCEE5BC90}" srcOrd="1" destOrd="0" presId="urn:microsoft.com/office/officeart/2005/8/layout/hierarchy3"/>
    <dgm:cxn modelId="{DCA80FDC-6B51-4F90-80D2-E00F820DDD12}" type="presParOf" srcId="{2E239855-3D47-4FA5-B9B1-D40DCEE5BC90}" destId="{0016E853-9F3E-4C81-8651-C0A54DC6E3B8}" srcOrd="0" destOrd="0" presId="urn:microsoft.com/office/officeart/2005/8/layout/hierarchy3"/>
    <dgm:cxn modelId="{9321740B-84C3-48F2-B40E-8E8D175F0DC2}" type="presParOf" srcId="{0016E853-9F3E-4C81-8651-C0A54DC6E3B8}" destId="{8A420570-F821-4956-9E7A-4ABBA4A63165}" srcOrd="0" destOrd="0" presId="urn:microsoft.com/office/officeart/2005/8/layout/hierarchy3"/>
    <dgm:cxn modelId="{418C1B3D-6187-4E2C-90F2-BA1B22F6DB61}" type="presParOf" srcId="{0016E853-9F3E-4C81-8651-C0A54DC6E3B8}" destId="{4D591545-03F7-427B-BD7D-E807EEF6F959}" srcOrd="1" destOrd="0" presId="urn:microsoft.com/office/officeart/2005/8/layout/hierarchy3"/>
    <dgm:cxn modelId="{C46B176D-E648-4C74-BBE6-1EFA9557F3E2}" type="presParOf" srcId="{2E239855-3D47-4FA5-B9B1-D40DCEE5BC90}" destId="{54CB5B36-6742-4F23-B461-A5F9DAAE434D}" srcOrd="1" destOrd="0" presId="urn:microsoft.com/office/officeart/2005/8/layout/hierarchy3"/>
    <dgm:cxn modelId="{8F1AA418-4321-49CB-91FC-59777387AD94}" type="presParOf" srcId="{54CB5B36-6742-4F23-B461-A5F9DAAE434D}" destId="{716032EE-6AFC-47BE-AAA3-1F77C6EA9FAE}" srcOrd="0" destOrd="0" presId="urn:microsoft.com/office/officeart/2005/8/layout/hierarchy3"/>
    <dgm:cxn modelId="{104BE4EE-1429-4568-A541-B95A3605E49E}" type="presParOf" srcId="{54CB5B36-6742-4F23-B461-A5F9DAAE434D}" destId="{A323AD64-FB56-493D-8220-89E2D5F1BAA9}" srcOrd="1" destOrd="0" presId="urn:microsoft.com/office/officeart/2005/8/layout/hierarchy3"/>
    <dgm:cxn modelId="{2E696394-845D-482A-B5DA-5F014D20B0EB}" type="presParOf" srcId="{54CB5B36-6742-4F23-B461-A5F9DAAE434D}" destId="{37776C73-F93E-43B9-9272-FD7D818F1F0B}" srcOrd="2" destOrd="0" presId="urn:microsoft.com/office/officeart/2005/8/layout/hierarchy3"/>
    <dgm:cxn modelId="{B464339F-6987-4B71-8B19-7EB174C45B3A}" type="presParOf" srcId="{54CB5B36-6742-4F23-B461-A5F9DAAE434D}" destId="{B0A5B5EF-135B-47CF-A832-E5F9D9489F04}" srcOrd="3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Introduction to Operating Systems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12AB8FE7-D019-4133-86C6-BE7B19C8B5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91D37E02-3DDB-4B99-8895-006E8A855BB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37E02-3DDB-4B99-8895-006E8A855B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37E02-3DDB-4B99-8895-006E8A855BB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37E02-3DDB-4B99-8895-006E8A855BB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550452-B736-459A-BB22-7E85476F9CCC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CSE421, Spring 2001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101F0C-CF1D-4145-999E-B14CD50EB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CE962-8131-4713-BCF9-7817D8D08B97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CSE421, Spring 2001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EB069-02ED-4F32-8181-993E86B28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CF4AF1-41EB-4F6C-ADBC-0D98CBA7099E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CSE421, Spring 2001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96AAB2-ADFA-47A7-8E1F-DD40C7088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0B5042-CD27-4C26-80E3-B3383CD36D74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CSE421, Spring 2001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D5F2-2851-40DF-B23B-E2C4123A5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6E1CD4-D63D-4AC8-B7F0-4B303D57CF51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CSE421, Spring 2001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044F4B-CA00-42CF-A2BC-FA1496B54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DEE3E7-ED8E-4F58-AF35-CCE5E4CAEC0F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CSE421, Spring 2001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4E8B10-813C-4300-8313-B62278BE3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CFE0E-B836-4A65-81B0-E2AE1C866232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CSE421, Spring 2001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68CF-7666-4E41-8AE1-6A11F05A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2FE26-4719-45AA-A9F9-D084B2C53D69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CSE421, Spring 2001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6D50B6-6359-42D6-8C23-DC9EC5EB1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DCAC7-56ED-40C9-921A-8524445BD996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CSE421, Spring 2001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A534F4-3635-4452-8568-DA7FB8C537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2E6BFF-D74E-4A95-854A-2CD358998D9D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CSE421, Spring 2001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4A053E-3E1B-4A13-82E5-4ACE6217F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D032E-CE62-48F3-ACBD-75E4C5A52DE5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CSE421, Spring 2001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D0126-AC47-4713-A094-9A3B540C31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824869D-4807-404E-9F7A-DCE691917438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CSE421, Spring 2001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D23B10-D238-4B35-96F9-09368A99AA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>
    <p:wipe dir="u"/>
  </p:transition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854" y="609600"/>
            <a:ext cx="8170146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685800"/>
            <a:ext cx="7650480" cy="5715000"/>
          </a:xfrm>
        </p:spPr>
        <p:txBody>
          <a:bodyPr>
            <a:normAutofit fontScale="92500" lnSpcReduction="10000"/>
          </a:bodyPr>
          <a:lstStyle/>
          <a:p>
            <a:pPr marL="916686" lvl="1" indent="-514350">
              <a:buNone/>
            </a:pPr>
            <a:r>
              <a:rPr lang="en-US" sz="3800" b="1" dirty="0" smtClean="0"/>
              <a:t>Advantages</a:t>
            </a:r>
            <a:endParaRPr lang="en-US" sz="3800" b="1" dirty="0" smtClean="0"/>
          </a:p>
          <a:p>
            <a:pPr marL="916686" lvl="1" indent="-514350">
              <a:buFont typeface="+mj-lt"/>
              <a:buAutoNum type="arabicPeriod"/>
            </a:pPr>
            <a:endParaRPr lang="en-US" dirty="0" smtClean="0"/>
          </a:p>
          <a:p>
            <a:pPr marL="916686" lvl="1" indent="-514350">
              <a:lnSpc>
                <a:spcPct val="123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00" dirty="0" smtClean="0"/>
              <a:t>Manage large jobs.</a:t>
            </a:r>
            <a:endParaRPr lang="en-US" sz="2600" dirty="0" smtClean="0"/>
          </a:p>
          <a:p>
            <a:pPr marL="916686" lvl="1" indent="-514350">
              <a:lnSpc>
                <a:spcPct val="123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00" dirty="0" smtClean="0"/>
              <a:t>No user </a:t>
            </a:r>
            <a:r>
              <a:rPr lang="en-US" sz="2600" dirty="0" smtClean="0"/>
              <a:t>interaction.</a:t>
            </a:r>
          </a:p>
          <a:p>
            <a:pPr marL="916686" lvl="1" indent="-514350">
              <a:lnSpc>
                <a:spcPct val="123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00" dirty="0" smtClean="0"/>
              <a:t>Improved CPU utilization.</a:t>
            </a:r>
          </a:p>
          <a:p>
            <a:pPr marL="916686" lvl="1" indent="-514350">
              <a:buNone/>
            </a:pPr>
            <a:endParaRPr lang="en-US" dirty="0" smtClean="0"/>
          </a:p>
          <a:p>
            <a:pPr marL="916686" lvl="1" indent="-514350">
              <a:buNone/>
            </a:pPr>
            <a:r>
              <a:rPr lang="en-US" sz="3800" b="1" dirty="0" smtClean="0"/>
              <a:t>Disadvantages</a:t>
            </a:r>
          </a:p>
          <a:p>
            <a:pPr marL="916686" lvl="1" indent="-514350">
              <a:buNone/>
            </a:pPr>
            <a:endParaRPr lang="en-US" sz="3200" b="1" dirty="0" smtClean="0"/>
          </a:p>
          <a:p>
            <a:pPr marL="916686" lvl="1" indent="-514350">
              <a:lnSpc>
                <a:spcPct val="131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00" dirty="0" smtClean="0"/>
              <a:t>No </a:t>
            </a:r>
            <a:r>
              <a:rPr lang="en-US" sz="2600" dirty="0" smtClean="0"/>
              <a:t>direct </a:t>
            </a:r>
            <a:r>
              <a:rPr lang="en-US" sz="2600" dirty="0" smtClean="0"/>
              <a:t>interaction between user and system.</a:t>
            </a:r>
          </a:p>
          <a:p>
            <a:pPr marL="916686" lvl="1" indent="-514350">
              <a:lnSpc>
                <a:spcPct val="131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00" dirty="0" smtClean="0"/>
              <a:t>Full </a:t>
            </a:r>
            <a:r>
              <a:rPr lang="en-US" sz="2600" dirty="0" smtClean="0"/>
              <a:t>knowledge of batch </a:t>
            </a:r>
            <a:r>
              <a:rPr lang="en-US" sz="2600" dirty="0" smtClean="0"/>
              <a:t>systems needed.</a:t>
            </a:r>
          </a:p>
          <a:p>
            <a:pPr marL="916686" lvl="1" indent="-514350">
              <a:lnSpc>
                <a:spcPct val="131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00" spc="-5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Tahoma"/>
              </a:rPr>
              <a:t>Long </a:t>
            </a:r>
            <a:r>
              <a:rPr lang="en-US" sz="2600" spc="-5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Tahoma"/>
              </a:rPr>
              <a:t>turnaround time </a:t>
            </a:r>
            <a:r>
              <a:rPr lang="en-US" sz="2600" spc="-5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Tahoma"/>
              </a:rPr>
              <a:t>.</a:t>
            </a:r>
          </a:p>
          <a:p>
            <a:pPr marL="916686" lvl="1" indent="-514350">
              <a:lnSpc>
                <a:spcPct val="131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00" spc="-5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Tahoma"/>
              </a:rPr>
              <a:t>Low </a:t>
            </a:r>
            <a:r>
              <a:rPr lang="en-US" sz="2600" spc="-5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Tahoma"/>
              </a:rPr>
              <a:t>CPU </a:t>
            </a:r>
            <a:r>
              <a:rPr lang="en-US" sz="2600" spc="-1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Tahoma"/>
              </a:rPr>
              <a:t>utilization.</a:t>
            </a:r>
            <a:endParaRPr lang="en-US" sz="2600" dirty="0" smtClean="0">
              <a:solidFill>
                <a:schemeClr val="bg2">
                  <a:lumMod val="10000"/>
                </a:schemeClr>
              </a:solidFill>
              <a:latin typeface="+mj-lt"/>
              <a:cs typeface="Tahoma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Multi-Programmed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6793992" cy="4267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Run </a:t>
            </a:r>
            <a:r>
              <a:rPr lang="en-US" dirty="0" smtClean="0">
                <a:solidFill>
                  <a:srgbClr val="FF0000"/>
                </a:solidFill>
              </a:rPr>
              <a:t>many</a:t>
            </a:r>
            <a:r>
              <a:rPr lang="en-US" dirty="0" smtClean="0"/>
              <a:t> programs on a </a:t>
            </a:r>
            <a:r>
              <a:rPr lang="en-US" dirty="0" smtClean="0">
                <a:solidFill>
                  <a:srgbClr val="FF0000"/>
                </a:solidFill>
              </a:rPr>
              <a:t>single processor </a:t>
            </a:r>
            <a:r>
              <a:rPr lang="en-US" dirty="0" smtClean="0"/>
              <a:t>computer.</a:t>
            </a:r>
          </a:p>
          <a:p>
            <a:endParaRPr lang="en-US" dirty="0" smtClean="0"/>
          </a:p>
          <a:p>
            <a:r>
              <a:rPr lang="en-US" dirty="0" smtClean="0"/>
              <a:t>Execute another program while running program </a:t>
            </a:r>
            <a:r>
              <a:rPr lang="en-US" dirty="0" smtClean="0">
                <a:solidFill>
                  <a:srgbClr val="FF0000"/>
                </a:solidFill>
              </a:rPr>
              <a:t>perform I/O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Various jobs </a:t>
            </a:r>
            <a:r>
              <a:rPr lang="en-US" dirty="0" smtClean="0">
                <a:solidFill>
                  <a:srgbClr val="FF0000"/>
                </a:solidFill>
              </a:rPr>
              <a:t>share </a:t>
            </a:r>
            <a:r>
              <a:rPr lang="en-US" dirty="0" smtClean="0"/>
              <a:t>CPU time.</a:t>
            </a:r>
          </a:p>
          <a:p>
            <a:endParaRPr lang="en-US" dirty="0" smtClean="0"/>
          </a:p>
          <a:p>
            <a:r>
              <a:rPr lang="en-US" dirty="0" smtClean="0"/>
              <a:t>Non- Preemptive.</a:t>
            </a:r>
          </a:p>
          <a:p>
            <a:endParaRPr lang="en-US" dirty="0" smtClean="0"/>
          </a:p>
          <a:p>
            <a:r>
              <a:rPr lang="en-US" dirty="0" smtClean="0"/>
              <a:t>Primary goal - </a:t>
            </a:r>
            <a:r>
              <a:rPr lang="en-US" dirty="0" smtClean="0">
                <a:solidFill>
                  <a:srgbClr val="FF0000"/>
                </a:solidFill>
              </a:rPr>
              <a:t>CPU</a:t>
            </a:r>
            <a:r>
              <a:rPr lang="en-US" dirty="0" smtClean="0"/>
              <a:t> should never be </a:t>
            </a:r>
            <a:r>
              <a:rPr lang="en-US" dirty="0" smtClean="0">
                <a:solidFill>
                  <a:srgbClr val="FF0000"/>
                </a:solidFill>
              </a:rPr>
              <a:t>idle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990600" y="1600200"/>
          <a:ext cx="7467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4DED08-BABE-496E-98F1-E90C70827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524DED08-BABE-496E-98F1-E90C70827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524DED08-BABE-496E-98F1-E90C70827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A420570-F821-4956-9E7A-4ABBA4A63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8A420570-F821-4956-9E7A-4ABBA4A63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8A420570-F821-4956-9E7A-4ABBA4A63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5612DF-3620-4A79-A377-E9D8C7D31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345612DF-3620-4A79-A377-E9D8C7D31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345612DF-3620-4A79-A377-E9D8C7D31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7C0582C-F692-4D10-9D03-1B000B08D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57C0582C-F692-4D10-9D03-1B000B08D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57C0582C-F692-4D10-9D03-1B000B08D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01EB213-9EF3-484E-8C4A-D623D075A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401EB213-9EF3-484E-8C4A-D623D075A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dgm id="{401EB213-9EF3-484E-8C4A-D623D075A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1BCAC0-70CD-4F4A-B691-7664C0E3F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C41BCAC0-70CD-4F4A-B691-7664C0E3F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C41BCAC0-70CD-4F4A-B691-7664C0E3F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16032EE-6AFC-47BE-AAA3-1F77C6EA9F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716032EE-6AFC-47BE-AAA3-1F77C6EA9F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graphicEl>
                                              <a:dgm id="{716032EE-6AFC-47BE-AAA3-1F77C6EA9F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23AD64-FB56-493D-8220-89E2D5F1B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A323AD64-FB56-493D-8220-89E2D5F1B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A323AD64-FB56-493D-8220-89E2D5F1B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776C73-F93E-43B9-9272-FD7D818F1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37776C73-F93E-43B9-9272-FD7D818F1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37776C73-F93E-43B9-9272-FD7D818F1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A5B5EF-135B-47CF-A832-E5F9D9489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B0A5B5EF-135B-47CF-A832-E5F9D9489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graphicEl>
                                              <a:dgm id="{B0A5B5EF-135B-47CF-A832-E5F9D9489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95400"/>
            <a:ext cx="669366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57400" y="5334000"/>
            <a:ext cx="54034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Multiple processes running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1288" cy="1143000"/>
          </a:xfrm>
        </p:spPr>
        <p:txBody>
          <a:bodyPr/>
          <a:lstStyle/>
          <a:p>
            <a:pPr algn="ctr"/>
            <a:r>
              <a:rPr lang="en-US" dirty="0" smtClean="0"/>
              <a:t> Advantages</a:t>
            </a:r>
            <a:endParaRPr lang="en-US" dirty="0"/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71600"/>
            <a:ext cx="8782050" cy="464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1288" cy="1143000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5608" y="2514600"/>
            <a:ext cx="7498080" cy="3733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What will be the DISADVANTAGES of multi-programming systems ?</a:t>
            </a:r>
          </a:p>
          <a:p>
            <a:endParaRPr lang="en-US" dirty="0" smtClean="0"/>
          </a:p>
          <a:p>
            <a:pPr marL="1115568" lvl="2" indent="-457200">
              <a:buFont typeface="+mj-lt"/>
              <a:buAutoNum type="alphaLcPeriod"/>
            </a:pP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It is highly 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complicated.</a:t>
            </a:r>
            <a:endParaRPr lang="en-US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115568" lvl="2" indent="-457200">
              <a:buFont typeface="+mj-lt"/>
              <a:buAutoNum type="alphaLcPeriod"/>
            </a:pP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CPU scheduling is 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required.</a:t>
            </a:r>
          </a:p>
          <a:p>
            <a:pPr marL="1115568" lvl="2" indent="-457200">
              <a:buFont typeface="+mj-lt"/>
              <a:buAutoNum type="alphaLcPeriod"/>
            </a:pP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Memory management is 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needed.</a:t>
            </a:r>
          </a:p>
          <a:p>
            <a:pPr marL="1115568" lvl="2" indent="-457200">
              <a:buFont typeface="+mj-lt"/>
              <a:buAutoNum type="alphaLcPeriod"/>
            </a:pP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Long-term jobs will require a long wait.</a:t>
            </a:r>
          </a:p>
          <a:p>
            <a:pPr marL="1115568" lvl="2" indent="-457200">
              <a:buFont typeface="+mj-lt"/>
              <a:buAutoNum type="alphaLcPeriod"/>
            </a:pP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All of these.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8600"/>
            <a:ext cx="419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09800"/>
            <a:ext cx="7498080" cy="41148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DISADVANTAGES </a:t>
            </a:r>
            <a:r>
              <a:rPr lang="en-US" dirty="0" smtClean="0">
                <a:solidFill>
                  <a:srgbClr val="002060"/>
                </a:solidFill>
              </a:rPr>
              <a:t>of multi-programming </a:t>
            </a:r>
            <a:r>
              <a:rPr lang="en-US" dirty="0" smtClean="0">
                <a:solidFill>
                  <a:srgbClr val="002060"/>
                </a:solidFill>
              </a:rPr>
              <a:t>systems</a:t>
            </a:r>
          </a:p>
          <a:p>
            <a:pPr>
              <a:buNone/>
            </a:pPr>
            <a:endParaRPr lang="en-US" dirty="0" smtClean="0"/>
          </a:p>
          <a:p>
            <a:pPr marL="1115568" lvl="2" indent="-457200">
              <a:buFont typeface="+mj-lt"/>
              <a:buAutoNum type="alphaLcPeriod"/>
            </a:pP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It is highly complicated.</a:t>
            </a:r>
          </a:p>
          <a:p>
            <a:pPr marL="1115568" lvl="2" indent="-457200">
              <a:buFont typeface="+mj-lt"/>
              <a:buAutoNum type="alphaLcPeriod"/>
            </a:pP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CPU scheduling is required.</a:t>
            </a:r>
          </a:p>
          <a:p>
            <a:pPr marL="1115568" lvl="2" indent="-457200">
              <a:buFont typeface="+mj-lt"/>
              <a:buAutoNum type="alphaLcPeriod"/>
            </a:pP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Memory management is needed.</a:t>
            </a:r>
          </a:p>
          <a:p>
            <a:pPr marL="1115568" lvl="2" indent="-457200">
              <a:buFont typeface="+mj-lt"/>
              <a:buAutoNum type="alphaLcPeriod"/>
            </a:pP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Long-term jobs will require a long wait.</a:t>
            </a:r>
          </a:p>
          <a:p>
            <a:pPr marL="1115568" lvl="2" indent="-457200">
              <a:buFont typeface="+mj-lt"/>
              <a:buAutoNum type="alphaLcPeriod"/>
            </a:pPr>
            <a:r>
              <a:rPr lang="en-US" b="1" i="1" dirty="0" smtClean="0">
                <a:solidFill>
                  <a:srgbClr val="00B050"/>
                </a:solidFill>
              </a:rPr>
              <a:t>All of these.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416408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Sharing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</a:t>
            </a:r>
            <a:r>
              <a:rPr lang="en-US" dirty="0" smtClean="0"/>
              <a:t>ogical </a:t>
            </a:r>
            <a:r>
              <a:rPr lang="en-US" dirty="0" smtClean="0"/>
              <a:t>extension of </a:t>
            </a:r>
            <a:r>
              <a:rPr lang="en-US" dirty="0" smtClean="0">
                <a:solidFill>
                  <a:srgbClr val="FF0000"/>
                </a:solidFill>
              </a:rPr>
              <a:t>multi-user</a:t>
            </a:r>
            <a:r>
              <a:rPr lang="en-US" dirty="0" smtClean="0"/>
              <a:t> multi-programming.</a:t>
            </a:r>
          </a:p>
          <a:p>
            <a:endParaRPr lang="en-US" dirty="0" smtClean="0"/>
          </a:p>
          <a:p>
            <a:r>
              <a:rPr lang="en-US" dirty="0" smtClean="0"/>
              <a:t>Fixed time slice for the different processes. </a:t>
            </a:r>
          </a:p>
          <a:p>
            <a:endParaRPr lang="en-US" dirty="0" smtClean="0"/>
          </a:p>
          <a:p>
            <a:r>
              <a:rPr lang="en-US" spc="-5" dirty="0" smtClean="0">
                <a:cs typeface="Tahoma"/>
              </a:rPr>
              <a:t>T</a:t>
            </a:r>
            <a:r>
              <a:rPr lang="en-US" spc="-5" dirty="0" smtClean="0">
                <a:cs typeface="Tahoma"/>
              </a:rPr>
              <a:t>imer </a:t>
            </a:r>
            <a:r>
              <a:rPr lang="en-US" spc="-5" dirty="0" smtClean="0">
                <a:cs typeface="Tahoma"/>
              </a:rPr>
              <a:t>device </a:t>
            </a:r>
            <a:r>
              <a:rPr lang="en-US" spc="-5" dirty="0" smtClean="0">
                <a:cs typeface="Tahoma"/>
              </a:rPr>
              <a:t>interrupts </a:t>
            </a:r>
            <a:r>
              <a:rPr lang="en-US" dirty="0" smtClean="0">
                <a:cs typeface="Tahoma"/>
              </a:rPr>
              <a:t>after </a:t>
            </a:r>
            <a:r>
              <a:rPr lang="en-US" spc="-5" dirty="0" smtClean="0">
                <a:cs typeface="Tahoma"/>
              </a:rPr>
              <a:t>a </a:t>
            </a:r>
            <a:r>
              <a:rPr lang="en-US" spc="-10" dirty="0" smtClean="0">
                <a:solidFill>
                  <a:srgbClr val="FF0000"/>
                </a:solidFill>
                <a:cs typeface="Tahoma"/>
              </a:rPr>
              <a:t>quantum</a:t>
            </a:r>
            <a:r>
              <a:rPr lang="en-US" spc="55" dirty="0" smtClean="0">
                <a:cs typeface="Tahoma"/>
              </a:rPr>
              <a:t> </a:t>
            </a:r>
            <a:r>
              <a:rPr lang="en-US" spc="-5" dirty="0" smtClean="0">
                <a:cs typeface="Tahoma"/>
              </a:rPr>
              <a:t>(</a:t>
            </a:r>
            <a:r>
              <a:rPr lang="en-US" spc="-5" dirty="0" smtClean="0">
                <a:cs typeface="Tahoma"/>
              </a:rPr>
              <a:t>time slice</a:t>
            </a:r>
            <a:r>
              <a:rPr lang="en-US" spc="-5" dirty="0" smtClean="0">
                <a:cs typeface="Tahoma"/>
              </a:rPr>
              <a:t>).</a:t>
            </a:r>
            <a:endParaRPr lang="en-US" dirty="0" smtClean="0">
              <a:cs typeface="Tahoma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 smtClean="0"/>
              <a:t>quantum is minimal </a:t>
            </a:r>
            <a:r>
              <a:rPr lang="en-US" dirty="0" smtClean="0"/>
              <a:t>around10-100 </a:t>
            </a:r>
            <a:r>
              <a:rPr lang="en-US" dirty="0" smtClean="0"/>
              <a:t>milliseconds.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Switching</a:t>
            </a:r>
            <a:r>
              <a:rPr lang="en-US" dirty="0" smtClean="0"/>
              <a:t> </a:t>
            </a:r>
            <a:r>
              <a:rPr lang="en-US" dirty="0" smtClean="0"/>
              <a:t>between the process is very fast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Preemptive.</a:t>
            </a:r>
          </a:p>
          <a:p>
            <a:endParaRPr lang="en-US" dirty="0" smtClean="0"/>
          </a:p>
          <a:p>
            <a:r>
              <a:rPr lang="en-US" dirty="0" smtClean="0"/>
              <a:t>Primary goal - </a:t>
            </a:r>
            <a:r>
              <a:rPr lang="en-US" dirty="0" smtClean="0">
                <a:solidFill>
                  <a:srgbClr val="FF0000"/>
                </a:solidFill>
              </a:rPr>
              <a:t>Minimize</a:t>
            </a:r>
            <a:r>
              <a:rPr lang="en-US" dirty="0" smtClean="0"/>
              <a:t> </a:t>
            </a:r>
            <a:r>
              <a:rPr lang="en-US" dirty="0" smtClean="0"/>
              <a:t>response time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66800"/>
            <a:ext cx="720451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828800" y="5638800"/>
            <a:ext cx="68926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Multiple processes with time slices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4267200"/>
            <a:ext cx="5629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t1</a:t>
            </a:r>
            <a:endParaRPr 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3048000"/>
            <a:ext cx="5629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t2</a:t>
            </a:r>
            <a:endParaRPr 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1400" y="1905000"/>
            <a:ext cx="5629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t3</a:t>
            </a:r>
            <a:endParaRPr 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1981200"/>
            <a:ext cx="5629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t4</a:t>
            </a:r>
            <a:endParaRPr 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800" y="2971800"/>
            <a:ext cx="5629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t5</a:t>
            </a:r>
            <a:endParaRPr 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4191000"/>
            <a:ext cx="5629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t6</a:t>
            </a:r>
            <a:endParaRPr 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609600"/>
            <a:ext cx="7650480" cy="5791200"/>
          </a:xfrm>
        </p:spPr>
        <p:txBody>
          <a:bodyPr>
            <a:normAutofit fontScale="85000" lnSpcReduction="20000"/>
          </a:bodyPr>
          <a:lstStyle/>
          <a:p>
            <a:pPr marL="916686" lvl="1" indent="-514350">
              <a:buNone/>
            </a:pPr>
            <a:r>
              <a:rPr lang="en-US" sz="3800" b="1" dirty="0" smtClean="0"/>
              <a:t>Advantages</a:t>
            </a:r>
            <a:endParaRPr lang="en-US" sz="3800" b="1" dirty="0" smtClean="0"/>
          </a:p>
          <a:p>
            <a:pPr marL="916686" lvl="1" indent="-514350">
              <a:lnSpc>
                <a:spcPct val="123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Multiple </a:t>
            </a:r>
            <a:r>
              <a:rPr lang="en-US" sz="2400" dirty="0" smtClean="0"/>
              <a:t>online users can use the same computer at the same time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916686" lvl="1" indent="-514350">
              <a:lnSpc>
                <a:spcPct val="123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End-users feel that they monopolize the computer system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916686" lvl="1" indent="-514350">
              <a:lnSpc>
                <a:spcPct val="123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P</a:t>
            </a:r>
            <a:r>
              <a:rPr lang="en-US" sz="2400" dirty="0" smtClean="0"/>
              <a:t>rovides </a:t>
            </a:r>
            <a:r>
              <a:rPr lang="en-US" sz="2400" dirty="0" smtClean="0"/>
              <a:t>a quick </a:t>
            </a:r>
            <a:r>
              <a:rPr lang="en-US" sz="2400" dirty="0" smtClean="0"/>
              <a:t>response.</a:t>
            </a:r>
          </a:p>
          <a:p>
            <a:pPr marL="916686" lvl="1" indent="-514350">
              <a:lnSpc>
                <a:spcPct val="123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Last </a:t>
            </a:r>
            <a:r>
              <a:rPr lang="en-US" sz="2400" dirty="0" smtClean="0"/>
              <a:t>task </a:t>
            </a:r>
            <a:r>
              <a:rPr lang="en-US" sz="2400" dirty="0" smtClean="0"/>
              <a:t>doesn’t have to wait till end </a:t>
            </a:r>
            <a:r>
              <a:rPr lang="en-US" sz="2400" dirty="0" smtClean="0"/>
              <a:t>to get </a:t>
            </a:r>
            <a:r>
              <a:rPr lang="en-US" sz="2400" dirty="0" smtClean="0"/>
              <a:t>processor.</a:t>
            </a:r>
          </a:p>
          <a:p>
            <a:pPr marL="916686" lvl="1" indent="-514350">
              <a:buNone/>
            </a:pPr>
            <a:endParaRPr lang="en-US" dirty="0" smtClean="0"/>
          </a:p>
          <a:p>
            <a:pPr marL="916686" lvl="1" indent="-514350">
              <a:buNone/>
            </a:pPr>
            <a:r>
              <a:rPr lang="en-US" sz="3800" b="1" dirty="0" smtClean="0"/>
              <a:t>Disadvantages</a:t>
            </a:r>
          </a:p>
          <a:p>
            <a:pPr marL="916686" lvl="1" indent="-514350">
              <a:lnSpc>
                <a:spcPct val="131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Consumes </a:t>
            </a:r>
            <a:r>
              <a:rPr lang="en-US" sz="2400" dirty="0" smtClean="0"/>
              <a:t>many resources</a:t>
            </a:r>
            <a:r>
              <a:rPr lang="en-US" sz="2400" dirty="0" smtClean="0"/>
              <a:t>.</a:t>
            </a:r>
          </a:p>
          <a:p>
            <a:pPr marL="916686" lvl="1" indent="-514350">
              <a:lnSpc>
                <a:spcPct val="131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Requires </a:t>
            </a:r>
            <a:r>
              <a:rPr lang="en-US" sz="2400" dirty="0" smtClean="0"/>
              <a:t>high specification </a:t>
            </a:r>
            <a:r>
              <a:rPr lang="en-US" sz="2400" dirty="0" smtClean="0"/>
              <a:t>hardware.</a:t>
            </a:r>
          </a:p>
          <a:p>
            <a:pPr marL="916686" lvl="1" indent="-514350">
              <a:lnSpc>
                <a:spcPct val="131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Risk </a:t>
            </a:r>
            <a:r>
              <a:rPr lang="en-US" sz="2400" dirty="0" smtClean="0"/>
              <a:t>of data mixing</a:t>
            </a:r>
            <a:r>
              <a:rPr lang="en-US" sz="2400" spc="-5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Tahoma"/>
              </a:rPr>
              <a:t>. </a:t>
            </a:r>
          </a:p>
          <a:p>
            <a:pPr marL="916686" lvl="1" indent="-514350">
              <a:lnSpc>
                <a:spcPct val="131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Problem </a:t>
            </a:r>
            <a:r>
              <a:rPr lang="en-US" sz="2400" dirty="0" smtClean="0"/>
              <a:t>of </a:t>
            </a:r>
            <a:r>
              <a:rPr lang="en-US" sz="2400" dirty="0" smtClean="0"/>
              <a:t>reliability</a:t>
            </a:r>
            <a:r>
              <a:rPr lang="en-US" sz="2400" spc="-1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Tahoma"/>
              </a:rPr>
              <a:t>.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+mj-lt"/>
              <a:cs typeface="Tahoma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498080" cy="4800600"/>
          </a:xfrm>
        </p:spPr>
        <p:txBody>
          <a:bodyPr/>
          <a:lstStyle/>
          <a:p>
            <a:r>
              <a:rPr lang="en-US" altLang="en-US" dirty="0" smtClean="0"/>
              <a:t>What is an Operating System</a:t>
            </a:r>
            <a:r>
              <a:rPr lang="en-US" altLang="en-US" dirty="0" smtClean="0"/>
              <a:t>?</a:t>
            </a:r>
          </a:p>
          <a:p>
            <a:r>
              <a:rPr lang="en-US" spc="-5" dirty="0" smtClean="0">
                <a:cs typeface="Arial" pitchFamily="34" charset="0"/>
              </a:rPr>
              <a:t>Computer</a:t>
            </a:r>
            <a:r>
              <a:rPr lang="en-US" spc="-60" dirty="0" smtClean="0">
                <a:cs typeface="Arial" pitchFamily="34" charset="0"/>
              </a:rPr>
              <a:t> </a:t>
            </a:r>
            <a:r>
              <a:rPr lang="en-US" spc="-5" dirty="0" smtClean="0">
                <a:cs typeface="Arial" pitchFamily="34" charset="0"/>
              </a:rPr>
              <a:t>System </a:t>
            </a:r>
            <a:r>
              <a:rPr lang="en-US" spc="-5" dirty="0" smtClean="0">
                <a:cs typeface="Arial" pitchFamily="34" charset="0"/>
              </a:rPr>
              <a:t>Components</a:t>
            </a:r>
          </a:p>
          <a:p>
            <a:r>
              <a:rPr lang="en-US" dirty="0" smtClean="0"/>
              <a:t>Parts of </a:t>
            </a:r>
            <a:r>
              <a:rPr lang="en-US" dirty="0" smtClean="0"/>
              <a:t>OS</a:t>
            </a:r>
          </a:p>
          <a:p>
            <a:r>
              <a:rPr lang="en-US" dirty="0" smtClean="0"/>
              <a:t>Goals for design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>
                <a:cs typeface="Arial Black"/>
              </a:rPr>
              <a:t>Why </a:t>
            </a:r>
            <a:r>
              <a:rPr lang="en-US" spc="-5" dirty="0" smtClean="0">
                <a:cs typeface="Arial Black"/>
              </a:rPr>
              <a:t>should </a:t>
            </a:r>
            <a:r>
              <a:rPr lang="en-US" dirty="0" smtClean="0">
                <a:cs typeface="Arial Black"/>
              </a:rPr>
              <a:t>I </a:t>
            </a:r>
            <a:r>
              <a:rPr lang="en-US" spc="-10" dirty="0" smtClean="0">
                <a:cs typeface="Arial Black"/>
              </a:rPr>
              <a:t>study </a:t>
            </a:r>
            <a:r>
              <a:rPr lang="en-US" spc="-5" dirty="0" smtClean="0">
                <a:cs typeface="Arial Black"/>
              </a:rPr>
              <a:t>Operating Systems</a:t>
            </a:r>
            <a:r>
              <a:rPr lang="en-US" spc="-5" dirty="0" smtClean="0">
                <a:cs typeface="Arial Black"/>
              </a:rPr>
              <a:t>?</a:t>
            </a:r>
          </a:p>
          <a:p>
            <a:r>
              <a:rPr lang="en-US" spc="-4" dirty="0" smtClean="0">
                <a:cs typeface="Arial Black"/>
              </a:rPr>
              <a:t>Operating System Spectrum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 Time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spc="-35" dirty="0" smtClean="0">
                <a:solidFill>
                  <a:srgbClr val="262525"/>
                </a:solidFill>
                <a:cs typeface="Trebuchet MS"/>
              </a:rPr>
              <a:t>A </a:t>
            </a:r>
            <a:r>
              <a:rPr lang="en-US" sz="2400" spc="-135" dirty="0" smtClean="0">
                <a:solidFill>
                  <a:srgbClr val="262525"/>
                </a:solidFill>
                <a:cs typeface="Trebuchet MS"/>
              </a:rPr>
              <a:t>Real-Time </a:t>
            </a:r>
            <a:r>
              <a:rPr lang="en-US" sz="2400" spc="-130" dirty="0" smtClean="0">
                <a:solidFill>
                  <a:srgbClr val="262525"/>
                </a:solidFill>
                <a:cs typeface="Trebuchet MS"/>
              </a:rPr>
              <a:t>Operating </a:t>
            </a:r>
            <a:r>
              <a:rPr lang="en-US" sz="2400" spc="-85" dirty="0" smtClean="0">
                <a:solidFill>
                  <a:srgbClr val="262525"/>
                </a:solidFill>
                <a:cs typeface="Trebuchet MS"/>
              </a:rPr>
              <a:t>System </a:t>
            </a:r>
            <a:r>
              <a:rPr lang="en-US" sz="2400" spc="-70" dirty="0" smtClean="0">
                <a:solidFill>
                  <a:srgbClr val="262525"/>
                </a:solidFill>
                <a:cs typeface="Trebuchet MS"/>
              </a:rPr>
              <a:t>(</a:t>
            </a:r>
            <a:r>
              <a:rPr lang="en-US" sz="2400" spc="-70" dirty="0" smtClean="0">
                <a:solidFill>
                  <a:srgbClr val="FF0000"/>
                </a:solidFill>
                <a:cs typeface="Trebuchet MS"/>
              </a:rPr>
              <a:t>RTOS</a:t>
            </a:r>
            <a:r>
              <a:rPr lang="en-US" sz="2400" spc="-70" dirty="0" smtClean="0">
                <a:solidFill>
                  <a:srgbClr val="262525"/>
                </a:solidFill>
                <a:cs typeface="Trebuchet MS"/>
              </a:rPr>
              <a:t>) </a:t>
            </a:r>
            <a:r>
              <a:rPr lang="en-US" sz="2400" spc="-65" dirty="0" smtClean="0">
                <a:solidFill>
                  <a:srgbClr val="262525"/>
                </a:solidFill>
                <a:cs typeface="Trebuchet MS"/>
              </a:rPr>
              <a:t>is </a:t>
            </a:r>
            <a:r>
              <a:rPr lang="en-US" sz="2400" spc="-140" dirty="0" smtClean="0">
                <a:solidFill>
                  <a:srgbClr val="262525"/>
                </a:solidFill>
                <a:cs typeface="Trebuchet MS"/>
              </a:rPr>
              <a:t>intended </a:t>
            </a:r>
            <a:r>
              <a:rPr lang="en-US" sz="2400" spc="-100" dirty="0" smtClean="0">
                <a:solidFill>
                  <a:srgbClr val="262525"/>
                </a:solidFill>
                <a:cs typeface="Trebuchet MS"/>
              </a:rPr>
              <a:t>to </a:t>
            </a:r>
            <a:r>
              <a:rPr lang="en-US" sz="2400" spc="-140" dirty="0" smtClean="0">
                <a:solidFill>
                  <a:srgbClr val="262525"/>
                </a:solidFill>
                <a:cs typeface="Trebuchet MS"/>
              </a:rPr>
              <a:t>allow </a:t>
            </a:r>
            <a:r>
              <a:rPr lang="en-US" sz="2400" spc="-80" dirty="0" smtClean="0">
                <a:solidFill>
                  <a:srgbClr val="262525"/>
                </a:solidFill>
                <a:cs typeface="Trebuchet MS"/>
              </a:rPr>
              <a:t>a </a:t>
            </a:r>
            <a:r>
              <a:rPr lang="en-US" sz="2400" spc="-125" dirty="0" smtClean="0">
                <a:solidFill>
                  <a:srgbClr val="262525"/>
                </a:solidFill>
                <a:cs typeface="Trebuchet MS"/>
              </a:rPr>
              <a:t>specific </a:t>
            </a:r>
            <a:r>
              <a:rPr lang="en-US" sz="2400" spc="-100" dirty="0" smtClean="0">
                <a:solidFill>
                  <a:srgbClr val="262525"/>
                </a:solidFill>
                <a:cs typeface="Trebuchet MS"/>
              </a:rPr>
              <a:t>set </a:t>
            </a:r>
            <a:r>
              <a:rPr lang="en-US" sz="2400" spc="-85" dirty="0" smtClean="0">
                <a:solidFill>
                  <a:srgbClr val="262525"/>
                </a:solidFill>
                <a:cs typeface="Trebuchet MS"/>
              </a:rPr>
              <a:t>of </a:t>
            </a:r>
            <a:r>
              <a:rPr lang="en-US" sz="2400" spc="-120" dirty="0" smtClean="0">
                <a:solidFill>
                  <a:srgbClr val="262525"/>
                </a:solidFill>
                <a:cs typeface="Trebuchet MS"/>
              </a:rPr>
              <a:t>operations </a:t>
            </a:r>
            <a:r>
              <a:rPr lang="en-US" sz="2400" spc="-100" dirty="0" smtClean="0">
                <a:solidFill>
                  <a:srgbClr val="262525"/>
                </a:solidFill>
                <a:cs typeface="Trebuchet MS"/>
              </a:rPr>
              <a:t>to </a:t>
            </a:r>
            <a:r>
              <a:rPr lang="en-US" sz="2400" spc="-90" dirty="0" smtClean="0">
                <a:solidFill>
                  <a:srgbClr val="262525"/>
                </a:solidFill>
                <a:cs typeface="Trebuchet MS"/>
              </a:rPr>
              <a:t>be </a:t>
            </a:r>
            <a:r>
              <a:rPr lang="en-US" sz="2400" spc="-140" dirty="0" smtClean="0">
                <a:solidFill>
                  <a:srgbClr val="262525"/>
                </a:solidFill>
                <a:cs typeface="Trebuchet MS"/>
              </a:rPr>
              <a:t>completed within</a:t>
            </a:r>
            <a:r>
              <a:rPr lang="en-US" sz="2400" spc="-200" dirty="0" smtClean="0">
                <a:solidFill>
                  <a:srgbClr val="262525"/>
                </a:solidFill>
                <a:cs typeface="Trebuchet MS"/>
              </a:rPr>
              <a:t> </a:t>
            </a:r>
            <a:r>
              <a:rPr lang="en-US" sz="2400" spc="-80" dirty="0" smtClean="0">
                <a:solidFill>
                  <a:srgbClr val="262525"/>
                </a:solidFill>
                <a:cs typeface="Trebuchet MS"/>
              </a:rPr>
              <a:t>a</a:t>
            </a:r>
            <a:r>
              <a:rPr lang="en-US" sz="2400" spc="-170" dirty="0" smtClean="0">
                <a:solidFill>
                  <a:srgbClr val="262525"/>
                </a:solidFill>
                <a:cs typeface="Trebuchet MS"/>
              </a:rPr>
              <a:t> </a:t>
            </a:r>
            <a:r>
              <a:rPr lang="en-US" sz="2400" spc="-150" dirty="0" smtClean="0">
                <a:solidFill>
                  <a:srgbClr val="262525"/>
                </a:solidFill>
                <a:cs typeface="Trebuchet MS"/>
              </a:rPr>
              <a:t>pre-determined</a:t>
            </a:r>
            <a:r>
              <a:rPr lang="en-US" sz="2400" spc="-170" dirty="0" smtClean="0">
                <a:solidFill>
                  <a:srgbClr val="262525"/>
                </a:solidFill>
                <a:cs typeface="Trebuchet MS"/>
              </a:rPr>
              <a:t> </a:t>
            </a:r>
            <a:r>
              <a:rPr lang="en-US" sz="2400" spc="-150" dirty="0" smtClean="0">
                <a:solidFill>
                  <a:srgbClr val="262525"/>
                </a:solidFill>
                <a:cs typeface="Trebuchet MS"/>
              </a:rPr>
              <a:t>interval</a:t>
            </a:r>
            <a:r>
              <a:rPr lang="en-US" sz="2400" spc="-180" dirty="0" smtClean="0">
                <a:solidFill>
                  <a:srgbClr val="262525"/>
                </a:solidFill>
                <a:cs typeface="Trebuchet MS"/>
              </a:rPr>
              <a:t> </a:t>
            </a:r>
            <a:r>
              <a:rPr lang="en-US" sz="2400" spc="-85" dirty="0" smtClean="0">
                <a:solidFill>
                  <a:srgbClr val="262525"/>
                </a:solidFill>
                <a:cs typeface="Trebuchet MS"/>
              </a:rPr>
              <a:t>of</a:t>
            </a:r>
            <a:r>
              <a:rPr lang="en-US" sz="2400" spc="-195" dirty="0" smtClean="0">
                <a:solidFill>
                  <a:srgbClr val="262525"/>
                </a:solidFill>
                <a:cs typeface="Trebuchet MS"/>
              </a:rPr>
              <a:t> </a:t>
            </a:r>
            <a:r>
              <a:rPr lang="en-US" sz="2400" spc="-190" dirty="0" smtClean="0">
                <a:solidFill>
                  <a:srgbClr val="262525"/>
                </a:solidFill>
                <a:cs typeface="Trebuchet MS"/>
              </a:rPr>
              <a:t>time</a:t>
            </a:r>
            <a:r>
              <a:rPr lang="en-US" sz="2400" spc="-190" dirty="0" smtClean="0">
                <a:solidFill>
                  <a:srgbClr val="262525"/>
                </a:solidFill>
                <a:cs typeface="Trebuchet MS"/>
              </a:rPr>
              <a:t>.</a:t>
            </a:r>
          </a:p>
          <a:p>
            <a:pPr algn="ctr">
              <a:buNone/>
            </a:pPr>
            <a:endParaRPr lang="en-US" sz="2400" spc="-190" dirty="0" smtClean="0">
              <a:solidFill>
                <a:srgbClr val="262525"/>
              </a:solidFill>
              <a:latin typeface="Trebuchet MS"/>
              <a:cs typeface="Trebuchet MS"/>
            </a:endParaRP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 algn="ctr">
              <a:buNone/>
            </a:pPr>
            <a:r>
              <a:rPr lang="en-US" sz="2400" dirty="0" smtClean="0"/>
              <a:t>Ex- MTS</a:t>
            </a:r>
            <a:r>
              <a:rPr lang="en-US" sz="2400" dirty="0" smtClean="0"/>
              <a:t>, Lynx, QNX, </a:t>
            </a:r>
            <a:r>
              <a:rPr lang="en-US" sz="2400" dirty="0" err="1" smtClean="0"/>
              <a:t>VxWorks</a:t>
            </a:r>
            <a:r>
              <a:rPr lang="en-US" sz="2400" dirty="0" smtClean="0"/>
              <a:t> etc.</a:t>
            </a:r>
          </a:p>
          <a:p>
            <a:pPr algn="ctr">
              <a:buNone/>
            </a:pPr>
            <a:endParaRPr lang="en-US" sz="2400" spc="-190" dirty="0" smtClean="0">
              <a:solidFill>
                <a:srgbClr val="262525"/>
              </a:solidFill>
              <a:latin typeface="Trebuchet MS"/>
              <a:cs typeface="Trebuchet MS"/>
            </a:endParaRPr>
          </a:p>
          <a:p>
            <a:pPr algn="ctr">
              <a:buNone/>
            </a:pPr>
            <a:endParaRPr lang="en-US" sz="2400" spc="-190" dirty="0" smtClean="0">
              <a:solidFill>
                <a:srgbClr val="262525"/>
              </a:solidFill>
              <a:latin typeface="Trebuchet MS"/>
              <a:cs typeface="Trebuchet MS"/>
            </a:endParaRPr>
          </a:p>
          <a:p>
            <a:pPr algn="ctr">
              <a:buNone/>
            </a:pPr>
            <a:endParaRPr lang="en-US" sz="2400" spc="-190" dirty="0" smtClean="0">
              <a:solidFill>
                <a:srgbClr val="262525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438400" y="2895600"/>
          <a:ext cx="50292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3FE77B-DD85-46D4-9664-26C974CF8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EA3FE77B-DD85-46D4-9664-26C974CF8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EA3FE77B-DD85-46D4-9664-26C974CF8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D02779-0CE9-4DCE-8E29-851152DE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F3D02779-0CE9-4DCE-8E29-851152DE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3D02779-0CE9-4DCE-8E29-851152DE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BA1FF1-EE36-459B-8CC1-E3A5BB5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FFBA1FF1-EE36-459B-8CC1-E3A5BB5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FFBA1FF1-EE36-459B-8CC1-E3A5BB5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990600" y="1600200"/>
          <a:ext cx="7467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4DED08-BABE-496E-98F1-E90C70827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524DED08-BABE-496E-98F1-E90C70827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524DED08-BABE-496E-98F1-E90C70827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A420570-F821-4956-9E7A-4ABBA4A63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8A420570-F821-4956-9E7A-4ABBA4A63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8A420570-F821-4956-9E7A-4ABBA4A63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5612DF-3620-4A79-A377-E9D8C7D31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345612DF-3620-4A79-A377-E9D8C7D31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345612DF-3620-4A79-A377-E9D8C7D31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7C0582C-F692-4D10-9D03-1B000B08D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57C0582C-F692-4D10-9D03-1B000B08D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57C0582C-F692-4D10-9D03-1B000B08D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01EB213-9EF3-484E-8C4A-D623D075A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401EB213-9EF3-484E-8C4A-D623D075A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dgm id="{401EB213-9EF3-484E-8C4A-D623D075A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1BCAC0-70CD-4F4A-B691-7664C0E3F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C41BCAC0-70CD-4F4A-B691-7664C0E3F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C41BCAC0-70CD-4F4A-B691-7664C0E3F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16032EE-6AFC-47BE-AAA3-1F77C6EA9F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716032EE-6AFC-47BE-AAA3-1F77C6EA9F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graphicEl>
                                              <a:dgm id="{716032EE-6AFC-47BE-AAA3-1F77C6EA9F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23AD64-FB56-493D-8220-89E2D5F1B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A323AD64-FB56-493D-8220-89E2D5F1B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A323AD64-FB56-493D-8220-89E2D5F1B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776C73-F93E-43B9-9272-FD7D818F1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37776C73-F93E-43B9-9272-FD7D818F1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37776C73-F93E-43B9-9272-FD7D818F1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A5B5EF-135B-47CF-A832-E5F9D9489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B0A5B5EF-135B-47CF-A832-E5F9D9489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graphicEl>
                                              <a:dgm id="{B0A5B5EF-135B-47CF-A832-E5F9D9489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81000"/>
            <a:ext cx="7650480" cy="5791200"/>
          </a:xfrm>
        </p:spPr>
        <p:txBody>
          <a:bodyPr>
            <a:normAutofit/>
          </a:bodyPr>
          <a:lstStyle/>
          <a:p>
            <a:pPr marL="916686" lvl="1" indent="-514350">
              <a:buNone/>
            </a:pPr>
            <a:r>
              <a:rPr lang="en-US" sz="3800" b="1" dirty="0" smtClean="0"/>
              <a:t>Advantages</a:t>
            </a:r>
            <a:endParaRPr lang="en-US" sz="3800" b="1" dirty="0" smtClean="0"/>
          </a:p>
          <a:p>
            <a:pPr marL="916686" lvl="1" indent="-514350">
              <a:lnSpc>
                <a:spcPct val="123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Easy to layout, develop and execute real-time </a:t>
            </a:r>
            <a:r>
              <a:rPr lang="en-US" sz="2400" dirty="0" smtClean="0"/>
              <a:t>applications. </a:t>
            </a:r>
            <a:endParaRPr lang="en-US" sz="2400" dirty="0" smtClean="0"/>
          </a:p>
          <a:p>
            <a:pPr marL="916686" lvl="1" indent="-514350">
              <a:lnSpc>
                <a:spcPct val="123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Require </a:t>
            </a:r>
            <a:r>
              <a:rPr lang="en-US" sz="2400" dirty="0" smtClean="0"/>
              <a:t>much less memory space</a:t>
            </a:r>
            <a:r>
              <a:rPr lang="en-US" sz="2400" dirty="0" smtClean="0"/>
              <a:t>.</a:t>
            </a:r>
          </a:p>
          <a:p>
            <a:pPr marL="916686" lvl="1" indent="-514350">
              <a:lnSpc>
                <a:spcPct val="123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Size of programs is small, can be used in embedded </a:t>
            </a:r>
            <a:r>
              <a:rPr lang="en-US" sz="2400" dirty="0" smtClean="0"/>
              <a:t>systems </a:t>
            </a:r>
            <a:r>
              <a:rPr lang="en-US" sz="2400" dirty="0" smtClean="0"/>
              <a:t>like </a:t>
            </a:r>
            <a:r>
              <a:rPr lang="en-US" sz="2400" dirty="0" smtClean="0"/>
              <a:t>in </a:t>
            </a:r>
            <a:r>
              <a:rPr lang="en-US" sz="2400" dirty="0" smtClean="0"/>
              <a:t>transport.</a:t>
            </a:r>
            <a:endParaRPr lang="en-US" sz="2400" dirty="0" smtClean="0"/>
          </a:p>
          <a:p>
            <a:pPr marL="916686" lvl="1" indent="-514350">
              <a:buNone/>
            </a:pPr>
            <a:r>
              <a:rPr lang="en-US" sz="3800" b="1" dirty="0" smtClean="0"/>
              <a:t>Disadvantages</a:t>
            </a:r>
          </a:p>
          <a:p>
            <a:pPr lvl="1">
              <a:lnSpc>
                <a:spcPct val="123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   Very </a:t>
            </a:r>
            <a:r>
              <a:rPr lang="en-US" sz="2400" dirty="0" smtClean="0"/>
              <a:t>costly to develop.</a:t>
            </a:r>
          </a:p>
          <a:p>
            <a:pPr lvl="1">
              <a:lnSpc>
                <a:spcPct val="123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    Very </a:t>
            </a:r>
            <a:r>
              <a:rPr lang="en-US" sz="2400" dirty="0" smtClean="0"/>
              <a:t>complex </a:t>
            </a:r>
            <a:endParaRPr lang="en-US" sz="2400" dirty="0" smtClean="0"/>
          </a:p>
          <a:p>
            <a:pPr lvl="3">
              <a:lnSpc>
                <a:spcPct val="123000"/>
              </a:lnSpc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/>
              <a:t>Consume </a:t>
            </a:r>
            <a:r>
              <a:rPr lang="en-US" dirty="0" smtClean="0"/>
              <a:t>critical CPU cycles.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57200"/>
            <a:ext cx="7543800" cy="5791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Sharing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</a:t>
            </a:r>
            <a:r>
              <a:rPr lang="en-US" dirty="0" smtClean="0"/>
              <a:t>ogical </a:t>
            </a:r>
            <a:r>
              <a:rPr lang="en-US" dirty="0" smtClean="0"/>
              <a:t>extension of </a:t>
            </a:r>
            <a:r>
              <a:rPr lang="en-US" dirty="0" smtClean="0">
                <a:solidFill>
                  <a:srgbClr val="FF0000"/>
                </a:solidFill>
              </a:rPr>
              <a:t>multi-user</a:t>
            </a:r>
            <a:r>
              <a:rPr lang="en-US" dirty="0" smtClean="0"/>
              <a:t> multi-programming.</a:t>
            </a:r>
          </a:p>
          <a:p>
            <a:endParaRPr lang="en-US" dirty="0" smtClean="0"/>
          </a:p>
          <a:p>
            <a:r>
              <a:rPr lang="en-US" dirty="0" smtClean="0"/>
              <a:t>Fixed time slice for the different processes. </a:t>
            </a:r>
          </a:p>
          <a:p>
            <a:endParaRPr lang="en-US" dirty="0" smtClean="0"/>
          </a:p>
          <a:p>
            <a:r>
              <a:rPr lang="en-US" spc="-5" dirty="0" smtClean="0">
                <a:cs typeface="Tahoma"/>
              </a:rPr>
              <a:t>T</a:t>
            </a:r>
            <a:r>
              <a:rPr lang="en-US" spc="-5" dirty="0" smtClean="0">
                <a:cs typeface="Tahoma"/>
              </a:rPr>
              <a:t>imer </a:t>
            </a:r>
            <a:r>
              <a:rPr lang="en-US" spc="-5" dirty="0" smtClean="0">
                <a:cs typeface="Tahoma"/>
              </a:rPr>
              <a:t>device </a:t>
            </a:r>
            <a:r>
              <a:rPr lang="en-US" spc="-5" dirty="0" smtClean="0">
                <a:cs typeface="Tahoma"/>
              </a:rPr>
              <a:t>interrupts </a:t>
            </a:r>
            <a:r>
              <a:rPr lang="en-US" dirty="0" smtClean="0">
                <a:cs typeface="Tahoma"/>
              </a:rPr>
              <a:t>after </a:t>
            </a:r>
            <a:r>
              <a:rPr lang="en-US" spc="-5" dirty="0" smtClean="0">
                <a:cs typeface="Tahoma"/>
              </a:rPr>
              <a:t>a </a:t>
            </a:r>
            <a:r>
              <a:rPr lang="en-US" spc="-10" dirty="0" smtClean="0">
                <a:solidFill>
                  <a:srgbClr val="FF0000"/>
                </a:solidFill>
                <a:cs typeface="Tahoma"/>
              </a:rPr>
              <a:t>quantum</a:t>
            </a:r>
            <a:r>
              <a:rPr lang="en-US" spc="55" dirty="0" smtClean="0">
                <a:cs typeface="Tahoma"/>
              </a:rPr>
              <a:t> </a:t>
            </a:r>
            <a:r>
              <a:rPr lang="en-US" spc="-5" dirty="0" smtClean="0">
                <a:cs typeface="Tahoma"/>
              </a:rPr>
              <a:t>(</a:t>
            </a:r>
            <a:r>
              <a:rPr lang="en-US" spc="-5" dirty="0" smtClean="0">
                <a:cs typeface="Tahoma"/>
              </a:rPr>
              <a:t>time slice</a:t>
            </a:r>
            <a:r>
              <a:rPr lang="en-US" spc="-5" dirty="0" smtClean="0">
                <a:cs typeface="Tahoma"/>
              </a:rPr>
              <a:t>).</a:t>
            </a:r>
            <a:endParaRPr lang="en-US" dirty="0" smtClean="0">
              <a:cs typeface="Tahoma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 smtClean="0"/>
              <a:t>quantum is minimal </a:t>
            </a:r>
            <a:r>
              <a:rPr lang="en-US" dirty="0" smtClean="0"/>
              <a:t>around10-100 </a:t>
            </a:r>
            <a:r>
              <a:rPr lang="en-US" dirty="0" smtClean="0"/>
              <a:t>milliseconds.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Switching</a:t>
            </a:r>
            <a:r>
              <a:rPr lang="en-US" dirty="0" smtClean="0"/>
              <a:t> </a:t>
            </a:r>
            <a:r>
              <a:rPr lang="en-US" dirty="0" smtClean="0"/>
              <a:t>between the process is very fast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Preemptive.</a:t>
            </a:r>
          </a:p>
          <a:p>
            <a:endParaRPr lang="en-US" dirty="0" smtClean="0"/>
          </a:p>
          <a:p>
            <a:r>
              <a:rPr lang="en-US" dirty="0" smtClean="0"/>
              <a:t>Primary goal - </a:t>
            </a:r>
            <a:r>
              <a:rPr lang="en-US" dirty="0" smtClean="0">
                <a:solidFill>
                  <a:srgbClr val="FF0000"/>
                </a:solidFill>
              </a:rPr>
              <a:t>Minimize</a:t>
            </a:r>
            <a:r>
              <a:rPr lang="en-US" dirty="0" smtClean="0"/>
              <a:t> </a:t>
            </a:r>
            <a:r>
              <a:rPr lang="en-US" dirty="0" smtClean="0"/>
              <a:t>response time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QUIZ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66800" y="1447800"/>
            <a:ext cx="7499350" cy="370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498080" cy="4648200"/>
          </a:xfrm>
        </p:spPr>
        <p:txBody>
          <a:bodyPr/>
          <a:lstStyle/>
          <a:p>
            <a:r>
              <a:rPr lang="en-US" dirty="0" smtClean="0"/>
              <a:t>Different types of Operating Systems.</a:t>
            </a:r>
          </a:p>
          <a:p>
            <a:endParaRPr lang="en-US" dirty="0" smtClean="0"/>
          </a:p>
          <a:p>
            <a:r>
              <a:rPr lang="en-US" dirty="0" smtClean="0"/>
              <a:t>OS structure</a:t>
            </a:r>
          </a:p>
          <a:p>
            <a:endParaRPr lang="en-US" dirty="0" smtClean="0"/>
          </a:p>
          <a:p>
            <a:r>
              <a:rPr lang="en-US" spc="-5" dirty="0" smtClean="0">
                <a:cs typeface="Arial Black"/>
              </a:rPr>
              <a:t>Monolithic vs. </a:t>
            </a:r>
            <a:r>
              <a:rPr lang="en-US" spc="-5" dirty="0" smtClean="0"/>
              <a:t>Microkernel</a:t>
            </a:r>
            <a:r>
              <a:rPr lang="en-US" spc="-20" dirty="0" smtClean="0"/>
              <a:t> </a:t>
            </a:r>
            <a:r>
              <a:rPr lang="en-US" spc="-10" dirty="0" smtClean="0">
                <a:cs typeface="Arial Black"/>
              </a:rPr>
              <a:t>OS</a:t>
            </a:r>
          </a:p>
          <a:p>
            <a:endParaRPr lang="en-US" spc="-10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Operating Systems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1E0FA9-39D1-4FC2-99F4-0934E5527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F41E0FA9-39D1-4FC2-99F4-0934E5527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F41E0FA9-39D1-4FC2-99F4-0934E5527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3F9294-1889-4850-A78D-9EB2C6724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283F9294-1889-4850-A78D-9EB2C6724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283F9294-1889-4850-A78D-9EB2C6724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91152D-162D-4D99-8C63-7C60283C2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6091152D-162D-4D99-8C63-7C60283C2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6091152D-162D-4D99-8C63-7C60283C2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1936DA-CBD8-42C7-8C3C-A57732601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001936DA-CBD8-42C7-8C3C-A57732601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001936DA-CBD8-42C7-8C3C-A57732601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2A259E-FCC5-40DC-BE09-AAA78E33A5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F22A259E-FCC5-40DC-BE09-AAA78E33A5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F22A259E-FCC5-40DC-BE09-AAA78E33A5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AB76DFB-08DB-4698-ABB5-C8979C39A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6AB76DFB-08DB-4698-ABB5-C8979C39A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6AB76DFB-08DB-4698-ABB5-C8979C39A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Batch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early days, </a:t>
            </a:r>
            <a:r>
              <a:rPr lang="en-US" dirty="0" smtClean="0"/>
              <a:t>computers </a:t>
            </a:r>
            <a:r>
              <a:rPr lang="en-US" dirty="0" smtClean="0"/>
              <a:t>ran </a:t>
            </a:r>
            <a:r>
              <a:rPr lang="en-US" dirty="0" smtClean="0"/>
              <a:t>from a </a:t>
            </a:r>
            <a:r>
              <a:rPr lang="en-US" dirty="0" smtClean="0"/>
              <a:t>Console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Tape </a:t>
            </a:r>
            <a:r>
              <a:rPr lang="en-US" dirty="0" smtClean="0">
                <a:solidFill>
                  <a:srgbClr val="FF0000"/>
                </a:solidFill>
              </a:rPr>
              <a:t>drivers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Card </a:t>
            </a:r>
            <a:r>
              <a:rPr lang="en-US" dirty="0" smtClean="0">
                <a:solidFill>
                  <a:srgbClr val="FF0000"/>
                </a:solidFill>
              </a:rPr>
              <a:t>readers </a:t>
            </a:r>
            <a:r>
              <a:rPr lang="en-US" dirty="0" smtClean="0"/>
              <a:t>used </a:t>
            </a:r>
            <a:r>
              <a:rPr lang="en-US" dirty="0" smtClean="0"/>
              <a:t>for </a:t>
            </a:r>
            <a:r>
              <a:rPr lang="en-US" dirty="0" smtClean="0"/>
              <a:t>input.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Punch cards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Line </a:t>
            </a:r>
            <a:r>
              <a:rPr lang="en-US" dirty="0" smtClean="0">
                <a:solidFill>
                  <a:srgbClr val="FF0000"/>
                </a:solidFill>
              </a:rPr>
              <a:t>printers </a:t>
            </a:r>
            <a:r>
              <a:rPr lang="en-US" dirty="0" smtClean="0"/>
              <a:t>used </a:t>
            </a:r>
            <a:r>
              <a:rPr lang="en-US" dirty="0" smtClean="0"/>
              <a:t>for </a:t>
            </a:r>
            <a:r>
              <a:rPr lang="en-US" dirty="0" smtClean="0"/>
              <a:t>output.</a:t>
            </a:r>
          </a:p>
          <a:p>
            <a:r>
              <a:rPr lang="en-US" dirty="0" smtClean="0"/>
              <a:t>Grouped </a:t>
            </a:r>
            <a:r>
              <a:rPr lang="en-US" dirty="0" smtClean="0"/>
              <a:t>jobs that perform similar </a:t>
            </a:r>
            <a:r>
              <a:rPr lang="en-US" dirty="0" smtClean="0"/>
              <a:t>functions.</a:t>
            </a:r>
          </a:p>
          <a:p>
            <a:r>
              <a:rPr lang="en-US" dirty="0" smtClean="0"/>
              <a:t>Jobs </a:t>
            </a:r>
            <a:r>
              <a:rPr lang="en-US" dirty="0" smtClean="0"/>
              <a:t>executed in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atches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Old Times !!!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D5F2-2851-40DF-B23B-E2C4123A59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bject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799" y="1371600"/>
            <a:ext cx="777566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96962"/>
          </a:xfrm>
        </p:spPr>
        <p:txBody>
          <a:bodyPr/>
          <a:lstStyle/>
          <a:p>
            <a:pPr algn="ctr"/>
            <a:r>
              <a:rPr lang="en-US" dirty="0" smtClean="0"/>
              <a:t>Operator Control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898DD6-CA2B-4B9D-88EE-32F4D8678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88898DD6-CA2B-4B9D-88EE-32F4D8678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88898DD6-CA2B-4B9D-88EE-32F4D8678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3AC5B8-DB48-4D0F-955E-78C94A54C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DA3AC5B8-DB48-4D0F-955E-78C94A54C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DA3AC5B8-DB48-4D0F-955E-78C94A54C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5E8078-AAE7-41BD-BE6B-76A824102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5C5E8078-AAE7-41BD-BE6B-76A824102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5C5E8078-AAE7-41BD-BE6B-76A824102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83176D-2D53-4A92-BECC-0BBEA0102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BB83176D-2D53-4A92-BECC-0BBEA0102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BB83176D-2D53-4A92-BECC-0BBEA0102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C5D47AD-4713-47AF-85A3-13DBD7B06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6C5D47AD-4713-47AF-85A3-13DBD7B06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6C5D47AD-4713-47AF-85A3-13DBD7B06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7776D7-DA01-4DDE-95BF-AD14CAA6C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987776D7-DA01-4DDE-95BF-AD14CAA6C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987776D7-DA01-4DDE-95BF-AD14CAA6C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E9E62A-E603-4644-B1A1-B40F363B3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D9E9E62A-E603-4644-B1A1-B40F363B3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D9E9E62A-E603-4644-B1A1-B40F363B3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1AAD4F4-5AF7-4DB6-9026-3F37F7A1D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51AAD4F4-5AF7-4DB6-9026-3F37F7A1D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51AAD4F4-5AF7-4DB6-9026-3F37F7A1D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72D943F-1CAA-4A9C-B2F3-861E7729F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072D943F-1CAA-4A9C-B2F3-861E7729F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072D943F-1CAA-4A9C-B2F3-861E7729F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13410</TotalTime>
  <Words>619</Words>
  <Application>Microsoft PowerPoint 7.0</Application>
  <PresentationFormat>Overhead</PresentationFormat>
  <Paragraphs>171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  </vt:lpstr>
      <vt:lpstr>RECAP</vt:lpstr>
      <vt:lpstr> QUIZ </vt:lpstr>
      <vt:lpstr>PREVIEW</vt:lpstr>
      <vt:lpstr>Types of Operating Systems</vt:lpstr>
      <vt:lpstr>Batch Systems</vt:lpstr>
      <vt:lpstr>Old Times !!!</vt:lpstr>
      <vt:lpstr> </vt:lpstr>
      <vt:lpstr>Operator Control</vt:lpstr>
      <vt:lpstr>  </vt:lpstr>
      <vt:lpstr>Multi-Programmed Systems</vt:lpstr>
      <vt:lpstr>TYPES</vt:lpstr>
      <vt:lpstr> </vt:lpstr>
      <vt:lpstr> Advantages</vt:lpstr>
      <vt:lpstr> </vt:lpstr>
      <vt:lpstr>  </vt:lpstr>
      <vt:lpstr>Time Sharing Systems</vt:lpstr>
      <vt:lpstr> </vt:lpstr>
      <vt:lpstr>  </vt:lpstr>
      <vt:lpstr>Real Time OS</vt:lpstr>
      <vt:lpstr>TYPES</vt:lpstr>
      <vt:lpstr>  </vt:lpstr>
      <vt:lpstr> </vt:lpstr>
      <vt:lpstr>Time Sharing Systems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Anubhuti Mohindra</dc:creator>
  <cp:lastModifiedBy>anubhuti.mohindra</cp:lastModifiedBy>
  <cp:revision>42</cp:revision>
  <cp:lastPrinted>1601-01-01T00:00:00Z</cp:lastPrinted>
  <dcterms:created xsi:type="dcterms:W3CDTF">1601-01-01T00:00:00Z</dcterms:created>
  <dcterms:modified xsi:type="dcterms:W3CDTF">2023-04-04T11:27:26Z</dcterms:modified>
</cp:coreProperties>
</file>