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D8A24-02EE-42D3-97DF-8F6F7BBA9B4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B828-EC29-43FF-8BB5-1479030091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D8A24-02EE-42D3-97DF-8F6F7BBA9B4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B828-EC29-43FF-8BB5-1479030091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D8A24-02EE-42D3-97DF-8F6F7BBA9B4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B828-EC29-43FF-8BB5-1479030091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D8A24-02EE-42D3-97DF-8F6F7BBA9B4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B828-EC29-43FF-8BB5-1479030091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D8A24-02EE-42D3-97DF-8F6F7BBA9B4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B828-EC29-43FF-8BB5-1479030091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D8A24-02EE-42D3-97DF-8F6F7BBA9B4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B828-EC29-43FF-8BB5-1479030091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D8A24-02EE-42D3-97DF-8F6F7BBA9B4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B828-EC29-43FF-8BB5-1479030091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D8A24-02EE-42D3-97DF-8F6F7BBA9B4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B828-EC29-43FF-8BB5-1479030091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D8A24-02EE-42D3-97DF-8F6F7BBA9B4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B828-EC29-43FF-8BB5-1479030091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D8A24-02EE-42D3-97DF-8F6F7BBA9B4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B828-EC29-43FF-8BB5-1479030091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D8A24-02EE-42D3-97DF-8F6F7BBA9B4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B828-EC29-43FF-8BB5-1479030091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D8A24-02EE-42D3-97DF-8F6F7BBA9B4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7B828-EC29-43FF-8BB5-1479030091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 a </a:t>
            </a:r>
            <a:r>
              <a:rPr lang="en-US" dirty="0" err="1" smtClean="0"/>
              <a:t>Kohnen</a:t>
            </a:r>
            <a:r>
              <a:rPr lang="en-US" dirty="0" smtClean="0"/>
              <a:t> Self organizing map to cluster four given vectors [ 0 0 1 1 ] , [ 1 0 0 0],  [0 1 1 0], [0 0 0 1]. Assume the number of clusters  formed is two. Assume an initial learning rate of 0.5.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304801"/>
            <a:ext cx="2396254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5638800"/>
            <a:ext cx="17907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5400" y="381000"/>
            <a:ext cx="2647950" cy="606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533400"/>
            <a:ext cx="321945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202615"/>
            <a:ext cx="3505201" cy="6655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381000"/>
            <a:ext cx="3124200" cy="630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1066800"/>
            <a:ext cx="230505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990600" y="152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Third Input vector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56</Words>
  <Application>Microsoft Office PowerPoint</Application>
  <PresentationFormat>On-screen Show (4:3)</PresentationFormat>
  <Paragraphs>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payal.khurana</dc:creator>
  <cp:lastModifiedBy>payal.khurana</cp:lastModifiedBy>
  <cp:revision>2</cp:revision>
  <dcterms:created xsi:type="dcterms:W3CDTF">2022-10-19T10:52:35Z</dcterms:created>
  <dcterms:modified xsi:type="dcterms:W3CDTF">2022-10-19T11:03:55Z</dcterms:modified>
</cp:coreProperties>
</file>