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6" r:id="rId33"/>
    <p:sldId id="28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99ACF-3AC6-4CE5-A8D8-C0F93F308F9C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95A49-26F5-403C-9E0C-FB72A51843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supportwhale.com/not-in-a-hypervisor-partiti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hael-noll.com/tutorials/writing-an-hadoop-mapreduce-program-in-python/" TargetMode="External"/><Relationship Id="rId2" Type="http://schemas.openxmlformats.org/officeDocument/2006/relationships/hyperlink" Target="https://www.coursera.org/learn/big-data-introdu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reka.co/blog/hadoop-streaming-mapreduce-progra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cloudera.com/demo_vm/virtualbox/cloudera-quickstart-vm-5.4.2-0-virtualbox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382000" cy="412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3049" y="990600"/>
            <a:ext cx="8770951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64730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399" y="762000"/>
            <a:ext cx="828587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 is a software framework for easily writing applications which process vast amounts of data (multi-terabyte data-sets) in-parallel on large clusters (thousands of nodes) of commodity hardware in a reliable, fault-tolerant manner.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 err="1" smtClean="0"/>
              <a:t>MapReduce</a:t>
            </a:r>
            <a:r>
              <a:rPr lang="en-US" sz="2400" dirty="0" smtClean="0"/>
              <a:t> </a:t>
            </a:r>
            <a:r>
              <a:rPr lang="en-US" sz="2400" i="1" dirty="0" smtClean="0"/>
              <a:t>job</a:t>
            </a:r>
            <a:r>
              <a:rPr lang="en-US" sz="2400" dirty="0" smtClean="0"/>
              <a:t> usually splits the input data-set into independent chunks which are processed by the </a:t>
            </a:r>
            <a:r>
              <a:rPr lang="en-US" sz="2400" i="1" dirty="0" smtClean="0"/>
              <a:t>map tasks</a:t>
            </a:r>
            <a:r>
              <a:rPr lang="en-US" sz="2400" dirty="0" smtClean="0"/>
              <a:t> in a completely parallel manner. The framework sorts the outputs of the maps, which are then input to the </a:t>
            </a:r>
            <a:r>
              <a:rPr lang="en-US" sz="2400" i="1" dirty="0" smtClean="0"/>
              <a:t>reduce tasks</a:t>
            </a:r>
            <a:r>
              <a:rPr lang="en-US" sz="2400" dirty="0" smtClean="0"/>
              <a:t>. Typically both the input and the output of the job are stored in a file-system. The framework takes care of scheduling tasks, monitoring them and re-executes the failed tasks.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MapReduce</a:t>
            </a:r>
            <a:r>
              <a:rPr lang="en-US" dirty="0" smtClean="0"/>
              <a:t> framework consists of a single master </a:t>
            </a:r>
            <a:r>
              <a:rPr lang="en-US" dirty="0" err="1" smtClean="0"/>
              <a:t>ResourceManager</a:t>
            </a:r>
            <a:r>
              <a:rPr lang="en-US" dirty="0" smtClean="0"/>
              <a:t>, one worker </a:t>
            </a:r>
            <a:r>
              <a:rPr lang="en-US" dirty="0" err="1" smtClean="0"/>
              <a:t>NodeManager</a:t>
            </a:r>
            <a:r>
              <a:rPr lang="en-US" dirty="0" smtClean="0"/>
              <a:t> per cluster-node, and </a:t>
            </a:r>
            <a:r>
              <a:rPr lang="en-US" dirty="0" err="1" smtClean="0"/>
              <a:t>MRAppMaster</a:t>
            </a:r>
            <a:r>
              <a:rPr lang="en-US" dirty="0" smtClean="0"/>
              <a:t> per application .</a:t>
            </a:r>
          </a:p>
          <a:p>
            <a:r>
              <a:rPr lang="en-US" dirty="0" smtClean="0"/>
              <a:t>Minimally, applications specify the input/output locations and supply </a:t>
            </a:r>
            <a:r>
              <a:rPr lang="en-US" i="1" dirty="0" smtClean="0"/>
              <a:t>map</a:t>
            </a:r>
            <a:r>
              <a:rPr lang="en-US" dirty="0" smtClean="0"/>
              <a:t> and </a:t>
            </a:r>
            <a:r>
              <a:rPr lang="en-US" i="1" dirty="0" smtClean="0"/>
              <a:t>reduce</a:t>
            </a:r>
            <a:r>
              <a:rPr lang="en-US" dirty="0" smtClean="0"/>
              <a:t> functions via implementations of appropriate interfaces and/or abstract-classes. These, and other job parameters, comprise the </a:t>
            </a:r>
            <a:r>
              <a:rPr lang="en-US" i="1" dirty="0" smtClean="0"/>
              <a:t>job configuration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Hadoop</a:t>
            </a:r>
            <a:r>
              <a:rPr lang="en-US" dirty="0" smtClean="0"/>
              <a:t> </a:t>
            </a:r>
            <a:r>
              <a:rPr lang="en-US" i="1" dirty="0" smtClean="0"/>
              <a:t>job client</a:t>
            </a:r>
            <a:r>
              <a:rPr lang="en-US" dirty="0" smtClean="0"/>
              <a:t> then submits the job (jar/executable etc.) and configuration to the </a:t>
            </a:r>
            <a:r>
              <a:rPr lang="en-US" dirty="0" err="1" smtClean="0"/>
              <a:t>ResourceManager</a:t>
            </a:r>
            <a:r>
              <a:rPr lang="en-US" dirty="0" smtClean="0"/>
              <a:t> which then assumes the responsibility of distributing the software/configuration to the workers, scheduling tasks and monitoring them, providing status and diagnostic information to the job-client.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Inputs and Outputs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MapReduce</a:t>
            </a:r>
            <a:r>
              <a:rPr lang="en-US" dirty="0" smtClean="0"/>
              <a:t> framework operates exclusively on &lt;key, value&gt; pairs, that is, the framework views the input to the job as a set of &lt;key, value&gt; pairs and produces a set of &lt;key, value&gt; pairs as the output of the job, conceivably of different types.</a:t>
            </a:r>
          </a:p>
          <a:p>
            <a:r>
              <a:rPr lang="en-US" dirty="0" smtClean="0"/>
              <a:t>Input and Output types of a </a:t>
            </a:r>
            <a:r>
              <a:rPr lang="en-US" dirty="0" err="1" smtClean="0"/>
              <a:t>MapReduce</a:t>
            </a:r>
            <a:r>
              <a:rPr lang="en-US" dirty="0" smtClean="0"/>
              <a:t> job:</a:t>
            </a:r>
          </a:p>
          <a:p>
            <a:r>
              <a:rPr lang="en-US" dirty="0" smtClean="0"/>
              <a:t>(input) &lt;k1, v1&gt; -&gt; </a:t>
            </a:r>
            <a:r>
              <a:rPr lang="en-US" b="1" dirty="0" smtClean="0"/>
              <a:t>map</a:t>
            </a:r>
            <a:r>
              <a:rPr lang="en-US" dirty="0" smtClean="0"/>
              <a:t> -&gt; &lt;k2, v2&gt; -&gt; </a:t>
            </a:r>
            <a:r>
              <a:rPr lang="en-US" b="1" dirty="0" smtClean="0"/>
              <a:t>combine</a:t>
            </a:r>
            <a:r>
              <a:rPr lang="en-US" dirty="0" smtClean="0"/>
              <a:t> -&gt; &lt;k2, v2&gt; -&gt; </a:t>
            </a:r>
            <a:r>
              <a:rPr lang="en-US" b="1" dirty="0" smtClean="0"/>
              <a:t>reduce</a:t>
            </a:r>
            <a:r>
              <a:rPr lang="en-US" dirty="0" smtClean="0"/>
              <a:t> -&gt; &lt;k3, v3&gt; (output)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 is a simple application that counts the number of occurrences of each word in a given input 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9052"/>
            <a:ext cx="7772400" cy="670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04113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Cloudera</a:t>
            </a:r>
            <a:r>
              <a:rPr lang="en-US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System Requirements</a:t>
            </a:r>
          </a:p>
          <a:p>
            <a:pPr>
              <a:buNone/>
            </a:pPr>
            <a:r>
              <a:rPr lang="en-US" dirty="0" smtClean="0"/>
              <a:t>  Hardware </a:t>
            </a:r>
            <a:r>
              <a:rPr lang="en-US" dirty="0"/>
              <a:t>Requirements: (A) Quad Core Processor (VT-x or AMD-V support recommended), 64-bit; (B) 8 GB RAM; (C) 20 GB disk free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Follow the steps given in following link to enable virtual technology in your system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https://techsupportwhale.com/not-in-a-hypervisor-partition/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If your system is not virtual enable then you will get error while importing </a:t>
            </a:r>
            <a:r>
              <a:rPr lang="en-US" dirty="0" err="1" smtClean="0"/>
              <a:t>cloudera</a:t>
            </a:r>
            <a:r>
              <a:rPr lang="en-US" dirty="0" smtClean="0"/>
              <a:t> in virtual  box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76400"/>
            <a:ext cx="8333826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WordCount</a:t>
            </a:r>
            <a:r>
              <a:rPr lang="en-US" dirty="0" smtClean="0"/>
              <a:t> Program on </a:t>
            </a:r>
            <a:r>
              <a:rPr lang="en-US" dirty="0" err="1" smtClean="0"/>
              <a:t>Cloudera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 Open Virtual Box and start </a:t>
            </a:r>
            <a:r>
              <a:rPr lang="en-US" dirty="0" err="1" smtClean="0"/>
              <a:t>cloudera</a:t>
            </a:r>
            <a:endParaRPr lang="en-US" dirty="0" smtClean="0"/>
          </a:p>
          <a:p>
            <a:r>
              <a:rPr lang="en-US" dirty="0" smtClean="0"/>
              <a:t>2. Open Eclipse on </a:t>
            </a:r>
            <a:r>
              <a:rPr lang="en-US" dirty="0" err="1" smtClean="0"/>
              <a:t>cloudera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3. Creating a Java project</a:t>
            </a:r>
          </a:p>
          <a:p>
            <a:r>
              <a:rPr lang="en-US" dirty="0" smtClean="0"/>
              <a:t>File-&gt;New-&gt;Java Project-&gt;Next</a:t>
            </a:r>
          </a:p>
          <a:p>
            <a:pPr>
              <a:buNone/>
            </a:pPr>
            <a:r>
              <a:rPr lang="en-US" dirty="0" smtClean="0"/>
              <a:t>      (</a:t>
            </a:r>
            <a:r>
              <a:rPr lang="en-US" dirty="0" err="1" smtClean="0"/>
              <a:t>WordCount</a:t>
            </a:r>
            <a:r>
              <a:rPr lang="en-US" dirty="0" smtClean="0"/>
              <a:t> is the name of the project)</a:t>
            </a:r>
          </a:p>
          <a:p>
            <a:pPr>
              <a:buNone/>
            </a:pPr>
            <a:r>
              <a:rPr lang="en-US" dirty="0" smtClean="0"/>
              <a:t>4. Click on the tab libraries for adding the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librariers</a:t>
            </a:r>
            <a:r>
              <a:rPr lang="en-US" dirty="0" smtClean="0"/>
              <a:t> to the project</a:t>
            </a:r>
          </a:p>
          <a:p>
            <a:pPr>
              <a:buNone/>
            </a:pPr>
            <a:r>
              <a:rPr lang="en-US" dirty="0" smtClean="0"/>
              <a:t>Click on Add external jars then File System-&gt;</a:t>
            </a:r>
            <a:r>
              <a:rPr lang="en-US" dirty="0" err="1" smtClean="0"/>
              <a:t>usr</a:t>
            </a:r>
            <a:r>
              <a:rPr lang="en-US" dirty="0" smtClean="0"/>
              <a:t>-&gt;lib-&gt;</a:t>
            </a:r>
            <a:r>
              <a:rPr lang="en-US" dirty="0" err="1" smtClean="0"/>
              <a:t>hadoop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Select all the .jar files and add</a:t>
            </a:r>
          </a:p>
          <a:p>
            <a:pPr>
              <a:buNone/>
            </a:pPr>
            <a:r>
              <a:rPr lang="en-US" dirty="0" smtClean="0"/>
              <a:t>Again Click on Add external jars then File System-&gt;</a:t>
            </a:r>
            <a:r>
              <a:rPr lang="en-US" dirty="0" err="1" smtClean="0"/>
              <a:t>usr</a:t>
            </a:r>
            <a:r>
              <a:rPr lang="en-US" dirty="0" smtClean="0"/>
              <a:t>-&gt;lib-&gt;client</a:t>
            </a:r>
          </a:p>
          <a:p>
            <a:pPr>
              <a:buNone/>
            </a:pPr>
            <a:r>
              <a:rPr lang="en-US" dirty="0" smtClean="0"/>
              <a:t>Select all the .jar files and click on “</a:t>
            </a:r>
            <a:r>
              <a:rPr lang="en-US" dirty="0" err="1" smtClean="0"/>
              <a:t>oK</a:t>
            </a:r>
            <a:r>
              <a:rPr lang="en-US" dirty="0" smtClean="0"/>
              <a:t>” and click “finish”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53440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55626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Right Click on </a:t>
            </a:r>
            <a:r>
              <a:rPr lang="en-US" sz="2400" dirty="0" err="1" smtClean="0"/>
              <a:t>src</a:t>
            </a:r>
            <a:r>
              <a:rPr lang="en-US" sz="2400" dirty="0" smtClean="0"/>
              <a:t> folder of </a:t>
            </a:r>
            <a:r>
              <a:rPr lang="en-US" sz="2400" dirty="0" err="1" smtClean="0"/>
              <a:t>WordCount</a:t>
            </a:r>
            <a:r>
              <a:rPr lang="en-US" sz="2400" dirty="0" smtClean="0"/>
              <a:t> Project  Then  File-&gt;new-&gt;class </a:t>
            </a:r>
          </a:p>
          <a:p>
            <a:r>
              <a:rPr lang="en-US" sz="2400" dirty="0" smtClean="0"/>
              <a:t>In Name write word “</a:t>
            </a:r>
            <a:r>
              <a:rPr lang="en-US" sz="2400" dirty="0" err="1" smtClean="0"/>
              <a:t>WordCount</a:t>
            </a:r>
            <a:r>
              <a:rPr lang="en-US" sz="2400" dirty="0" smtClean="0"/>
              <a:t>” and click Finish. This is done for creating Java </a:t>
            </a:r>
            <a:r>
              <a:rPr lang="en-US" sz="2400" dirty="0" err="1" smtClean="0"/>
              <a:t>mapper</a:t>
            </a:r>
            <a:r>
              <a:rPr lang="en-US" sz="2400" dirty="0" smtClean="0"/>
              <a:t> reducer </a:t>
            </a:r>
            <a:r>
              <a:rPr lang="en-US" sz="2400" dirty="0" err="1" smtClean="0"/>
              <a:t>prorgram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7789" y="533400"/>
            <a:ext cx="6259211" cy="489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8090393" cy="506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905000" y="6019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the code mentioned in previous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6 : Export the Project as .jar file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478486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66800" y="5715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“Browse”  and type name  “</a:t>
            </a:r>
            <a:r>
              <a:rPr lang="en-US" dirty="0" err="1" smtClean="0"/>
              <a:t>wordcount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.jar file.  Go to Computer on desktop. File system-&gt;home&gt;</a:t>
            </a:r>
            <a:r>
              <a:rPr lang="en-US" dirty="0" err="1" smtClean="0"/>
              <a:t>cloudera</a:t>
            </a:r>
            <a:r>
              <a:rPr lang="en-US" dirty="0" smtClean="0"/>
              <a:t>-&gt; wordcount.jar</a:t>
            </a:r>
          </a:p>
          <a:p>
            <a:r>
              <a:rPr lang="en-US" dirty="0" smtClean="0"/>
              <a:t>Verify the .jar file via terminal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124200"/>
            <a:ext cx="43815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verifying Input file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399" y="1158760"/>
            <a:ext cx="7031567" cy="470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Moving Input file to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Systtem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399" y="1524000"/>
            <a:ext cx="698667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45720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ls</a:t>
            </a:r>
            <a:r>
              <a:rPr lang="en-US" dirty="0" smtClean="0"/>
              <a:t> with above command allow us to look into the file system.</a:t>
            </a:r>
          </a:p>
          <a:p>
            <a:r>
              <a:rPr lang="en-US" dirty="0" smtClean="0"/>
              <a:t>For moving file create a directory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Move the file from Linux system to </a:t>
            </a:r>
            <a:r>
              <a:rPr lang="en-US" dirty="0" err="1" smtClean="0"/>
              <a:t>Hadoop</a:t>
            </a:r>
            <a:r>
              <a:rPr lang="en-US" dirty="0" smtClean="0"/>
              <a:t> system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81274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00400"/>
            <a:ext cx="6248400" cy="168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Install </a:t>
            </a:r>
            <a:r>
              <a:rPr lang="en-US" b="1" dirty="0" err="1"/>
              <a:t>VirtualBox</a:t>
            </a:r>
            <a:r>
              <a:rPr lang="en-US" b="1" dirty="0"/>
              <a:t>.</a:t>
            </a:r>
            <a:r>
              <a:rPr lang="en-US" dirty="0"/>
              <a:t> Go to </a:t>
            </a:r>
            <a:r>
              <a:rPr lang="en-US" u="sng" dirty="0">
                <a:hlinkClick r:id="rId2"/>
              </a:rPr>
              <a:t>https://www.virtualbox.org/wiki/Downloads</a:t>
            </a:r>
            <a:r>
              <a:rPr lang="en-US" dirty="0"/>
              <a:t> to download and install </a:t>
            </a:r>
            <a:r>
              <a:rPr lang="en-US" dirty="0" err="1"/>
              <a:t>VirtualBox</a:t>
            </a:r>
            <a:r>
              <a:rPr lang="en-US" dirty="0"/>
              <a:t> for your computer. </a:t>
            </a:r>
            <a:endParaRPr lang="en-US" dirty="0" smtClean="0"/>
          </a:p>
          <a:p>
            <a:pPr>
              <a:buNone/>
            </a:pPr>
            <a:r>
              <a:rPr lang="en-US" dirty="0"/>
              <a:t>For Windows, select the link "</a:t>
            </a:r>
            <a:r>
              <a:rPr lang="en-US" b="1" dirty="0" err="1"/>
              <a:t>VirtualBox</a:t>
            </a:r>
            <a:r>
              <a:rPr lang="en-US" b="1" dirty="0"/>
              <a:t> </a:t>
            </a:r>
            <a:r>
              <a:rPr lang="en-US" b="1" dirty="0" smtClean="0"/>
              <a:t>6.x. for </a:t>
            </a:r>
            <a:r>
              <a:rPr lang="en-US" b="1" dirty="0"/>
              <a:t>Windows hosts x86/amd64</a:t>
            </a:r>
            <a:r>
              <a:rPr lang="en-US" dirty="0"/>
              <a:t>" where 'X' is the latest version.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Map Reduce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Hdoop</a:t>
            </a:r>
            <a:r>
              <a:rPr lang="en-US" dirty="0" smtClean="0"/>
              <a:t> jar jarFileName.jar </a:t>
            </a:r>
            <a:r>
              <a:rPr lang="en-US" dirty="0" err="1" smtClean="0"/>
              <a:t>ClassName</a:t>
            </a:r>
            <a:r>
              <a:rPr lang="en-US" dirty="0" smtClean="0"/>
              <a:t> inputFile.txt </a:t>
            </a:r>
            <a:r>
              <a:rPr lang="en-US" dirty="0" err="1" smtClean="0"/>
              <a:t>outputFolderName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6324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time create a new output file for running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581400"/>
            <a:ext cx="877897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5342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667000"/>
            <a:ext cx="43434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Viewing Output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195" y="2438400"/>
            <a:ext cx="78971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https://hadoop.apache.org/docs/current/hadoop-mapreduce-client/hadoop-mapreduce-client-core/MapReduceTutorial.html</a:t>
            </a:r>
          </a:p>
          <a:p>
            <a:r>
              <a:rPr lang="en-US" dirty="0" smtClean="0"/>
              <a:t>https://www.youtube.com/watch?v=kF-63_2e1Kk</a:t>
            </a:r>
          </a:p>
          <a:p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www.coursera.org/learn/big-data-introduction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https://www.michael-noll.com/tutorials/writing-an-hadoop-mapreduce-program-in-python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https://www.edureka.co/blog/hadoop-streaming-mapreduce-program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Download the </a:t>
            </a:r>
            <a:r>
              <a:rPr lang="en-US" b="1" dirty="0" err="1"/>
              <a:t>Cloudera</a:t>
            </a:r>
            <a:r>
              <a:rPr lang="en-US" b="1" dirty="0"/>
              <a:t> VM.</a:t>
            </a:r>
            <a:r>
              <a:rPr lang="en-US" dirty="0"/>
              <a:t> Download the </a:t>
            </a:r>
            <a:r>
              <a:rPr lang="en-US" dirty="0" err="1"/>
              <a:t>Cloudera</a:t>
            </a:r>
            <a:r>
              <a:rPr lang="en-US" dirty="0"/>
              <a:t> VM from</a:t>
            </a:r>
            <a:r>
              <a:rPr lang="en-US" u="sng" dirty="0">
                <a:hlinkClick r:id="rId2"/>
              </a:rPr>
              <a:t>https://downloads.cloudera.com/demo_vm/virtualbox/cloudera-quickstart-vm-5.4.2-0-virtualbox.zip</a:t>
            </a:r>
            <a:r>
              <a:rPr lang="en-US" dirty="0"/>
              <a:t>. The VM is over 4GB, so will take some time to download.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b="1" dirty="0"/>
              <a:t>Unzip the </a:t>
            </a:r>
            <a:r>
              <a:rPr lang="en-US" b="1" dirty="0" err="1"/>
              <a:t>Cloudera</a:t>
            </a:r>
            <a:r>
              <a:rPr lang="en-US" b="1" dirty="0"/>
              <a:t> VM</a:t>
            </a:r>
            <a:r>
              <a:rPr lang="en-US" dirty="0"/>
              <a:t>:</a:t>
            </a:r>
          </a:p>
          <a:p>
            <a:r>
              <a:rPr lang="en-US" dirty="0"/>
              <a:t>Right-click cloudera-quickstart-vm-5.4.2-0-virtualbox.zip and select “Extract All…”</a:t>
            </a:r>
          </a:p>
          <a:p>
            <a:r>
              <a:rPr lang="en-US" dirty="0"/>
              <a:t>4. </a:t>
            </a:r>
            <a:r>
              <a:rPr lang="en-US" b="1" dirty="0"/>
              <a:t>Start </a:t>
            </a:r>
            <a:r>
              <a:rPr lang="en-US" b="1" dirty="0" err="1"/>
              <a:t>VirtualBox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799"/>
            <a:ext cx="6934200" cy="436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482838"/>
            <a:ext cx="6400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0"/>
            <a:ext cx="5257800" cy="132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7. </a:t>
            </a:r>
            <a:r>
              <a:rPr lang="en-US" sz="2800" b="1" dirty="0"/>
              <a:t>Select the cloudera-quickstart-vm-5.4.2-0-virtualbox.ovf</a:t>
            </a:r>
            <a:r>
              <a:rPr lang="en-US" sz="2800" dirty="0"/>
              <a:t> from the Folder where you unzipped the </a:t>
            </a:r>
            <a:r>
              <a:rPr lang="en-US" sz="2800" dirty="0" err="1"/>
              <a:t>VirtualBox</a:t>
            </a:r>
            <a:r>
              <a:rPr lang="en-US" sz="2800" dirty="0"/>
              <a:t> VM and click Open.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62050" y="2087720"/>
            <a:ext cx="6819900" cy="431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US" b="1" dirty="0"/>
              <a:t>Click Next</a:t>
            </a:r>
            <a:r>
              <a:rPr lang="en-US" dirty="0"/>
              <a:t> to proceed</a:t>
            </a:r>
            <a:r>
              <a:rPr lang="en-US" dirty="0" smtClean="0"/>
              <a:t>.</a:t>
            </a:r>
          </a:p>
          <a:p>
            <a:r>
              <a:rPr lang="en-US" dirty="0"/>
              <a:t>9. </a:t>
            </a:r>
            <a:r>
              <a:rPr lang="en-US" b="1" dirty="0"/>
              <a:t>Click Import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2484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543</Words>
  <Application>Microsoft Office PowerPoint</Application>
  <PresentationFormat>On-screen Show (4:3)</PresentationFormat>
  <Paragraphs>64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Hadoop</vt:lpstr>
      <vt:lpstr>Cloudera Installation</vt:lpstr>
      <vt:lpstr>Installation</vt:lpstr>
      <vt:lpstr>Step 2</vt:lpstr>
      <vt:lpstr>Slide 5</vt:lpstr>
      <vt:lpstr>Slide 6</vt:lpstr>
      <vt:lpstr>Slide 7</vt:lpstr>
      <vt:lpstr>7. Select the cloudera-quickstart-vm-5.4.2-0-virtualbox.ovf from the Folder where you unzipped the VirtualBox VM and click Open.</vt:lpstr>
      <vt:lpstr>Slide 9</vt:lpstr>
      <vt:lpstr>Slide 10</vt:lpstr>
      <vt:lpstr>Slide 11</vt:lpstr>
      <vt:lpstr>Slide 12</vt:lpstr>
      <vt:lpstr>Slide 13</vt:lpstr>
      <vt:lpstr>Hadoop Map-Reduce</vt:lpstr>
      <vt:lpstr>Hadoop Map-Reduce</vt:lpstr>
      <vt:lpstr>Inputs and Outputs </vt:lpstr>
      <vt:lpstr>WordCount Application</vt:lpstr>
      <vt:lpstr>Slide 18</vt:lpstr>
      <vt:lpstr>Slide 19</vt:lpstr>
      <vt:lpstr>Slide 20</vt:lpstr>
      <vt:lpstr>Running WordCount Program on Cloudera</vt:lpstr>
      <vt:lpstr>Slide 22</vt:lpstr>
      <vt:lpstr>Slide 23</vt:lpstr>
      <vt:lpstr>Slide 24</vt:lpstr>
      <vt:lpstr>Step 6 : Export the Project as .jar file </vt:lpstr>
      <vt:lpstr>Slide 26</vt:lpstr>
      <vt:lpstr>Creating and verifying Input file</vt:lpstr>
      <vt:lpstr>Moving Input file to Hadoop Systtem</vt:lpstr>
      <vt:lpstr>Move the file from Linux system to Hadoop system</vt:lpstr>
      <vt:lpstr>Running Map Reduce Program</vt:lpstr>
      <vt:lpstr>Slide 31</vt:lpstr>
      <vt:lpstr>For Viewing Output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payal</dc:creator>
  <cp:lastModifiedBy>payal.khurana</cp:lastModifiedBy>
  <cp:revision>37</cp:revision>
  <dcterms:created xsi:type="dcterms:W3CDTF">2020-12-05T11:05:48Z</dcterms:created>
  <dcterms:modified xsi:type="dcterms:W3CDTF">2022-11-09T10:56:23Z</dcterms:modified>
</cp:coreProperties>
</file>