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3270-BC5E-48E0-8B89-66E0F03B4AC8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32AE-193D-4CF5-AA0F-6E8EE68773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Business Decisions </a:t>
            </a:r>
            <a:r>
              <a:rPr lang="en-US" smtClean="0"/>
              <a:t>in </a:t>
            </a:r>
            <a:r>
              <a:rPr lang="en-US" smtClean="0"/>
              <a:t>Low Uncertainty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365065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30854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5672" y="762000"/>
            <a:ext cx="82670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7461" y="990600"/>
            <a:ext cx="8049339" cy="559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810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2000" cy="530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04749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715000"/>
            <a:ext cx="5486400" cy="79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196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0"/>
            <a:ext cx="7553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7644" y="685800"/>
            <a:ext cx="825872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8451" y="1143000"/>
            <a:ext cx="7645619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Business Decisions in Low Uncertainty Settings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229600" cy="175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1"/>
            <a:ext cx="769606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173" y="1295400"/>
            <a:ext cx="8553827" cy="402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13" y="914400"/>
            <a:ext cx="8749987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410" y="1295400"/>
            <a:ext cx="8233672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Spending Plan: A Closer Look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7960"/>
            <a:ext cx="8229600" cy="403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Different Values of Advertising Budget?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50813"/>
            <a:ext cx="8229600" cy="32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Far Do Your Advertising $ Go: Total Net Sales Increase as a Function of Advertising Budget</a:t>
            </a:r>
            <a:endParaRPr lang="en-US" sz="28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276" y="1524001"/>
            <a:ext cx="7341924" cy="40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579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obtain this data by manually changing the value of the advertising budget and re-optimizing the problem.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7976404" cy="597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6324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impact of increased budget drops from 4.22 to 3.86 on a $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Advertising Budget Allocated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648" y="1600200"/>
            <a:ext cx="848776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Advertising Budget Allocated?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1629569"/>
            <a:ext cx="8539150" cy="469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988" y="304801"/>
            <a:ext cx="80692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Advertising Budget Allocated?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0989"/>
            <a:ext cx="8229600" cy="418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45521"/>
            <a:ext cx="8229600" cy="363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905"/>
            <a:ext cx="8229600" cy="43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229600" cy="380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90110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40959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151196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05400"/>
            <a:ext cx="8153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838200"/>
            <a:ext cx="851196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229600" cy="365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411" y="914400"/>
            <a:ext cx="7404589" cy="549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803126"/>
            <a:ext cx="7427822" cy="514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24800" cy="57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746" y="609600"/>
            <a:ext cx="8381654" cy="617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229600" cy="349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678" y="1143000"/>
            <a:ext cx="854894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91590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370949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715000"/>
            <a:ext cx="8001000" cy="99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92990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100</Words>
  <Application>Microsoft Office PowerPoint</Application>
  <PresentationFormat>On-screen Show (4:3)</PresentationFormat>
  <Paragraphs>11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Modeling Business Decisions in Low Uncertainty Settings</vt:lpstr>
      <vt:lpstr>Modeling Business Decisions in Low Uncertainty Settings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Optimal Spending Plan: A Closer Look</vt:lpstr>
      <vt:lpstr>What About Different Values of Advertising Budget?</vt:lpstr>
      <vt:lpstr>How Far Do Your Advertising $ Go: Total Net Sales Increase as a Function of Advertising Budget</vt:lpstr>
      <vt:lpstr>Slide 27</vt:lpstr>
      <vt:lpstr>How is the Advertising Budget Allocated</vt:lpstr>
      <vt:lpstr>How is the Advertising Budget Allocated?</vt:lpstr>
      <vt:lpstr>How is the Advertising Budget Allocated?</vt:lpstr>
      <vt:lpstr>Example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Business Decisions in Low_x0002_Uncertainty Settings</dc:title>
  <dc:creator>payal.khurana</dc:creator>
  <cp:lastModifiedBy>payal.khurana</cp:lastModifiedBy>
  <cp:revision>15</cp:revision>
  <dcterms:created xsi:type="dcterms:W3CDTF">2022-11-28T05:54:05Z</dcterms:created>
  <dcterms:modified xsi:type="dcterms:W3CDTF">2022-11-29T05:36:18Z</dcterms:modified>
</cp:coreProperties>
</file>