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AD17-5DCE-4929-82A4-A1D06C0FF96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1B51-2431-4C2B-B143-A8961F316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and Reward: Modeling High Uncertainty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07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65835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10388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67298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23168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689185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867400"/>
            <a:ext cx="720436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647700"/>
            <a:ext cx="79152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55628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533400"/>
            <a:ext cx="837009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138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Risk and Reward: Modeling High Uncertainty Settings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696200" cy="536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815" y="609600"/>
            <a:ext cx="8289185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43689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219200"/>
            <a:ext cx="8482517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Low-Uncertainty vs. High Uncertainty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Last example of  company (Hudson Readers Inc.) faced with a decision of how to allocate its advertising budget for a new product.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895600"/>
            <a:ext cx="87249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7779878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81888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58741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2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28857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80775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850256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370" y="762000"/>
            <a:ext cx="862953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871" y="990600"/>
            <a:ext cx="730333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823" y="685800"/>
            <a:ext cx="7527203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457200"/>
            <a:ext cx="802875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008896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533400"/>
            <a:ext cx="811245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9943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609600"/>
            <a:ext cx="86771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46429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114" y="621154"/>
            <a:ext cx="8286286" cy="550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165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8755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7772400" cy="571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74498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142" y="1219200"/>
            <a:ext cx="829674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7957903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063482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924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609600"/>
            <a:ext cx="88053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424" y="304800"/>
            <a:ext cx="791851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97860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381000"/>
            <a:ext cx="770777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49</Words>
  <Application>Microsoft Office PowerPoint</Application>
  <PresentationFormat>On-screen Show (4:3)</PresentationFormat>
  <Paragraphs>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Risk and Reward: Modeling High Uncertainty Settings</vt:lpstr>
      <vt:lpstr>Risk and Reward: Modeling High Uncertainty Settings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Low-Uncertainty vs. High Uncertainty Settings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Reward: Modeling High Uncertainty Settings</dc:title>
  <dc:creator>payal.khurana</dc:creator>
  <cp:lastModifiedBy>payal.khurana</cp:lastModifiedBy>
  <cp:revision>9</cp:revision>
  <dcterms:created xsi:type="dcterms:W3CDTF">2022-11-28T09:30:54Z</dcterms:created>
  <dcterms:modified xsi:type="dcterms:W3CDTF">2022-11-29T06:45:57Z</dcterms:modified>
</cp:coreProperties>
</file>