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E59A-0331-4DF5-8465-CE236246DD45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1A34-F2BB-435B-BF9C-DB3C87A95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E59A-0331-4DF5-8465-CE236246DD45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1A34-F2BB-435B-BF9C-DB3C87A95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E59A-0331-4DF5-8465-CE236246DD45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1A34-F2BB-435B-BF9C-DB3C87A95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E59A-0331-4DF5-8465-CE236246DD45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1A34-F2BB-435B-BF9C-DB3C87A95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E59A-0331-4DF5-8465-CE236246DD45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1A34-F2BB-435B-BF9C-DB3C87A95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E59A-0331-4DF5-8465-CE236246DD45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1A34-F2BB-435B-BF9C-DB3C87A95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E59A-0331-4DF5-8465-CE236246DD45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1A34-F2BB-435B-BF9C-DB3C87A95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E59A-0331-4DF5-8465-CE236246DD45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1A34-F2BB-435B-BF9C-DB3C87A95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E59A-0331-4DF5-8465-CE236246DD45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1A34-F2BB-435B-BF9C-DB3C87A95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E59A-0331-4DF5-8465-CE236246DD45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1A34-F2BB-435B-BF9C-DB3C87A95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E59A-0331-4DF5-8465-CE236246DD45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1A34-F2BB-435B-BF9C-DB3C87A95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AE59A-0331-4DF5-8465-CE236246DD45}" type="datetimeFigureOut">
              <a:rPr lang="en-US" smtClean="0"/>
              <a:pPr/>
              <a:t>11/30/2022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01A34-F2BB-435B-BF9C-DB3C87A959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Modeling Using Continuous Distribution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8512445" cy="4196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0081" y="838200"/>
            <a:ext cx="7737119" cy="553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199" y="685800"/>
            <a:ext cx="823607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838200"/>
            <a:ext cx="7720265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1340" y="1447800"/>
            <a:ext cx="8097539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8693" y="990600"/>
            <a:ext cx="731796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2487" y="914400"/>
            <a:ext cx="7563738" cy="521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7633" y="1447800"/>
            <a:ext cx="7949765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140" y="1371600"/>
            <a:ext cx="7678536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Simulation: Results for n=10 Simulation Runs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89017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6620" y="1143001"/>
            <a:ext cx="820923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533400"/>
            <a:ext cx="7649028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685800"/>
            <a:ext cx="7976732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381000"/>
            <a:ext cx="7677402" cy="536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1143" y="1295400"/>
            <a:ext cx="7319863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9785" y="990600"/>
            <a:ext cx="831606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381000"/>
            <a:ext cx="8007771" cy="566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4713" y="990600"/>
            <a:ext cx="7986556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762000"/>
            <a:ext cx="7685682" cy="495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762000"/>
            <a:ext cx="7251149" cy="521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685801"/>
            <a:ext cx="4929554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3352800"/>
            <a:ext cx="4419600" cy="3224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762000"/>
            <a:ext cx="8025276" cy="541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30728" y="1066800"/>
            <a:ext cx="8822303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990600"/>
            <a:ext cx="8195332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9306" y="1676400"/>
            <a:ext cx="8350819" cy="4244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"/>
            <a:ext cx="7409611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547175"/>
            <a:ext cx="7458075" cy="231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11</Words>
  <Application>Microsoft Office PowerPoint</Application>
  <PresentationFormat>On-screen Show (4:3)</PresentationFormat>
  <Paragraphs>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Modeling Using Continuous Distribution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Simulation: Results for n=10 Simulation Runs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payal.khurana</dc:creator>
  <cp:lastModifiedBy>payal.khurana</cp:lastModifiedBy>
  <cp:revision>19</cp:revision>
  <dcterms:created xsi:type="dcterms:W3CDTF">2022-11-29T09:38:58Z</dcterms:created>
  <dcterms:modified xsi:type="dcterms:W3CDTF">2022-11-30T10:21:27Z</dcterms:modified>
</cp:coreProperties>
</file>