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328" r:id="rId3"/>
    <p:sldId id="327" r:id="rId4"/>
    <p:sldId id="338" r:id="rId5"/>
    <p:sldId id="339" r:id="rId6"/>
    <p:sldId id="257" r:id="rId7"/>
    <p:sldId id="259" r:id="rId8"/>
    <p:sldId id="260" r:id="rId9"/>
    <p:sldId id="266" r:id="rId10"/>
    <p:sldId id="303" r:id="rId11"/>
    <p:sldId id="304" r:id="rId12"/>
    <p:sldId id="330" r:id="rId13"/>
    <p:sldId id="331" r:id="rId14"/>
    <p:sldId id="332" r:id="rId15"/>
    <p:sldId id="333" r:id="rId16"/>
    <p:sldId id="336" r:id="rId17"/>
    <p:sldId id="337" r:id="rId18"/>
    <p:sldId id="334" r:id="rId19"/>
    <p:sldId id="33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C554A-7B4C-4B8D-A995-1C55705D4CAF}" type="datetimeFigureOut">
              <a:rPr lang="en-US" smtClean="0"/>
              <a:pPr/>
              <a:t>1/18/2016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8BF4E-BF0F-4F89-A7F8-9CAA4FFBF22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miter lim="800000"/>
            <a:headEnd/>
            <a:tailEnd/>
          </a:ln>
        </p:spPr>
        <p:txBody>
          <a:bodyPr/>
          <a:lstStyle/>
          <a:p>
            <a:fld id="{7C4470CA-7384-4A5E-82BC-781A7200B014}" type="slidenum">
              <a:rPr lang="en-US"/>
              <a:pPr/>
              <a:t>5</a:t>
            </a:fld>
            <a:endParaRPr lang="en-U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miter lim="800000"/>
            <a:headEnd/>
            <a:tailEnd/>
          </a:ln>
        </p:spPr>
        <p:txBody>
          <a:bodyPr/>
          <a:lstStyle/>
          <a:p>
            <a:fld id="{D6E250FE-420C-4D93-9AC6-95B57A6445C6}" type="slidenum">
              <a:rPr lang="en-US"/>
              <a:pPr/>
              <a:t>6</a:t>
            </a:fld>
            <a:endParaRPr lang="en-U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xfrm>
            <a:off x="913805" y="4343704"/>
            <a:ext cx="5030391" cy="4113892"/>
          </a:xfrm>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miter lim="800000"/>
            <a:headEnd/>
            <a:tailEnd/>
          </a:ln>
        </p:spPr>
        <p:txBody>
          <a:bodyPr/>
          <a:lstStyle/>
          <a:p>
            <a:fld id="{A5C01509-9404-44F3-9B14-66CF31C0FA98}" type="slidenum">
              <a:rPr lang="en-US"/>
              <a:pPr/>
              <a:t>7</a:t>
            </a:fld>
            <a:endParaRPr lang="en-U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0B8F9E-0065-44D6-9FDE-A5E6BE430F47}" type="datetimeFigureOut">
              <a:rPr lang="en-US" smtClean="0"/>
              <a:pPr/>
              <a:t>1/18/2016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0B8F9E-0065-44D6-9FDE-A5E6BE430F47}" type="datetimeFigureOut">
              <a:rPr lang="en-US" smtClean="0"/>
              <a:pPr/>
              <a:t>1/18/2016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0B8F9E-0065-44D6-9FDE-A5E6BE430F47}" type="datetimeFigureOut">
              <a:rPr lang="en-US" smtClean="0"/>
              <a:pPr/>
              <a:t>1/18/2016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IN"/>
          </a:p>
        </p:txBody>
      </p:sp>
      <p:grpSp>
        <p:nvGrpSpPr>
          <p:cNvPr id="2"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IN"/>
          </a:p>
        </p:txBody>
      </p:sp>
      <p:sp>
        <p:nvSpPr>
          <p:cNvPr id="5017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501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38" name="Rectangle 5"/>
          <p:cNvSpPr>
            <a:spLocks noGrp="1" noChangeArrowheads="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fld id="{0A88278E-EE6A-4F87-BFDC-EB3844BB3ABF}"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98F63D0A-FBBA-4A64-95B6-91FA0E39B60C}"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F2950FA-B70E-46B5-B22B-7480A269C2E7}"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FD42309B-4DB2-4372-82E2-B487F30543DE}"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34689277-D225-439D-8B48-68FF887ABF67}"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884C90E7-F5BA-4B90-9C3D-91B704C2297B}"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1DC321DD-A797-4BF3-9A71-EC464292A0B8}"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E01B3BA8-B400-4090-9855-134D17E6868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0B8F9E-0065-44D6-9FDE-A5E6BE430F47}" type="datetimeFigureOut">
              <a:rPr lang="en-US" smtClean="0"/>
              <a:pPr/>
              <a:t>1/18/2016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F8098B9D-2AA2-468A-BF79-C73C8746FC94}"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B657778F-03D8-42F5-8556-E73B34BC451B}"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45ED6A0-DF89-458F-9747-D172BD119A7C}" type="slidenum">
              <a:rPr lang="en-US" altLang="en-US"/>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323B891-A76F-428A-919C-D17FE939FF28}"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B8F9E-0065-44D6-9FDE-A5E6BE430F47}" type="datetimeFigureOut">
              <a:rPr lang="en-US" smtClean="0"/>
              <a:pPr/>
              <a:t>1/18/2016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0B8F9E-0065-44D6-9FDE-A5E6BE430F47}" type="datetimeFigureOut">
              <a:rPr lang="en-US" smtClean="0"/>
              <a:pPr/>
              <a:t>1/18/2016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0B8F9E-0065-44D6-9FDE-A5E6BE430F47}" type="datetimeFigureOut">
              <a:rPr lang="en-US" smtClean="0"/>
              <a:pPr/>
              <a:t>1/18/2016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0B8F9E-0065-44D6-9FDE-A5E6BE430F47}" type="datetimeFigureOut">
              <a:rPr lang="en-US" smtClean="0"/>
              <a:pPr/>
              <a:t>1/18/2016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B8F9E-0065-44D6-9FDE-A5E6BE430F47}" type="datetimeFigureOut">
              <a:rPr lang="en-US" smtClean="0"/>
              <a:pPr/>
              <a:t>1/18/2016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B8F9E-0065-44D6-9FDE-A5E6BE430F47}" type="datetimeFigureOut">
              <a:rPr lang="en-US" smtClean="0"/>
              <a:pPr/>
              <a:t>1/18/2016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B8F9E-0065-44D6-9FDE-A5E6BE430F47}" type="datetimeFigureOut">
              <a:rPr lang="en-US" smtClean="0"/>
              <a:pPr/>
              <a:t>1/18/2016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7E5B04-70FF-4E04-8570-D0C6E000D6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B8F9E-0065-44D6-9FDE-A5E6BE430F47}" type="datetimeFigureOut">
              <a:rPr lang="en-US" smtClean="0"/>
              <a:pPr/>
              <a:t>1/18/2016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5B04-70FF-4E04-8570-D0C6E000D6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IN"/>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915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4915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4915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C0D3FC6-940D-4734-B79E-F178D05908A0}" type="slidenum">
              <a:rPr lang="en-US" altLang="en-US"/>
              <a:pPr>
                <a:defRPr/>
              </a:pPr>
              <a:t>‹#›</a:t>
            </a:fld>
            <a:endParaRPr lang="en-US" altLang="en-US"/>
          </a:p>
        </p:txBody>
      </p:sp>
      <p:grpSp>
        <p:nvGrpSpPr>
          <p:cNvPr id="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1034"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35"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036"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037"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038"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039"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040"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041"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042"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043"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044"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1046"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1047"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1048"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1050"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1051"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1052"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1054"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1055"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1056"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1057"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1058"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1059"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1060"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1061"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1062"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1063"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2"/>
          <p:cNvSpPr>
            <a:spLocks noGrp="1" noChangeArrowheads="1"/>
          </p:cNvSpPr>
          <p:nvPr>
            <p:ph type="title"/>
          </p:nvPr>
        </p:nvSpPr>
        <p:spPr/>
        <p:txBody>
          <a:bodyPr/>
          <a:lstStyle/>
          <a:p>
            <a:pPr eaLnBrk="1" hangingPunct="1"/>
            <a:r>
              <a:rPr lang="en-US" dirty="0" smtClean="0"/>
              <a:t>Sorting</a:t>
            </a:r>
          </a:p>
        </p:txBody>
      </p:sp>
      <p:sp>
        <p:nvSpPr>
          <p:cNvPr id="53251" name="Rectangle 33"/>
          <p:cNvSpPr>
            <a:spLocks noGrp="1" noChangeArrowheads="1"/>
          </p:cNvSpPr>
          <p:nvPr>
            <p:ph type="body" idx="1"/>
          </p:nvPr>
        </p:nvSpPr>
        <p:spPr>
          <a:xfrm>
            <a:off x="685800" y="1676400"/>
            <a:ext cx="7772400" cy="4419600"/>
          </a:xfrm>
        </p:spPr>
        <p:txBody>
          <a:bodyPr/>
          <a:lstStyle/>
          <a:p>
            <a:pPr eaLnBrk="1" hangingPunct="1"/>
            <a:r>
              <a:rPr lang="en-US" sz="2800" b="1" smtClean="0"/>
              <a:t>Sorting takes an unordered collection and makes it an ordered one.</a:t>
            </a:r>
          </a:p>
        </p:txBody>
      </p:sp>
      <p:sp>
        <p:nvSpPr>
          <p:cNvPr id="53252" name="Rectangle 4"/>
          <p:cNvSpPr>
            <a:spLocks noChangeArrowheads="1"/>
          </p:cNvSpPr>
          <p:nvPr/>
        </p:nvSpPr>
        <p:spPr bwMode="auto">
          <a:xfrm>
            <a:off x="1211263" y="3203575"/>
            <a:ext cx="6518275" cy="715963"/>
          </a:xfrm>
          <a:prstGeom prst="rect">
            <a:avLst/>
          </a:prstGeom>
          <a:noFill/>
          <a:ln w="38100">
            <a:solidFill>
              <a:schemeClr val="tx1"/>
            </a:solidFill>
            <a:miter lim="800000"/>
            <a:headEnd/>
            <a:tailEnd/>
          </a:ln>
          <a:effectLst/>
        </p:spPr>
        <p:txBody>
          <a:bodyPr wrap="none" anchor="ctr"/>
          <a:lstStyle/>
          <a:p>
            <a:endParaRPr lang="en-US"/>
          </a:p>
        </p:txBody>
      </p:sp>
      <p:sp>
        <p:nvSpPr>
          <p:cNvPr id="53253" name="Line 5"/>
          <p:cNvSpPr>
            <a:spLocks noChangeShapeType="1"/>
          </p:cNvSpPr>
          <p:nvPr/>
        </p:nvSpPr>
        <p:spPr bwMode="auto">
          <a:xfrm>
            <a:off x="2220913" y="3198813"/>
            <a:ext cx="0" cy="7127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54" name="Line 6"/>
          <p:cNvSpPr>
            <a:spLocks noChangeShapeType="1"/>
          </p:cNvSpPr>
          <p:nvPr/>
        </p:nvSpPr>
        <p:spPr bwMode="auto">
          <a:xfrm>
            <a:off x="3238500"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55" name="Line 7"/>
          <p:cNvSpPr>
            <a:spLocks noChangeShapeType="1"/>
          </p:cNvSpPr>
          <p:nvPr/>
        </p:nvSpPr>
        <p:spPr bwMode="auto">
          <a:xfrm>
            <a:off x="4276725"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56" name="Line 8"/>
          <p:cNvSpPr>
            <a:spLocks noChangeShapeType="1"/>
          </p:cNvSpPr>
          <p:nvPr/>
        </p:nvSpPr>
        <p:spPr bwMode="auto">
          <a:xfrm>
            <a:off x="5386388" y="3198813"/>
            <a:ext cx="0" cy="7254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57" name="Line 9"/>
          <p:cNvSpPr>
            <a:spLocks noChangeShapeType="1"/>
          </p:cNvSpPr>
          <p:nvPr/>
        </p:nvSpPr>
        <p:spPr bwMode="auto">
          <a:xfrm>
            <a:off x="6540500" y="3211513"/>
            <a:ext cx="0" cy="7000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58" name="Rectangle 10"/>
          <p:cNvSpPr>
            <a:spLocks noChangeArrowheads="1"/>
          </p:cNvSpPr>
          <p:nvPr/>
        </p:nvSpPr>
        <p:spPr bwMode="auto">
          <a:xfrm>
            <a:off x="6958013" y="3378200"/>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53259" name="Rectangle 11"/>
          <p:cNvSpPr>
            <a:spLocks noChangeArrowheads="1"/>
          </p:cNvSpPr>
          <p:nvPr/>
        </p:nvSpPr>
        <p:spPr bwMode="auto">
          <a:xfrm>
            <a:off x="4516438" y="3365500"/>
            <a:ext cx="523875" cy="457200"/>
          </a:xfrm>
          <a:prstGeom prst="rect">
            <a:avLst/>
          </a:prstGeom>
          <a:noFill/>
          <a:ln w="9525">
            <a:noFill/>
            <a:miter lim="800000"/>
            <a:headEnd/>
            <a:tailEnd/>
          </a:ln>
          <a:effectLst/>
        </p:spPr>
        <p:txBody>
          <a:bodyPr wrap="none" lIns="92075" tIns="46038" rIns="92075" bIns="46038">
            <a:spAutoFit/>
          </a:bodyPr>
          <a:lstStyle/>
          <a:p>
            <a:r>
              <a:rPr lang="en-US"/>
              <a:t>12</a:t>
            </a:r>
          </a:p>
        </p:txBody>
      </p:sp>
      <p:sp>
        <p:nvSpPr>
          <p:cNvPr id="53260" name="Rectangle 12"/>
          <p:cNvSpPr>
            <a:spLocks noChangeArrowheads="1"/>
          </p:cNvSpPr>
          <p:nvPr/>
        </p:nvSpPr>
        <p:spPr bwMode="auto">
          <a:xfrm>
            <a:off x="3430588" y="3378200"/>
            <a:ext cx="523875" cy="457200"/>
          </a:xfrm>
          <a:prstGeom prst="rect">
            <a:avLst/>
          </a:prstGeom>
          <a:noFill/>
          <a:ln w="9525">
            <a:noFill/>
            <a:miter lim="800000"/>
            <a:headEnd/>
            <a:tailEnd/>
          </a:ln>
          <a:effectLst/>
        </p:spPr>
        <p:txBody>
          <a:bodyPr wrap="none" lIns="92075" tIns="46038" rIns="92075" bIns="46038">
            <a:spAutoFit/>
          </a:bodyPr>
          <a:lstStyle/>
          <a:p>
            <a:r>
              <a:rPr lang="en-US"/>
              <a:t>35</a:t>
            </a:r>
          </a:p>
        </p:txBody>
      </p:sp>
      <p:sp>
        <p:nvSpPr>
          <p:cNvPr id="53261" name="Rectangle 13"/>
          <p:cNvSpPr>
            <a:spLocks noChangeArrowheads="1"/>
          </p:cNvSpPr>
          <p:nvPr/>
        </p:nvSpPr>
        <p:spPr bwMode="auto">
          <a:xfrm>
            <a:off x="2344738" y="3378200"/>
            <a:ext cx="523875" cy="457200"/>
          </a:xfrm>
          <a:prstGeom prst="rect">
            <a:avLst/>
          </a:prstGeom>
          <a:noFill/>
          <a:ln w="9525">
            <a:noFill/>
            <a:miter lim="800000"/>
            <a:headEnd/>
            <a:tailEnd/>
          </a:ln>
          <a:effectLst/>
        </p:spPr>
        <p:txBody>
          <a:bodyPr wrap="none" lIns="92075" tIns="46038" rIns="92075" bIns="46038">
            <a:spAutoFit/>
          </a:bodyPr>
          <a:lstStyle/>
          <a:p>
            <a:r>
              <a:rPr lang="en-US"/>
              <a:t>42</a:t>
            </a:r>
          </a:p>
        </p:txBody>
      </p:sp>
      <p:sp>
        <p:nvSpPr>
          <p:cNvPr id="53262" name="Rectangle 14"/>
          <p:cNvSpPr>
            <a:spLocks noChangeArrowheads="1"/>
          </p:cNvSpPr>
          <p:nvPr/>
        </p:nvSpPr>
        <p:spPr bwMode="auto">
          <a:xfrm>
            <a:off x="1376363" y="3392488"/>
            <a:ext cx="523875" cy="457200"/>
          </a:xfrm>
          <a:prstGeom prst="rect">
            <a:avLst/>
          </a:prstGeom>
          <a:noFill/>
          <a:ln w="9525">
            <a:noFill/>
            <a:miter lim="800000"/>
            <a:headEnd/>
            <a:tailEnd/>
          </a:ln>
          <a:effectLst/>
        </p:spPr>
        <p:txBody>
          <a:bodyPr wrap="none" lIns="92075" tIns="46038" rIns="92075" bIns="46038">
            <a:spAutoFit/>
          </a:bodyPr>
          <a:lstStyle/>
          <a:p>
            <a:r>
              <a:rPr lang="en-US"/>
              <a:t>77</a:t>
            </a:r>
          </a:p>
        </p:txBody>
      </p:sp>
      <p:sp>
        <p:nvSpPr>
          <p:cNvPr id="53263" name="Rectangle 15"/>
          <p:cNvSpPr>
            <a:spLocks noChangeArrowheads="1"/>
          </p:cNvSpPr>
          <p:nvPr/>
        </p:nvSpPr>
        <p:spPr bwMode="auto">
          <a:xfrm>
            <a:off x="5559425" y="3363913"/>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53264" name="Rectangle 16"/>
          <p:cNvSpPr>
            <a:spLocks noChangeArrowheads="1"/>
          </p:cNvSpPr>
          <p:nvPr/>
        </p:nvSpPr>
        <p:spPr bwMode="auto">
          <a:xfrm>
            <a:off x="1447800" y="4816475"/>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p>
        </p:txBody>
      </p:sp>
      <p:grpSp>
        <p:nvGrpSpPr>
          <p:cNvPr id="2" name="Group 17"/>
          <p:cNvGrpSpPr>
            <a:grpSpLocks/>
          </p:cNvGrpSpPr>
          <p:nvPr/>
        </p:nvGrpSpPr>
        <p:grpSpPr bwMode="auto">
          <a:xfrm>
            <a:off x="1143000" y="5224463"/>
            <a:ext cx="6518275" cy="723900"/>
            <a:chOff x="539" y="3921"/>
            <a:chExt cx="3074" cy="608"/>
          </a:xfrm>
        </p:grpSpPr>
        <p:sp>
          <p:nvSpPr>
            <p:cNvPr id="53268" name="Rectangle 18"/>
            <p:cNvSpPr>
              <a:spLocks noChangeArrowheads="1"/>
            </p:cNvSpPr>
            <p:nvPr/>
          </p:nvSpPr>
          <p:spPr bwMode="auto">
            <a:xfrm>
              <a:off x="539" y="3925"/>
              <a:ext cx="3074" cy="600"/>
            </a:xfrm>
            <a:prstGeom prst="rect">
              <a:avLst/>
            </a:prstGeom>
            <a:noFill/>
            <a:ln w="38100">
              <a:solidFill>
                <a:schemeClr val="tx1"/>
              </a:solidFill>
              <a:miter lim="800000"/>
              <a:headEnd/>
              <a:tailEnd/>
            </a:ln>
            <a:effectLst/>
          </p:spPr>
          <p:txBody>
            <a:bodyPr wrap="none" anchor="ctr"/>
            <a:lstStyle/>
            <a:p>
              <a:endParaRPr lang="en-US"/>
            </a:p>
          </p:txBody>
        </p:sp>
        <p:sp>
          <p:nvSpPr>
            <p:cNvPr id="53269"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70"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71"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72"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73"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p:spPr>
          <p:txBody>
            <a:bodyPr wrap="none" anchor="ctr"/>
            <a:lstStyle/>
            <a:p>
              <a:endParaRPr lang="en-IN"/>
            </a:p>
          </p:txBody>
        </p:sp>
        <p:sp>
          <p:nvSpPr>
            <p:cNvPr id="53274" name="Rectangle 24"/>
            <p:cNvSpPr>
              <a:spLocks noChangeArrowheads="1"/>
            </p:cNvSpPr>
            <p:nvPr/>
          </p:nvSpPr>
          <p:spPr bwMode="auto">
            <a:xfrm>
              <a:off x="679" y="4061"/>
              <a:ext cx="167" cy="384"/>
            </a:xfrm>
            <a:prstGeom prst="rect">
              <a:avLst/>
            </a:prstGeom>
            <a:noFill/>
            <a:ln w="38100">
              <a:noFill/>
              <a:miter lim="800000"/>
              <a:headEnd/>
              <a:tailEnd/>
            </a:ln>
            <a:effectLst/>
          </p:spPr>
          <p:txBody>
            <a:bodyPr wrap="none" lIns="92075" tIns="46038" rIns="92075" bIns="46038">
              <a:spAutoFit/>
            </a:bodyPr>
            <a:lstStyle/>
            <a:p>
              <a:r>
                <a:rPr lang="en-US"/>
                <a:t>5</a:t>
              </a:r>
            </a:p>
          </p:txBody>
        </p:sp>
        <p:sp>
          <p:nvSpPr>
            <p:cNvPr id="53275" name="Rectangle 25"/>
            <p:cNvSpPr>
              <a:spLocks noChangeArrowheads="1"/>
            </p:cNvSpPr>
            <p:nvPr/>
          </p:nvSpPr>
          <p:spPr bwMode="auto">
            <a:xfrm>
              <a:off x="1106" y="4050"/>
              <a:ext cx="247" cy="384"/>
            </a:xfrm>
            <a:prstGeom prst="rect">
              <a:avLst/>
            </a:prstGeom>
            <a:noFill/>
            <a:ln w="38100">
              <a:noFill/>
              <a:miter lim="800000"/>
              <a:headEnd/>
              <a:tailEnd/>
            </a:ln>
            <a:effectLst/>
          </p:spPr>
          <p:txBody>
            <a:bodyPr wrap="none" lIns="92075" tIns="46038" rIns="92075" bIns="46038">
              <a:spAutoFit/>
            </a:bodyPr>
            <a:lstStyle/>
            <a:p>
              <a:r>
                <a:rPr lang="en-US"/>
                <a:t>12</a:t>
              </a:r>
            </a:p>
          </p:txBody>
        </p:sp>
        <p:sp>
          <p:nvSpPr>
            <p:cNvPr id="53276" name="Rectangle 26"/>
            <p:cNvSpPr>
              <a:spLocks noChangeArrowheads="1"/>
            </p:cNvSpPr>
            <p:nvPr/>
          </p:nvSpPr>
          <p:spPr bwMode="auto">
            <a:xfrm>
              <a:off x="1586" y="4040"/>
              <a:ext cx="247" cy="384"/>
            </a:xfrm>
            <a:prstGeom prst="rect">
              <a:avLst/>
            </a:prstGeom>
            <a:noFill/>
            <a:ln w="38100">
              <a:noFill/>
              <a:miter lim="800000"/>
              <a:headEnd/>
              <a:tailEnd/>
            </a:ln>
            <a:effectLst/>
          </p:spPr>
          <p:txBody>
            <a:bodyPr wrap="none" lIns="92075" tIns="46038" rIns="92075" bIns="46038">
              <a:spAutoFit/>
            </a:bodyPr>
            <a:lstStyle/>
            <a:p>
              <a:r>
                <a:rPr lang="en-US"/>
                <a:t>35</a:t>
              </a:r>
            </a:p>
          </p:txBody>
        </p:sp>
        <p:sp>
          <p:nvSpPr>
            <p:cNvPr id="53277" name="Rectangle 27"/>
            <p:cNvSpPr>
              <a:spLocks noChangeArrowheads="1"/>
            </p:cNvSpPr>
            <p:nvPr/>
          </p:nvSpPr>
          <p:spPr bwMode="auto">
            <a:xfrm>
              <a:off x="2087" y="4061"/>
              <a:ext cx="247" cy="384"/>
            </a:xfrm>
            <a:prstGeom prst="rect">
              <a:avLst/>
            </a:prstGeom>
            <a:noFill/>
            <a:ln w="38100">
              <a:noFill/>
              <a:miter lim="800000"/>
              <a:headEnd/>
              <a:tailEnd/>
            </a:ln>
            <a:effectLst/>
          </p:spPr>
          <p:txBody>
            <a:bodyPr wrap="none" lIns="92075" tIns="46038" rIns="92075" bIns="46038">
              <a:spAutoFit/>
            </a:bodyPr>
            <a:lstStyle/>
            <a:p>
              <a:r>
                <a:rPr lang="en-US"/>
                <a:t>42</a:t>
              </a:r>
            </a:p>
          </p:txBody>
        </p:sp>
        <p:sp>
          <p:nvSpPr>
            <p:cNvPr id="53278" name="Rectangle 28"/>
            <p:cNvSpPr>
              <a:spLocks noChangeArrowheads="1"/>
            </p:cNvSpPr>
            <p:nvPr/>
          </p:nvSpPr>
          <p:spPr bwMode="auto">
            <a:xfrm>
              <a:off x="2621" y="4050"/>
              <a:ext cx="247" cy="384"/>
            </a:xfrm>
            <a:prstGeom prst="rect">
              <a:avLst/>
            </a:prstGeom>
            <a:noFill/>
            <a:ln w="38100">
              <a:noFill/>
              <a:miter lim="800000"/>
              <a:headEnd/>
              <a:tailEnd/>
            </a:ln>
            <a:effectLst/>
          </p:spPr>
          <p:txBody>
            <a:bodyPr wrap="none" lIns="92075" tIns="46038" rIns="92075" bIns="46038">
              <a:spAutoFit/>
            </a:bodyPr>
            <a:lstStyle/>
            <a:p>
              <a:r>
                <a:rPr lang="en-US"/>
                <a:t>77</a:t>
              </a:r>
            </a:p>
          </p:txBody>
        </p:sp>
        <p:sp>
          <p:nvSpPr>
            <p:cNvPr id="53279" name="Rectangle 29"/>
            <p:cNvSpPr>
              <a:spLocks noChangeArrowheads="1"/>
            </p:cNvSpPr>
            <p:nvPr/>
          </p:nvSpPr>
          <p:spPr bwMode="auto">
            <a:xfrm>
              <a:off x="3112" y="4050"/>
              <a:ext cx="327" cy="384"/>
            </a:xfrm>
            <a:prstGeom prst="rect">
              <a:avLst/>
            </a:prstGeom>
            <a:noFill/>
            <a:ln w="38100">
              <a:noFill/>
              <a:miter lim="800000"/>
              <a:headEnd/>
              <a:tailEnd/>
            </a:ln>
            <a:effectLst/>
          </p:spPr>
          <p:txBody>
            <a:bodyPr wrap="none" lIns="92075" tIns="46038" rIns="92075" bIns="46038">
              <a:spAutoFit/>
            </a:bodyPr>
            <a:lstStyle/>
            <a:p>
              <a:r>
                <a:rPr lang="en-US"/>
                <a:t>101</a:t>
              </a:r>
            </a:p>
          </p:txBody>
        </p:sp>
      </p:grpSp>
      <p:sp>
        <p:nvSpPr>
          <p:cNvPr id="53266" name="Rectangle 30"/>
          <p:cNvSpPr>
            <a:spLocks noChangeArrowheads="1"/>
          </p:cNvSpPr>
          <p:nvPr/>
        </p:nvSpPr>
        <p:spPr bwMode="auto">
          <a:xfrm>
            <a:off x="1524000" y="2743200"/>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p>
        </p:txBody>
      </p:sp>
      <p:sp>
        <p:nvSpPr>
          <p:cNvPr id="53267" name="Line 34"/>
          <p:cNvSpPr>
            <a:spLocks noChangeShapeType="1"/>
          </p:cNvSpPr>
          <p:nvPr/>
        </p:nvSpPr>
        <p:spPr bwMode="auto">
          <a:xfrm>
            <a:off x="4276725" y="4094163"/>
            <a:ext cx="0" cy="900112"/>
          </a:xfrm>
          <a:prstGeom prst="line">
            <a:avLst/>
          </a:prstGeom>
          <a:noFill/>
          <a:ln w="76200">
            <a:solidFill>
              <a:srgbClr val="FF0033"/>
            </a:solidFill>
            <a:round/>
            <a:headEnd type="none" w="sm" len="sm"/>
            <a:tailEnd type="triangle" w="med" len="med"/>
          </a:ln>
          <a:effectLst/>
        </p:spPr>
        <p:txBody>
          <a:bodyPr/>
          <a:lstStyle/>
          <a:p>
            <a:endParaRPr lang="en-I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176213" y="28575"/>
            <a:ext cx="8713787" cy="6832640"/>
          </a:xfrm>
          <a:prstGeom prst="rect">
            <a:avLst/>
          </a:prstGeom>
          <a:noFill/>
          <a:ln w="9525">
            <a:noFill/>
            <a:miter lim="800000"/>
            <a:headEnd/>
            <a:tailEnd/>
          </a:ln>
        </p:spPr>
        <p:txBody>
          <a:bodyPr>
            <a:spAutoFit/>
          </a:bodyPr>
          <a:lstStyle/>
          <a:p>
            <a:r>
              <a:rPr lang="en-US" sz="1900" b="1" dirty="0" smtClean="0">
                <a:latin typeface="Courier New" pitchFamily="49" charset="0"/>
                <a:cs typeface="Courier New" pitchFamily="49" charset="0"/>
              </a:rPr>
              <a:t>void </a:t>
            </a:r>
            <a:r>
              <a:rPr lang="en-US" sz="1900" b="1" dirty="0" err="1" smtClean="0">
                <a:latin typeface="Courier New" pitchFamily="49" charset="0"/>
                <a:cs typeface="Courier New" pitchFamily="49" charset="0"/>
              </a:rPr>
              <a:t>selectionSort</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n);</a:t>
            </a:r>
          </a:p>
          <a:p>
            <a:r>
              <a:rPr lang="en-US" sz="1900" b="1" dirty="0" smtClean="0">
                <a:latin typeface="Courier New" pitchFamily="49" charset="0"/>
                <a:cs typeface="Courier New" pitchFamily="49" charset="0"/>
              </a:rPr>
              <a:t>void main() {</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c[5]={5,1,8,3,4};</a:t>
            </a:r>
          </a:p>
          <a:p>
            <a:r>
              <a:rPr lang="en-US" sz="1900" b="1" dirty="0" err="1" smtClean="0">
                <a:latin typeface="Courier New" pitchFamily="49" charset="0"/>
                <a:cs typeface="Courier New" pitchFamily="49" charset="0"/>
              </a:rPr>
              <a:t>selectionSort</a:t>
            </a:r>
            <a:r>
              <a:rPr lang="en-US" sz="1900" b="1" dirty="0" smtClean="0">
                <a:latin typeface="Courier New" pitchFamily="49" charset="0"/>
                <a:cs typeface="Courier New" pitchFamily="49" charset="0"/>
              </a:rPr>
              <a:t>(c,5);</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getch</a:t>
            </a:r>
            <a:r>
              <a:rPr lang="en-US" sz="1900" b="1" dirty="0" smtClean="0">
                <a:latin typeface="Courier New" pitchFamily="49" charset="0"/>
                <a:cs typeface="Courier New" pitchFamily="49" charset="0"/>
              </a:rPr>
              <a:t>();	}</a:t>
            </a:r>
          </a:p>
          <a:p>
            <a:r>
              <a:rPr lang="en-US" sz="1900" b="1" dirty="0" smtClean="0">
                <a:latin typeface="Courier New" pitchFamily="49" charset="0"/>
                <a:cs typeface="Courier New" pitchFamily="49" charset="0"/>
              </a:rPr>
              <a:t>void </a:t>
            </a:r>
            <a:r>
              <a:rPr lang="en-US" sz="1900" b="1" dirty="0" err="1" smtClean="0">
                <a:latin typeface="Courier New" pitchFamily="49" charset="0"/>
                <a:cs typeface="Courier New" pitchFamily="49" charset="0"/>
              </a:rPr>
              <a:t>selectionSort</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[5],</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n) {</a:t>
            </a:r>
          </a:p>
          <a:p>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i,j,min,pass</a:t>
            </a:r>
            <a:r>
              <a:rPr lang="en-US" sz="1900" b="1" dirty="0" smtClean="0">
                <a:latin typeface="Courier New" pitchFamily="49" charset="0"/>
                <a:cs typeface="Courier New" pitchFamily="49" charset="0"/>
              </a:rPr>
              <a:t>=0,k;</a:t>
            </a:r>
          </a:p>
          <a:p>
            <a:r>
              <a:rPr lang="en-US" sz="1900" b="1" dirty="0" smtClean="0">
                <a:latin typeface="Courier New" pitchFamily="49" charset="0"/>
                <a:cs typeface="Courier New" pitchFamily="49" charset="0"/>
              </a:rPr>
              <a:t>	</a:t>
            </a:r>
            <a:r>
              <a:rPr lang="en-US" sz="1900" b="1" dirty="0" smtClean="0">
                <a:solidFill>
                  <a:srgbClr val="C00000"/>
                </a:solidFill>
                <a:latin typeface="Courier New" pitchFamily="49" charset="0"/>
                <a:cs typeface="Courier New" pitchFamily="49" charset="0"/>
              </a:rPr>
              <a:t>for</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 = 0; </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 &lt; n; </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 {</a:t>
            </a:r>
          </a:p>
          <a:p>
            <a:r>
              <a:rPr lang="en-US" sz="1900" b="1" dirty="0" smtClean="0">
                <a:latin typeface="Courier New" pitchFamily="49" charset="0"/>
                <a:cs typeface="Courier New" pitchFamily="49" charset="0"/>
              </a:rPr>
              <a:t>	min =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printf</a:t>
            </a:r>
            <a:r>
              <a:rPr lang="en-US" sz="1900" b="1" dirty="0" smtClean="0">
                <a:latin typeface="Courier New" pitchFamily="49" charset="0"/>
                <a:cs typeface="Courier New" pitchFamily="49" charset="0"/>
              </a:rPr>
              <a:t>("\n");</a:t>
            </a:r>
          </a:p>
          <a:p>
            <a:r>
              <a:rPr lang="en-US" sz="1900" b="1" dirty="0" smtClean="0">
                <a:latin typeface="Courier New" pitchFamily="49" charset="0"/>
                <a:cs typeface="Courier New" pitchFamily="49" charset="0"/>
              </a:rPr>
              <a:t>		</a:t>
            </a:r>
            <a:r>
              <a:rPr lang="en-US" sz="1900" b="1" dirty="0" smtClean="0">
                <a:solidFill>
                  <a:srgbClr val="C00000"/>
                </a:solidFill>
                <a:latin typeface="Courier New" pitchFamily="49" charset="0"/>
                <a:cs typeface="Courier New" pitchFamily="49" charset="0"/>
              </a:rPr>
              <a:t>for</a:t>
            </a:r>
            <a:r>
              <a:rPr lang="en-US" sz="1900" b="1" dirty="0" smtClean="0">
                <a:latin typeface="Courier New" pitchFamily="49" charset="0"/>
                <a:cs typeface="Courier New" pitchFamily="49" charset="0"/>
              </a:rPr>
              <a:t>( j = i+1; j &lt; n ; j++)	{</a:t>
            </a:r>
          </a:p>
          <a:p>
            <a:r>
              <a:rPr lang="en-US" sz="1900" b="1" dirty="0" smtClean="0">
                <a:latin typeface="Courier New" pitchFamily="49" charset="0"/>
                <a:cs typeface="Courier New" pitchFamily="49" charset="0"/>
              </a:rPr>
              <a:t>			</a:t>
            </a:r>
            <a:r>
              <a:rPr lang="en-US" sz="1900" b="1" dirty="0" smtClean="0">
                <a:solidFill>
                  <a:srgbClr val="C00000"/>
                </a:solidFill>
                <a:latin typeface="Courier New" pitchFamily="49" charset="0"/>
                <a:cs typeface="Courier New" pitchFamily="49" charset="0"/>
              </a:rPr>
              <a:t>if</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[j] &lt; min) {</a:t>
            </a:r>
          </a:p>
          <a:p>
            <a:r>
              <a:rPr lang="en-US" sz="1900" b="1" dirty="0" smtClean="0">
                <a:latin typeface="Courier New" pitchFamily="49" charset="0"/>
                <a:cs typeface="Courier New" pitchFamily="49" charset="0"/>
              </a:rPr>
              <a:t>				min =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[j];</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[j] =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arr</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a:t>
            </a:r>
            <a:r>
              <a:rPr lang="en-US" sz="1900" b="1" dirty="0" smtClean="0">
                <a:latin typeface="Courier New" pitchFamily="49" charset="0"/>
                <a:cs typeface="Courier New" pitchFamily="49" charset="0"/>
              </a:rPr>
              <a:t>] = min;</a:t>
            </a:r>
          </a:p>
          <a:p>
            <a:r>
              <a:rPr lang="en-US" sz="1900" b="1" dirty="0" smtClean="0">
                <a:latin typeface="Courier New" pitchFamily="49" charset="0"/>
                <a:cs typeface="Courier New" pitchFamily="49" charset="0"/>
              </a:rPr>
              <a:t>			}</a:t>
            </a:r>
            <a:r>
              <a:rPr lang="en-US" sz="1900" b="1" dirty="0" smtClean="0">
                <a:solidFill>
                  <a:srgbClr val="33CC33"/>
                </a:solidFill>
                <a:latin typeface="Courier New" pitchFamily="49" charset="0"/>
                <a:cs typeface="Courier New" pitchFamily="49" charset="0"/>
              </a:rPr>
              <a:t>//end if</a:t>
            </a:r>
          </a:p>
          <a:p>
            <a:r>
              <a:rPr lang="en-US" sz="1900" b="1" dirty="0" smtClean="0">
                <a:latin typeface="Courier New" pitchFamily="49" charset="0"/>
                <a:cs typeface="Courier New" pitchFamily="49" charset="0"/>
              </a:rPr>
              <a:t>		} </a:t>
            </a:r>
            <a:r>
              <a:rPr lang="en-US" sz="1900" b="1" dirty="0" smtClean="0">
                <a:solidFill>
                  <a:srgbClr val="33CC33"/>
                </a:solidFill>
                <a:latin typeface="Courier New" pitchFamily="49" charset="0"/>
                <a:cs typeface="Courier New" pitchFamily="49" charset="0"/>
              </a:rPr>
              <a:t>// end for</a:t>
            </a:r>
          </a:p>
          <a:p>
            <a:r>
              <a:rPr lang="en-US" sz="1900" b="1" dirty="0" err="1" smtClean="0">
                <a:latin typeface="Courier New" pitchFamily="49" charset="0"/>
                <a:cs typeface="Courier New" pitchFamily="49" charset="0"/>
              </a:rPr>
              <a:t>printf</a:t>
            </a:r>
            <a:r>
              <a:rPr lang="en-US" sz="1900" b="1" dirty="0" smtClean="0">
                <a:latin typeface="Courier New" pitchFamily="49" charset="0"/>
                <a:cs typeface="Courier New" pitchFamily="49" charset="0"/>
              </a:rPr>
              <a:t>("After pass %d:\t",++pass);</a:t>
            </a:r>
          </a:p>
          <a:p>
            <a:r>
              <a:rPr lang="en-US" sz="1900" b="1" dirty="0" smtClean="0">
                <a:latin typeface="Courier New" pitchFamily="49" charset="0"/>
                <a:cs typeface="Courier New" pitchFamily="49" charset="0"/>
              </a:rPr>
              <a:t>for(k = 0; k &lt; n; k++)</a:t>
            </a:r>
          </a:p>
          <a:p>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printf</a:t>
            </a:r>
            <a:r>
              <a:rPr lang="en-US" sz="1900" b="1" dirty="0" smtClean="0">
                <a:latin typeface="Courier New" pitchFamily="49" charset="0"/>
                <a:cs typeface="Courier New" pitchFamily="49" charset="0"/>
              </a:rPr>
              <a:t>("%d\</a:t>
            </a:r>
            <a:r>
              <a:rPr lang="en-US" sz="1900" b="1" dirty="0" err="1" smtClean="0">
                <a:latin typeface="Courier New" pitchFamily="49" charset="0"/>
                <a:cs typeface="Courier New" pitchFamily="49" charset="0"/>
              </a:rPr>
              <a:t>t",arr</a:t>
            </a:r>
            <a:r>
              <a:rPr lang="en-US" sz="1900" b="1" dirty="0" smtClean="0">
                <a:latin typeface="Courier New" pitchFamily="49" charset="0"/>
                <a:cs typeface="Courier New" pitchFamily="49" charset="0"/>
              </a:rPr>
              <a:t>[k]);</a:t>
            </a:r>
          </a:p>
          <a:p>
            <a:r>
              <a:rPr lang="en-US" sz="1900" b="1" dirty="0" smtClean="0">
                <a:latin typeface="Courier New" pitchFamily="49" charset="0"/>
                <a:cs typeface="Courier New" pitchFamily="49" charset="0"/>
              </a:rPr>
              <a:t>	} </a:t>
            </a:r>
            <a:r>
              <a:rPr lang="en-US" sz="1900" b="1" dirty="0" smtClean="0">
                <a:solidFill>
                  <a:srgbClr val="33CC33"/>
                </a:solidFill>
                <a:latin typeface="Courier New" pitchFamily="49" charset="0"/>
                <a:cs typeface="Courier New" pitchFamily="49" charset="0"/>
              </a:rPr>
              <a:t>// end for</a:t>
            </a:r>
          </a:p>
          <a:p>
            <a:r>
              <a:rPr lang="en-US" sz="1900" b="1" dirty="0" smtClean="0">
                <a:latin typeface="Courier New" pitchFamily="49" charset="0"/>
                <a:cs typeface="Courier New" pitchFamily="49" charset="0"/>
              </a:rPr>
              <a:t>}</a:t>
            </a:r>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searching?</a:t>
            </a:r>
            <a:endParaRPr lang="en-US" dirty="0"/>
          </a:p>
        </p:txBody>
      </p:sp>
      <p:sp>
        <p:nvSpPr>
          <p:cNvPr id="3" name="Content Placeholder 2"/>
          <p:cNvSpPr>
            <a:spLocks noGrp="1"/>
          </p:cNvSpPr>
          <p:nvPr>
            <p:ph idx="1"/>
          </p:nvPr>
        </p:nvSpPr>
        <p:spPr/>
        <p:txBody>
          <a:bodyPr/>
          <a:lstStyle/>
          <a:p>
            <a:r>
              <a:rPr lang="en-US" sz="2000" b="1" dirty="0" smtClean="0"/>
              <a:t>Searching means scanning though a list of items or records to find a particular one exists. It usually requires the user to specify the target item or target key. If the target item is found, the record or its location is returned, otherwise, an appropriate message or flag is returned. Basic searching algorithms are: </a:t>
            </a:r>
            <a:r>
              <a:rPr lang="en-US" sz="2000" b="1" i="1" dirty="0" smtClean="0"/>
              <a:t>Linear search (or Sequential Search) and Binary Search. Linear Search can be used for sorted and unsorted data both. Binary Search can be used only for sorted data. If we have sorted list of data use of binary search is more efficient in comparison to linear search</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lstStyle/>
          <a:p>
            <a:r>
              <a:rPr lang="en-US" sz="2400" dirty="0" smtClean="0"/>
              <a:t>This involves searching through the list sequentially until the target item is found or the list is exhausted. If the target is found, its location is returned, otherwise a flag such as –1 is returned</a:t>
            </a:r>
            <a:r>
              <a:rPr lang="en-US" sz="2400" b="1" dirty="0" smtClean="0"/>
              <a: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lstStyle/>
          <a:p>
            <a:pPr>
              <a:buFont typeface="Arial" charset="0"/>
              <a:buNone/>
              <a:defRPr/>
            </a:pPr>
            <a:r>
              <a:rPr lang="en-US" sz="1900" b="1" dirty="0" smtClean="0">
                <a:solidFill>
                  <a:schemeClr val="accent2">
                    <a:lumMod val="75000"/>
                  </a:schemeClr>
                </a:solidFill>
                <a:latin typeface="Courier New" pitchFamily="49" charset="0"/>
                <a:cs typeface="Courier New" pitchFamily="49" charset="0"/>
              </a:rPr>
              <a:t>Iterative Approach</a:t>
            </a:r>
          </a:p>
          <a:p>
            <a:pPr>
              <a:buFont typeface="Arial" charset="0"/>
              <a:buNone/>
              <a:defRPr/>
            </a:pP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lin_search</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x[],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size,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key) </a:t>
            </a:r>
          </a:p>
          <a:p>
            <a:pPr>
              <a:buFont typeface="Arial" charset="0"/>
              <a:buNone/>
              <a:defRPr/>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k; </a:t>
            </a:r>
          </a:p>
          <a:p>
            <a:pPr>
              <a:buFont typeface="Arial" charset="0"/>
              <a:buNone/>
              <a:defRPr/>
            </a:pPr>
            <a:r>
              <a:rPr lang="en-US" sz="1900" b="1" dirty="0" smtClean="0">
                <a:latin typeface="Courier New" pitchFamily="49" charset="0"/>
                <a:cs typeface="Courier New" pitchFamily="49" charset="0"/>
              </a:rPr>
              <a:t>for(k=0; k&lt;size; k++) {</a:t>
            </a:r>
          </a:p>
          <a:p>
            <a:pPr>
              <a:buFont typeface="Arial" charset="0"/>
              <a:buNone/>
              <a:defRPr/>
            </a:pPr>
            <a:r>
              <a:rPr lang="en-US" sz="1900" b="1" dirty="0" smtClean="0">
                <a:latin typeface="Courier New" pitchFamily="49" charset="0"/>
                <a:cs typeface="Courier New" pitchFamily="49" charset="0"/>
              </a:rPr>
              <a:t>	if(key==x[k])	</a:t>
            </a:r>
          </a:p>
          <a:p>
            <a:pPr>
              <a:buFont typeface="Arial" charset="0"/>
              <a:buNone/>
              <a:defRPr/>
            </a:pPr>
            <a:r>
              <a:rPr lang="en-US" sz="1900" b="1" dirty="0" smtClean="0">
                <a:latin typeface="Courier New" pitchFamily="49" charset="0"/>
                <a:cs typeface="Courier New" pitchFamily="49" charset="0"/>
              </a:rPr>
              <a:t> 		return 1;</a:t>
            </a:r>
          </a:p>
          <a:p>
            <a:pPr>
              <a:buFont typeface="Arial" charset="0"/>
              <a:buNone/>
              <a:defRPr/>
            </a:pPr>
            <a:r>
              <a:rPr lang="en-US" sz="1900" b="1" dirty="0" smtClean="0">
                <a:latin typeface="Courier New" pitchFamily="49" charset="0"/>
                <a:cs typeface="Courier New" pitchFamily="49" charset="0"/>
              </a:rPr>
              <a:t>} </a:t>
            </a:r>
          </a:p>
          <a:p>
            <a:pPr>
              <a:buFont typeface="Arial" charset="0"/>
              <a:buNone/>
              <a:defRPr/>
            </a:pPr>
            <a:r>
              <a:rPr lang="en-US" sz="1900" b="1" dirty="0" smtClean="0">
                <a:latin typeface="Courier New" pitchFamily="49" charset="0"/>
                <a:cs typeface="Courier New" pitchFamily="49" charset="0"/>
              </a:rPr>
              <a:t>return 0; </a:t>
            </a:r>
          </a:p>
          <a:p>
            <a:pPr>
              <a:buFont typeface="Arial" charset="0"/>
              <a:buNone/>
              <a:defRPr/>
            </a:pPr>
            <a:r>
              <a:rPr lang="en-US" sz="1900" b="1" dirty="0" smtClean="0">
                <a:latin typeface="Courier New" pitchFamily="49" charset="0"/>
                <a:cs typeface="Courier New" pitchFamily="49" charset="0"/>
              </a:rPr>
              <a:t>}</a:t>
            </a:r>
          </a:p>
          <a:p>
            <a:pPr>
              <a:buFont typeface="Arial" charset="0"/>
              <a:buNone/>
              <a:defRPr/>
            </a:pPr>
            <a:r>
              <a:rPr lang="en-US" sz="1900" b="1" dirty="0" smtClean="0">
                <a:solidFill>
                  <a:srgbClr val="C00000"/>
                </a:solidFill>
                <a:latin typeface="Courier New" pitchFamily="49" charset="0"/>
                <a:cs typeface="Courier New" pitchFamily="49" charset="0"/>
              </a:rPr>
              <a:t>Recursive Approach</a:t>
            </a:r>
          </a:p>
          <a:p>
            <a:pPr>
              <a:buFont typeface="Arial" charset="0"/>
              <a:buNone/>
              <a:defRPr/>
            </a:pPr>
            <a:r>
              <a:rPr lang="en-IN" sz="1900" b="1" dirty="0" err="1" smtClean="0">
                <a:latin typeface="Courier New" pitchFamily="49" charset="0"/>
                <a:cs typeface="Courier New" pitchFamily="49" charset="0"/>
              </a:rPr>
              <a:t>int</a:t>
            </a:r>
            <a:r>
              <a:rPr lang="en-IN" sz="1900" b="1" dirty="0" smtClean="0">
                <a:latin typeface="Courier New" pitchFamily="49" charset="0"/>
                <a:cs typeface="Courier New" pitchFamily="49" charset="0"/>
              </a:rPr>
              <a:t> </a:t>
            </a:r>
            <a:r>
              <a:rPr lang="en-IN" sz="1900" b="1" dirty="0" err="1" smtClean="0">
                <a:latin typeface="Courier New" pitchFamily="49" charset="0"/>
                <a:cs typeface="Courier New" pitchFamily="49" charset="0"/>
              </a:rPr>
              <a:t>recSearch</a:t>
            </a:r>
            <a:r>
              <a:rPr lang="en-IN" sz="1900" b="1" dirty="0" smtClean="0">
                <a:latin typeface="Courier New" pitchFamily="49" charset="0"/>
                <a:cs typeface="Courier New" pitchFamily="49" charset="0"/>
              </a:rPr>
              <a:t>(</a:t>
            </a:r>
            <a:r>
              <a:rPr lang="en-IN" sz="1900" b="1" dirty="0" err="1" smtClean="0">
                <a:latin typeface="Courier New" pitchFamily="49" charset="0"/>
                <a:cs typeface="Courier New" pitchFamily="49" charset="0"/>
              </a:rPr>
              <a:t>int</a:t>
            </a:r>
            <a:r>
              <a:rPr lang="en-IN" sz="1900" b="1" dirty="0" smtClean="0">
                <a:latin typeface="Courier New" pitchFamily="49" charset="0"/>
                <a:cs typeface="Courier New" pitchFamily="49" charset="0"/>
              </a:rPr>
              <a:t> </a:t>
            </a:r>
            <a:r>
              <a:rPr lang="en-IN" sz="1900" b="1" dirty="0" err="1" smtClean="0">
                <a:latin typeface="Courier New" pitchFamily="49" charset="0"/>
                <a:cs typeface="Courier New" pitchFamily="49" charset="0"/>
              </a:rPr>
              <a:t>arr</a:t>
            </a:r>
            <a:r>
              <a:rPr lang="en-IN" sz="1900" b="1" dirty="0" smtClean="0">
                <a:latin typeface="Courier New" pitchFamily="49" charset="0"/>
                <a:cs typeface="Courier New" pitchFamily="49" charset="0"/>
              </a:rPr>
              <a:t>[], </a:t>
            </a:r>
            <a:r>
              <a:rPr lang="en-IN" sz="1900" b="1" dirty="0" err="1" smtClean="0">
                <a:latin typeface="Courier New" pitchFamily="49" charset="0"/>
                <a:cs typeface="Courier New" pitchFamily="49" charset="0"/>
              </a:rPr>
              <a:t>int</a:t>
            </a:r>
            <a:r>
              <a:rPr lang="en-IN" sz="1900" b="1" dirty="0" smtClean="0">
                <a:latin typeface="Courier New" pitchFamily="49" charset="0"/>
                <a:cs typeface="Courier New" pitchFamily="49" charset="0"/>
              </a:rPr>
              <a:t> l, </a:t>
            </a:r>
            <a:r>
              <a:rPr lang="en-IN" sz="1900" b="1" dirty="0" err="1" smtClean="0">
                <a:latin typeface="Courier New" pitchFamily="49" charset="0"/>
                <a:cs typeface="Courier New" pitchFamily="49" charset="0"/>
              </a:rPr>
              <a:t>int</a:t>
            </a:r>
            <a:r>
              <a:rPr lang="en-IN" sz="1900" b="1" dirty="0" smtClean="0">
                <a:latin typeface="Courier New" pitchFamily="49" charset="0"/>
                <a:cs typeface="Courier New" pitchFamily="49" charset="0"/>
              </a:rPr>
              <a:t> r, </a:t>
            </a:r>
            <a:r>
              <a:rPr lang="en-IN" sz="1900" b="1" dirty="0" err="1" smtClean="0">
                <a:latin typeface="Courier New" pitchFamily="49" charset="0"/>
                <a:cs typeface="Courier New" pitchFamily="49" charset="0"/>
              </a:rPr>
              <a:t>int</a:t>
            </a:r>
            <a:r>
              <a:rPr lang="en-IN" sz="1900" b="1" dirty="0" smtClean="0">
                <a:latin typeface="Courier New" pitchFamily="49" charset="0"/>
                <a:cs typeface="Courier New" pitchFamily="49" charset="0"/>
              </a:rPr>
              <a:t> x)</a:t>
            </a:r>
          </a:p>
          <a:p>
            <a:pPr>
              <a:buFont typeface="Arial" charset="0"/>
              <a:buNone/>
              <a:defRPr/>
            </a:pPr>
            <a:r>
              <a:rPr lang="en-IN" sz="1900" b="1" dirty="0" smtClean="0">
                <a:latin typeface="Courier New" pitchFamily="49" charset="0"/>
                <a:cs typeface="Courier New" pitchFamily="49" charset="0"/>
              </a:rPr>
              <a:t>{</a:t>
            </a:r>
          </a:p>
          <a:p>
            <a:pPr>
              <a:buFont typeface="Arial" charset="0"/>
              <a:buNone/>
              <a:defRPr/>
            </a:pPr>
            <a:r>
              <a:rPr lang="en-IN" sz="1900" b="1" dirty="0" smtClean="0">
                <a:latin typeface="Courier New" pitchFamily="49" charset="0"/>
                <a:cs typeface="Courier New" pitchFamily="49" charset="0"/>
              </a:rPr>
              <a:t>     if (r &lt; l)</a:t>
            </a:r>
          </a:p>
          <a:p>
            <a:pPr>
              <a:buFont typeface="Arial" charset="0"/>
              <a:buNone/>
              <a:defRPr/>
            </a:pPr>
            <a:r>
              <a:rPr lang="en-IN" sz="1900" b="1" dirty="0" smtClean="0">
                <a:latin typeface="Courier New" pitchFamily="49" charset="0"/>
                <a:cs typeface="Courier New" pitchFamily="49" charset="0"/>
              </a:rPr>
              <a:t>        return -1;</a:t>
            </a:r>
          </a:p>
          <a:p>
            <a:pPr>
              <a:buFont typeface="Arial" charset="0"/>
              <a:buNone/>
              <a:defRPr/>
            </a:pPr>
            <a:r>
              <a:rPr lang="en-IN" sz="1900" b="1" dirty="0" smtClean="0">
                <a:latin typeface="Courier New" pitchFamily="49" charset="0"/>
                <a:cs typeface="Courier New" pitchFamily="49" charset="0"/>
              </a:rPr>
              <a:t>     if (</a:t>
            </a:r>
            <a:r>
              <a:rPr lang="en-IN" sz="1900" b="1" dirty="0" err="1" smtClean="0">
                <a:latin typeface="Courier New" pitchFamily="49" charset="0"/>
                <a:cs typeface="Courier New" pitchFamily="49" charset="0"/>
              </a:rPr>
              <a:t>arr</a:t>
            </a:r>
            <a:r>
              <a:rPr lang="en-IN" sz="1900" b="1" dirty="0" smtClean="0">
                <a:latin typeface="Courier New" pitchFamily="49" charset="0"/>
                <a:cs typeface="Courier New" pitchFamily="49" charset="0"/>
              </a:rPr>
              <a:t>[l] == x)</a:t>
            </a:r>
          </a:p>
          <a:p>
            <a:pPr>
              <a:buFont typeface="Arial" charset="0"/>
              <a:buNone/>
              <a:defRPr/>
            </a:pPr>
            <a:r>
              <a:rPr lang="en-IN" sz="1900" b="1" dirty="0" smtClean="0">
                <a:latin typeface="Courier New" pitchFamily="49" charset="0"/>
                <a:cs typeface="Courier New" pitchFamily="49" charset="0"/>
              </a:rPr>
              <a:t>        return l;</a:t>
            </a:r>
          </a:p>
          <a:p>
            <a:pPr>
              <a:buFont typeface="Arial" charset="0"/>
              <a:buNone/>
              <a:defRPr/>
            </a:pPr>
            <a:r>
              <a:rPr lang="en-IN" sz="1900" b="1" dirty="0" smtClean="0">
                <a:latin typeface="Courier New" pitchFamily="49" charset="0"/>
                <a:cs typeface="Courier New" pitchFamily="49" charset="0"/>
              </a:rPr>
              <a:t>     return </a:t>
            </a:r>
            <a:r>
              <a:rPr lang="en-IN" sz="1900" b="1" dirty="0" err="1" smtClean="0">
                <a:latin typeface="Courier New" pitchFamily="49" charset="0"/>
                <a:cs typeface="Courier New" pitchFamily="49" charset="0"/>
              </a:rPr>
              <a:t>recSearch</a:t>
            </a:r>
            <a:r>
              <a:rPr lang="en-IN" sz="1900" b="1" dirty="0" smtClean="0">
                <a:latin typeface="Courier New" pitchFamily="49" charset="0"/>
                <a:cs typeface="Courier New" pitchFamily="49" charset="0"/>
              </a:rPr>
              <a:t>(</a:t>
            </a:r>
            <a:r>
              <a:rPr lang="en-IN" sz="1900" b="1" dirty="0" err="1" smtClean="0">
                <a:latin typeface="Courier New" pitchFamily="49" charset="0"/>
                <a:cs typeface="Courier New" pitchFamily="49" charset="0"/>
              </a:rPr>
              <a:t>arr</a:t>
            </a:r>
            <a:r>
              <a:rPr lang="en-IN" sz="1900" b="1" dirty="0" smtClean="0">
                <a:latin typeface="Courier New" pitchFamily="49" charset="0"/>
                <a:cs typeface="Courier New" pitchFamily="49" charset="0"/>
              </a:rPr>
              <a:t>, l+1, r, x);</a:t>
            </a:r>
          </a:p>
          <a:p>
            <a:pPr>
              <a:buFont typeface="Arial" charset="0"/>
              <a:buNone/>
              <a:defRPr/>
            </a:pPr>
            <a:r>
              <a:rPr lang="en-IN" sz="1900" b="1" dirty="0" smtClean="0">
                <a:latin typeface="Courier New" pitchFamily="49" charset="0"/>
                <a:cs typeface="Courier New" pitchFamily="49" charset="0"/>
              </a:rPr>
              <a:t>}</a:t>
            </a:r>
          </a:p>
          <a:p>
            <a:endParaRPr lang="en-US" sz="19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t>
            </a:r>
            <a:endParaRPr lang="en-US" dirty="0"/>
          </a:p>
        </p:txBody>
      </p:sp>
      <p:sp>
        <p:nvSpPr>
          <p:cNvPr id="3" name="Content Placeholder 2"/>
          <p:cNvSpPr>
            <a:spLocks noGrp="1"/>
          </p:cNvSpPr>
          <p:nvPr>
            <p:ph idx="1"/>
          </p:nvPr>
        </p:nvSpPr>
        <p:spPr/>
        <p:txBody>
          <a:bodyPr/>
          <a:lstStyle/>
          <a:p>
            <a:r>
              <a:rPr lang="en-US" sz="2400" b="1" dirty="0" smtClean="0"/>
              <a:t>Binary search works by comparing the target with the item at the middle of the list. This leads to one of three results: </a:t>
            </a:r>
          </a:p>
          <a:p>
            <a:r>
              <a:rPr lang="en-US" sz="2400" dirty="0" smtClean="0"/>
              <a:t>1. If the </a:t>
            </a:r>
            <a:r>
              <a:rPr lang="en-US" sz="2400" b="1" dirty="0" smtClean="0"/>
              <a:t>middle item is the target – we are done. </a:t>
            </a:r>
          </a:p>
          <a:p>
            <a:r>
              <a:rPr lang="en-US" sz="2400" dirty="0" smtClean="0"/>
              <a:t>2. If the </a:t>
            </a:r>
            <a:r>
              <a:rPr lang="en-US" sz="2400" b="1" dirty="0" smtClean="0"/>
              <a:t>middle item is less than target in that case we apply the algorithm to the upper half of the list. </a:t>
            </a:r>
          </a:p>
          <a:p>
            <a:r>
              <a:rPr lang="en-US" sz="2400" dirty="0" smtClean="0"/>
              <a:t>3. If the </a:t>
            </a:r>
            <a:r>
              <a:rPr lang="en-US" sz="2400" b="1" dirty="0" smtClean="0"/>
              <a:t>middle item is bigger than the target in that case we apply the algorithm to the lower half of the </a:t>
            </a:r>
            <a:r>
              <a:rPr lang="en-US" sz="2400" b="1" dirty="0" err="1" smtClean="0"/>
              <a:t>list.This</a:t>
            </a:r>
            <a:r>
              <a:rPr lang="en-US" sz="2400" b="1" dirty="0" smtClean="0"/>
              <a:t> process is repeated until the item is found or the list is exhausted.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457200"/>
            <a:ext cx="7772400" cy="609600"/>
          </a:xfrm>
        </p:spPr>
        <p:txBody>
          <a:bodyPr>
            <a:normAutofit fontScale="90000"/>
          </a:bodyPr>
          <a:lstStyle/>
          <a:p>
            <a:pPr eaLnBrk="1" fontAlgn="auto" hangingPunct="1">
              <a:spcAft>
                <a:spcPts val="0"/>
              </a:spcAft>
              <a:defRPr/>
            </a:pPr>
            <a:r>
              <a:rPr lang="en-US" b="1" dirty="0" smtClean="0"/>
              <a:t>Illustration of Binary search</a:t>
            </a:r>
          </a:p>
        </p:txBody>
      </p:sp>
      <p:sp>
        <p:nvSpPr>
          <p:cNvPr id="1331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CS 103</a:t>
            </a:r>
          </a:p>
        </p:txBody>
      </p:sp>
      <p:sp>
        <p:nvSpPr>
          <p:cNvPr id="6147" name="Slide Number Placeholder 5"/>
          <p:cNvSpPr>
            <a:spLocks noGrp="1"/>
          </p:cNvSpPr>
          <p:nvPr>
            <p:ph type="sldNum" sz="quarter" idx="12"/>
          </p:nvPr>
        </p:nvSpPr>
        <p:spPr>
          <a:noFill/>
        </p:spPr>
        <p:txBody>
          <a:bodyPr/>
          <a:lstStyle/>
          <a:p>
            <a:pPr>
              <a:defRPr/>
            </a:pPr>
            <a:fld id="{171425CB-2AF1-4360-BC02-186782BBEDCC}" type="slidenum">
              <a:rPr lang="en-US"/>
              <a:pPr>
                <a:defRPr/>
              </a:pPr>
              <a:t>15</a:t>
            </a:fld>
            <a:endParaRPr lang="en-US"/>
          </a:p>
        </p:txBody>
      </p:sp>
      <p:sp>
        <p:nvSpPr>
          <p:cNvPr id="6149" name="Rectangle 3"/>
          <p:cNvSpPr>
            <a:spLocks noGrp="1" noChangeArrowheads="1"/>
          </p:cNvSpPr>
          <p:nvPr>
            <p:ph sz="quarter" idx="1"/>
          </p:nvPr>
        </p:nvSpPr>
        <p:spPr>
          <a:xfrm>
            <a:off x="304800" y="1143000"/>
            <a:ext cx="8839200" cy="5334000"/>
          </a:xfrm>
        </p:spPr>
        <p:txBody>
          <a:bodyPr>
            <a:normAutofit fontScale="92500" lnSpcReduction="20000"/>
          </a:bodyPr>
          <a:lstStyle/>
          <a:p>
            <a:pPr marL="274320" indent="-274320" eaLnBrk="1" fontAlgn="auto" hangingPunct="1">
              <a:lnSpc>
                <a:spcPct val="80000"/>
              </a:lnSpc>
              <a:spcBef>
                <a:spcPts val="580"/>
              </a:spcBef>
              <a:spcAft>
                <a:spcPts val="0"/>
              </a:spcAft>
              <a:buFont typeface="Wingdings 2"/>
              <a:buChar char=""/>
              <a:defRPr/>
            </a:pPr>
            <a:r>
              <a:rPr lang="en-US" sz="2700" dirty="0" smtClean="0"/>
              <a:t>X[12]:</a:t>
            </a:r>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r>
              <a:rPr lang="en-US" sz="2900" dirty="0" smtClean="0"/>
              <a:t>Search for b=12</a:t>
            </a:r>
          </a:p>
          <a:p>
            <a:pPr marL="274320" indent="-274320" eaLnBrk="1" fontAlgn="auto" hangingPunct="1">
              <a:lnSpc>
                <a:spcPct val="80000"/>
              </a:lnSpc>
              <a:spcBef>
                <a:spcPts val="580"/>
              </a:spcBef>
              <a:spcAft>
                <a:spcPts val="0"/>
              </a:spcAft>
              <a:buFont typeface="Wingdings 2"/>
              <a:buChar char=""/>
              <a:defRPr/>
            </a:pPr>
            <a:endParaRPr lang="en-US" sz="2900" dirty="0" smtClean="0"/>
          </a:p>
          <a:p>
            <a:pPr marL="274320" indent="-274320" eaLnBrk="1" fontAlgn="auto" hangingPunct="1">
              <a:lnSpc>
                <a:spcPct val="80000"/>
              </a:lnSpc>
              <a:spcBef>
                <a:spcPts val="580"/>
              </a:spcBef>
              <a:spcAft>
                <a:spcPts val="0"/>
              </a:spcAft>
              <a:buFont typeface="Wingdings 2"/>
              <a:buChar char=""/>
              <a:defRPr/>
            </a:pPr>
            <a:r>
              <a:rPr lang="en-US" sz="2900" i="1" dirty="0" smtClean="0"/>
              <a:t>mid</a:t>
            </a:r>
            <a:r>
              <a:rPr lang="en-US" sz="2900" dirty="0" smtClean="0"/>
              <a:t> = (0+11)/2 = 5. Compare b with X[5]: 12&lt;20. </a:t>
            </a:r>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endParaRPr lang="en-US" sz="2900" dirty="0" smtClean="0"/>
          </a:p>
          <a:p>
            <a:pPr marL="274320" indent="-274320" eaLnBrk="1" fontAlgn="auto" hangingPunct="1">
              <a:lnSpc>
                <a:spcPct val="80000"/>
              </a:lnSpc>
              <a:spcBef>
                <a:spcPts val="580"/>
              </a:spcBef>
              <a:spcAft>
                <a:spcPts val="0"/>
              </a:spcAft>
              <a:buFont typeface="Wingdings 2"/>
              <a:buChar char=""/>
              <a:defRPr/>
            </a:pPr>
            <a:r>
              <a:rPr lang="en-US" sz="2900" dirty="0" smtClean="0"/>
              <a:t>So search in left half X[0..4]</a:t>
            </a:r>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endParaRPr lang="en-US" sz="2400" i="1" dirty="0" smtClean="0"/>
          </a:p>
          <a:p>
            <a:pPr marL="274320" indent="-274320" eaLnBrk="1" fontAlgn="auto" hangingPunct="1">
              <a:lnSpc>
                <a:spcPct val="80000"/>
              </a:lnSpc>
              <a:spcBef>
                <a:spcPts val="580"/>
              </a:spcBef>
              <a:spcAft>
                <a:spcPts val="0"/>
              </a:spcAft>
              <a:buFont typeface="Wingdings 2"/>
              <a:buChar char=""/>
              <a:defRPr/>
            </a:pPr>
            <a:endParaRPr lang="en-US" sz="2400" i="1" dirty="0" smtClean="0"/>
          </a:p>
          <a:p>
            <a:pPr marL="274320" indent="-274320" eaLnBrk="1" fontAlgn="auto" hangingPunct="1">
              <a:lnSpc>
                <a:spcPct val="80000"/>
              </a:lnSpc>
              <a:spcBef>
                <a:spcPts val="580"/>
              </a:spcBef>
              <a:spcAft>
                <a:spcPts val="0"/>
              </a:spcAft>
              <a:buFont typeface="Wingdings 2"/>
              <a:buChar char=""/>
              <a:defRPr/>
            </a:pPr>
            <a:endParaRPr lang="en-US" sz="2400" i="1" dirty="0" smtClean="0"/>
          </a:p>
          <a:p>
            <a:pPr marL="274320" indent="-274320" eaLnBrk="1" fontAlgn="auto" hangingPunct="1">
              <a:lnSpc>
                <a:spcPct val="80000"/>
              </a:lnSpc>
              <a:spcBef>
                <a:spcPts val="580"/>
              </a:spcBef>
              <a:spcAft>
                <a:spcPts val="0"/>
              </a:spcAft>
              <a:buFont typeface="Wingdings 2"/>
              <a:buChar char=""/>
              <a:defRPr/>
            </a:pPr>
            <a:endParaRPr lang="en-US" sz="2400" i="1" dirty="0" smtClean="0"/>
          </a:p>
          <a:p>
            <a:pPr marL="274320" indent="-274320" eaLnBrk="1" fontAlgn="auto" hangingPunct="1">
              <a:lnSpc>
                <a:spcPct val="80000"/>
              </a:lnSpc>
              <a:spcBef>
                <a:spcPts val="580"/>
              </a:spcBef>
              <a:spcAft>
                <a:spcPts val="0"/>
              </a:spcAft>
              <a:buFont typeface="Wingdings 2"/>
              <a:buChar char=""/>
              <a:defRPr/>
            </a:pPr>
            <a:endParaRPr lang="en-US" sz="2400" i="1" dirty="0" smtClean="0"/>
          </a:p>
          <a:p>
            <a:pPr marL="274320" indent="-274320" eaLnBrk="1" fontAlgn="auto" hangingPunct="1">
              <a:lnSpc>
                <a:spcPct val="80000"/>
              </a:lnSpc>
              <a:spcBef>
                <a:spcPts val="580"/>
              </a:spcBef>
              <a:spcAft>
                <a:spcPts val="0"/>
              </a:spcAft>
              <a:buFont typeface="Wingdings 2"/>
              <a:buChar char=""/>
              <a:defRPr/>
            </a:pPr>
            <a:r>
              <a:rPr lang="en-US" sz="2700" i="1" dirty="0" smtClean="0"/>
              <a:t>mid</a:t>
            </a:r>
            <a:r>
              <a:rPr lang="en-US" sz="2700" dirty="0" smtClean="0"/>
              <a:t> = (0+4)/2 = 2. Compare b with X[2]: 12 &gt; 7. </a:t>
            </a:r>
          </a:p>
          <a:p>
            <a:pPr marL="274320" indent="-274320" eaLnBrk="1" fontAlgn="auto" hangingPunct="1">
              <a:lnSpc>
                <a:spcPct val="80000"/>
              </a:lnSpc>
              <a:spcBef>
                <a:spcPts val="580"/>
              </a:spcBef>
              <a:spcAft>
                <a:spcPts val="0"/>
              </a:spcAft>
              <a:buFont typeface="Wingdings 2"/>
              <a:buNone/>
              <a:defRPr/>
            </a:pPr>
            <a:r>
              <a:rPr lang="en-US" sz="2400" dirty="0" smtClean="0"/>
              <a:t>.</a:t>
            </a:r>
          </a:p>
        </p:txBody>
      </p:sp>
      <p:grpSp>
        <p:nvGrpSpPr>
          <p:cNvPr id="2" name="Group 36"/>
          <p:cNvGrpSpPr>
            <a:grpSpLocks/>
          </p:cNvGrpSpPr>
          <p:nvPr/>
        </p:nvGrpSpPr>
        <p:grpSpPr bwMode="auto">
          <a:xfrm>
            <a:off x="2514600" y="1143000"/>
            <a:ext cx="6629400" cy="762000"/>
            <a:chOff x="1056" y="1248"/>
            <a:chExt cx="4128" cy="480"/>
          </a:xfrm>
        </p:grpSpPr>
        <p:sp>
          <p:nvSpPr>
            <p:cNvPr id="13349" name="Text Box 19"/>
            <p:cNvSpPr txBox="1">
              <a:spLocks noChangeArrowheads="1"/>
            </p:cNvSpPr>
            <p:nvPr/>
          </p:nvSpPr>
          <p:spPr bwMode="auto">
            <a:xfrm>
              <a:off x="1152" y="1440"/>
              <a:ext cx="212" cy="288"/>
            </a:xfrm>
            <a:prstGeom prst="rect">
              <a:avLst/>
            </a:prstGeom>
            <a:noFill/>
            <a:ln w="9525">
              <a:noFill/>
              <a:miter lim="800000"/>
              <a:headEnd/>
              <a:tailEnd/>
            </a:ln>
          </p:spPr>
          <p:txBody>
            <a:bodyPr>
              <a:spAutoFit/>
            </a:bodyPr>
            <a:lstStyle/>
            <a:p>
              <a:r>
                <a:rPr lang="en-US"/>
                <a:t>0</a:t>
              </a:r>
            </a:p>
          </p:txBody>
        </p:sp>
        <p:sp>
          <p:nvSpPr>
            <p:cNvPr id="13350" name="Text Box 20"/>
            <p:cNvSpPr txBox="1">
              <a:spLocks noChangeArrowheads="1"/>
            </p:cNvSpPr>
            <p:nvPr/>
          </p:nvSpPr>
          <p:spPr bwMode="auto">
            <a:xfrm>
              <a:off x="2112" y="1440"/>
              <a:ext cx="212" cy="288"/>
            </a:xfrm>
            <a:prstGeom prst="rect">
              <a:avLst/>
            </a:prstGeom>
            <a:noFill/>
            <a:ln w="9525">
              <a:noFill/>
              <a:miter lim="800000"/>
              <a:headEnd/>
              <a:tailEnd/>
            </a:ln>
          </p:spPr>
          <p:txBody>
            <a:bodyPr>
              <a:spAutoFit/>
            </a:bodyPr>
            <a:lstStyle/>
            <a:p>
              <a:r>
                <a:rPr lang="en-US"/>
                <a:t>3</a:t>
              </a:r>
            </a:p>
          </p:txBody>
        </p:sp>
        <p:grpSp>
          <p:nvGrpSpPr>
            <p:cNvPr id="3" name="Group 35"/>
            <p:cNvGrpSpPr>
              <a:grpSpLocks/>
            </p:cNvGrpSpPr>
            <p:nvPr/>
          </p:nvGrpSpPr>
          <p:grpSpPr bwMode="auto">
            <a:xfrm>
              <a:off x="1056" y="1248"/>
              <a:ext cx="3984" cy="480"/>
              <a:chOff x="1056" y="1248"/>
              <a:chExt cx="3984" cy="480"/>
            </a:xfrm>
          </p:grpSpPr>
          <p:grpSp>
            <p:nvGrpSpPr>
              <p:cNvPr id="4" name="Group 34"/>
              <p:cNvGrpSpPr>
                <a:grpSpLocks/>
              </p:cNvGrpSpPr>
              <p:nvPr/>
            </p:nvGrpSpPr>
            <p:grpSpPr bwMode="auto">
              <a:xfrm>
                <a:off x="2400" y="1248"/>
                <a:ext cx="2640" cy="240"/>
                <a:chOff x="2400" y="1248"/>
                <a:chExt cx="2640" cy="240"/>
              </a:xfrm>
            </p:grpSpPr>
            <p:sp>
              <p:nvSpPr>
                <p:cNvPr id="13368" name="Rectangle 10"/>
                <p:cNvSpPr>
                  <a:spLocks noChangeArrowheads="1"/>
                </p:cNvSpPr>
                <p:nvPr/>
              </p:nvSpPr>
              <p:spPr bwMode="auto">
                <a:xfrm>
                  <a:off x="2400" y="1248"/>
                  <a:ext cx="336" cy="240"/>
                </a:xfrm>
                <a:prstGeom prst="rect">
                  <a:avLst/>
                </a:prstGeom>
                <a:solidFill>
                  <a:schemeClr val="accent1"/>
                </a:solidFill>
                <a:ln w="9525">
                  <a:solidFill>
                    <a:schemeClr val="tx1"/>
                  </a:solidFill>
                  <a:miter lim="800000"/>
                  <a:headEnd/>
                  <a:tailEnd/>
                </a:ln>
              </p:spPr>
              <p:txBody>
                <a:bodyPr wrap="none" anchor="ctr"/>
                <a:lstStyle/>
                <a:p>
                  <a:r>
                    <a:rPr lang="en-US"/>
                    <a:t>15</a:t>
                  </a:r>
                </a:p>
              </p:txBody>
            </p:sp>
            <p:sp>
              <p:nvSpPr>
                <p:cNvPr id="13369" name="Rectangle 11"/>
                <p:cNvSpPr>
                  <a:spLocks noChangeArrowheads="1"/>
                </p:cNvSpPr>
                <p:nvPr/>
              </p:nvSpPr>
              <p:spPr bwMode="auto">
                <a:xfrm>
                  <a:off x="2736" y="1248"/>
                  <a:ext cx="336" cy="240"/>
                </a:xfrm>
                <a:prstGeom prst="rect">
                  <a:avLst/>
                </a:prstGeom>
                <a:solidFill>
                  <a:schemeClr val="accent1"/>
                </a:solidFill>
                <a:ln w="9525">
                  <a:solidFill>
                    <a:schemeClr val="tx1"/>
                  </a:solidFill>
                  <a:miter lim="800000"/>
                  <a:headEnd/>
                  <a:tailEnd/>
                </a:ln>
              </p:spPr>
              <p:txBody>
                <a:bodyPr wrap="none" anchor="ctr"/>
                <a:lstStyle/>
                <a:p>
                  <a:r>
                    <a:rPr lang="en-US"/>
                    <a:t>20</a:t>
                  </a:r>
                </a:p>
              </p:txBody>
            </p:sp>
            <p:sp>
              <p:nvSpPr>
                <p:cNvPr id="13370" name="Rectangle 12"/>
                <p:cNvSpPr>
                  <a:spLocks noChangeArrowheads="1"/>
                </p:cNvSpPr>
                <p:nvPr/>
              </p:nvSpPr>
              <p:spPr bwMode="auto">
                <a:xfrm>
                  <a:off x="3072" y="1248"/>
                  <a:ext cx="336" cy="240"/>
                </a:xfrm>
                <a:prstGeom prst="rect">
                  <a:avLst/>
                </a:prstGeom>
                <a:solidFill>
                  <a:schemeClr val="accent1"/>
                </a:solidFill>
                <a:ln w="9525">
                  <a:solidFill>
                    <a:schemeClr val="tx1"/>
                  </a:solidFill>
                  <a:miter lim="800000"/>
                  <a:headEnd/>
                  <a:tailEnd/>
                </a:ln>
              </p:spPr>
              <p:txBody>
                <a:bodyPr wrap="none" anchor="ctr"/>
                <a:lstStyle/>
                <a:p>
                  <a:r>
                    <a:rPr lang="en-US"/>
                    <a:t>25</a:t>
                  </a:r>
                </a:p>
              </p:txBody>
            </p:sp>
            <p:sp>
              <p:nvSpPr>
                <p:cNvPr id="13371" name="Rectangle 13"/>
                <p:cNvSpPr>
                  <a:spLocks noChangeArrowheads="1"/>
                </p:cNvSpPr>
                <p:nvPr/>
              </p:nvSpPr>
              <p:spPr bwMode="auto">
                <a:xfrm>
                  <a:off x="3408" y="1248"/>
                  <a:ext cx="336" cy="240"/>
                </a:xfrm>
                <a:prstGeom prst="rect">
                  <a:avLst/>
                </a:prstGeom>
                <a:solidFill>
                  <a:schemeClr val="accent1"/>
                </a:solidFill>
                <a:ln w="9525">
                  <a:solidFill>
                    <a:schemeClr val="tx1"/>
                  </a:solidFill>
                  <a:miter lim="800000"/>
                  <a:headEnd/>
                  <a:tailEnd/>
                </a:ln>
              </p:spPr>
              <p:txBody>
                <a:bodyPr wrap="none" anchor="ctr"/>
                <a:lstStyle/>
                <a:p>
                  <a:r>
                    <a:rPr lang="en-US"/>
                    <a:t>27</a:t>
                  </a:r>
                </a:p>
              </p:txBody>
            </p:sp>
            <p:sp>
              <p:nvSpPr>
                <p:cNvPr id="13372" name="Rectangle 14"/>
                <p:cNvSpPr>
                  <a:spLocks noChangeArrowheads="1"/>
                </p:cNvSpPr>
                <p:nvPr/>
              </p:nvSpPr>
              <p:spPr bwMode="auto">
                <a:xfrm>
                  <a:off x="3744" y="1248"/>
                  <a:ext cx="336" cy="240"/>
                </a:xfrm>
                <a:prstGeom prst="rect">
                  <a:avLst/>
                </a:prstGeom>
                <a:solidFill>
                  <a:schemeClr val="accent1"/>
                </a:solidFill>
                <a:ln w="9525">
                  <a:solidFill>
                    <a:schemeClr val="tx1"/>
                  </a:solidFill>
                  <a:miter lim="800000"/>
                  <a:headEnd/>
                  <a:tailEnd/>
                </a:ln>
              </p:spPr>
              <p:txBody>
                <a:bodyPr wrap="none" anchor="ctr"/>
                <a:lstStyle/>
                <a:p>
                  <a:r>
                    <a:rPr lang="en-US"/>
                    <a:t>35</a:t>
                  </a:r>
                </a:p>
              </p:txBody>
            </p:sp>
            <p:sp>
              <p:nvSpPr>
                <p:cNvPr id="13373" name="Rectangle 15"/>
                <p:cNvSpPr>
                  <a:spLocks noChangeArrowheads="1"/>
                </p:cNvSpPr>
                <p:nvPr/>
              </p:nvSpPr>
              <p:spPr bwMode="auto">
                <a:xfrm>
                  <a:off x="4080" y="1248"/>
                  <a:ext cx="336" cy="240"/>
                </a:xfrm>
                <a:prstGeom prst="rect">
                  <a:avLst/>
                </a:prstGeom>
                <a:solidFill>
                  <a:schemeClr val="accent1"/>
                </a:solidFill>
                <a:ln w="9525">
                  <a:solidFill>
                    <a:schemeClr val="tx1"/>
                  </a:solidFill>
                  <a:miter lim="800000"/>
                  <a:headEnd/>
                  <a:tailEnd/>
                </a:ln>
              </p:spPr>
              <p:txBody>
                <a:bodyPr wrap="none" anchor="ctr"/>
                <a:lstStyle/>
                <a:p>
                  <a:r>
                    <a:rPr lang="en-US"/>
                    <a:t>40</a:t>
                  </a:r>
                </a:p>
              </p:txBody>
            </p:sp>
            <p:sp>
              <p:nvSpPr>
                <p:cNvPr id="13374" name="Rectangle 16"/>
                <p:cNvSpPr>
                  <a:spLocks noChangeArrowheads="1"/>
                </p:cNvSpPr>
                <p:nvPr/>
              </p:nvSpPr>
              <p:spPr bwMode="auto">
                <a:xfrm>
                  <a:off x="4416" y="1248"/>
                  <a:ext cx="336" cy="240"/>
                </a:xfrm>
                <a:prstGeom prst="rect">
                  <a:avLst/>
                </a:prstGeom>
                <a:solidFill>
                  <a:schemeClr val="accent1"/>
                </a:solidFill>
                <a:ln w="9525">
                  <a:solidFill>
                    <a:schemeClr val="tx1"/>
                  </a:solidFill>
                  <a:miter lim="800000"/>
                  <a:headEnd/>
                  <a:tailEnd/>
                </a:ln>
              </p:spPr>
              <p:txBody>
                <a:bodyPr wrap="none" anchor="ctr"/>
                <a:lstStyle/>
                <a:p>
                  <a:r>
                    <a:rPr lang="en-US"/>
                    <a:t>47</a:t>
                  </a:r>
                </a:p>
              </p:txBody>
            </p:sp>
            <p:sp>
              <p:nvSpPr>
                <p:cNvPr id="13375" name="Rectangle 17"/>
                <p:cNvSpPr>
                  <a:spLocks noChangeArrowheads="1"/>
                </p:cNvSpPr>
                <p:nvPr/>
              </p:nvSpPr>
              <p:spPr bwMode="auto">
                <a:xfrm>
                  <a:off x="4704" y="1248"/>
                  <a:ext cx="336" cy="240"/>
                </a:xfrm>
                <a:prstGeom prst="rect">
                  <a:avLst/>
                </a:prstGeom>
                <a:solidFill>
                  <a:schemeClr val="accent1"/>
                </a:solidFill>
                <a:ln w="9525">
                  <a:solidFill>
                    <a:schemeClr val="tx1"/>
                  </a:solidFill>
                  <a:miter lim="800000"/>
                  <a:headEnd/>
                  <a:tailEnd/>
                </a:ln>
              </p:spPr>
              <p:txBody>
                <a:bodyPr wrap="none" anchor="ctr"/>
                <a:lstStyle/>
                <a:p>
                  <a:r>
                    <a:rPr lang="en-US"/>
                    <a:t>60</a:t>
                  </a:r>
                </a:p>
              </p:txBody>
            </p:sp>
          </p:grpSp>
          <p:grpSp>
            <p:nvGrpSpPr>
              <p:cNvPr id="5" name="Group 33"/>
              <p:cNvGrpSpPr>
                <a:grpSpLocks/>
              </p:cNvGrpSpPr>
              <p:nvPr/>
            </p:nvGrpSpPr>
            <p:grpSpPr bwMode="auto">
              <a:xfrm>
                <a:off x="1056" y="1248"/>
                <a:ext cx="1344" cy="480"/>
                <a:chOff x="1056" y="1248"/>
                <a:chExt cx="1344" cy="480"/>
              </a:xfrm>
            </p:grpSpPr>
            <p:sp>
              <p:nvSpPr>
                <p:cNvPr id="13363" name="Rectangle 6"/>
                <p:cNvSpPr>
                  <a:spLocks noChangeArrowheads="1"/>
                </p:cNvSpPr>
                <p:nvPr/>
              </p:nvSpPr>
              <p:spPr bwMode="auto">
                <a:xfrm>
                  <a:off x="1056" y="1248"/>
                  <a:ext cx="336" cy="24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3364" name="Rectangle 7"/>
                <p:cNvSpPr>
                  <a:spLocks noChangeArrowheads="1"/>
                </p:cNvSpPr>
                <p:nvPr/>
              </p:nvSpPr>
              <p:spPr bwMode="auto">
                <a:xfrm>
                  <a:off x="1392" y="1248"/>
                  <a:ext cx="336" cy="24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3365" name="Rectangle 8"/>
                <p:cNvSpPr>
                  <a:spLocks noChangeArrowheads="1"/>
                </p:cNvSpPr>
                <p:nvPr/>
              </p:nvSpPr>
              <p:spPr bwMode="auto">
                <a:xfrm>
                  <a:off x="1728" y="1248"/>
                  <a:ext cx="336" cy="240"/>
                </a:xfrm>
                <a:prstGeom prst="rect">
                  <a:avLst/>
                </a:prstGeom>
                <a:solidFill>
                  <a:schemeClr val="accent1"/>
                </a:solidFill>
                <a:ln w="9525">
                  <a:solidFill>
                    <a:schemeClr val="tx1"/>
                  </a:solidFill>
                  <a:miter lim="800000"/>
                  <a:headEnd/>
                  <a:tailEnd/>
                </a:ln>
              </p:spPr>
              <p:txBody>
                <a:bodyPr wrap="none" anchor="ctr"/>
                <a:lstStyle/>
                <a:p>
                  <a:r>
                    <a:rPr lang="en-US"/>
                    <a:t>7</a:t>
                  </a:r>
                </a:p>
              </p:txBody>
            </p:sp>
            <p:sp>
              <p:nvSpPr>
                <p:cNvPr id="13366" name="Rectangle 9"/>
                <p:cNvSpPr>
                  <a:spLocks noChangeArrowheads="1"/>
                </p:cNvSpPr>
                <p:nvPr/>
              </p:nvSpPr>
              <p:spPr bwMode="auto">
                <a:xfrm>
                  <a:off x="2064" y="1248"/>
                  <a:ext cx="336" cy="240"/>
                </a:xfrm>
                <a:prstGeom prst="rect">
                  <a:avLst/>
                </a:prstGeom>
                <a:solidFill>
                  <a:schemeClr val="accent1"/>
                </a:solidFill>
                <a:ln w="9525">
                  <a:solidFill>
                    <a:schemeClr val="tx1"/>
                  </a:solidFill>
                  <a:miter lim="800000"/>
                  <a:headEnd/>
                  <a:tailEnd/>
                </a:ln>
              </p:spPr>
              <p:txBody>
                <a:bodyPr wrap="none" anchor="ctr"/>
                <a:lstStyle/>
                <a:p>
                  <a:r>
                    <a:rPr lang="en-US"/>
                    <a:t>12</a:t>
                  </a:r>
                </a:p>
              </p:txBody>
            </p:sp>
            <p:sp>
              <p:nvSpPr>
                <p:cNvPr id="13367" name="Text Box 21"/>
                <p:cNvSpPr txBox="1">
                  <a:spLocks noChangeArrowheads="1"/>
                </p:cNvSpPr>
                <p:nvPr/>
              </p:nvSpPr>
              <p:spPr bwMode="auto">
                <a:xfrm>
                  <a:off x="1488" y="1440"/>
                  <a:ext cx="212" cy="288"/>
                </a:xfrm>
                <a:prstGeom prst="rect">
                  <a:avLst/>
                </a:prstGeom>
                <a:noFill/>
                <a:ln w="9525">
                  <a:noFill/>
                  <a:miter lim="800000"/>
                  <a:headEnd/>
                  <a:tailEnd/>
                </a:ln>
              </p:spPr>
              <p:txBody>
                <a:bodyPr>
                  <a:spAutoFit/>
                </a:bodyPr>
                <a:lstStyle/>
                <a:p>
                  <a:r>
                    <a:rPr lang="en-US"/>
                    <a:t>1</a:t>
                  </a:r>
                </a:p>
              </p:txBody>
            </p:sp>
          </p:grpSp>
        </p:grpSp>
        <p:sp>
          <p:nvSpPr>
            <p:cNvPr id="13352" name="Text Box 22"/>
            <p:cNvSpPr txBox="1">
              <a:spLocks noChangeArrowheads="1"/>
            </p:cNvSpPr>
            <p:nvPr/>
          </p:nvSpPr>
          <p:spPr bwMode="auto">
            <a:xfrm>
              <a:off x="2496" y="1440"/>
              <a:ext cx="212" cy="288"/>
            </a:xfrm>
            <a:prstGeom prst="rect">
              <a:avLst/>
            </a:prstGeom>
            <a:noFill/>
            <a:ln w="9525">
              <a:noFill/>
              <a:miter lim="800000"/>
              <a:headEnd/>
              <a:tailEnd/>
            </a:ln>
          </p:spPr>
          <p:txBody>
            <a:bodyPr>
              <a:spAutoFit/>
            </a:bodyPr>
            <a:lstStyle/>
            <a:p>
              <a:r>
                <a:rPr lang="en-US"/>
                <a:t>4</a:t>
              </a:r>
            </a:p>
          </p:txBody>
        </p:sp>
        <p:sp>
          <p:nvSpPr>
            <p:cNvPr id="13353" name="Text Box 23"/>
            <p:cNvSpPr txBox="1">
              <a:spLocks noChangeArrowheads="1"/>
            </p:cNvSpPr>
            <p:nvPr/>
          </p:nvSpPr>
          <p:spPr bwMode="auto">
            <a:xfrm>
              <a:off x="1776" y="1440"/>
              <a:ext cx="212" cy="288"/>
            </a:xfrm>
            <a:prstGeom prst="rect">
              <a:avLst/>
            </a:prstGeom>
            <a:noFill/>
            <a:ln w="9525">
              <a:noFill/>
              <a:miter lim="800000"/>
              <a:headEnd/>
              <a:tailEnd/>
            </a:ln>
          </p:spPr>
          <p:txBody>
            <a:bodyPr>
              <a:spAutoFit/>
            </a:bodyPr>
            <a:lstStyle/>
            <a:p>
              <a:r>
                <a:rPr lang="en-US"/>
                <a:t>2</a:t>
              </a:r>
            </a:p>
          </p:txBody>
        </p:sp>
        <p:sp>
          <p:nvSpPr>
            <p:cNvPr id="13354" name="Text Box 24"/>
            <p:cNvSpPr txBox="1">
              <a:spLocks noChangeArrowheads="1"/>
            </p:cNvSpPr>
            <p:nvPr/>
          </p:nvSpPr>
          <p:spPr bwMode="auto">
            <a:xfrm>
              <a:off x="3120" y="1440"/>
              <a:ext cx="212" cy="288"/>
            </a:xfrm>
            <a:prstGeom prst="rect">
              <a:avLst/>
            </a:prstGeom>
            <a:noFill/>
            <a:ln w="9525">
              <a:noFill/>
              <a:miter lim="800000"/>
              <a:headEnd/>
              <a:tailEnd/>
            </a:ln>
          </p:spPr>
          <p:txBody>
            <a:bodyPr>
              <a:spAutoFit/>
            </a:bodyPr>
            <a:lstStyle/>
            <a:p>
              <a:r>
                <a:rPr lang="en-US"/>
                <a:t>6</a:t>
              </a:r>
            </a:p>
          </p:txBody>
        </p:sp>
        <p:sp>
          <p:nvSpPr>
            <p:cNvPr id="13355" name="Text Box 25"/>
            <p:cNvSpPr txBox="1">
              <a:spLocks noChangeArrowheads="1"/>
            </p:cNvSpPr>
            <p:nvPr/>
          </p:nvSpPr>
          <p:spPr bwMode="auto">
            <a:xfrm>
              <a:off x="2832" y="1440"/>
              <a:ext cx="212" cy="288"/>
            </a:xfrm>
            <a:prstGeom prst="rect">
              <a:avLst/>
            </a:prstGeom>
            <a:noFill/>
            <a:ln w="9525">
              <a:noFill/>
              <a:miter lim="800000"/>
              <a:headEnd/>
              <a:tailEnd/>
            </a:ln>
          </p:spPr>
          <p:txBody>
            <a:bodyPr>
              <a:spAutoFit/>
            </a:bodyPr>
            <a:lstStyle/>
            <a:p>
              <a:r>
                <a:rPr lang="en-US"/>
                <a:t>5</a:t>
              </a:r>
            </a:p>
          </p:txBody>
        </p:sp>
        <p:sp>
          <p:nvSpPr>
            <p:cNvPr id="13356" name="Text Box 26"/>
            <p:cNvSpPr txBox="1">
              <a:spLocks noChangeArrowheads="1"/>
            </p:cNvSpPr>
            <p:nvPr/>
          </p:nvSpPr>
          <p:spPr bwMode="auto">
            <a:xfrm>
              <a:off x="3792" y="1440"/>
              <a:ext cx="212" cy="288"/>
            </a:xfrm>
            <a:prstGeom prst="rect">
              <a:avLst/>
            </a:prstGeom>
            <a:noFill/>
            <a:ln w="9525">
              <a:noFill/>
              <a:miter lim="800000"/>
              <a:headEnd/>
              <a:tailEnd/>
            </a:ln>
          </p:spPr>
          <p:txBody>
            <a:bodyPr>
              <a:spAutoFit/>
            </a:bodyPr>
            <a:lstStyle/>
            <a:p>
              <a:r>
                <a:rPr lang="en-US"/>
                <a:t>8</a:t>
              </a:r>
            </a:p>
          </p:txBody>
        </p:sp>
        <p:sp>
          <p:nvSpPr>
            <p:cNvPr id="13357" name="Text Box 27"/>
            <p:cNvSpPr txBox="1">
              <a:spLocks noChangeArrowheads="1"/>
            </p:cNvSpPr>
            <p:nvPr/>
          </p:nvSpPr>
          <p:spPr bwMode="auto">
            <a:xfrm>
              <a:off x="3456" y="1440"/>
              <a:ext cx="212" cy="288"/>
            </a:xfrm>
            <a:prstGeom prst="rect">
              <a:avLst/>
            </a:prstGeom>
            <a:noFill/>
            <a:ln w="9525">
              <a:noFill/>
              <a:miter lim="800000"/>
              <a:headEnd/>
              <a:tailEnd/>
            </a:ln>
          </p:spPr>
          <p:txBody>
            <a:bodyPr>
              <a:spAutoFit/>
            </a:bodyPr>
            <a:lstStyle/>
            <a:p>
              <a:r>
                <a:rPr lang="en-US"/>
                <a:t>7</a:t>
              </a:r>
            </a:p>
          </p:txBody>
        </p:sp>
        <p:sp>
          <p:nvSpPr>
            <p:cNvPr id="13358" name="Text Box 28"/>
            <p:cNvSpPr txBox="1">
              <a:spLocks noChangeArrowheads="1"/>
            </p:cNvSpPr>
            <p:nvPr/>
          </p:nvSpPr>
          <p:spPr bwMode="auto">
            <a:xfrm>
              <a:off x="4416" y="1440"/>
              <a:ext cx="384" cy="288"/>
            </a:xfrm>
            <a:prstGeom prst="rect">
              <a:avLst/>
            </a:prstGeom>
            <a:noFill/>
            <a:ln w="9525">
              <a:noFill/>
              <a:miter lim="800000"/>
              <a:headEnd/>
              <a:tailEnd/>
            </a:ln>
          </p:spPr>
          <p:txBody>
            <a:bodyPr>
              <a:spAutoFit/>
            </a:bodyPr>
            <a:lstStyle/>
            <a:p>
              <a:r>
                <a:rPr lang="en-US"/>
                <a:t>10</a:t>
              </a:r>
            </a:p>
          </p:txBody>
        </p:sp>
        <p:sp>
          <p:nvSpPr>
            <p:cNvPr id="13359" name="Text Box 29"/>
            <p:cNvSpPr txBox="1">
              <a:spLocks noChangeArrowheads="1"/>
            </p:cNvSpPr>
            <p:nvPr/>
          </p:nvSpPr>
          <p:spPr bwMode="auto">
            <a:xfrm>
              <a:off x="4128" y="1440"/>
              <a:ext cx="212" cy="288"/>
            </a:xfrm>
            <a:prstGeom prst="rect">
              <a:avLst/>
            </a:prstGeom>
            <a:noFill/>
            <a:ln w="9525">
              <a:noFill/>
              <a:miter lim="800000"/>
              <a:headEnd/>
              <a:tailEnd/>
            </a:ln>
          </p:spPr>
          <p:txBody>
            <a:bodyPr>
              <a:spAutoFit/>
            </a:bodyPr>
            <a:lstStyle/>
            <a:p>
              <a:r>
                <a:rPr lang="en-US"/>
                <a:t>9</a:t>
              </a:r>
            </a:p>
          </p:txBody>
        </p:sp>
        <p:sp>
          <p:nvSpPr>
            <p:cNvPr id="13360" name="Text Box 30"/>
            <p:cNvSpPr txBox="1">
              <a:spLocks noChangeArrowheads="1"/>
            </p:cNvSpPr>
            <p:nvPr/>
          </p:nvSpPr>
          <p:spPr bwMode="auto">
            <a:xfrm>
              <a:off x="4752" y="1440"/>
              <a:ext cx="432" cy="288"/>
            </a:xfrm>
            <a:prstGeom prst="rect">
              <a:avLst/>
            </a:prstGeom>
            <a:noFill/>
            <a:ln w="9525">
              <a:noFill/>
              <a:miter lim="800000"/>
              <a:headEnd/>
              <a:tailEnd/>
            </a:ln>
          </p:spPr>
          <p:txBody>
            <a:bodyPr>
              <a:spAutoFit/>
            </a:bodyPr>
            <a:lstStyle/>
            <a:p>
              <a:r>
                <a:rPr lang="en-US"/>
                <a:t>11</a:t>
              </a:r>
            </a:p>
          </p:txBody>
        </p:sp>
      </p:grpSp>
      <p:grpSp>
        <p:nvGrpSpPr>
          <p:cNvPr id="6" name="Group 37"/>
          <p:cNvGrpSpPr>
            <a:grpSpLocks/>
          </p:cNvGrpSpPr>
          <p:nvPr/>
        </p:nvGrpSpPr>
        <p:grpSpPr bwMode="auto">
          <a:xfrm>
            <a:off x="685800" y="4038600"/>
            <a:ext cx="6553200" cy="762000"/>
            <a:chOff x="1056" y="1248"/>
            <a:chExt cx="4128" cy="480"/>
          </a:xfrm>
        </p:grpSpPr>
        <p:sp>
          <p:nvSpPr>
            <p:cNvPr id="13322" name="Text Box 38"/>
            <p:cNvSpPr txBox="1">
              <a:spLocks noChangeArrowheads="1"/>
            </p:cNvSpPr>
            <p:nvPr/>
          </p:nvSpPr>
          <p:spPr bwMode="auto">
            <a:xfrm>
              <a:off x="1152" y="1440"/>
              <a:ext cx="212" cy="288"/>
            </a:xfrm>
            <a:prstGeom prst="rect">
              <a:avLst/>
            </a:prstGeom>
            <a:noFill/>
            <a:ln w="9525">
              <a:noFill/>
              <a:miter lim="800000"/>
              <a:headEnd/>
              <a:tailEnd/>
            </a:ln>
          </p:spPr>
          <p:txBody>
            <a:bodyPr>
              <a:spAutoFit/>
            </a:bodyPr>
            <a:lstStyle/>
            <a:p>
              <a:r>
                <a:rPr lang="en-US"/>
                <a:t>0</a:t>
              </a:r>
            </a:p>
          </p:txBody>
        </p:sp>
        <p:sp>
          <p:nvSpPr>
            <p:cNvPr id="13323" name="Text Box 39"/>
            <p:cNvSpPr txBox="1">
              <a:spLocks noChangeArrowheads="1"/>
            </p:cNvSpPr>
            <p:nvPr/>
          </p:nvSpPr>
          <p:spPr bwMode="auto">
            <a:xfrm>
              <a:off x="2112" y="1440"/>
              <a:ext cx="212" cy="288"/>
            </a:xfrm>
            <a:prstGeom prst="rect">
              <a:avLst/>
            </a:prstGeom>
            <a:noFill/>
            <a:ln w="9525">
              <a:noFill/>
              <a:miter lim="800000"/>
              <a:headEnd/>
              <a:tailEnd/>
            </a:ln>
          </p:spPr>
          <p:txBody>
            <a:bodyPr>
              <a:spAutoFit/>
            </a:bodyPr>
            <a:lstStyle/>
            <a:p>
              <a:r>
                <a:rPr lang="en-US"/>
                <a:t>3</a:t>
              </a:r>
            </a:p>
          </p:txBody>
        </p:sp>
        <p:grpSp>
          <p:nvGrpSpPr>
            <p:cNvPr id="7" name="Group 40"/>
            <p:cNvGrpSpPr>
              <a:grpSpLocks/>
            </p:cNvGrpSpPr>
            <p:nvPr/>
          </p:nvGrpSpPr>
          <p:grpSpPr bwMode="auto">
            <a:xfrm>
              <a:off x="1056" y="1248"/>
              <a:ext cx="3984" cy="480"/>
              <a:chOff x="1056" y="1248"/>
              <a:chExt cx="3984" cy="480"/>
            </a:xfrm>
          </p:grpSpPr>
          <p:grpSp>
            <p:nvGrpSpPr>
              <p:cNvPr id="8" name="Group 41"/>
              <p:cNvGrpSpPr>
                <a:grpSpLocks/>
              </p:cNvGrpSpPr>
              <p:nvPr/>
            </p:nvGrpSpPr>
            <p:grpSpPr bwMode="auto">
              <a:xfrm>
                <a:off x="2400" y="1248"/>
                <a:ext cx="2640" cy="240"/>
                <a:chOff x="2400" y="1248"/>
                <a:chExt cx="2640" cy="240"/>
              </a:xfrm>
            </p:grpSpPr>
            <p:sp>
              <p:nvSpPr>
                <p:cNvPr id="13341" name="Rectangle 42"/>
                <p:cNvSpPr>
                  <a:spLocks noChangeArrowheads="1"/>
                </p:cNvSpPr>
                <p:nvPr/>
              </p:nvSpPr>
              <p:spPr bwMode="auto">
                <a:xfrm>
                  <a:off x="2400" y="1248"/>
                  <a:ext cx="336" cy="240"/>
                </a:xfrm>
                <a:prstGeom prst="rect">
                  <a:avLst/>
                </a:prstGeom>
                <a:solidFill>
                  <a:schemeClr val="accent1"/>
                </a:solidFill>
                <a:ln w="9525">
                  <a:solidFill>
                    <a:schemeClr val="tx1"/>
                  </a:solidFill>
                  <a:miter lim="800000"/>
                  <a:headEnd/>
                  <a:tailEnd/>
                </a:ln>
              </p:spPr>
              <p:txBody>
                <a:bodyPr wrap="none" anchor="ctr"/>
                <a:lstStyle/>
                <a:p>
                  <a:r>
                    <a:rPr lang="en-US"/>
                    <a:t>15</a:t>
                  </a:r>
                </a:p>
              </p:txBody>
            </p:sp>
            <p:sp>
              <p:nvSpPr>
                <p:cNvPr id="13342" name="Rectangle 43"/>
                <p:cNvSpPr>
                  <a:spLocks noChangeArrowheads="1"/>
                </p:cNvSpPr>
                <p:nvPr/>
              </p:nvSpPr>
              <p:spPr bwMode="auto">
                <a:xfrm>
                  <a:off x="2736" y="1248"/>
                  <a:ext cx="336" cy="240"/>
                </a:xfrm>
                <a:prstGeom prst="rect">
                  <a:avLst/>
                </a:prstGeom>
                <a:noFill/>
                <a:ln w="9525">
                  <a:solidFill>
                    <a:schemeClr val="tx1"/>
                  </a:solidFill>
                  <a:miter lim="800000"/>
                  <a:headEnd/>
                  <a:tailEnd/>
                </a:ln>
              </p:spPr>
              <p:txBody>
                <a:bodyPr wrap="none" anchor="ctr"/>
                <a:lstStyle/>
                <a:p>
                  <a:r>
                    <a:rPr lang="en-US"/>
                    <a:t>20</a:t>
                  </a:r>
                </a:p>
              </p:txBody>
            </p:sp>
            <p:sp>
              <p:nvSpPr>
                <p:cNvPr id="13343" name="Rectangle 44"/>
                <p:cNvSpPr>
                  <a:spLocks noChangeArrowheads="1"/>
                </p:cNvSpPr>
                <p:nvPr/>
              </p:nvSpPr>
              <p:spPr bwMode="auto">
                <a:xfrm>
                  <a:off x="3072" y="1248"/>
                  <a:ext cx="336" cy="240"/>
                </a:xfrm>
                <a:prstGeom prst="rect">
                  <a:avLst/>
                </a:prstGeom>
                <a:noFill/>
                <a:ln w="9525">
                  <a:solidFill>
                    <a:schemeClr val="tx1"/>
                  </a:solidFill>
                  <a:miter lim="800000"/>
                  <a:headEnd/>
                  <a:tailEnd/>
                </a:ln>
              </p:spPr>
              <p:txBody>
                <a:bodyPr wrap="none" anchor="ctr"/>
                <a:lstStyle/>
                <a:p>
                  <a:r>
                    <a:rPr lang="en-US"/>
                    <a:t>25</a:t>
                  </a:r>
                </a:p>
              </p:txBody>
            </p:sp>
            <p:sp>
              <p:nvSpPr>
                <p:cNvPr id="13344" name="Rectangle 45"/>
                <p:cNvSpPr>
                  <a:spLocks noChangeArrowheads="1"/>
                </p:cNvSpPr>
                <p:nvPr/>
              </p:nvSpPr>
              <p:spPr bwMode="auto">
                <a:xfrm>
                  <a:off x="3408" y="1248"/>
                  <a:ext cx="336" cy="240"/>
                </a:xfrm>
                <a:prstGeom prst="rect">
                  <a:avLst/>
                </a:prstGeom>
                <a:noFill/>
                <a:ln w="9525">
                  <a:solidFill>
                    <a:schemeClr val="tx1"/>
                  </a:solidFill>
                  <a:miter lim="800000"/>
                  <a:headEnd/>
                  <a:tailEnd/>
                </a:ln>
              </p:spPr>
              <p:txBody>
                <a:bodyPr wrap="none" anchor="ctr"/>
                <a:lstStyle/>
                <a:p>
                  <a:r>
                    <a:rPr lang="en-US"/>
                    <a:t>27</a:t>
                  </a:r>
                </a:p>
              </p:txBody>
            </p:sp>
            <p:sp>
              <p:nvSpPr>
                <p:cNvPr id="13345" name="Rectangle 46"/>
                <p:cNvSpPr>
                  <a:spLocks noChangeArrowheads="1"/>
                </p:cNvSpPr>
                <p:nvPr/>
              </p:nvSpPr>
              <p:spPr bwMode="auto">
                <a:xfrm>
                  <a:off x="3744" y="1248"/>
                  <a:ext cx="336" cy="240"/>
                </a:xfrm>
                <a:prstGeom prst="rect">
                  <a:avLst/>
                </a:prstGeom>
                <a:noFill/>
                <a:ln w="9525">
                  <a:solidFill>
                    <a:schemeClr val="tx1"/>
                  </a:solidFill>
                  <a:miter lim="800000"/>
                  <a:headEnd/>
                  <a:tailEnd/>
                </a:ln>
              </p:spPr>
              <p:txBody>
                <a:bodyPr wrap="none" anchor="ctr"/>
                <a:lstStyle/>
                <a:p>
                  <a:r>
                    <a:rPr lang="en-US"/>
                    <a:t>35</a:t>
                  </a:r>
                </a:p>
              </p:txBody>
            </p:sp>
            <p:sp>
              <p:nvSpPr>
                <p:cNvPr id="13346" name="Rectangle 47"/>
                <p:cNvSpPr>
                  <a:spLocks noChangeArrowheads="1"/>
                </p:cNvSpPr>
                <p:nvPr/>
              </p:nvSpPr>
              <p:spPr bwMode="auto">
                <a:xfrm>
                  <a:off x="4080" y="1248"/>
                  <a:ext cx="336" cy="240"/>
                </a:xfrm>
                <a:prstGeom prst="rect">
                  <a:avLst/>
                </a:prstGeom>
                <a:noFill/>
                <a:ln w="9525">
                  <a:solidFill>
                    <a:schemeClr val="tx1"/>
                  </a:solidFill>
                  <a:miter lim="800000"/>
                  <a:headEnd/>
                  <a:tailEnd/>
                </a:ln>
              </p:spPr>
              <p:txBody>
                <a:bodyPr wrap="none" anchor="ctr"/>
                <a:lstStyle/>
                <a:p>
                  <a:r>
                    <a:rPr lang="en-US"/>
                    <a:t>40</a:t>
                  </a:r>
                </a:p>
              </p:txBody>
            </p:sp>
            <p:sp>
              <p:nvSpPr>
                <p:cNvPr id="13347" name="Rectangle 48"/>
                <p:cNvSpPr>
                  <a:spLocks noChangeArrowheads="1"/>
                </p:cNvSpPr>
                <p:nvPr/>
              </p:nvSpPr>
              <p:spPr bwMode="auto">
                <a:xfrm>
                  <a:off x="4416" y="1248"/>
                  <a:ext cx="336" cy="240"/>
                </a:xfrm>
                <a:prstGeom prst="rect">
                  <a:avLst/>
                </a:prstGeom>
                <a:noFill/>
                <a:ln w="9525">
                  <a:solidFill>
                    <a:schemeClr val="tx1"/>
                  </a:solidFill>
                  <a:miter lim="800000"/>
                  <a:headEnd/>
                  <a:tailEnd/>
                </a:ln>
              </p:spPr>
              <p:txBody>
                <a:bodyPr wrap="none" anchor="ctr"/>
                <a:lstStyle/>
                <a:p>
                  <a:r>
                    <a:rPr lang="en-US"/>
                    <a:t>47</a:t>
                  </a:r>
                </a:p>
              </p:txBody>
            </p:sp>
            <p:sp>
              <p:nvSpPr>
                <p:cNvPr id="13348" name="Rectangle 49"/>
                <p:cNvSpPr>
                  <a:spLocks noChangeArrowheads="1"/>
                </p:cNvSpPr>
                <p:nvPr/>
              </p:nvSpPr>
              <p:spPr bwMode="auto">
                <a:xfrm>
                  <a:off x="4704" y="1248"/>
                  <a:ext cx="336" cy="240"/>
                </a:xfrm>
                <a:prstGeom prst="rect">
                  <a:avLst/>
                </a:prstGeom>
                <a:noFill/>
                <a:ln w="9525">
                  <a:solidFill>
                    <a:schemeClr val="tx1"/>
                  </a:solidFill>
                  <a:miter lim="800000"/>
                  <a:headEnd/>
                  <a:tailEnd/>
                </a:ln>
              </p:spPr>
              <p:txBody>
                <a:bodyPr wrap="none" anchor="ctr"/>
                <a:lstStyle/>
                <a:p>
                  <a:r>
                    <a:rPr lang="en-US"/>
                    <a:t>60</a:t>
                  </a:r>
                </a:p>
              </p:txBody>
            </p:sp>
          </p:grpSp>
          <p:grpSp>
            <p:nvGrpSpPr>
              <p:cNvPr id="9" name="Group 50"/>
              <p:cNvGrpSpPr>
                <a:grpSpLocks/>
              </p:cNvGrpSpPr>
              <p:nvPr/>
            </p:nvGrpSpPr>
            <p:grpSpPr bwMode="auto">
              <a:xfrm>
                <a:off x="1056" y="1248"/>
                <a:ext cx="1344" cy="480"/>
                <a:chOff x="1056" y="1248"/>
                <a:chExt cx="1344" cy="480"/>
              </a:xfrm>
            </p:grpSpPr>
            <p:sp>
              <p:nvSpPr>
                <p:cNvPr id="13336" name="Rectangle 51"/>
                <p:cNvSpPr>
                  <a:spLocks noChangeArrowheads="1"/>
                </p:cNvSpPr>
                <p:nvPr/>
              </p:nvSpPr>
              <p:spPr bwMode="auto">
                <a:xfrm>
                  <a:off x="1056" y="1248"/>
                  <a:ext cx="336" cy="24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3337" name="Rectangle 52"/>
                <p:cNvSpPr>
                  <a:spLocks noChangeArrowheads="1"/>
                </p:cNvSpPr>
                <p:nvPr/>
              </p:nvSpPr>
              <p:spPr bwMode="auto">
                <a:xfrm>
                  <a:off x="1392" y="1248"/>
                  <a:ext cx="336" cy="24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3338" name="Rectangle 53"/>
                <p:cNvSpPr>
                  <a:spLocks noChangeArrowheads="1"/>
                </p:cNvSpPr>
                <p:nvPr/>
              </p:nvSpPr>
              <p:spPr bwMode="auto">
                <a:xfrm>
                  <a:off x="1728" y="1248"/>
                  <a:ext cx="336" cy="240"/>
                </a:xfrm>
                <a:prstGeom prst="rect">
                  <a:avLst/>
                </a:prstGeom>
                <a:solidFill>
                  <a:schemeClr val="accent1"/>
                </a:solidFill>
                <a:ln w="9525">
                  <a:solidFill>
                    <a:schemeClr val="tx1"/>
                  </a:solidFill>
                  <a:miter lim="800000"/>
                  <a:headEnd/>
                  <a:tailEnd/>
                </a:ln>
              </p:spPr>
              <p:txBody>
                <a:bodyPr wrap="none" anchor="ctr"/>
                <a:lstStyle/>
                <a:p>
                  <a:r>
                    <a:rPr lang="en-US"/>
                    <a:t>7</a:t>
                  </a:r>
                </a:p>
              </p:txBody>
            </p:sp>
            <p:sp>
              <p:nvSpPr>
                <p:cNvPr id="13339" name="Rectangle 54"/>
                <p:cNvSpPr>
                  <a:spLocks noChangeArrowheads="1"/>
                </p:cNvSpPr>
                <p:nvPr/>
              </p:nvSpPr>
              <p:spPr bwMode="auto">
                <a:xfrm>
                  <a:off x="2064" y="1248"/>
                  <a:ext cx="336" cy="240"/>
                </a:xfrm>
                <a:prstGeom prst="rect">
                  <a:avLst/>
                </a:prstGeom>
                <a:solidFill>
                  <a:schemeClr val="accent1"/>
                </a:solidFill>
                <a:ln w="9525">
                  <a:solidFill>
                    <a:schemeClr val="tx1"/>
                  </a:solidFill>
                  <a:miter lim="800000"/>
                  <a:headEnd/>
                  <a:tailEnd/>
                </a:ln>
              </p:spPr>
              <p:txBody>
                <a:bodyPr wrap="none" anchor="ctr"/>
                <a:lstStyle/>
                <a:p>
                  <a:r>
                    <a:rPr lang="en-US"/>
                    <a:t>12</a:t>
                  </a:r>
                </a:p>
              </p:txBody>
            </p:sp>
            <p:sp>
              <p:nvSpPr>
                <p:cNvPr id="13340" name="Text Box 55"/>
                <p:cNvSpPr txBox="1">
                  <a:spLocks noChangeArrowheads="1"/>
                </p:cNvSpPr>
                <p:nvPr/>
              </p:nvSpPr>
              <p:spPr bwMode="auto">
                <a:xfrm>
                  <a:off x="1488" y="1440"/>
                  <a:ext cx="212" cy="288"/>
                </a:xfrm>
                <a:prstGeom prst="rect">
                  <a:avLst/>
                </a:prstGeom>
                <a:noFill/>
                <a:ln w="9525">
                  <a:noFill/>
                  <a:miter lim="800000"/>
                  <a:headEnd/>
                  <a:tailEnd/>
                </a:ln>
              </p:spPr>
              <p:txBody>
                <a:bodyPr>
                  <a:spAutoFit/>
                </a:bodyPr>
                <a:lstStyle/>
                <a:p>
                  <a:r>
                    <a:rPr lang="en-US"/>
                    <a:t>1</a:t>
                  </a:r>
                </a:p>
              </p:txBody>
            </p:sp>
          </p:grpSp>
        </p:grpSp>
        <p:sp>
          <p:nvSpPr>
            <p:cNvPr id="13325" name="Text Box 56"/>
            <p:cNvSpPr txBox="1">
              <a:spLocks noChangeArrowheads="1"/>
            </p:cNvSpPr>
            <p:nvPr/>
          </p:nvSpPr>
          <p:spPr bwMode="auto">
            <a:xfrm>
              <a:off x="2496" y="1440"/>
              <a:ext cx="212" cy="288"/>
            </a:xfrm>
            <a:prstGeom prst="rect">
              <a:avLst/>
            </a:prstGeom>
            <a:noFill/>
            <a:ln w="9525">
              <a:noFill/>
              <a:miter lim="800000"/>
              <a:headEnd/>
              <a:tailEnd/>
            </a:ln>
          </p:spPr>
          <p:txBody>
            <a:bodyPr>
              <a:spAutoFit/>
            </a:bodyPr>
            <a:lstStyle/>
            <a:p>
              <a:r>
                <a:rPr lang="en-US"/>
                <a:t>4</a:t>
              </a:r>
            </a:p>
          </p:txBody>
        </p:sp>
        <p:sp>
          <p:nvSpPr>
            <p:cNvPr id="13326" name="Text Box 57"/>
            <p:cNvSpPr txBox="1">
              <a:spLocks noChangeArrowheads="1"/>
            </p:cNvSpPr>
            <p:nvPr/>
          </p:nvSpPr>
          <p:spPr bwMode="auto">
            <a:xfrm>
              <a:off x="1776" y="1440"/>
              <a:ext cx="212" cy="288"/>
            </a:xfrm>
            <a:prstGeom prst="rect">
              <a:avLst/>
            </a:prstGeom>
            <a:noFill/>
            <a:ln w="9525">
              <a:noFill/>
              <a:miter lim="800000"/>
              <a:headEnd/>
              <a:tailEnd/>
            </a:ln>
          </p:spPr>
          <p:txBody>
            <a:bodyPr>
              <a:spAutoFit/>
            </a:bodyPr>
            <a:lstStyle/>
            <a:p>
              <a:r>
                <a:rPr lang="en-US"/>
                <a:t>2</a:t>
              </a:r>
            </a:p>
          </p:txBody>
        </p:sp>
        <p:sp>
          <p:nvSpPr>
            <p:cNvPr id="13327" name="Text Box 58"/>
            <p:cNvSpPr txBox="1">
              <a:spLocks noChangeArrowheads="1"/>
            </p:cNvSpPr>
            <p:nvPr/>
          </p:nvSpPr>
          <p:spPr bwMode="auto">
            <a:xfrm>
              <a:off x="3120" y="1440"/>
              <a:ext cx="212" cy="288"/>
            </a:xfrm>
            <a:prstGeom prst="rect">
              <a:avLst/>
            </a:prstGeom>
            <a:noFill/>
            <a:ln w="9525">
              <a:noFill/>
              <a:miter lim="800000"/>
              <a:headEnd/>
              <a:tailEnd/>
            </a:ln>
          </p:spPr>
          <p:txBody>
            <a:bodyPr>
              <a:spAutoFit/>
            </a:bodyPr>
            <a:lstStyle/>
            <a:p>
              <a:r>
                <a:rPr lang="en-US"/>
                <a:t>6</a:t>
              </a:r>
            </a:p>
          </p:txBody>
        </p:sp>
        <p:sp>
          <p:nvSpPr>
            <p:cNvPr id="13328" name="Text Box 59"/>
            <p:cNvSpPr txBox="1">
              <a:spLocks noChangeArrowheads="1"/>
            </p:cNvSpPr>
            <p:nvPr/>
          </p:nvSpPr>
          <p:spPr bwMode="auto">
            <a:xfrm>
              <a:off x="2832" y="1440"/>
              <a:ext cx="212" cy="288"/>
            </a:xfrm>
            <a:prstGeom prst="rect">
              <a:avLst/>
            </a:prstGeom>
            <a:noFill/>
            <a:ln w="9525">
              <a:noFill/>
              <a:miter lim="800000"/>
              <a:headEnd/>
              <a:tailEnd/>
            </a:ln>
          </p:spPr>
          <p:txBody>
            <a:bodyPr>
              <a:spAutoFit/>
            </a:bodyPr>
            <a:lstStyle/>
            <a:p>
              <a:r>
                <a:rPr lang="en-US"/>
                <a:t>5</a:t>
              </a:r>
            </a:p>
          </p:txBody>
        </p:sp>
        <p:sp>
          <p:nvSpPr>
            <p:cNvPr id="13329" name="Text Box 60"/>
            <p:cNvSpPr txBox="1">
              <a:spLocks noChangeArrowheads="1"/>
            </p:cNvSpPr>
            <p:nvPr/>
          </p:nvSpPr>
          <p:spPr bwMode="auto">
            <a:xfrm>
              <a:off x="3792" y="1440"/>
              <a:ext cx="212" cy="288"/>
            </a:xfrm>
            <a:prstGeom prst="rect">
              <a:avLst/>
            </a:prstGeom>
            <a:noFill/>
            <a:ln w="9525">
              <a:noFill/>
              <a:miter lim="800000"/>
              <a:headEnd/>
              <a:tailEnd/>
            </a:ln>
          </p:spPr>
          <p:txBody>
            <a:bodyPr>
              <a:spAutoFit/>
            </a:bodyPr>
            <a:lstStyle/>
            <a:p>
              <a:r>
                <a:rPr lang="en-US"/>
                <a:t>8</a:t>
              </a:r>
            </a:p>
          </p:txBody>
        </p:sp>
        <p:sp>
          <p:nvSpPr>
            <p:cNvPr id="13330" name="Text Box 61"/>
            <p:cNvSpPr txBox="1">
              <a:spLocks noChangeArrowheads="1"/>
            </p:cNvSpPr>
            <p:nvPr/>
          </p:nvSpPr>
          <p:spPr bwMode="auto">
            <a:xfrm>
              <a:off x="3456" y="1440"/>
              <a:ext cx="212" cy="288"/>
            </a:xfrm>
            <a:prstGeom prst="rect">
              <a:avLst/>
            </a:prstGeom>
            <a:noFill/>
            <a:ln w="9525">
              <a:noFill/>
              <a:miter lim="800000"/>
              <a:headEnd/>
              <a:tailEnd/>
            </a:ln>
          </p:spPr>
          <p:txBody>
            <a:bodyPr>
              <a:spAutoFit/>
            </a:bodyPr>
            <a:lstStyle/>
            <a:p>
              <a:r>
                <a:rPr lang="en-US"/>
                <a:t>7</a:t>
              </a:r>
            </a:p>
          </p:txBody>
        </p:sp>
        <p:sp>
          <p:nvSpPr>
            <p:cNvPr id="13331" name="Text Box 62"/>
            <p:cNvSpPr txBox="1">
              <a:spLocks noChangeArrowheads="1"/>
            </p:cNvSpPr>
            <p:nvPr/>
          </p:nvSpPr>
          <p:spPr bwMode="auto">
            <a:xfrm>
              <a:off x="4416" y="1440"/>
              <a:ext cx="384" cy="288"/>
            </a:xfrm>
            <a:prstGeom prst="rect">
              <a:avLst/>
            </a:prstGeom>
            <a:noFill/>
            <a:ln w="9525">
              <a:noFill/>
              <a:miter lim="800000"/>
              <a:headEnd/>
              <a:tailEnd/>
            </a:ln>
          </p:spPr>
          <p:txBody>
            <a:bodyPr>
              <a:spAutoFit/>
            </a:bodyPr>
            <a:lstStyle/>
            <a:p>
              <a:r>
                <a:rPr lang="en-US"/>
                <a:t>10</a:t>
              </a:r>
            </a:p>
          </p:txBody>
        </p:sp>
        <p:sp>
          <p:nvSpPr>
            <p:cNvPr id="13332" name="Text Box 63"/>
            <p:cNvSpPr txBox="1">
              <a:spLocks noChangeArrowheads="1"/>
            </p:cNvSpPr>
            <p:nvPr/>
          </p:nvSpPr>
          <p:spPr bwMode="auto">
            <a:xfrm>
              <a:off x="4128" y="1440"/>
              <a:ext cx="212" cy="288"/>
            </a:xfrm>
            <a:prstGeom prst="rect">
              <a:avLst/>
            </a:prstGeom>
            <a:noFill/>
            <a:ln w="9525">
              <a:noFill/>
              <a:miter lim="800000"/>
              <a:headEnd/>
              <a:tailEnd/>
            </a:ln>
          </p:spPr>
          <p:txBody>
            <a:bodyPr>
              <a:spAutoFit/>
            </a:bodyPr>
            <a:lstStyle/>
            <a:p>
              <a:r>
                <a:rPr lang="en-US"/>
                <a:t>9</a:t>
              </a:r>
            </a:p>
          </p:txBody>
        </p:sp>
        <p:sp>
          <p:nvSpPr>
            <p:cNvPr id="13333" name="Text Box 64"/>
            <p:cNvSpPr txBox="1">
              <a:spLocks noChangeArrowheads="1"/>
            </p:cNvSpPr>
            <p:nvPr/>
          </p:nvSpPr>
          <p:spPr bwMode="auto">
            <a:xfrm>
              <a:off x="4752" y="1440"/>
              <a:ext cx="432" cy="288"/>
            </a:xfrm>
            <a:prstGeom prst="rect">
              <a:avLst/>
            </a:prstGeom>
            <a:noFill/>
            <a:ln w="9525">
              <a:noFill/>
              <a:miter lim="800000"/>
              <a:headEnd/>
              <a:tailEnd/>
            </a:ln>
          </p:spPr>
          <p:txBody>
            <a:bodyPr>
              <a:spAutoFit/>
            </a:bodyPr>
            <a:lstStyle/>
            <a:p>
              <a:r>
                <a:rPr lang="en-US"/>
                <a:t>11</a:t>
              </a:r>
            </a:p>
          </p:txBody>
        </p:sp>
      </p:grpSp>
      <p:sp>
        <p:nvSpPr>
          <p:cNvPr id="13320" name="Line 93"/>
          <p:cNvSpPr>
            <a:spLocks noChangeShapeType="1"/>
          </p:cNvSpPr>
          <p:nvPr/>
        </p:nvSpPr>
        <p:spPr bwMode="auto">
          <a:xfrm>
            <a:off x="304800" y="3200400"/>
            <a:ext cx="8534400" cy="0"/>
          </a:xfrm>
          <a:prstGeom prst="line">
            <a:avLst/>
          </a:prstGeom>
          <a:noFill/>
          <a:ln w="9525">
            <a:solidFill>
              <a:schemeClr val="tx1"/>
            </a:solidFill>
            <a:round/>
            <a:headEnd/>
            <a:tailEnd/>
          </a:ln>
        </p:spPr>
        <p:txBody>
          <a:bodyPr/>
          <a:lstStyle/>
          <a:p>
            <a:endParaRPr lang="en-US"/>
          </a:p>
        </p:txBody>
      </p:sp>
      <p:sp>
        <p:nvSpPr>
          <p:cNvPr id="13321" name="Line 94"/>
          <p:cNvSpPr>
            <a:spLocks noChangeShapeType="1"/>
          </p:cNvSpPr>
          <p:nvPr/>
        </p:nvSpPr>
        <p:spPr bwMode="auto">
          <a:xfrm>
            <a:off x="304800" y="5943600"/>
            <a:ext cx="8534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457200"/>
            <a:ext cx="7772400" cy="609600"/>
          </a:xfrm>
        </p:spPr>
        <p:txBody>
          <a:bodyPr>
            <a:normAutofit fontScale="90000"/>
          </a:bodyPr>
          <a:lstStyle/>
          <a:p>
            <a:pPr eaLnBrk="1" fontAlgn="auto" hangingPunct="1">
              <a:spcAft>
                <a:spcPts val="0"/>
              </a:spcAft>
              <a:defRPr/>
            </a:pPr>
            <a:r>
              <a:rPr lang="en-US" b="1" smtClean="0"/>
              <a:t>Illustration of Binary search</a:t>
            </a:r>
          </a:p>
        </p:txBody>
      </p:sp>
      <p:sp>
        <p:nvSpPr>
          <p:cNvPr id="1433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CS 103</a:t>
            </a:r>
          </a:p>
        </p:txBody>
      </p:sp>
      <p:sp>
        <p:nvSpPr>
          <p:cNvPr id="6147" name="Slide Number Placeholder 5"/>
          <p:cNvSpPr>
            <a:spLocks noGrp="1"/>
          </p:cNvSpPr>
          <p:nvPr>
            <p:ph type="sldNum" sz="quarter" idx="12"/>
          </p:nvPr>
        </p:nvSpPr>
        <p:spPr>
          <a:noFill/>
        </p:spPr>
        <p:txBody>
          <a:bodyPr/>
          <a:lstStyle/>
          <a:p>
            <a:pPr>
              <a:defRPr/>
            </a:pPr>
            <a:fld id="{EE706DD1-7F77-4907-89C4-79539D0AA28C}" type="slidenum">
              <a:rPr lang="en-US"/>
              <a:pPr>
                <a:defRPr/>
              </a:pPr>
              <a:t>16</a:t>
            </a:fld>
            <a:endParaRPr lang="en-US"/>
          </a:p>
        </p:txBody>
      </p:sp>
      <p:sp>
        <p:nvSpPr>
          <p:cNvPr id="14341" name="Rectangle 3"/>
          <p:cNvSpPr>
            <a:spLocks noGrp="1" noChangeArrowheads="1"/>
          </p:cNvSpPr>
          <p:nvPr>
            <p:ph sz="quarter" idx="1"/>
          </p:nvPr>
        </p:nvSpPr>
        <p:spPr>
          <a:xfrm>
            <a:off x="685800" y="1143000"/>
            <a:ext cx="7772400" cy="4953000"/>
          </a:xfrm>
        </p:spPr>
        <p:txBody>
          <a:bodyPr/>
          <a:lstStyle/>
          <a:p>
            <a:pPr eaLnBrk="1" hangingPunct="1">
              <a:lnSpc>
                <a:spcPct val="80000"/>
              </a:lnSpc>
            </a:pPr>
            <a:endParaRPr lang="en-US" sz="2400" smtClean="0"/>
          </a:p>
          <a:p>
            <a:pPr eaLnBrk="1" hangingPunct="1">
              <a:lnSpc>
                <a:spcPct val="80000"/>
              </a:lnSpc>
            </a:pPr>
            <a:endParaRPr lang="en-US" sz="2400" smtClean="0"/>
          </a:p>
          <a:p>
            <a:pPr eaLnBrk="1" hangingPunct="1">
              <a:lnSpc>
                <a:spcPct val="80000"/>
              </a:lnSpc>
            </a:pPr>
            <a:endParaRPr lang="en-US" sz="2400" i="1" smtClean="0"/>
          </a:p>
          <a:p>
            <a:pPr eaLnBrk="1" hangingPunct="1">
              <a:lnSpc>
                <a:spcPct val="80000"/>
              </a:lnSpc>
            </a:pPr>
            <a:r>
              <a:rPr lang="en-US" smtClean="0"/>
              <a:t>So search right half X[3..4]</a:t>
            </a:r>
          </a:p>
          <a:p>
            <a:pPr eaLnBrk="1" hangingPunct="1">
              <a:lnSpc>
                <a:spcPct val="80000"/>
              </a:lnSpc>
              <a:buFont typeface="Wingdings 2" pitchFamily="18" charset="2"/>
              <a:buNone/>
            </a:pPr>
            <a:endParaRPr lang="en-US" smtClean="0"/>
          </a:p>
          <a:p>
            <a:pPr eaLnBrk="1" hangingPunct="1">
              <a:lnSpc>
                <a:spcPct val="80000"/>
              </a:lnSpc>
            </a:pPr>
            <a:r>
              <a:rPr lang="en-US" i="1" smtClean="0"/>
              <a:t>mid</a:t>
            </a:r>
            <a:r>
              <a:rPr lang="en-US" smtClean="0"/>
              <a:t> = (3+4)/2 = 3.Compare b with X[3]: b=X[3]=12. </a:t>
            </a:r>
          </a:p>
          <a:p>
            <a:pPr eaLnBrk="1" hangingPunct="1">
              <a:lnSpc>
                <a:spcPct val="80000"/>
              </a:lnSpc>
            </a:pPr>
            <a:r>
              <a:rPr lang="en-US" smtClean="0"/>
              <a:t>Return 3.</a:t>
            </a:r>
          </a:p>
        </p:txBody>
      </p:sp>
      <p:grpSp>
        <p:nvGrpSpPr>
          <p:cNvPr id="2" name="Group 37"/>
          <p:cNvGrpSpPr>
            <a:grpSpLocks/>
          </p:cNvGrpSpPr>
          <p:nvPr/>
        </p:nvGrpSpPr>
        <p:grpSpPr bwMode="auto">
          <a:xfrm>
            <a:off x="914400" y="1371600"/>
            <a:ext cx="6553200" cy="762000"/>
            <a:chOff x="1056" y="1248"/>
            <a:chExt cx="4128" cy="480"/>
          </a:xfrm>
        </p:grpSpPr>
        <p:sp>
          <p:nvSpPr>
            <p:cNvPr id="14371" name="Text Box 38"/>
            <p:cNvSpPr txBox="1">
              <a:spLocks noChangeArrowheads="1"/>
            </p:cNvSpPr>
            <p:nvPr/>
          </p:nvSpPr>
          <p:spPr bwMode="auto">
            <a:xfrm>
              <a:off x="1152" y="1440"/>
              <a:ext cx="212" cy="288"/>
            </a:xfrm>
            <a:prstGeom prst="rect">
              <a:avLst/>
            </a:prstGeom>
            <a:noFill/>
            <a:ln w="9525">
              <a:noFill/>
              <a:miter lim="800000"/>
              <a:headEnd/>
              <a:tailEnd/>
            </a:ln>
          </p:spPr>
          <p:txBody>
            <a:bodyPr>
              <a:spAutoFit/>
            </a:bodyPr>
            <a:lstStyle/>
            <a:p>
              <a:r>
                <a:rPr lang="en-US"/>
                <a:t>0</a:t>
              </a:r>
            </a:p>
          </p:txBody>
        </p:sp>
        <p:sp>
          <p:nvSpPr>
            <p:cNvPr id="14372" name="Text Box 39"/>
            <p:cNvSpPr txBox="1">
              <a:spLocks noChangeArrowheads="1"/>
            </p:cNvSpPr>
            <p:nvPr/>
          </p:nvSpPr>
          <p:spPr bwMode="auto">
            <a:xfrm>
              <a:off x="2112" y="1440"/>
              <a:ext cx="212" cy="288"/>
            </a:xfrm>
            <a:prstGeom prst="rect">
              <a:avLst/>
            </a:prstGeom>
            <a:noFill/>
            <a:ln w="9525">
              <a:noFill/>
              <a:miter lim="800000"/>
              <a:headEnd/>
              <a:tailEnd/>
            </a:ln>
          </p:spPr>
          <p:txBody>
            <a:bodyPr>
              <a:spAutoFit/>
            </a:bodyPr>
            <a:lstStyle/>
            <a:p>
              <a:r>
                <a:rPr lang="en-US"/>
                <a:t>3</a:t>
              </a:r>
            </a:p>
          </p:txBody>
        </p:sp>
        <p:grpSp>
          <p:nvGrpSpPr>
            <p:cNvPr id="3" name="Group 40"/>
            <p:cNvGrpSpPr>
              <a:grpSpLocks/>
            </p:cNvGrpSpPr>
            <p:nvPr/>
          </p:nvGrpSpPr>
          <p:grpSpPr bwMode="auto">
            <a:xfrm>
              <a:off x="1056" y="1248"/>
              <a:ext cx="3984" cy="480"/>
              <a:chOff x="1056" y="1248"/>
              <a:chExt cx="3984" cy="480"/>
            </a:xfrm>
          </p:grpSpPr>
          <p:grpSp>
            <p:nvGrpSpPr>
              <p:cNvPr id="4" name="Group 41"/>
              <p:cNvGrpSpPr>
                <a:grpSpLocks/>
              </p:cNvGrpSpPr>
              <p:nvPr/>
            </p:nvGrpSpPr>
            <p:grpSpPr bwMode="auto">
              <a:xfrm>
                <a:off x="2400" y="1248"/>
                <a:ext cx="2640" cy="240"/>
                <a:chOff x="2400" y="1248"/>
                <a:chExt cx="2640" cy="240"/>
              </a:xfrm>
            </p:grpSpPr>
            <p:sp>
              <p:nvSpPr>
                <p:cNvPr id="14390" name="Rectangle 42"/>
                <p:cNvSpPr>
                  <a:spLocks noChangeArrowheads="1"/>
                </p:cNvSpPr>
                <p:nvPr/>
              </p:nvSpPr>
              <p:spPr bwMode="auto">
                <a:xfrm>
                  <a:off x="2400" y="1248"/>
                  <a:ext cx="336" cy="240"/>
                </a:xfrm>
                <a:prstGeom prst="rect">
                  <a:avLst/>
                </a:prstGeom>
                <a:solidFill>
                  <a:schemeClr val="accent1"/>
                </a:solidFill>
                <a:ln w="9525">
                  <a:solidFill>
                    <a:schemeClr val="tx1"/>
                  </a:solidFill>
                  <a:miter lim="800000"/>
                  <a:headEnd/>
                  <a:tailEnd/>
                </a:ln>
              </p:spPr>
              <p:txBody>
                <a:bodyPr wrap="none" anchor="ctr"/>
                <a:lstStyle/>
                <a:p>
                  <a:r>
                    <a:rPr lang="en-US"/>
                    <a:t>15</a:t>
                  </a:r>
                </a:p>
              </p:txBody>
            </p:sp>
            <p:sp>
              <p:nvSpPr>
                <p:cNvPr id="14391" name="Rectangle 43"/>
                <p:cNvSpPr>
                  <a:spLocks noChangeArrowheads="1"/>
                </p:cNvSpPr>
                <p:nvPr/>
              </p:nvSpPr>
              <p:spPr bwMode="auto">
                <a:xfrm>
                  <a:off x="2736" y="1248"/>
                  <a:ext cx="336" cy="240"/>
                </a:xfrm>
                <a:prstGeom prst="rect">
                  <a:avLst/>
                </a:prstGeom>
                <a:noFill/>
                <a:ln w="9525">
                  <a:solidFill>
                    <a:schemeClr val="tx1"/>
                  </a:solidFill>
                  <a:miter lim="800000"/>
                  <a:headEnd/>
                  <a:tailEnd/>
                </a:ln>
              </p:spPr>
              <p:txBody>
                <a:bodyPr wrap="none" anchor="ctr"/>
                <a:lstStyle/>
                <a:p>
                  <a:r>
                    <a:rPr lang="en-US"/>
                    <a:t>20</a:t>
                  </a:r>
                </a:p>
              </p:txBody>
            </p:sp>
            <p:sp>
              <p:nvSpPr>
                <p:cNvPr id="14392" name="Rectangle 44"/>
                <p:cNvSpPr>
                  <a:spLocks noChangeArrowheads="1"/>
                </p:cNvSpPr>
                <p:nvPr/>
              </p:nvSpPr>
              <p:spPr bwMode="auto">
                <a:xfrm>
                  <a:off x="3072" y="1248"/>
                  <a:ext cx="336" cy="240"/>
                </a:xfrm>
                <a:prstGeom prst="rect">
                  <a:avLst/>
                </a:prstGeom>
                <a:noFill/>
                <a:ln w="9525">
                  <a:solidFill>
                    <a:schemeClr val="tx1"/>
                  </a:solidFill>
                  <a:miter lim="800000"/>
                  <a:headEnd/>
                  <a:tailEnd/>
                </a:ln>
              </p:spPr>
              <p:txBody>
                <a:bodyPr wrap="none" anchor="ctr"/>
                <a:lstStyle/>
                <a:p>
                  <a:r>
                    <a:rPr lang="en-US"/>
                    <a:t>25</a:t>
                  </a:r>
                </a:p>
              </p:txBody>
            </p:sp>
            <p:sp>
              <p:nvSpPr>
                <p:cNvPr id="14393" name="Rectangle 45"/>
                <p:cNvSpPr>
                  <a:spLocks noChangeArrowheads="1"/>
                </p:cNvSpPr>
                <p:nvPr/>
              </p:nvSpPr>
              <p:spPr bwMode="auto">
                <a:xfrm>
                  <a:off x="3408" y="1248"/>
                  <a:ext cx="336" cy="240"/>
                </a:xfrm>
                <a:prstGeom prst="rect">
                  <a:avLst/>
                </a:prstGeom>
                <a:noFill/>
                <a:ln w="9525">
                  <a:solidFill>
                    <a:schemeClr val="tx1"/>
                  </a:solidFill>
                  <a:miter lim="800000"/>
                  <a:headEnd/>
                  <a:tailEnd/>
                </a:ln>
              </p:spPr>
              <p:txBody>
                <a:bodyPr wrap="none" anchor="ctr"/>
                <a:lstStyle/>
                <a:p>
                  <a:r>
                    <a:rPr lang="en-US"/>
                    <a:t>27</a:t>
                  </a:r>
                </a:p>
              </p:txBody>
            </p:sp>
            <p:sp>
              <p:nvSpPr>
                <p:cNvPr id="14394" name="Rectangle 46"/>
                <p:cNvSpPr>
                  <a:spLocks noChangeArrowheads="1"/>
                </p:cNvSpPr>
                <p:nvPr/>
              </p:nvSpPr>
              <p:spPr bwMode="auto">
                <a:xfrm>
                  <a:off x="3744" y="1248"/>
                  <a:ext cx="336" cy="240"/>
                </a:xfrm>
                <a:prstGeom prst="rect">
                  <a:avLst/>
                </a:prstGeom>
                <a:noFill/>
                <a:ln w="9525">
                  <a:solidFill>
                    <a:schemeClr val="tx1"/>
                  </a:solidFill>
                  <a:miter lim="800000"/>
                  <a:headEnd/>
                  <a:tailEnd/>
                </a:ln>
              </p:spPr>
              <p:txBody>
                <a:bodyPr wrap="none" anchor="ctr"/>
                <a:lstStyle/>
                <a:p>
                  <a:r>
                    <a:rPr lang="en-US"/>
                    <a:t>35</a:t>
                  </a:r>
                </a:p>
              </p:txBody>
            </p:sp>
            <p:sp>
              <p:nvSpPr>
                <p:cNvPr id="14395" name="Rectangle 47"/>
                <p:cNvSpPr>
                  <a:spLocks noChangeArrowheads="1"/>
                </p:cNvSpPr>
                <p:nvPr/>
              </p:nvSpPr>
              <p:spPr bwMode="auto">
                <a:xfrm>
                  <a:off x="4080" y="1248"/>
                  <a:ext cx="336" cy="240"/>
                </a:xfrm>
                <a:prstGeom prst="rect">
                  <a:avLst/>
                </a:prstGeom>
                <a:noFill/>
                <a:ln w="9525">
                  <a:solidFill>
                    <a:schemeClr val="tx1"/>
                  </a:solidFill>
                  <a:miter lim="800000"/>
                  <a:headEnd/>
                  <a:tailEnd/>
                </a:ln>
              </p:spPr>
              <p:txBody>
                <a:bodyPr wrap="none" anchor="ctr"/>
                <a:lstStyle/>
                <a:p>
                  <a:r>
                    <a:rPr lang="en-US"/>
                    <a:t>40</a:t>
                  </a:r>
                </a:p>
              </p:txBody>
            </p:sp>
            <p:sp>
              <p:nvSpPr>
                <p:cNvPr id="14396" name="Rectangle 48"/>
                <p:cNvSpPr>
                  <a:spLocks noChangeArrowheads="1"/>
                </p:cNvSpPr>
                <p:nvPr/>
              </p:nvSpPr>
              <p:spPr bwMode="auto">
                <a:xfrm>
                  <a:off x="4416" y="1248"/>
                  <a:ext cx="336" cy="240"/>
                </a:xfrm>
                <a:prstGeom prst="rect">
                  <a:avLst/>
                </a:prstGeom>
                <a:noFill/>
                <a:ln w="9525">
                  <a:solidFill>
                    <a:schemeClr val="tx1"/>
                  </a:solidFill>
                  <a:miter lim="800000"/>
                  <a:headEnd/>
                  <a:tailEnd/>
                </a:ln>
              </p:spPr>
              <p:txBody>
                <a:bodyPr wrap="none" anchor="ctr"/>
                <a:lstStyle/>
                <a:p>
                  <a:r>
                    <a:rPr lang="en-US"/>
                    <a:t>47</a:t>
                  </a:r>
                </a:p>
              </p:txBody>
            </p:sp>
            <p:sp>
              <p:nvSpPr>
                <p:cNvPr id="14397" name="Rectangle 49"/>
                <p:cNvSpPr>
                  <a:spLocks noChangeArrowheads="1"/>
                </p:cNvSpPr>
                <p:nvPr/>
              </p:nvSpPr>
              <p:spPr bwMode="auto">
                <a:xfrm>
                  <a:off x="4704" y="1248"/>
                  <a:ext cx="336" cy="240"/>
                </a:xfrm>
                <a:prstGeom prst="rect">
                  <a:avLst/>
                </a:prstGeom>
                <a:noFill/>
                <a:ln w="9525">
                  <a:solidFill>
                    <a:schemeClr val="tx1"/>
                  </a:solidFill>
                  <a:miter lim="800000"/>
                  <a:headEnd/>
                  <a:tailEnd/>
                </a:ln>
              </p:spPr>
              <p:txBody>
                <a:bodyPr wrap="none" anchor="ctr"/>
                <a:lstStyle/>
                <a:p>
                  <a:r>
                    <a:rPr lang="en-US"/>
                    <a:t>60</a:t>
                  </a:r>
                </a:p>
              </p:txBody>
            </p:sp>
          </p:grpSp>
          <p:grpSp>
            <p:nvGrpSpPr>
              <p:cNvPr id="5" name="Group 50"/>
              <p:cNvGrpSpPr>
                <a:grpSpLocks/>
              </p:cNvGrpSpPr>
              <p:nvPr/>
            </p:nvGrpSpPr>
            <p:grpSpPr bwMode="auto">
              <a:xfrm>
                <a:off x="1056" y="1248"/>
                <a:ext cx="1344" cy="480"/>
                <a:chOff x="1056" y="1248"/>
                <a:chExt cx="1344" cy="480"/>
              </a:xfrm>
            </p:grpSpPr>
            <p:sp>
              <p:nvSpPr>
                <p:cNvPr id="14385" name="Rectangle 51"/>
                <p:cNvSpPr>
                  <a:spLocks noChangeArrowheads="1"/>
                </p:cNvSpPr>
                <p:nvPr/>
              </p:nvSpPr>
              <p:spPr bwMode="auto">
                <a:xfrm>
                  <a:off x="1056" y="1248"/>
                  <a:ext cx="336" cy="240"/>
                </a:xfrm>
                <a:prstGeom prst="rect">
                  <a:avLst/>
                </a:prstGeom>
                <a:solidFill>
                  <a:schemeClr val="accent1"/>
                </a:solidFill>
                <a:ln w="9525">
                  <a:solidFill>
                    <a:schemeClr val="tx1"/>
                  </a:solidFill>
                  <a:miter lim="800000"/>
                  <a:headEnd/>
                  <a:tailEnd/>
                </a:ln>
              </p:spPr>
              <p:txBody>
                <a:bodyPr wrap="none" anchor="ctr"/>
                <a:lstStyle/>
                <a:p>
                  <a:r>
                    <a:rPr lang="en-US"/>
                    <a:t>1</a:t>
                  </a:r>
                </a:p>
              </p:txBody>
            </p:sp>
            <p:sp>
              <p:nvSpPr>
                <p:cNvPr id="14386" name="Rectangle 52"/>
                <p:cNvSpPr>
                  <a:spLocks noChangeArrowheads="1"/>
                </p:cNvSpPr>
                <p:nvPr/>
              </p:nvSpPr>
              <p:spPr bwMode="auto">
                <a:xfrm>
                  <a:off x="1392" y="1248"/>
                  <a:ext cx="336" cy="240"/>
                </a:xfrm>
                <a:prstGeom prst="rect">
                  <a:avLst/>
                </a:prstGeom>
                <a:solidFill>
                  <a:schemeClr val="accent1"/>
                </a:solidFill>
                <a:ln w="9525">
                  <a:solidFill>
                    <a:schemeClr val="tx1"/>
                  </a:solidFill>
                  <a:miter lim="800000"/>
                  <a:headEnd/>
                  <a:tailEnd/>
                </a:ln>
              </p:spPr>
              <p:txBody>
                <a:bodyPr wrap="none" anchor="ctr"/>
                <a:lstStyle/>
                <a:p>
                  <a:r>
                    <a:rPr lang="en-US"/>
                    <a:t>5</a:t>
                  </a:r>
                </a:p>
              </p:txBody>
            </p:sp>
            <p:sp>
              <p:nvSpPr>
                <p:cNvPr id="14387" name="Rectangle 53"/>
                <p:cNvSpPr>
                  <a:spLocks noChangeArrowheads="1"/>
                </p:cNvSpPr>
                <p:nvPr/>
              </p:nvSpPr>
              <p:spPr bwMode="auto">
                <a:xfrm>
                  <a:off x="1728" y="1248"/>
                  <a:ext cx="336" cy="240"/>
                </a:xfrm>
                <a:prstGeom prst="rect">
                  <a:avLst/>
                </a:prstGeom>
                <a:solidFill>
                  <a:schemeClr val="accent1"/>
                </a:solidFill>
                <a:ln w="9525">
                  <a:solidFill>
                    <a:schemeClr val="tx1"/>
                  </a:solidFill>
                  <a:miter lim="800000"/>
                  <a:headEnd/>
                  <a:tailEnd/>
                </a:ln>
              </p:spPr>
              <p:txBody>
                <a:bodyPr wrap="none" anchor="ctr"/>
                <a:lstStyle/>
                <a:p>
                  <a:r>
                    <a:rPr lang="en-US"/>
                    <a:t>7</a:t>
                  </a:r>
                </a:p>
              </p:txBody>
            </p:sp>
            <p:sp>
              <p:nvSpPr>
                <p:cNvPr id="14388" name="Rectangle 54"/>
                <p:cNvSpPr>
                  <a:spLocks noChangeArrowheads="1"/>
                </p:cNvSpPr>
                <p:nvPr/>
              </p:nvSpPr>
              <p:spPr bwMode="auto">
                <a:xfrm>
                  <a:off x="2064" y="1248"/>
                  <a:ext cx="336" cy="240"/>
                </a:xfrm>
                <a:prstGeom prst="rect">
                  <a:avLst/>
                </a:prstGeom>
                <a:solidFill>
                  <a:schemeClr val="accent1"/>
                </a:solidFill>
                <a:ln w="9525">
                  <a:solidFill>
                    <a:schemeClr val="tx1"/>
                  </a:solidFill>
                  <a:miter lim="800000"/>
                  <a:headEnd/>
                  <a:tailEnd/>
                </a:ln>
              </p:spPr>
              <p:txBody>
                <a:bodyPr wrap="none" anchor="ctr"/>
                <a:lstStyle/>
                <a:p>
                  <a:r>
                    <a:rPr lang="en-US"/>
                    <a:t>12</a:t>
                  </a:r>
                </a:p>
              </p:txBody>
            </p:sp>
            <p:sp>
              <p:nvSpPr>
                <p:cNvPr id="14389" name="Text Box 55"/>
                <p:cNvSpPr txBox="1">
                  <a:spLocks noChangeArrowheads="1"/>
                </p:cNvSpPr>
                <p:nvPr/>
              </p:nvSpPr>
              <p:spPr bwMode="auto">
                <a:xfrm>
                  <a:off x="1488" y="1440"/>
                  <a:ext cx="212" cy="288"/>
                </a:xfrm>
                <a:prstGeom prst="rect">
                  <a:avLst/>
                </a:prstGeom>
                <a:noFill/>
                <a:ln w="9525">
                  <a:noFill/>
                  <a:miter lim="800000"/>
                  <a:headEnd/>
                  <a:tailEnd/>
                </a:ln>
              </p:spPr>
              <p:txBody>
                <a:bodyPr>
                  <a:spAutoFit/>
                </a:bodyPr>
                <a:lstStyle/>
                <a:p>
                  <a:r>
                    <a:rPr lang="en-US"/>
                    <a:t>1</a:t>
                  </a:r>
                </a:p>
              </p:txBody>
            </p:sp>
          </p:grpSp>
        </p:grpSp>
        <p:sp>
          <p:nvSpPr>
            <p:cNvPr id="14374" name="Text Box 56"/>
            <p:cNvSpPr txBox="1">
              <a:spLocks noChangeArrowheads="1"/>
            </p:cNvSpPr>
            <p:nvPr/>
          </p:nvSpPr>
          <p:spPr bwMode="auto">
            <a:xfrm>
              <a:off x="2496" y="1440"/>
              <a:ext cx="212" cy="288"/>
            </a:xfrm>
            <a:prstGeom prst="rect">
              <a:avLst/>
            </a:prstGeom>
            <a:noFill/>
            <a:ln w="9525">
              <a:noFill/>
              <a:miter lim="800000"/>
              <a:headEnd/>
              <a:tailEnd/>
            </a:ln>
          </p:spPr>
          <p:txBody>
            <a:bodyPr>
              <a:spAutoFit/>
            </a:bodyPr>
            <a:lstStyle/>
            <a:p>
              <a:r>
                <a:rPr lang="en-US"/>
                <a:t>4</a:t>
              </a:r>
            </a:p>
          </p:txBody>
        </p:sp>
        <p:sp>
          <p:nvSpPr>
            <p:cNvPr id="14375" name="Text Box 57"/>
            <p:cNvSpPr txBox="1">
              <a:spLocks noChangeArrowheads="1"/>
            </p:cNvSpPr>
            <p:nvPr/>
          </p:nvSpPr>
          <p:spPr bwMode="auto">
            <a:xfrm>
              <a:off x="1776" y="1440"/>
              <a:ext cx="212" cy="288"/>
            </a:xfrm>
            <a:prstGeom prst="rect">
              <a:avLst/>
            </a:prstGeom>
            <a:noFill/>
            <a:ln w="9525">
              <a:noFill/>
              <a:miter lim="800000"/>
              <a:headEnd/>
              <a:tailEnd/>
            </a:ln>
          </p:spPr>
          <p:txBody>
            <a:bodyPr>
              <a:spAutoFit/>
            </a:bodyPr>
            <a:lstStyle/>
            <a:p>
              <a:r>
                <a:rPr lang="en-US"/>
                <a:t>2</a:t>
              </a:r>
            </a:p>
          </p:txBody>
        </p:sp>
        <p:sp>
          <p:nvSpPr>
            <p:cNvPr id="14376" name="Text Box 58"/>
            <p:cNvSpPr txBox="1">
              <a:spLocks noChangeArrowheads="1"/>
            </p:cNvSpPr>
            <p:nvPr/>
          </p:nvSpPr>
          <p:spPr bwMode="auto">
            <a:xfrm>
              <a:off x="3120" y="1440"/>
              <a:ext cx="212" cy="288"/>
            </a:xfrm>
            <a:prstGeom prst="rect">
              <a:avLst/>
            </a:prstGeom>
            <a:noFill/>
            <a:ln w="9525">
              <a:noFill/>
              <a:miter lim="800000"/>
              <a:headEnd/>
              <a:tailEnd/>
            </a:ln>
          </p:spPr>
          <p:txBody>
            <a:bodyPr>
              <a:spAutoFit/>
            </a:bodyPr>
            <a:lstStyle/>
            <a:p>
              <a:r>
                <a:rPr lang="en-US"/>
                <a:t>6</a:t>
              </a:r>
            </a:p>
          </p:txBody>
        </p:sp>
        <p:sp>
          <p:nvSpPr>
            <p:cNvPr id="14377" name="Text Box 59"/>
            <p:cNvSpPr txBox="1">
              <a:spLocks noChangeArrowheads="1"/>
            </p:cNvSpPr>
            <p:nvPr/>
          </p:nvSpPr>
          <p:spPr bwMode="auto">
            <a:xfrm>
              <a:off x="2832" y="1440"/>
              <a:ext cx="212" cy="288"/>
            </a:xfrm>
            <a:prstGeom prst="rect">
              <a:avLst/>
            </a:prstGeom>
            <a:noFill/>
            <a:ln w="9525">
              <a:noFill/>
              <a:miter lim="800000"/>
              <a:headEnd/>
              <a:tailEnd/>
            </a:ln>
          </p:spPr>
          <p:txBody>
            <a:bodyPr>
              <a:spAutoFit/>
            </a:bodyPr>
            <a:lstStyle/>
            <a:p>
              <a:r>
                <a:rPr lang="en-US"/>
                <a:t>5</a:t>
              </a:r>
            </a:p>
          </p:txBody>
        </p:sp>
        <p:sp>
          <p:nvSpPr>
            <p:cNvPr id="14378" name="Text Box 60"/>
            <p:cNvSpPr txBox="1">
              <a:spLocks noChangeArrowheads="1"/>
            </p:cNvSpPr>
            <p:nvPr/>
          </p:nvSpPr>
          <p:spPr bwMode="auto">
            <a:xfrm>
              <a:off x="3792" y="1440"/>
              <a:ext cx="212" cy="288"/>
            </a:xfrm>
            <a:prstGeom prst="rect">
              <a:avLst/>
            </a:prstGeom>
            <a:noFill/>
            <a:ln w="9525">
              <a:noFill/>
              <a:miter lim="800000"/>
              <a:headEnd/>
              <a:tailEnd/>
            </a:ln>
          </p:spPr>
          <p:txBody>
            <a:bodyPr>
              <a:spAutoFit/>
            </a:bodyPr>
            <a:lstStyle/>
            <a:p>
              <a:r>
                <a:rPr lang="en-US"/>
                <a:t>8</a:t>
              </a:r>
            </a:p>
          </p:txBody>
        </p:sp>
        <p:sp>
          <p:nvSpPr>
            <p:cNvPr id="14379" name="Text Box 61"/>
            <p:cNvSpPr txBox="1">
              <a:spLocks noChangeArrowheads="1"/>
            </p:cNvSpPr>
            <p:nvPr/>
          </p:nvSpPr>
          <p:spPr bwMode="auto">
            <a:xfrm>
              <a:off x="3456" y="1440"/>
              <a:ext cx="212" cy="288"/>
            </a:xfrm>
            <a:prstGeom prst="rect">
              <a:avLst/>
            </a:prstGeom>
            <a:noFill/>
            <a:ln w="9525">
              <a:noFill/>
              <a:miter lim="800000"/>
              <a:headEnd/>
              <a:tailEnd/>
            </a:ln>
          </p:spPr>
          <p:txBody>
            <a:bodyPr>
              <a:spAutoFit/>
            </a:bodyPr>
            <a:lstStyle/>
            <a:p>
              <a:r>
                <a:rPr lang="en-US"/>
                <a:t>7</a:t>
              </a:r>
            </a:p>
          </p:txBody>
        </p:sp>
        <p:sp>
          <p:nvSpPr>
            <p:cNvPr id="14380" name="Text Box 62"/>
            <p:cNvSpPr txBox="1">
              <a:spLocks noChangeArrowheads="1"/>
            </p:cNvSpPr>
            <p:nvPr/>
          </p:nvSpPr>
          <p:spPr bwMode="auto">
            <a:xfrm>
              <a:off x="4416" y="1440"/>
              <a:ext cx="384" cy="288"/>
            </a:xfrm>
            <a:prstGeom prst="rect">
              <a:avLst/>
            </a:prstGeom>
            <a:noFill/>
            <a:ln w="9525">
              <a:noFill/>
              <a:miter lim="800000"/>
              <a:headEnd/>
              <a:tailEnd/>
            </a:ln>
          </p:spPr>
          <p:txBody>
            <a:bodyPr>
              <a:spAutoFit/>
            </a:bodyPr>
            <a:lstStyle/>
            <a:p>
              <a:r>
                <a:rPr lang="en-US"/>
                <a:t>10</a:t>
              </a:r>
            </a:p>
          </p:txBody>
        </p:sp>
        <p:sp>
          <p:nvSpPr>
            <p:cNvPr id="14381" name="Text Box 63"/>
            <p:cNvSpPr txBox="1">
              <a:spLocks noChangeArrowheads="1"/>
            </p:cNvSpPr>
            <p:nvPr/>
          </p:nvSpPr>
          <p:spPr bwMode="auto">
            <a:xfrm>
              <a:off x="4128" y="1440"/>
              <a:ext cx="212" cy="288"/>
            </a:xfrm>
            <a:prstGeom prst="rect">
              <a:avLst/>
            </a:prstGeom>
            <a:noFill/>
            <a:ln w="9525">
              <a:noFill/>
              <a:miter lim="800000"/>
              <a:headEnd/>
              <a:tailEnd/>
            </a:ln>
          </p:spPr>
          <p:txBody>
            <a:bodyPr>
              <a:spAutoFit/>
            </a:bodyPr>
            <a:lstStyle/>
            <a:p>
              <a:r>
                <a:rPr lang="en-US"/>
                <a:t>9</a:t>
              </a:r>
            </a:p>
          </p:txBody>
        </p:sp>
        <p:sp>
          <p:nvSpPr>
            <p:cNvPr id="14382" name="Text Box 64"/>
            <p:cNvSpPr txBox="1">
              <a:spLocks noChangeArrowheads="1"/>
            </p:cNvSpPr>
            <p:nvPr/>
          </p:nvSpPr>
          <p:spPr bwMode="auto">
            <a:xfrm>
              <a:off x="4752" y="1440"/>
              <a:ext cx="432" cy="288"/>
            </a:xfrm>
            <a:prstGeom prst="rect">
              <a:avLst/>
            </a:prstGeom>
            <a:noFill/>
            <a:ln w="9525">
              <a:noFill/>
              <a:miter lim="800000"/>
              <a:headEnd/>
              <a:tailEnd/>
            </a:ln>
          </p:spPr>
          <p:txBody>
            <a:bodyPr>
              <a:spAutoFit/>
            </a:bodyPr>
            <a:lstStyle/>
            <a:p>
              <a:r>
                <a:rPr lang="en-US"/>
                <a:t>11</a:t>
              </a:r>
            </a:p>
          </p:txBody>
        </p:sp>
      </p:grpSp>
      <p:grpSp>
        <p:nvGrpSpPr>
          <p:cNvPr id="6" name="Group 65"/>
          <p:cNvGrpSpPr>
            <a:grpSpLocks/>
          </p:cNvGrpSpPr>
          <p:nvPr/>
        </p:nvGrpSpPr>
        <p:grpSpPr bwMode="auto">
          <a:xfrm>
            <a:off x="990600" y="4114800"/>
            <a:ext cx="7162800" cy="1538288"/>
            <a:chOff x="1056" y="1248"/>
            <a:chExt cx="4128" cy="570"/>
          </a:xfrm>
        </p:grpSpPr>
        <p:sp>
          <p:nvSpPr>
            <p:cNvPr id="14344" name="Text Box 66"/>
            <p:cNvSpPr txBox="1">
              <a:spLocks noChangeArrowheads="1"/>
            </p:cNvSpPr>
            <p:nvPr/>
          </p:nvSpPr>
          <p:spPr bwMode="auto">
            <a:xfrm>
              <a:off x="1144" y="1530"/>
              <a:ext cx="212" cy="288"/>
            </a:xfrm>
            <a:prstGeom prst="rect">
              <a:avLst/>
            </a:prstGeom>
            <a:noFill/>
            <a:ln w="9525">
              <a:noFill/>
              <a:miter lim="800000"/>
              <a:headEnd/>
              <a:tailEnd/>
            </a:ln>
          </p:spPr>
          <p:txBody>
            <a:bodyPr>
              <a:spAutoFit/>
            </a:bodyPr>
            <a:lstStyle/>
            <a:p>
              <a:r>
                <a:rPr lang="en-US"/>
                <a:t>0</a:t>
              </a:r>
            </a:p>
          </p:txBody>
        </p:sp>
        <p:sp>
          <p:nvSpPr>
            <p:cNvPr id="14345" name="Text Box 67"/>
            <p:cNvSpPr txBox="1">
              <a:spLocks noChangeArrowheads="1"/>
            </p:cNvSpPr>
            <p:nvPr/>
          </p:nvSpPr>
          <p:spPr bwMode="auto">
            <a:xfrm>
              <a:off x="2110" y="1530"/>
              <a:ext cx="212" cy="288"/>
            </a:xfrm>
            <a:prstGeom prst="rect">
              <a:avLst/>
            </a:prstGeom>
            <a:noFill/>
            <a:ln w="9525">
              <a:noFill/>
              <a:miter lim="800000"/>
              <a:headEnd/>
              <a:tailEnd/>
            </a:ln>
          </p:spPr>
          <p:txBody>
            <a:bodyPr>
              <a:spAutoFit/>
            </a:bodyPr>
            <a:lstStyle/>
            <a:p>
              <a:r>
                <a:rPr lang="en-US"/>
                <a:t>3</a:t>
              </a:r>
            </a:p>
          </p:txBody>
        </p:sp>
        <p:grpSp>
          <p:nvGrpSpPr>
            <p:cNvPr id="7" name="Group 68"/>
            <p:cNvGrpSpPr>
              <a:grpSpLocks/>
            </p:cNvGrpSpPr>
            <p:nvPr/>
          </p:nvGrpSpPr>
          <p:grpSpPr bwMode="auto">
            <a:xfrm>
              <a:off x="1056" y="1248"/>
              <a:ext cx="3984" cy="570"/>
              <a:chOff x="1056" y="1248"/>
              <a:chExt cx="3984" cy="570"/>
            </a:xfrm>
          </p:grpSpPr>
          <p:grpSp>
            <p:nvGrpSpPr>
              <p:cNvPr id="8" name="Group 69"/>
              <p:cNvGrpSpPr>
                <a:grpSpLocks/>
              </p:cNvGrpSpPr>
              <p:nvPr/>
            </p:nvGrpSpPr>
            <p:grpSpPr bwMode="auto">
              <a:xfrm>
                <a:off x="2400" y="1248"/>
                <a:ext cx="2640" cy="240"/>
                <a:chOff x="2400" y="1248"/>
                <a:chExt cx="2640" cy="240"/>
              </a:xfrm>
            </p:grpSpPr>
            <p:sp>
              <p:nvSpPr>
                <p:cNvPr id="14363" name="Rectangle 70"/>
                <p:cNvSpPr>
                  <a:spLocks noChangeArrowheads="1"/>
                </p:cNvSpPr>
                <p:nvPr/>
              </p:nvSpPr>
              <p:spPr bwMode="auto">
                <a:xfrm>
                  <a:off x="2400" y="1248"/>
                  <a:ext cx="336" cy="240"/>
                </a:xfrm>
                <a:prstGeom prst="rect">
                  <a:avLst/>
                </a:prstGeom>
                <a:solidFill>
                  <a:schemeClr val="accent1"/>
                </a:solidFill>
                <a:ln w="9525">
                  <a:solidFill>
                    <a:schemeClr val="tx1"/>
                  </a:solidFill>
                  <a:miter lim="800000"/>
                  <a:headEnd/>
                  <a:tailEnd/>
                </a:ln>
              </p:spPr>
              <p:txBody>
                <a:bodyPr wrap="none" anchor="ctr"/>
                <a:lstStyle/>
                <a:p>
                  <a:r>
                    <a:rPr lang="en-US"/>
                    <a:t>15</a:t>
                  </a:r>
                </a:p>
              </p:txBody>
            </p:sp>
            <p:sp>
              <p:nvSpPr>
                <p:cNvPr id="14364" name="Rectangle 71"/>
                <p:cNvSpPr>
                  <a:spLocks noChangeArrowheads="1"/>
                </p:cNvSpPr>
                <p:nvPr/>
              </p:nvSpPr>
              <p:spPr bwMode="auto">
                <a:xfrm>
                  <a:off x="2736" y="1248"/>
                  <a:ext cx="336" cy="240"/>
                </a:xfrm>
                <a:prstGeom prst="rect">
                  <a:avLst/>
                </a:prstGeom>
                <a:noFill/>
                <a:ln w="9525">
                  <a:solidFill>
                    <a:schemeClr val="tx1"/>
                  </a:solidFill>
                  <a:miter lim="800000"/>
                  <a:headEnd/>
                  <a:tailEnd/>
                </a:ln>
              </p:spPr>
              <p:txBody>
                <a:bodyPr wrap="none" anchor="ctr"/>
                <a:lstStyle/>
                <a:p>
                  <a:r>
                    <a:rPr lang="en-US"/>
                    <a:t>20</a:t>
                  </a:r>
                </a:p>
              </p:txBody>
            </p:sp>
            <p:sp>
              <p:nvSpPr>
                <p:cNvPr id="14365" name="Rectangle 72"/>
                <p:cNvSpPr>
                  <a:spLocks noChangeArrowheads="1"/>
                </p:cNvSpPr>
                <p:nvPr/>
              </p:nvSpPr>
              <p:spPr bwMode="auto">
                <a:xfrm>
                  <a:off x="3072" y="1248"/>
                  <a:ext cx="336" cy="240"/>
                </a:xfrm>
                <a:prstGeom prst="rect">
                  <a:avLst/>
                </a:prstGeom>
                <a:noFill/>
                <a:ln w="9525">
                  <a:solidFill>
                    <a:schemeClr val="tx1"/>
                  </a:solidFill>
                  <a:miter lim="800000"/>
                  <a:headEnd/>
                  <a:tailEnd/>
                </a:ln>
              </p:spPr>
              <p:txBody>
                <a:bodyPr wrap="none" anchor="ctr"/>
                <a:lstStyle/>
                <a:p>
                  <a:r>
                    <a:rPr lang="en-US"/>
                    <a:t>25</a:t>
                  </a:r>
                </a:p>
              </p:txBody>
            </p:sp>
            <p:sp>
              <p:nvSpPr>
                <p:cNvPr id="14366" name="Rectangle 73"/>
                <p:cNvSpPr>
                  <a:spLocks noChangeArrowheads="1"/>
                </p:cNvSpPr>
                <p:nvPr/>
              </p:nvSpPr>
              <p:spPr bwMode="auto">
                <a:xfrm>
                  <a:off x="3408" y="1248"/>
                  <a:ext cx="336" cy="240"/>
                </a:xfrm>
                <a:prstGeom prst="rect">
                  <a:avLst/>
                </a:prstGeom>
                <a:noFill/>
                <a:ln w="9525">
                  <a:solidFill>
                    <a:schemeClr val="tx1"/>
                  </a:solidFill>
                  <a:miter lim="800000"/>
                  <a:headEnd/>
                  <a:tailEnd/>
                </a:ln>
              </p:spPr>
              <p:txBody>
                <a:bodyPr wrap="none" anchor="ctr"/>
                <a:lstStyle/>
                <a:p>
                  <a:r>
                    <a:rPr lang="en-US"/>
                    <a:t>27</a:t>
                  </a:r>
                </a:p>
              </p:txBody>
            </p:sp>
            <p:sp>
              <p:nvSpPr>
                <p:cNvPr id="14367" name="Rectangle 74"/>
                <p:cNvSpPr>
                  <a:spLocks noChangeArrowheads="1"/>
                </p:cNvSpPr>
                <p:nvPr/>
              </p:nvSpPr>
              <p:spPr bwMode="auto">
                <a:xfrm>
                  <a:off x="3744" y="1248"/>
                  <a:ext cx="336" cy="240"/>
                </a:xfrm>
                <a:prstGeom prst="rect">
                  <a:avLst/>
                </a:prstGeom>
                <a:noFill/>
                <a:ln w="9525">
                  <a:solidFill>
                    <a:schemeClr val="tx1"/>
                  </a:solidFill>
                  <a:miter lim="800000"/>
                  <a:headEnd/>
                  <a:tailEnd/>
                </a:ln>
              </p:spPr>
              <p:txBody>
                <a:bodyPr wrap="none" anchor="ctr"/>
                <a:lstStyle/>
                <a:p>
                  <a:r>
                    <a:rPr lang="en-US"/>
                    <a:t>35</a:t>
                  </a:r>
                </a:p>
              </p:txBody>
            </p:sp>
            <p:sp>
              <p:nvSpPr>
                <p:cNvPr id="14368" name="Rectangle 75"/>
                <p:cNvSpPr>
                  <a:spLocks noChangeArrowheads="1"/>
                </p:cNvSpPr>
                <p:nvPr/>
              </p:nvSpPr>
              <p:spPr bwMode="auto">
                <a:xfrm>
                  <a:off x="4080" y="1248"/>
                  <a:ext cx="336" cy="240"/>
                </a:xfrm>
                <a:prstGeom prst="rect">
                  <a:avLst/>
                </a:prstGeom>
                <a:noFill/>
                <a:ln w="9525">
                  <a:solidFill>
                    <a:schemeClr val="tx1"/>
                  </a:solidFill>
                  <a:miter lim="800000"/>
                  <a:headEnd/>
                  <a:tailEnd/>
                </a:ln>
              </p:spPr>
              <p:txBody>
                <a:bodyPr wrap="none" anchor="ctr"/>
                <a:lstStyle/>
                <a:p>
                  <a:r>
                    <a:rPr lang="en-US"/>
                    <a:t>40</a:t>
                  </a:r>
                </a:p>
              </p:txBody>
            </p:sp>
            <p:sp>
              <p:nvSpPr>
                <p:cNvPr id="14369" name="Rectangle 76"/>
                <p:cNvSpPr>
                  <a:spLocks noChangeArrowheads="1"/>
                </p:cNvSpPr>
                <p:nvPr/>
              </p:nvSpPr>
              <p:spPr bwMode="auto">
                <a:xfrm>
                  <a:off x="4416" y="1248"/>
                  <a:ext cx="336" cy="240"/>
                </a:xfrm>
                <a:prstGeom prst="rect">
                  <a:avLst/>
                </a:prstGeom>
                <a:noFill/>
                <a:ln w="9525">
                  <a:solidFill>
                    <a:schemeClr val="tx1"/>
                  </a:solidFill>
                  <a:miter lim="800000"/>
                  <a:headEnd/>
                  <a:tailEnd/>
                </a:ln>
              </p:spPr>
              <p:txBody>
                <a:bodyPr wrap="none" anchor="ctr"/>
                <a:lstStyle/>
                <a:p>
                  <a:r>
                    <a:rPr lang="en-US"/>
                    <a:t>47</a:t>
                  </a:r>
                </a:p>
              </p:txBody>
            </p:sp>
            <p:sp>
              <p:nvSpPr>
                <p:cNvPr id="14370" name="Rectangle 77"/>
                <p:cNvSpPr>
                  <a:spLocks noChangeArrowheads="1"/>
                </p:cNvSpPr>
                <p:nvPr/>
              </p:nvSpPr>
              <p:spPr bwMode="auto">
                <a:xfrm>
                  <a:off x="4704" y="1248"/>
                  <a:ext cx="336" cy="240"/>
                </a:xfrm>
                <a:prstGeom prst="rect">
                  <a:avLst/>
                </a:prstGeom>
                <a:noFill/>
                <a:ln w="9525">
                  <a:solidFill>
                    <a:schemeClr val="tx1"/>
                  </a:solidFill>
                  <a:miter lim="800000"/>
                  <a:headEnd/>
                  <a:tailEnd/>
                </a:ln>
              </p:spPr>
              <p:txBody>
                <a:bodyPr wrap="none" anchor="ctr"/>
                <a:lstStyle/>
                <a:p>
                  <a:r>
                    <a:rPr lang="en-US"/>
                    <a:t>60</a:t>
                  </a:r>
                </a:p>
              </p:txBody>
            </p:sp>
          </p:grpSp>
          <p:grpSp>
            <p:nvGrpSpPr>
              <p:cNvPr id="9" name="Group 78"/>
              <p:cNvGrpSpPr>
                <a:grpSpLocks/>
              </p:cNvGrpSpPr>
              <p:nvPr/>
            </p:nvGrpSpPr>
            <p:grpSpPr bwMode="auto">
              <a:xfrm>
                <a:off x="1056" y="1248"/>
                <a:ext cx="1344" cy="570"/>
                <a:chOff x="1056" y="1248"/>
                <a:chExt cx="1344" cy="570"/>
              </a:xfrm>
            </p:grpSpPr>
            <p:sp>
              <p:nvSpPr>
                <p:cNvPr id="14358" name="Rectangle 79"/>
                <p:cNvSpPr>
                  <a:spLocks noChangeArrowheads="1"/>
                </p:cNvSpPr>
                <p:nvPr/>
              </p:nvSpPr>
              <p:spPr bwMode="auto">
                <a:xfrm>
                  <a:off x="1056" y="1248"/>
                  <a:ext cx="336" cy="240"/>
                </a:xfrm>
                <a:prstGeom prst="rect">
                  <a:avLst/>
                </a:prstGeom>
                <a:noFill/>
                <a:ln w="9525">
                  <a:solidFill>
                    <a:schemeClr val="tx1"/>
                  </a:solidFill>
                  <a:miter lim="800000"/>
                  <a:headEnd/>
                  <a:tailEnd/>
                </a:ln>
              </p:spPr>
              <p:txBody>
                <a:bodyPr wrap="none" anchor="ctr"/>
                <a:lstStyle/>
                <a:p>
                  <a:r>
                    <a:rPr lang="en-US"/>
                    <a:t>1</a:t>
                  </a:r>
                </a:p>
              </p:txBody>
            </p:sp>
            <p:sp>
              <p:nvSpPr>
                <p:cNvPr id="14359" name="Rectangle 80"/>
                <p:cNvSpPr>
                  <a:spLocks noChangeArrowheads="1"/>
                </p:cNvSpPr>
                <p:nvPr/>
              </p:nvSpPr>
              <p:spPr bwMode="auto">
                <a:xfrm>
                  <a:off x="1392" y="1248"/>
                  <a:ext cx="336" cy="240"/>
                </a:xfrm>
                <a:prstGeom prst="rect">
                  <a:avLst/>
                </a:prstGeom>
                <a:noFill/>
                <a:ln w="9525">
                  <a:solidFill>
                    <a:schemeClr val="tx1"/>
                  </a:solidFill>
                  <a:miter lim="800000"/>
                  <a:headEnd/>
                  <a:tailEnd/>
                </a:ln>
              </p:spPr>
              <p:txBody>
                <a:bodyPr wrap="none" anchor="ctr"/>
                <a:lstStyle/>
                <a:p>
                  <a:r>
                    <a:rPr lang="en-US"/>
                    <a:t>5</a:t>
                  </a:r>
                </a:p>
              </p:txBody>
            </p:sp>
            <p:sp>
              <p:nvSpPr>
                <p:cNvPr id="14360" name="Rectangle 81"/>
                <p:cNvSpPr>
                  <a:spLocks noChangeArrowheads="1"/>
                </p:cNvSpPr>
                <p:nvPr/>
              </p:nvSpPr>
              <p:spPr bwMode="auto">
                <a:xfrm>
                  <a:off x="1728" y="1248"/>
                  <a:ext cx="336" cy="240"/>
                </a:xfrm>
                <a:prstGeom prst="rect">
                  <a:avLst/>
                </a:prstGeom>
                <a:noFill/>
                <a:ln w="9525">
                  <a:solidFill>
                    <a:schemeClr val="tx1"/>
                  </a:solidFill>
                  <a:miter lim="800000"/>
                  <a:headEnd/>
                  <a:tailEnd/>
                </a:ln>
              </p:spPr>
              <p:txBody>
                <a:bodyPr wrap="none" anchor="ctr"/>
                <a:lstStyle/>
                <a:p>
                  <a:r>
                    <a:rPr lang="en-US"/>
                    <a:t>7</a:t>
                  </a:r>
                </a:p>
              </p:txBody>
            </p:sp>
            <p:sp>
              <p:nvSpPr>
                <p:cNvPr id="14361" name="Rectangle 82"/>
                <p:cNvSpPr>
                  <a:spLocks noChangeArrowheads="1"/>
                </p:cNvSpPr>
                <p:nvPr/>
              </p:nvSpPr>
              <p:spPr bwMode="auto">
                <a:xfrm>
                  <a:off x="2064" y="1248"/>
                  <a:ext cx="336" cy="240"/>
                </a:xfrm>
                <a:prstGeom prst="rect">
                  <a:avLst/>
                </a:prstGeom>
                <a:solidFill>
                  <a:schemeClr val="accent1"/>
                </a:solidFill>
                <a:ln w="9525">
                  <a:solidFill>
                    <a:schemeClr val="tx1"/>
                  </a:solidFill>
                  <a:miter lim="800000"/>
                  <a:headEnd/>
                  <a:tailEnd/>
                </a:ln>
              </p:spPr>
              <p:txBody>
                <a:bodyPr wrap="none" anchor="ctr"/>
                <a:lstStyle/>
                <a:p>
                  <a:r>
                    <a:rPr lang="en-US"/>
                    <a:t>12</a:t>
                  </a:r>
                </a:p>
              </p:txBody>
            </p:sp>
            <p:sp>
              <p:nvSpPr>
                <p:cNvPr id="14362" name="Text Box 83"/>
                <p:cNvSpPr txBox="1">
                  <a:spLocks noChangeArrowheads="1"/>
                </p:cNvSpPr>
                <p:nvPr/>
              </p:nvSpPr>
              <p:spPr bwMode="auto">
                <a:xfrm>
                  <a:off x="1495" y="1530"/>
                  <a:ext cx="212" cy="288"/>
                </a:xfrm>
                <a:prstGeom prst="rect">
                  <a:avLst/>
                </a:prstGeom>
                <a:noFill/>
                <a:ln w="9525">
                  <a:noFill/>
                  <a:miter lim="800000"/>
                  <a:headEnd/>
                  <a:tailEnd/>
                </a:ln>
              </p:spPr>
              <p:txBody>
                <a:bodyPr>
                  <a:spAutoFit/>
                </a:bodyPr>
                <a:lstStyle/>
                <a:p>
                  <a:r>
                    <a:rPr lang="en-US"/>
                    <a:t>1</a:t>
                  </a:r>
                </a:p>
              </p:txBody>
            </p:sp>
          </p:grpSp>
        </p:grpSp>
        <p:sp>
          <p:nvSpPr>
            <p:cNvPr id="14347" name="Text Box 84"/>
            <p:cNvSpPr txBox="1">
              <a:spLocks noChangeArrowheads="1"/>
            </p:cNvSpPr>
            <p:nvPr/>
          </p:nvSpPr>
          <p:spPr bwMode="auto">
            <a:xfrm>
              <a:off x="2549" y="1530"/>
              <a:ext cx="168" cy="137"/>
            </a:xfrm>
            <a:prstGeom prst="rect">
              <a:avLst/>
            </a:prstGeom>
            <a:noFill/>
            <a:ln w="9525">
              <a:noFill/>
              <a:miter lim="800000"/>
              <a:headEnd/>
              <a:tailEnd/>
            </a:ln>
          </p:spPr>
          <p:txBody>
            <a:bodyPr>
              <a:spAutoFit/>
            </a:bodyPr>
            <a:lstStyle/>
            <a:p>
              <a:r>
                <a:rPr lang="en-US"/>
                <a:t>4</a:t>
              </a:r>
            </a:p>
          </p:txBody>
        </p:sp>
        <p:sp>
          <p:nvSpPr>
            <p:cNvPr id="14348" name="Text Box 85"/>
            <p:cNvSpPr txBox="1">
              <a:spLocks noChangeArrowheads="1"/>
            </p:cNvSpPr>
            <p:nvPr/>
          </p:nvSpPr>
          <p:spPr bwMode="auto">
            <a:xfrm>
              <a:off x="1759" y="1530"/>
              <a:ext cx="212" cy="288"/>
            </a:xfrm>
            <a:prstGeom prst="rect">
              <a:avLst/>
            </a:prstGeom>
            <a:noFill/>
            <a:ln w="9525">
              <a:noFill/>
              <a:miter lim="800000"/>
              <a:headEnd/>
              <a:tailEnd/>
            </a:ln>
          </p:spPr>
          <p:txBody>
            <a:bodyPr>
              <a:spAutoFit/>
            </a:bodyPr>
            <a:lstStyle/>
            <a:p>
              <a:r>
                <a:rPr lang="en-US"/>
                <a:t>2</a:t>
              </a:r>
            </a:p>
          </p:txBody>
        </p:sp>
        <p:sp>
          <p:nvSpPr>
            <p:cNvPr id="14349" name="Text Box 86"/>
            <p:cNvSpPr txBox="1">
              <a:spLocks noChangeArrowheads="1"/>
            </p:cNvSpPr>
            <p:nvPr/>
          </p:nvSpPr>
          <p:spPr bwMode="auto">
            <a:xfrm>
              <a:off x="3120" y="1530"/>
              <a:ext cx="212" cy="288"/>
            </a:xfrm>
            <a:prstGeom prst="rect">
              <a:avLst/>
            </a:prstGeom>
            <a:noFill/>
            <a:ln w="9525">
              <a:noFill/>
              <a:miter lim="800000"/>
              <a:headEnd/>
              <a:tailEnd/>
            </a:ln>
          </p:spPr>
          <p:txBody>
            <a:bodyPr>
              <a:spAutoFit/>
            </a:bodyPr>
            <a:lstStyle/>
            <a:p>
              <a:r>
                <a:rPr lang="en-US"/>
                <a:t>6</a:t>
              </a:r>
            </a:p>
          </p:txBody>
        </p:sp>
        <p:sp>
          <p:nvSpPr>
            <p:cNvPr id="14350" name="Text Box 87"/>
            <p:cNvSpPr txBox="1">
              <a:spLocks noChangeArrowheads="1"/>
            </p:cNvSpPr>
            <p:nvPr/>
          </p:nvSpPr>
          <p:spPr bwMode="auto">
            <a:xfrm>
              <a:off x="2857" y="1530"/>
              <a:ext cx="212" cy="288"/>
            </a:xfrm>
            <a:prstGeom prst="rect">
              <a:avLst/>
            </a:prstGeom>
            <a:noFill/>
            <a:ln w="9525">
              <a:noFill/>
              <a:miter lim="800000"/>
              <a:headEnd/>
              <a:tailEnd/>
            </a:ln>
          </p:spPr>
          <p:txBody>
            <a:bodyPr>
              <a:spAutoFit/>
            </a:bodyPr>
            <a:lstStyle/>
            <a:p>
              <a:r>
                <a:rPr lang="en-US"/>
                <a:t>5</a:t>
              </a:r>
            </a:p>
          </p:txBody>
        </p:sp>
        <p:sp>
          <p:nvSpPr>
            <p:cNvPr id="14351" name="Text Box 88"/>
            <p:cNvSpPr txBox="1">
              <a:spLocks noChangeArrowheads="1"/>
            </p:cNvSpPr>
            <p:nvPr/>
          </p:nvSpPr>
          <p:spPr bwMode="auto">
            <a:xfrm>
              <a:off x="3779" y="1530"/>
              <a:ext cx="212" cy="288"/>
            </a:xfrm>
            <a:prstGeom prst="rect">
              <a:avLst/>
            </a:prstGeom>
            <a:noFill/>
            <a:ln w="9525">
              <a:noFill/>
              <a:miter lim="800000"/>
              <a:headEnd/>
              <a:tailEnd/>
            </a:ln>
          </p:spPr>
          <p:txBody>
            <a:bodyPr>
              <a:spAutoFit/>
            </a:bodyPr>
            <a:lstStyle/>
            <a:p>
              <a:r>
                <a:rPr lang="en-US"/>
                <a:t>8</a:t>
              </a:r>
            </a:p>
          </p:txBody>
        </p:sp>
        <p:sp>
          <p:nvSpPr>
            <p:cNvPr id="14352" name="Text Box 89"/>
            <p:cNvSpPr txBox="1">
              <a:spLocks noChangeArrowheads="1"/>
            </p:cNvSpPr>
            <p:nvPr/>
          </p:nvSpPr>
          <p:spPr bwMode="auto">
            <a:xfrm>
              <a:off x="3471" y="1530"/>
              <a:ext cx="212" cy="288"/>
            </a:xfrm>
            <a:prstGeom prst="rect">
              <a:avLst/>
            </a:prstGeom>
            <a:noFill/>
            <a:ln w="9525">
              <a:noFill/>
              <a:miter lim="800000"/>
              <a:headEnd/>
              <a:tailEnd/>
            </a:ln>
          </p:spPr>
          <p:txBody>
            <a:bodyPr>
              <a:spAutoFit/>
            </a:bodyPr>
            <a:lstStyle/>
            <a:p>
              <a:r>
                <a:rPr lang="en-US"/>
                <a:t>7</a:t>
              </a:r>
            </a:p>
          </p:txBody>
        </p:sp>
        <p:sp>
          <p:nvSpPr>
            <p:cNvPr id="14353" name="Text Box 90"/>
            <p:cNvSpPr txBox="1">
              <a:spLocks noChangeArrowheads="1"/>
            </p:cNvSpPr>
            <p:nvPr/>
          </p:nvSpPr>
          <p:spPr bwMode="auto">
            <a:xfrm>
              <a:off x="4416" y="1530"/>
              <a:ext cx="384" cy="137"/>
            </a:xfrm>
            <a:prstGeom prst="rect">
              <a:avLst/>
            </a:prstGeom>
            <a:noFill/>
            <a:ln w="9525">
              <a:noFill/>
              <a:miter lim="800000"/>
              <a:headEnd/>
              <a:tailEnd/>
            </a:ln>
          </p:spPr>
          <p:txBody>
            <a:bodyPr>
              <a:spAutoFit/>
            </a:bodyPr>
            <a:lstStyle/>
            <a:p>
              <a:r>
                <a:rPr lang="en-US"/>
                <a:t>10</a:t>
              </a:r>
            </a:p>
          </p:txBody>
        </p:sp>
        <p:sp>
          <p:nvSpPr>
            <p:cNvPr id="14354" name="Text Box 91"/>
            <p:cNvSpPr txBox="1">
              <a:spLocks noChangeArrowheads="1"/>
            </p:cNvSpPr>
            <p:nvPr/>
          </p:nvSpPr>
          <p:spPr bwMode="auto">
            <a:xfrm>
              <a:off x="4130" y="1530"/>
              <a:ext cx="212" cy="288"/>
            </a:xfrm>
            <a:prstGeom prst="rect">
              <a:avLst/>
            </a:prstGeom>
            <a:noFill/>
            <a:ln w="9525">
              <a:noFill/>
              <a:miter lim="800000"/>
              <a:headEnd/>
              <a:tailEnd/>
            </a:ln>
          </p:spPr>
          <p:txBody>
            <a:bodyPr>
              <a:spAutoFit/>
            </a:bodyPr>
            <a:lstStyle/>
            <a:p>
              <a:r>
                <a:rPr lang="en-US"/>
                <a:t>9</a:t>
              </a:r>
            </a:p>
          </p:txBody>
        </p:sp>
        <p:sp>
          <p:nvSpPr>
            <p:cNvPr id="14355" name="Text Box 92"/>
            <p:cNvSpPr txBox="1">
              <a:spLocks noChangeArrowheads="1"/>
            </p:cNvSpPr>
            <p:nvPr/>
          </p:nvSpPr>
          <p:spPr bwMode="auto">
            <a:xfrm>
              <a:off x="4752" y="1530"/>
              <a:ext cx="432" cy="137"/>
            </a:xfrm>
            <a:prstGeom prst="rect">
              <a:avLst/>
            </a:prstGeom>
            <a:noFill/>
            <a:ln w="9525">
              <a:noFill/>
              <a:miter lim="800000"/>
              <a:headEnd/>
              <a:tailEnd/>
            </a:ln>
          </p:spPr>
          <p:txBody>
            <a:bodyPr>
              <a:spAutoFit/>
            </a:bodyPr>
            <a:lstStyle/>
            <a:p>
              <a:r>
                <a:rPr lang="en-US"/>
                <a:t>11</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6635"/>
          </a:xfrm>
        </p:spPr>
        <p:txBody>
          <a:bodyPr/>
          <a:lstStyle/>
          <a:p>
            <a:pPr>
              <a:buNone/>
            </a:pPr>
            <a:r>
              <a:rPr lang="en-US" sz="1900" b="1" dirty="0" smtClean="0">
                <a:solidFill>
                  <a:schemeClr val="accent2">
                    <a:lumMod val="75000"/>
                  </a:schemeClr>
                </a:solidFill>
                <a:latin typeface="Courier New" pitchFamily="49" charset="0"/>
                <a:cs typeface="Courier New" pitchFamily="49" charset="0"/>
              </a:rPr>
              <a:t>Iterative Approach</a:t>
            </a:r>
          </a:p>
          <a:p>
            <a:pPr>
              <a:buNone/>
            </a:pPr>
            <a:r>
              <a:rPr lang="en-US" sz="1900" b="1" dirty="0" smtClean="0">
                <a:latin typeface="Courier New" pitchFamily="49" charset="0"/>
                <a:cs typeface="Courier New" pitchFamily="49" charset="0"/>
              </a:rPr>
              <a:t>void main() {</a:t>
            </a:r>
          </a:p>
          <a:p>
            <a:pPr>
              <a:buNone/>
            </a:pP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pos;</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c[5]={1,3,4,5,8};</a:t>
            </a:r>
          </a:p>
          <a:p>
            <a:pPr>
              <a:buNone/>
            </a:pPr>
            <a:r>
              <a:rPr lang="en-US" sz="1900" b="1" dirty="0" smtClean="0">
                <a:latin typeface="Courier New" pitchFamily="49" charset="0"/>
                <a:cs typeface="Courier New" pitchFamily="49" charset="0"/>
              </a:rPr>
              <a:t> pos = </a:t>
            </a:r>
            <a:r>
              <a:rPr lang="en-US" sz="1900" b="1" dirty="0" err="1" smtClean="0">
                <a:latin typeface="Courier New" pitchFamily="49" charset="0"/>
                <a:cs typeface="Courier New" pitchFamily="49" charset="0"/>
              </a:rPr>
              <a:t>bin_search</a:t>
            </a:r>
            <a:r>
              <a:rPr lang="en-US" sz="1900" b="1" dirty="0" smtClean="0">
                <a:latin typeface="Courier New" pitchFamily="49" charset="0"/>
                <a:cs typeface="Courier New" pitchFamily="49" charset="0"/>
              </a:rPr>
              <a:t>(c,0,4,3);</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getch</a:t>
            </a:r>
            <a:r>
              <a:rPr lang="en-US" sz="1900" b="1" dirty="0" smtClean="0">
                <a:latin typeface="Courier New" pitchFamily="49" charset="0"/>
                <a:cs typeface="Courier New" pitchFamily="49" charset="0"/>
              </a:rPr>
              <a:t>();	}</a:t>
            </a:r>
          </a:p>
          <a:p>
            <a:pPr>
              <a:buNone/>
            </a:pP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bin_search</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x[],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low,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high,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target) </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middle; </a:t>
            </a:r>
          </a:p>
          <a:p>
            <a:pPr>
              <a:buNone/>
            </a:pPr>
            <a:r>
              <a:rPr lang="en-US" sz="1900" b="1" dirty="0" smtClean="0">
                <a:latin typeface="Courier New" pitchFamily="49" charset="0"/>
                <a:cs typeface="Courier New" pitchFamily="49" charset="0"/>
              </a:rPr>
              <a:t>while (low &lt;= high) </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middle = (low + high)/2; </a:t>
            </a:r>
          </a:p>
          <a:p>
            <a:pPr>
              <a:buNone/>
            </a:pPr>
            <a:r>
              <a:rPr lang="en-US" sz="1900" b="1" dirty="0" smtClean="0">
                <a:latin typeface="Courier New" pitchFamily="49" charset="0"/>
                <a:cs typeface="Courier New" pitchFamily="49" charset="0"/>
              </a:rPr>
              <a:t>	if (target == x[middle]) </a:t>
            </a:r>
          </a:p>
          <a:p>
            <a:pPr>
              <a:buNone/>
            </a:pPr>
            <a:r>
              <a:rPr lang="en-US" sz="1900" b="1" dirty="0" smtClean="0">
                <a:latin typeface="Courier New" pitchFamily="49" charset="0"/>
                <a:cs typeface="Courier New" pitchFamily="49" charset="0"/>
              </a:rPr>
              <a:t>		return (middle); </a:t>
            </a:r>
          </a:p>
          <a:p>
            <a:pPr>
              <a:buNone/>
            </a:pPr>
            <a:r>
              <a:rPr lang="en-US" sz="1900" b="1" dirty="0" smtClean="0">
                <a:latin typeface="Courier New" pitchFamily="49" charset="0"/>
                <a:cs typeface="Courier New" pitchFamily="49" charset="0"/>
              </a:rPr>
              <a:t>	else if (x[middle] &lt; target) </a:t>
            </a:r>
          </a:p>
          <a:p>
            <a:pPr>
              <a:buNone/>
            </a:pPr>
            <a:r>
              <a:rPr lang="en-US" sz="1900" b="1" dirty="0" smtClean="0">
                <a:latin typeface="Courier New" pitchFamily="49" charset="0"/>
                <a:cs typeface="Courier New" pitchFamily="49" charset="0"/>
              </a:rPr>
              <a:t>		low = middle + 1; </a:t>
            </a:r>
          </a:p>
          <a:p>
            <a:pPr>
              <a:buNone/>
            </a:pPr>
            <a:r>
              <a:rPr lang="en-US" sz="1900" b="1" dirty="0" smtClean="0">
                <a:latin typeface="Courier New" pitchFamily="49" charset="0"/>
                <a:cs typeface="Courier New" pitchFamily="49" charset="0"/>
              </a:rPr>
              <a:t>	else </a:t>
            </a:r>
          </a:p>
          <a:p>
            <a:pPr>
              <a:buNone/>
            </a:pPr>
            <a:r>
              <a:rPr lang="en-US" sz="1900" b="1" dirty="0" smtClean="0">
                <a:latin typeface="Courier New" pitchFamily="49" charset="0"/>
                <a:cs typeface="Courier New" pitchFamily="49" charset="0"/>
              </a:rPr>
              <a:t>		high = middle – 1; </a:t>
            </a:r>
          </a:p>
          <a:p>
            <a:pPr>
              <a:buNone/>
            </a:pPr>
            <a:r>
              <a:rPr lang="en-US" sz="1900" b="1" dirty="0" smtClean="0">
                <a:latin typeface="Courier New" pitchFamily="49" charset="0"/>
                <a:cs typeface="Courier New" pitchFamily="49" charset="0"/>
              </a:rPr>
              <a:t>	} </a:t>
            </a:r>
          </a:p>
          <a:p>
            <a:pPr>
              <a:buNone/>
            </a:pPr>
            <a:r>
              <a:rPr lang="en-US" sz="1900" b="1" dirty="0" smtClean="0">
                <a:latin typeface="Courier New" pitchFamily="49" charset="0"/>
                <a:cs typeface="Courier New" pitchFamily="49" charset="0"/>
              </a:rPr>
              <a:t>return (-1)</a:t>
            </a:r>
          </a:p>
          <a:p>
            <a:pPr>
              <a:buNone/>
            </a:pPr>
            <a:r>
              <a:rPr lang="en-US" sz="19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6635"/>
          </a:xfrm>
        </p:spPr>
        <p:txBody>
          <a:bodyPr/>
          <a:lstStyle/>
          <a:p>
            <a:pPr>
              <a:buNone/>
            </a:pPr>
            <a:r>
              <a:rPr lang="en-US" sz="1900" b="1" dirty="0" smtClean="0">
                <a:solidFill>
                  <a:schemeClr val="accent2">
                    <a:lumMod val="75000"/>
                  </a:schemeClr>
                </a:solidFill>
                <a:latin typeface="Courier New" pitchFamily="49" charset="0"/>
                <a:cs typeface="Courier New" pitchFamily="49" charset="0"/>
              </a:rPr>
              <a:t>Recursive Approach</a:t>
            </a:r>
          </a:p>
          <a:p>
            <a:pPr>
              <a:buNone/>
            </a:pPr>
            <a:r>
              <a:rPr lang="en-US" sz="1900" b="1" dirty="0" smtClean="0">
                <a:latin typeface="Courier New" pitchFamily="49" charset="0"/>
                <a:cs typeface="Courier New" pitchFamily="49" charset="0"/>
              </a:rPr>
              <a:t>void main() {</a:t>
            </a:r>
          </a:p>
          <a:p>
            <a:pPr>
              <a:buNone/>
            </a:pP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pos;</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c[5]={1,3,4,5,8};</a:t>
            </a:r>
          </a:p>
          <a:p>
            <a:pPr>
              <a:buNone/>
            </a:pPr>
            <a:r>
              <a:rPr lang="en-US" sz="1900" b="1" dirty="0" smtClean="0">
                <a:latin typeface="Courier New" pitchFamily="49" charset="0"/>
                <a:cs typeface="Courier New" pitchFamily="49" charset="0"/>
              </a:rPr>
              <a:t> pos = </a:t>
            </a:r>
            <a:r>
              <a:rPr lang="en-US" sz="1900" b="1" dirty="0" err="1" smtClean="0">
                <a:latin typeface="Courier New" pitchFamily="49" charset="0"/>
                <a:cs typeface="Courier New" pitchFamily="49" charset="0"/>
              </a:rPr>
              <a:t>bin_search</a:t>
            </a:r>
            <a:r>
              <a:rPr lang="en-US" sz="1900" b="1" dirty="0" smtClean="0">
                <a:latin typeface="Courier New" pitchFamily="49" charset="0"/>
                <a:cs typeface="Courier New" pitchFamily="49" charset="0"/>
              </a:rPr>
              <a:t>(c,0,4,3);</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getch</a:t>
            </a:r>
            <a:r>
              <a:rPr lang="en-US" sz="1900" b="1" dirty="0" smtClean="0">
                <a:latin typeface="Courier New" pitchFamily="49" charset="0"/>
                <a:cs typeface="Courier New" pitchFamily="49" charset="0"/>
              </a:rPr>
              <a:t>();	}</a:t>
            </a:r>
          </a:p>
          <a:p>
            <a:pPr>
              <a:buNone/>
            </a:pP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bin_search</a:t>
            </a:r>
            <a:r>
              <a:rPr lang="en-US" sz="1900" b="1" dirty="0" smtClean="0">
                <a:latin typeface="Courier New" pitchFamily="49" charset="0"/>
                <a:cs typeface="Courier New" pitchFamily="49" charset="0"/>
              </a:rPr>
              <a:t>(</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x[],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low,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high,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target) </a:t>
            </a:r>
          </a:p>
          <a:p>
            <a:pPr>
              <a:buNone/>
            </a:pP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middle; </a:t>
            </a:r>
          </a:p>
          <a:p>
            <a:pPr>
              <a:buNone/>
            </a:pPr>
            <a:r>
              <a:rPr lang="en-US" sz="1900" b="1" dirty="0" smtClean="0">
                <a:latin typeface="Courier New" pitchFamily="49" charset="0"/>
                <a:cs typeface="Courier New" pitchFamily="49" charset="0"/>
              </a:rPr>
              <a:t>if (low &gt; high) /*base case1:target not found*/</a:t>
            </a:r>
          </a:p>
          <a:p>
            <a:pPr>
              <a:buNone/>
            </a:pPr>
            <a:r>
              <a:rPr lang="en-US" sz="1900" b="1" dirty="0" smtClean="0">
                <a:latin typeface="Courier New" pitchFamily="49" charset="0"/>
                <a:cs typeface="Courier New" pitchFamily="49" charset="0"/>
              </a:rPr>
              <a:t>	return –1; </a:t>
            </a:r>
          </a:p>
          <a:p>
            <a:pPr>
              <a:buNone/>
            </a:pPr>
            <a:r>
              <a:rPr lang="en-US" sz="1900" b="1" dirty="0" smtClean="0">
                <a:latin typeface="Courier New" pitchFamily="49" charset="0"/>
                <a:cs typeface="Courier New" pitchFamily="49" charset="0"/>
              </a:rPr>
              <a:t>middle = (low + high)/2; </a:t>
            </a:r>
          </a:p>
          <a:p>
            <a:pPr>
              <a:buNone/>
            </a:pPr>
            <a:r>
              <a:rPr lang="en-US" sz="1900" b="1" dirty="0" smtClean="0">
                <a:latin typeface="Courier New" pitchFamily="49" charset="0"/>
                <a:cs typeface="Courier New" pitchFamily="49" charset="0"/>
              </a:rPr>
              <a:t>if (x[middle] == target) </a:t>
            </a:r>
          </a:p>
          <a:p>
            <a:pPr>
              <a:buNone/>
            </a:pPr>
            <a:r>
              <a:rPr lang="en-US" sz="1900" b="1" dirty="0" smtClean="0">
                <a:latin typeface="Courier New" pitchFamily="49" charset="0"/>
                <a:cs typeface="Courier New" pitchFamily="49" charset="0"/>
              </a:rPr>
              <a:t>	return (middle); /*base case2:target found*/ </a:t>
            </a:r>
          </a:p>
          <a:p>
            <a:pPr>
              <a:buNone/>
            </a:pPr>
            <a:r>
              <a:rPr lang="en-US" sz="1900" b="1" dirty="0" smtClean="0">
                <a:latin typeface="Courier New" pitchFamily="49" charset="0"/>
                <a:cs typeface="Courier New" pitchFamily="49" charset="0"/>
              </a:rPr>
              <a:t>else if (x[middle] &lt; target) </a:t>
            </a:r>
          </a:p>
          <a:p>
            <a:pPr>
              <a:buNone/>
            </a:pPr>
            <a:r>
              <a:rPr lang="en-US" sz="1900" b="1" dirty="0" smtClean="0">
                <a:latin typeface="Courier New" pitchFamily="49" charset="0"/>
                <a:cs typeface="Courier New" pitchFamily="49" charset="0"/>
              </a:rPr>
              <a:t>	return(bin_search2(x, middle+1,high,target) </a:t>
            </a:r>
          </a:p>
          <a:p>
            <a:pPr>
              <a:buNone/>
            </a:pPr>
            <a:r>
              <a:rPr lang="en-US" sz="1900" b="1" dirty="0" smtClean="0">
                <a:latin typeface="Courier New" pitchFamily="49" charset="0"/>
                <a:cs typeface="Courier New" pitchFamily="49" charset="0"/>
              </a:rPr>
              <a:t>else </a:t>
            </a:r>
          </a:p>
          <a:p>
            <a:pPr>
              <a:buNone/>
            </a:pPr>
            <a:r>
              <a:rPr lang="en-US" sz="1900" b="1" dirty="0" smtClean="0">
                <a:latin typeface="Courier New" pitchFamily="49" charset="0"/>
                <a:cs typeface="Courier New" pitchFamily="49" charset="0"/>
              </a:rPr>
              <a:t>	return(bin_search2(x, low, middle-1,target) </a:t>
            </a:r>
          </a:p>
          <a:p>
            <a:pPr>
              <a:buNone/>
            </a:pPr>
            <a:r>
              <a:rPr lang="en-US" sz="1900" b="1" dirty="0" smtClean="0">
                <a:latin typeface="Courier New" pitchFamily="49" charset="0"/>
                <a:cs typeface="Courier New" pitchFamily="49" charset="0"/>
              </a:rPr>
              <a:t>} </a:t>
            </a:r>
          </a:p>
          <a:p>
            <a:pPr>
              <a:buNone/>
            </a:pPr>
            <a:r>
              <a:rPr lang="en-US" sz="1900" b="1" dirty="0" smtClean="0">
                <a:latin typeface="Courier New" pitchFamily="49" charset="0"/>
                <a:cs typeface="Courier New" pitchFamily="49" charset="0"/>
              </a:rPr>
              <a:t>return (-1); }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IN" sz="3900" b="1" dirty="0">
                <a:solidFill>
                  <a:schemeClr val="tx2"/>
                </a:solidFill>
              </a:rPr>
              <a:t>Sorting</a:t>
            </a:r>
          </a:p>
        </p:txBody>
      </p:sp>
      <p:sp>
        <p:nvSpPr>
          <p:cNvPr id="3" name="Content Placeholder 2"/>
          <p:cNvSpPr>
            <a:spLocks noGrp="1"/>
          </p:cNvSpPr>
          <p:nvPr>
            <p:ph idx="1"/>
          </p:nvPr>
        </p:nvSpPr>
        <p:spPr>
          <a:xfrm>
            <a:off x="285720" y="1600200"/>
            <a:ext cx="8715436" cy="4525963"/>
          </a:xfrm>
        </p:spPr>
        <p:txBody>
          <a:bodyPr>
            <a:normAutofit/>
          </a:bodyPr>
          <a:lstStyle/>
          <a:p>
            <a:pPr algn="just"/>
            <a:r>
              <a:rPr lang="en-IN" dirty="0" smtClean="0"/>
              <a:t>Following </a:t>
            </a:r>
            <a:r>
              <a:rPr lang="en-IN" dirty="0"/>
              <a:t>is the list of </a:t>
            </a:r>
            <a:r>
              <a:rPr lang="en-IN" b="1" dirty="0"/>
              <a:t>sorting</a:t>
            </a:r>
            <a:r>
              <a:rPr lang="en-IN" dirty="0"/>
              <a:t> algorithms which will be explained in this </a:t>
            </a:r>
            <a:r>
              <a:rPr lang="en-IN" dirty="0" smtClean="0"/>
              <a:t>presentation: </a:t>
            </a:r>
          </a:p>
          <a:p>
            <a:pPr algn="just"/>
            <a:r>
              <a:rPr lang="en-IN" dirty="0" smtClean="0"/>
              <a:t>Insertion Sort</a:t>
            </a:r>
          </a:p>
          <a:p>
            <a:pPr algn="just"/>
            <a:r>
              <a:rPr lang="en-IN" dirty="0" smtClean="0"/>
              <a:t> Selection Sort</a:t>
            </a:r>
          </a:p>
          <a:p>
            <a:pPr algn="just"/>
            <a:r>
              <a:rPr lang="en-IN" dirty="0" smtClean="0"/>
              <a:t> Bubble Sort.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29600" cy="571504"/>
          </a:xfrm>
        </p:spPr>
        <p:txBody>
          <a:bodyPr>
            <a:normAutofit fontScale="90000"/>
          </a:bodyPr>
          <a:lstStyle/>
          <a:p>
            <a:pPr algn="l"/>
            <a:r>
              <a:rPr lang="en-US" dirty="0" smtClean="0"/>
              <a:t/>
            </a:r>
            <a:br>
              <a:rPr lang="en-US" dirty="0" smtClean="0"/>
            </a:br>
            <a:r>
              <a:rPr lang="en-US" dirty="0" smtClean="0">
                <a:solidFill>
                  <a:srgbClr val="C00000"/>
                </a:solidFill>
              </a:rPr>
              <a:t> </a:t>
            </a:r>
            <a:r>
              <a:rPr lang="en-US" sz="4300" b="1" dirty="0" smtClean="0">
                <a:solidFill>
                  <a:schemeClr val="accent2">
                    <a:lumMod val="75000"/>
                  </a:schemeClr>
                </a:solidFill>
              </a:rPr>
              <a:t>Bubble sort: </a:t>
            </a:r>
          </a:p>
        </p:txBody>
      </p:sp>
      <p:sp>
        <p:nvSpPr>
          <p:cNvPr id="3" name="Content Placeholder 2"/>
          <p:cNvSpPr>
            <a:spLocks noGrp="1"/>
          </p:cNvSpPr>
          <p:nvPr>
            <p:ph idx="1"/>
          </p:nvPr>
        </p:nvSpPr>
        <p:spPr>
          <a:xfrm>
            <a:off x="142844" y="1214422"/>
            <a:ext cx="8786874" cy="4911741"/>
          </a:xfrm>
        </p:spPr>
        <p:txBody>
          <a:bodyPr>
            <a:normAutofit/>
          </a:bodyPr>
          <a:lstStyle/>
          <a:p>
            <a:pPr>
              <a:buNone/>
            </a:pPr>
            <a:r>
              <a:rPr lang="en-US" dirty="0" smtClean="0"/>
              <a:t> </a:t>
            </a:r>
            <a:r>
              <a:rPr lang="en-US" sz="2400" dirty="0" smtClean="0"/>
              <a:t>The bubble sort algorithm is one of the simplest sorting algorithms. It involves following steps: </a:t>
            </a:r>
          </a:p>
          <a:p>
            <a:pPr>
              <a:buNone/>
            </a:pPr>
            <a:r>
              <a:rPr lang="en-US" sz="2400" dirty="0" smtClean="0"/>
              <a:t>a) Compare adjacent pairs of an array. </a:t>
            </a:r>
          </a:p>
          <a:p>
            <a:pPr>
              <a:buNone/>
            </a:pPr>
            <a:r>
              <a:rPr lang="en-US" sz="2400" dirty="0" smtClean="0"/>
              <a:t>b) If the first is larger than the second, interchange the two elements. </a:t>
            </a:r>
          </a:p>
          <a:p>
            <a:pPr>
              <a:buNone/>
            </a:pPr>
            <a:r>
              <a:rPr lang="en-US" sz="2400" dirty="0" smtClean="0"/>
              <a:t>c) Repeat the above two steps until the array is sorted in increasing order </a:t>
            </a:r>
          </a:p>
          <a:p>
            <a:endParaRPr lang="en-US" dirty="0"/>
          </a:p>
        </p:txBody>
      </p:sp>
      <p:pic>
        <p:nvPicPr>
          <p:cNvPr id="5" name="Picture 2"/>
          <p:cNvPicPr>
            <a:picLocks noChangeAspect="1" noChangeArrowheads="1"/>
          </p:cNvPicPr>
          <p:nvPr/>
        </p:nvPicPr>
        <p:blipFill>
          <a:blip r:embed="rId2"/>
          <a:srcRect/>
          <a:stretch>
            <a:fillRect/>
          </a:stretch>
        </p:blipFill>
        <p:spPr bwMode="auto">
          <a:xfrm>
            <a:off x="1643042" y="3643314"/>
            <a:ext cx="6357982"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215106"/>
          </a:xfrm>
        </p:spPr>
        <p:txBody>
          <a:bodyPr>
            <a:noAutofit/>
          </a:bodyPr>
          <a:lstStyle/>
          <a:p>
            <a:pPr marL="0" indent="0" defTabSz="517525" fontAlgn="base">
              <a:lnSpc>
                <a:spcPct val="80000"/>
              </a:lnSpc>
              <a:spcAft>
                <a:spcPct val="0"/>
              </a:spcAft>
              <a:buClr>
                <a:schemeClr val="tx2"/>
              </a:buClr>
              <a:buSzPct val="70000"/>
              <a:buNone/>
            </a:pPr>
            <a:r>
              <a:rPr lang="en-US" sz="1900" b="1" dirty="0" smtClean="0">
                <a:latin typeface="Courier New" pitchFamily="49" charset="0"/>
              </a:rPr>
              <a:t>void </a:t>
            </a:r>
            <a:r>
              <a:rPr lang="en-US" sz="1900" b="1" dirty="0" err="1" smtClean="0">
                <a:latin typeface="Courier New" pitchFamily="49" charset="0"/>
              </a:rPr>
              <a:t>bubbleSort</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n);</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void main() {</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int</a:t>
            </a:r>
            <a:r>
              <a:rPr lang="en-US" sz="1900" b="1" dirty="0" smtClean="0">
                <a:latin typeface="Courier New" pitchFamily="49" charset="0"/>
              </a:rPr>
              <a:t> c[5]={6,8,1,5,2};</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bubbleSort</a:t>
            </a:r>
            <a:r>
              <a:rPr lang="en-US" sz="1900" b="1" dirty="0" smtClean="0">
                <a:latin typeface="Courier New" pitchFamily="49" charset="0"/>
              </a:rPr>
              <a:t>(c,5);</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getch</a:t>
            </a:r>
            <a:r>
              <a:rPr lang="en-US" sz="1900" b="1" dirty="0" smtClean="0">
                <a:latin typeface="Courier New" pitchFamily="49" charset="0"/>
              </a:rPr>
              <a:t>();</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void </a:t>
            </a:r>
            <a:r>
              <a:rPr lang="en-US" sz="1900" b="1" dirty="0" err="1" smtClean="0">
                <a:latin typeface="Courier New" pitchFamily="49" charset="0"/>
              </a:rPr>
              <a:t>bubbleSort</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[5],</a:t>
            </a:r>
            <a:r>
              <a:rPr lang="en-US" sz="1900" b="1" dirty="0" err="1" smtClean="0">
                <a:latin typeface="Courier New" pitchFamily="49" charset="0"/>
              </a:rPr>
              <a:t>int</a:t>
            </a:r>
            <a:r>
              <a:rPr lang="en-US" sz="1900" b="1" dirty="0" smtClean="0">
                <a:latin typeface="Courier New" pitchFamily="49" charset="0"/>
              </a:rPr>
              <a:t> n) {</a:t>
            </a:r>
          </a:p>
          <a:p>
            <a:pPr marL="0" indent="0" defTabSz="517525" fontAlgn="base">
              <a:lnSpc>
                <a:spcPct val="80000"/>
              </a:lnSpc>
              <a:spcAft>
                <a:spcPct val="0"/>
              </a:spcAft>
              <a:buClr>
                <a:schemeClr val="tx2"/>
              </a:buClr>
              <a:buSzPct val="70000"/>
              <a:buNone/>
            </a:pP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i,j,temp,pass</a:t>
            </a:r>
            <a:r>
              <a:rPr lang="en-US" sz="1900" b="1" dirty="0" smtClean="0">
                <a:latin typeface="Courier New" pitchFamily="49" charset="0"/>
              </a:rPr>
              <a:t>=0,k;</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for (</a:t>
            </a:r>
            <a:r>
              <a:rPr lang="en-US" sz="1900" b="1" dirty="0" err="1" smtClean="0">
                <a:latin typeface="Courier New" pitchFamily="49" charset="0"/>
              </a:rPr>
              <a:t>i</a:t>
            </a:r>
            <a:r>
              <a:rPr lang="en-US" sz="1900" b="1" dirty="0" smtClean="0">
                <a:latin typeface="Courier New" pitchFamily="49" charset="0"/>
              </a:rPr>
              <a:t> = 0; </a:t>
            </a:r>
            <a:r>
              <a:rPr lang="en-US" sz="1900" b="1" dirty="0" err="1" smtClean="0">
                <a:latin typeface="Courier New" pitchFamily="49" charset="0"/>
              </a:rPr>
              <a:t>i</a:t>
            </a:r>
            <a:r>
              <a:rPr lang="en-US" sz="1900" b="1" dirty="0" smtClean="0">
                <a:latin typeface="Courier New" pitchFamily="49" charset="0"/>
              </a:rPr>
              <a:t> &lt; n; </a:t>
            </a:r>
            <a:r>
              <a:rPr lang="en-US" sz="1900" b="1" dirty="0" err="1" smtClean="0">
                <a:latin typeface="Courier New" pitchFamily="49" charset="0"/>
              </a:rPr>
              <a:t>i</a:t>
            </a:r>
            <a:r>
              <a:rPr lang="en-US" sz="1900" b="1" dirty="0" smtClean="0">
                <a:latin typeface="Courier New" pitchFamily="49" charset="0"/>
              </a:rPr>
              <a:t>++) {</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printf</a:t>
            </a:r>
            <a:r>
              <a:rPr lang="en-US" sz="1900" b="1" dirty="0" smtClean="0">
                <a:latin typeface="Courier New" pitchFamily="49" charset="0"/>
              </a:rPr>
              <a:t>("\n");</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for( j = 0; j &lt; n-1-i ; j++)	{</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if( </a:t>
            </a:r>
            <a:r>
              <a:rPr lang="en-US" sz="1900" b="1" dirty="0" err="1" smtClean="0">
                <a:latin typeface="Courier New" pitchFamily="49" charset="0"/>
              </a:rPr>
              <a:t>arr</a:t>
            </a:r>
            <a:r>
              <a:rPr lang="en-US" sz="1900" b="1" dirty="0" smtClean="0">
                <a:latin typeface="Courier New" pitchFamily="49" charset="0"/>
              </a:rPr>
              <a:t>[j] &gt; </a:t>
            </a:r>
            <a:r>
              <a:rPr lang="en-US" sz="1900" b="1" dirty="0" err="1" smtClean="0">
                <a:latin typeface="Courier New" pitchFamily="49" charset="0"/>
              </a:rPr>
              <a:t>arr</a:t>
            </a:r>
            <a:r>
              <a:rPr lang="en-US" sz="1900" b="1" dirty="0" smtClean="0">
                <a:latin typeface="Courier New" pitchFamily="49" charset="0"/>
              </a:rPr>
              <a:t>[j+1]) {</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temp = </a:t>
            </a:r>
            <a:r>
              <a:rPr lang="en-US" sz="1900" b="1" dirty="0" err="1" smtClean="0">
                <a:latin typeface="Courier New" pitchFamily="49" charset="0"/>
              </a:rPr>
              <a:t>arr</a:t>
            </a:r>
            <a:r>
              <a:rPr lang="en-US" sz="1900" b="1" dirty="0" smtClean="0">
                <a:latin typeface="Courier New" pitchFamily="49" charset="0"/>
              </a:rPr>
              <a:t>[j];</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[j] = </a:t>
            </a:r>
            <a:r>
              <a:rPr lang="en-US" sz="1900" b="1" dirty="0" err="1" smtClean="0">
                <a:latin typeface="Courier New" pitchFamily="49" charset="0"/>
              </a:rPr>
              <a:t>arr</a:t>
            </a:r>
            <a:r>
              <a:rPr lang="en-US" sz="1900" b="1" dirty="0" smtClean="0">
                <a:latin typeface="Courier New" pitchFamily="49" charset="0"/>
              </a:rPr>
              <a:t>[j+1];</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[j+1] = temp;</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}//end if</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 // end for</a:t>
            </a:r>
          </a:p>
          <a:p>
            <a:pPr marL="0" indent="0" defTabSz="517525" fontAlgn="base">
              <a:lnSpc>
                <a:spcPct val="80000"/>
              </a:lnSpc>
              <a:spcAft>
                <a:spcPct val="0"/>
              </a:spcAft>
              <a:buClr>
                <a:schemeClr val="tx2"/>
              </a:buClr>
              <a:buSzPct val="70000"/>
              <a:buNone/>
            </a:pPr>
            <a:r>
              <a:rPr lang="en-US" sz="1900" b="1" dirty="0" err="1" smtClean="0">
                <a:latin typeface="Courier New" pitchFamily="49" charset="0"/>
              </a:rPr>
              <a:t>printf</a:t>
            </a:r>
            <a:r>
              <a:rPr lang="en-US" sz="1900" b="1" dirty="0" smtClean="0">
                <a:latin typeface="Courier New" pitchFamily="49" charset="0"/>
              </a:rPr>
              <a:t>("After pass %d:\t",++pass);</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for(k = 0; k &lt; n; k++)</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a:t>
            </a:r>
            <a:r>
              <a:rPr lang="en-US" sz="1900" b="1" dirty="0" err="1" smtClean="0">
                <a:latin typeface="Courier New" pitchFamily="49" charset="0"/>
              </a:rPr>
              <a:t>printf</a:t>
            </a:r>
            <a:r>
              <a:rPr lang="en-US" sz="1900" b="1" dirty="0" smtClean="0">
                <a:latin typeface="Courier New" pitchFamily="49" charset="0"/>
              </a:rPr>
              <a:t>("%d\</a:t>
            </a:r>
            <a:r>
              <a:rPr lang="en-US" sz="1900" b="1" dirty="0" err="1" smtClean="0">
                <a:latin typeface="Courier New" pitchFamily="49" charset="0"/>
              </a:rPr>
              <a:t>t",arr</a:t>
            </a:r>
            <a:r>
              <a:rPr lang="en-US" sz="1900" b="1" dirty="0" smtClean="0">
                <a:latin typeface="Courier New" pitchFamily="49" charset="0"/>
              </a:rPr>
              <a:t>[k]);</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	} // end for</a:t>
            </a:r>
          </a:p>
          <a:p>
            <a:pPr marL="0" indent="0" defTabSz="517525" fontAlgn="base">
              <a:lnSpc>
                <a:spcPct val="80000"/>
              </a:lnSpc>
              <a:spcAft>
                <a:spcPct val="0"/>
              </a:spcAft>
              <a:buClr>
                <a:schemeClr val="tx2"/>
              </a:buClr>
              <a:buSzPct val="70000"/>
              <a:buNone/>
            </a:pPr>
            <a:r>
              <a:rPr lang="en-US" sz="1900" b="1" dirty="0" smtClean="0">
                <a:latin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Insertion Sort</a:t>
            </a:r>
          </a:p>
        </p:txBody>
      </p:sp>
      <p:sp>
        <p:nvSpPr>
          <p:cNvPr id="3075" name="Rectangle 3"/>
          <p:cNvSpPr>
            <a:spLocks noGrp="1" noChangeArrowheads="1"/>
          </p:cNvSpPr>
          <p:nvPr>
            <p:ph type="body" idx="1"/>
          </p:nvPr>
        </p:nvSpPr>
        <p:spPr>
          <a:xfrm>
            <a:off x="457200" y="1719263"/>
            <a:ext cx="8229600" cy="2620962"/>
          </a:xfrm>
        </p:spPr>
        <p:txBody>
          <a:bodyPr/>
          <a:lstStyle/>
          <a:p>
            <a:pPr eaLnBrk="1" hangingPunct="1"/>
            <a:r>
              <a:rPr lang="en-US" sz="2600" smtClean="0"/>
              <a:t>while some elements unsorted:</a:t>
            </a:r>
          </a:p>
          <a:p>
            <a:pPr lvl="1" eaLnBrk="1" hangingPunct="1"/>
            <a:r>
              <a:rPr lang="en-US" sz="2200" smtClean="0"/>
              <a:t>Using linear search, find the location in the sorted portion where the 1</a:t>
            </a:r>
            <a:r>
              <a:rPr lang="en-US" sz="2200" baseline="30000" smtClean="0"/>
              <a:t>st</a:t>
            </a:r>
            <a:r>
              <a:rPr lang="en-US" sz="2200" smtClean="0"/>
              <a:t> element of the unsorted portion should be inserted </a:t>
            </a:r>
          </a:p>
          <a:p>
            <a:pPr lvl="1" eaLnBrk="1" hangingPunct="1"/>
            <a:r>
              <a:rPr lang="en-US" sz="2200" smtClean="0"/>
              <a:t>Move all the elements after the insertion location up one position to make space for the new element</a:t>
            </a:r>
          </a:p>
        </p:txBody>
      </p:sp>
      <p:sp>
        <p:nvSpPr>
          <p:cNvPr id="3076" name="Text Box 4"/>
          <p:cNvSpPr txBox="1">
            <a:spLocks noChangeArrowheads="1"/>
          </p:cNvSpPr>
          <p:nvPr/>
        </p:nvSpPr>
        <p:spPr bwMode="auto">
          <a:xfrm>
            <a:off x="35639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13</a:t>
            </a:r>
          </a:p>
        </p:txBody>
      </p:sp>
      <p:sp>
        <p:nvSpPr>
          <p:cNvPr id="3077" name="Text Box 5"/>
          <p:cNvSpPr txBox="1">
            <a:spLocks noChangeArrowheads="1"/>
          </p:cNvSpPr>
          <p:nvPr/>
        </p:nvSpPr>
        <p:spPr bwMode="auto">
          <a:xfrm>
            <a:off x="48593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21</a:t>
            </a:r>
          </a:p>
        </p:txBody>
      </p:sp>
      <p:sp>
        <p:nvSpPr>
          <p:cNvPr id="3078" name="Text Box 6"/>
          <p:cNvSpPr txBox="1">
            <a:spLocks noChangeArrowheads="1"/>
          </p:cNvSpPr>
          <p:nvPr/>
        </p:nvSpPr>
        <p:spPr bwMode="auto">
          <a:xfrm>
            <a:off x="2266950"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45</a:t>
            </a:r>
          </a:p>
        </p:txBody>
      </p:sp>
      <p:sp>
        <p:nvSpPr>
          <p:cNvPr id="3079" name="Text Box 7"/>
          <p:cNvSpPr txBox="1">
            <a:spLocks noChangeArrowheads="1"/>
          </p:cNvSpPr>
          <p:nvPr/>
        </p:nvSpPr>
        <p:spPr bwMode="auto">
          <a:xfrm>
            <a:off x="2698750"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79</a:t>
            </a:r>
          </a:p>
        </p:txBody>
      </p:sp>
      <p:sp>
        <p:nvSpPr>
          <p:cNvPr id="3080" name="Text Box 8"/>
          <p:cNvSpPr txBox="1">
            <a:spLocks noChangeArrowheads="1"/>
          </p:cNvSpPr>
          <p:nvPr/>
        </p:nvSpPr>
        <p:spPr bwMode="auto">
          <a:xfrm>
            <a:off x="3130550"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47</a:t>
            </a:r>
          </a:p>
        </p:txBody>
      </p:sp>
      <p:sp>
        <p:nvSpPr>
          <p:cNvPr id="3081" name="Text Box 9"/>
          <p:cNvSpPr txBox="1">
            <a:spLocks noChangeArrowheads="1"/>
          </p:cNvSpPr>
          <p:nvPr/>
        </p:nvSpPr>
        <p:spPr bwMode="auto">
          <a:xfrm>
            <a:off x="57229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22</a:t>
            </a:r>
          </a:p>
        </p:txBody>
      </p:sp>
      <p:sp>
        <p:nvSpPr>
          <p:cNvPr id="3082" name="Text Box 10"/>
          <p:cNvSpPr txBox="1">
            <a:spLocks noChangeArrowheads="1"/>
          </p:cNvSpPr>
          <p:nvPr/>
        </p:nvSpPr>
        <p:spPr bwMode="auto">
          <a:xfrm>
            <a:off x="971550" y="4652963"/>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38</a:t>
            </a:r>
          </a:p>
        </p:txBody>
      </p:sp>
      <p:sp>
        <p:nvSpPr>
          <p:cNvPr id="3083" name="Text Box 11"/>
          <p:cNvSpPr txBox="1">
            <a:spLocks noChangeArrowheads="1"/>
          </p:cNvSpPr>
          <p:nvPr/>
        </p:nvSpPr>
        <p:spPr bwMode="auto">
          <a:xfrm>
            <a:off x="3994150"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74</a:t>
            </a:r>
          </a:p>
        </p:txBody>
      </p:sp>
      <p:sp>
        <p:nvSpPr>
          <p:cNvPr id="3084" name="Text Box 12"/>
          <p:cNvSpPr txBox="1">
            <a:spLocks noChangeArrowheads="1"/>
          </p:cNvSpPr>
          <p:nvPr/>
        </p:nvSpPr>
        <p:spPr bwMode="auto">
          <a:xfrm>
            <a:off x="44275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36</a:t>
            </a:r>
          </a:p>
        </p:txBody>
      </p:sp>
      <p:sp>
        <p:nvSpPr>
          <p:cNvPr id="51213" name="Text Box 13"/>
          <p:cNvSpPr txBox="1">
            <a:spLocks noChangeArrowheads="1"/>
          </p:cNvSpPr>
          <p:nvPr/>
        </p:nvSpPr>
        <p:spPr bwMode="auto">
          <a:xfrm>
            <a:off x="1835150" y="4652963"/>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66</a:t>
            </a:r>
          </a:p>
        </p:txBody>
      </p:sp>
      <p:sp>
        <p:nvSpPr>
          <p:cNvPr id="3086" name="Text Box 14"/>
          <p:cNvSpPr txBox="1">
            <a:spLocks noChangeArrowheads="1"/>
          </p:cNvSpPr>
          <p:nvPr/>
        </p:nvSpPr>
        <p:spPr bwMode="auto">
          <a:xfrm>
            <a:off x="52911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94</a:t>
            </a:r>
          </a:p>
        </p:txBody>
      </p:sp>
      <p:sp>
        <p:nvSpPr>
          <p:cNvPr id="3087" name="Text Box 15"/>
          <p:cNvSpPr txBox="1">
            <a:spLocks noChangeArrowheads="1"/>
          </p:cNvSpPr>
          <p:nvPr/>
        </p:nvSpPr>
        <p:spPr bwMode="auto">
          <a:xfrm>
            <a:off x="7019925"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29</a:t>
            </a:r>
          </a:p>
        </p:txBody>
      </p:sp>
      <p:sp>
        <p:nvSpPr>
          <p:cNvPr id="3088" name="Text Box 16"/>
          <p:cNvSpPr txBox="1">
            <a:spLocks noChangeArrowheads="1"/>
          </p:cNvSpPr>
          <p:nvPr/>
        </p:nvSpPr>
        <p:spPr bwMode="auto">
          <a:xfrm>
            <a:off x="6154738" y="4652963"/>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57</a:t>
            </a:r>
          </a:p>
        </p:txBody>
      </p:sp>
      <p:sp>
        <p:nvSpPr>
          <p:cNvPr id="3089" name="Text Box 17"/>
          <p:cNvSpPr txBox="1">
            <a:spLocks noChangeArrowheads="1"/>
          </p:cNvSpPr>
          <p:nvPr/>
        </p:nvSpPr>
        <p:spPr bwMode="auto">
          <a:xfrm>
            <a:off x="7451725"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403350" y="4652963"/>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60</a:t>
            </a:r>
          </a:p>
        </p:txBody>
      </p:sp>
      <p:sp>
        <p:nvSpPr>
          <p:cNvPr id="3091" name="Text Box 19"/>
          <p:cNvSpPr txBox="1">
            <a:spLocks noChangeArrowheads="1"/>
          </p:cNvSpPr>
          <p:nvPr/>
        </p:nvSpPr>
        <p:spPr bwMode="auto">
          <a:xfrm>
            <a:off x="6588125" y="4652963"/>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16</a:t>
            </a:r>
          </a:p>
        </p:txBody>
      </p:sp>
      <p:sp>
        <p:nvSpPr>
          <p:cNvPr id="51220" name="Text Box 20"/>
          <p:cNvSpPr txBox="1">
            <a:spLocks noChangeArrowheads="1"/>
          </p:cNvSpPr>
          <p:nvPr/>
        </p:nvSpPr>
        <p:spPr bwMode="auto">
          <a:xfrm>
            <a:off x="2268538" y="4149725"/>
            <a:ext cx="433387" cy="376238"/>
          </a:xfrm>
          <a:prstGeom prst="rect">
            <a:avLst/>
          </a:prstGeom>
          <a:solidFill>
            <a:schemeClr val="accent2"/>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45</a:t>
            </a:r>
          </a:p>
        </p:txBody>
      </p:sp>
      <p:sp>
        <p:nvSpPr>
          <p:cNvPr id="51221" name="Text Box 21"/>
          <p:cNvSpPr txBox="1">
            <a:spLocks noChangeArrowheads="1"/>
          </p:cNvSpPr>
          <p:nvPr/>
        </p:nvSpPr>
        <p:spPr bwMode="auto">
          <a:xfrm>
            <a:off x="2268538" y="4652963"/>
            <a:ext cx="433387"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66</a:t>
            </a:r>
          </a:p>
        </p:txBody>
      </p:sp>
      <p:sp>
        <p:nvSpPr>
          <p:cNvPr id="51222" name="Text Box 22"/>
          <p:cNvSpPr txBox="1">
            <a:spLocks noChangeArrowheads="1"/>
          </p:cNvSpPr>
          <p:nvPr/>
        </p:nvSpPr>
        <p:spPr bwMode="auto">
          <a:xfrm>
            <a:off x="1835150" y="4652963"/>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403350" y="4652963"/>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45</a:t>
            </a:r>
          </a:p>
        </p:txBody>
      </p:sp>
      <p:sp>
        <p:nvSpPr>
          <p:cNvPr id="3096" name="Text Box 24"/>
          <p:cNvSpPr txBox="1">
            <a:spLocks noChangeArrowheads="1"/>
          </p:cNvSpPr>
          <p:nvPr/>
        </p:nvSpPr>
        <p:spPr bwMode="auto">
          <a:xfrm>
            <a:off x="971550" y="5157788"/>
            <a:ext cx="6913563" cy="379412"/>
          </a:xfrm>
          <a:prstGeom prst="rect">
            <a:avLst/>
          </a:prstGeom>
          <a:solidFill>
            <a:schemeClr val="accent1"/>
          </a:solidFill>
          <a:ln w="12700">
            <a:solidFill>
              <a:schemeClr val="hlink"/>
            </a:solidFill>
            <a:miter lim="800000"/>
            <a:headEnd/>
            <a:tailEnd/>
          </a:ln>
          <a:effectLst/>
        </p:spPr>
        <p:txBody>
          <a:bodyPr>
            <a:spAutoFit/>
          </a:bodyPr>
          <a:lstStyle/>
          <a:p>
            <a:pPr algn="ctr" eaLnBrk="0" hangingPunct="0">
              <a:spcBef>
                <a:spcPct val="50000"/>
              </a:spcBef>
            </a:pPr>
            <a:r>
              <a:rPr lang="en-US" b="1">
                <a:latin typeface="Courier New" pitchFamily="49" charset="0"/>
              </a:rPr>
              <a:t>the fourth iteration of this loop is shown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nodeType="afterGroup">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nodeType="afterGroup">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nodeType="afterGroup">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76200" y="6003925"/>
            <a:ext cx="9067800" cy="396875"/>
          </a:xfrm>
          <a:prstGeom prst="rect">
            <a:avLst/>
          </a:prstGeom>
          <a:noFill/>
          <a:ln w="9525">
            <a:noFill/>
            <a:miter lim="800000"/>
            <a:headEnd/>
            <a:tailEnd/>
          </a:ln>
          <a:effectLst/>
        </p:spPr>
        <p:txBody>
          <a:bodyPr>
            <a:spAutoFit/>
          </a:bodyPr>
          <a:lstStyle/>
          <a:p>
            <a:pPr eaLnBrk="0" hangingPunct="0">
              <a:spcBef>
                <a:spcPct val="5000"/>
              </a:spcBef>
            </a:pPr>
            <a:r>
              <a:rPr lang="en-US" sz="2000"/>
              <a:t>An insertion sort of an array of five integers</a:t>
            </a:r>
            <a:endParaRPr lang="en-US" sz="2400" i="1"/>
          </a:p>
        </p:txBody>
      </p:sp>
      <p:sp>
        <p:nvSpPr>
          <p:cNvPr id="5123" name="Rectangle 3"/>
          <p:cNvSpPr>
            <a:spLocks noChangeArrowheads="1"/>
          </p:cNvSpPr>
          <p:nvPr/>
        </p:nvSpPr>
        <p:spPr bwMode="auto">
          <a:xfrm>
            <a:off x="0" y="5867400"/>
            <a:ext cx="9144000"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a:effectLst/>
        </p:spPr>
        <p:txBody>
          <a:bodyPr wrap="none" anchor="ctr"/>
          <a:lstStyle/>
          <a:p>
            <a:endParaRPr lang="en-US"/>
          </a:p>
        </p:txBody>
      </p:sp>
      <p:pic>
        <p:nvPicPr>
          <p:cNvPr id="1026" name="Picture 2"/>
          <p:cNvPicPr>
            <a:picLocks noChangeAspect="1" noChangeArrowheads="1"/>
          </p:cNvPicPr>
          <p:nvPr/>
        </p:nvPicPr>
        <p:blipFill>
          <a:blip r:embed="rId3"/>
          <a:srcRect/>
          <a:stretch>
            <a:fillRect/>
          </a:stretch>
        </p:blipFill>
        <p:spPr bwMode="auto">
          <a:xfrm>
            <a:off x="714348" y="285728"/>
            <a:ext cx="6572296" cy="292895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57224" y="3429000"/>
            <a:ext cx="7500990" cy="206216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28596" y="0"/>
            <a:ext cx="8218488" cy="6643710"/>
          </a:xfrm>
        </p:spPr>
        <p:txBody>
          <a:bodyPr/>
          <a:lstStyle/>
          <a:p>
            <a:pPr marL="0" indent="0" defTabSz="517525" eaLnBrk="1" hangingPunct="1">
              <a:lnSpc>
                <a:spcPct val="80000"/>
              </a:lnSpc>
              <a:buNone/>
            </a:pPr>
            <a:r>
              <a:rPr lang="en-US" sz="1900" b="1" dirty="0" smtClean="0">
                <a:latin typeface="Courier New" pitchFamily="49" charset="0"/>
              </a:rPr>
              <a:t>void </a:t>
            </a:r>
            <a:r>
              <a:rPr lang="en-US" sz="1900" b="1" dirty="0" err="1" smtClean="0">
                <a:latin typeface="Courier New" pitchFamily="49" charset="0"/>
              </a:rPr>
              <a:t>insertionSort</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n);</a:t>
            </a:r>
          </a:p>
          <a:p>
            <a:pPr marL="0" indent="0" defTabSz="517525" eaLnBrk="1" hangingPunct="1">
              <a:lnSpc>
                <a:spcPct val="80000"/>
              </a:lnSpc>
              <a:buNone/>
            </a:pPr>
            <a:r>
              <a:rPr lang="en-US" sz="1900" b="1" dirty="0" smtClean="0">
                <a:latin typeface="Courier New" pitchFamily="49" charset="0"/>
              </a:rPr>
              <a:t>void main() {</a:t>
            </a:r>
          </a:p>
          <a:p>
            <a:pPr marL="0" indent="0" defTabSz="517525" eaLnBrk="1" hangingPunct="1">
              <a:lnSpc>
                <a:spcPct val="80000"/>
              </a:lnSpc>
              <a:buNone/>
            </a:pPr>
            <a:r>
              <a:rPr lang="en-US" sz="1900" b="1" dirty="0" err="1" smtClean="0">
                <a:latin typeface="Courier New" pitchFamily="49" charset="0"/>
              </a:rPr>
              <a:t>int</a:t>
            </a:r>
            <a:r>
              <a:rPr lang="en-US" sz="1900" b="1" dirty="0" smtClean="0">
                <a:latin typeface="Courier New" pitchFamily="49" charset="0"/>
              </a:rPr>
              <a:t> c[5]={5,1,8,3,4};</a:t>
            </a:r>
          </a:p>
          <a:p>
            <a:pPr marL="0" indent="0" defTabSz="517525" eaLnBrk="1" hangingPunct="1">
              <a:lnSpc>
                <a:spcPct val="80000"/>
              </a:lnSpc>
              <a:buNone/>
            </a:pPr>
            <a:r>
              <a:rPr lang="en-US" sz="1900" b="1" dirty="0" err="1" smtClean="0">
                <a:latin typeface="Courier New" pitchFamily="49" charset="0"/>
              </a:rPr>
              <a:t>insertionSort</a:t>
            </a:r>
            <a:r>
              <a:rPr lang="en-US" sz="1900" b="1" dirty="0" smtClean="0">
                <a:latin typeface="Courier New" pitchFamily="49" charset="0"/>
              </a:rPr>
              <a:t>(c,5);</a:t>
            </a:r>
          </a:p>
          <a:p>
            <a:pPr marL="0" indent="0" defTabSz="517525" eaLnBrk="1" hangingPunct="1">
              <a:lnSpc>
                <a:spcPct val="80000"/>
              </a:lnSpc>
              <a:buNone/>
            </a:pPr>
            <a:r>
              <a:rPr lang="en-US" sz="1900" b="1" dirty="0" err="1" smtClean="0">
                <a:latin typeface="Courier New" pitchFamily="49" charset="0"/>
              </a:rPr>
              <a:t>getch</a:t>
            </a:r>
            <a:r>
              <a:rPr lang="en-US" sz="1900" b="1" dirty="0" smtClean="0">
                <a:latin typeface="Courier New" pitchFamily="49" charset="0"/>
              </a:rPr>
              <a:t>();</a:t>
            </a:r>
          </a:p>
          <a:p>
            <a:pPr marL="0" indent="0" defTabSz="517525" eaLnBrk="1" hangingPunct="1">
              <a:lnSpc>
                <a:spcPct val="80000"/>
              </a:lnSpc>
              <a:buNone/>
            </a:pPr>
            <a:r>
              <a:rPr lang="en-US" sz="1900" b="1" dirty="0" smtClean="0">
                <a:latin typeface="Courier New" pitchFamily="49" charset="0"/>
              </a:rPr>
              <a:t>}</a:t>
            </a:r>
          </a:p>
          <a:p>
            <a:pPr marL="0" indent="0" defTabSz="517525" eaLnBrk="1" hangingPunct="1">
              <a:lnSpc>
                <a:spcPct val="80000"/>
              </a:lnSpc>
              <a:buNone/>
            </a:pPr>
            <a:r>
              <a:rPr lang="en-US" sz="1900" b="1" dirty="0" smtClean="0">
                <a:latin typeface="Courier New" pitchFamily="49" charset="0"/>
              </a:rPr>
              <a:t>void </a:t>
            </a:r>
            <a:r>
              <a:rPr lang="en-US" sz="1900" b="1" dirty="0" err="1" smtClean="0">
                <a:latin typeface="Courier New" pitchFamily="49" charset="0"/>
              </a:rPr>
              <a:t>insertionSort</a:t>
            </a:r>
            <a:r>
              <a:rPr lang="en-US" sz="1900" b="1" dirty="0" smtClean="0">
                <a:latin typeface="Courier New" pitchFamily="49" charset="0"/>
              </a:rPr>
              <a:t>(</a:t>
            </a: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[5],</a:t>
            </a:r>
            <a:r>
              <a:rPr lang="en-US" sz="1900" b="1" dirty="0" err="1" smtClean="0">
                <a:latin typeface="Courier New" pitchFamily="49" charset="0"/>
              </a:rPr>
              <a:t>int</a:t>
            </a:r>
            <a:r>
              <a:rPr lang="en-US" sz="1900" b="1" dirty="0" smtClean="0">
                <a:latin typeface="Courier New" pitchFamily="49" charset="0"/>
              </a:rPr>
              <a:t> n) {</a:t>
            </a:r>
          </a:p>
          <a:p>
            <a:pPr marL="0" indent="0" defTabSz="517525" eaLnBrk="1" hangingPunct="1">
              <a:lnSpc>
                <a:spcPct val="80000"/>
              </a:lnSpc>
              <a:buNone/>
            </a:pPr>
            <a:r>
              <a:rPr lang="en-US" sz="1900" b="1" dirty="0" err="1" smtClean="0">
                <a:latin typeface="Courier New" pitchFamily="49" charset="0"/>
              </a:rPr>
              <a:t>int</a:t>
            </a:r>
            <a:r>
              <a:rPr lang="en-US" sz="1900" b="1" dirty="0" smtClean="0">
                <a:latin typeface="Courier New" pitchFamily="49" charset="0"/>
              </a:rPr>
              <a:t> </a:t>
            </a:r>
            <a:r>
              <a:rPr lang="en-US" sz="1900" b="1" dirty="0" err="1" smtClean="0">
                <a:latin typeface="Courier New" pitchFamily="49" charset="0"/>
              </a:rPr>
              <a:t>i,j,temp,pass</a:t>
            </a:r>
            <a:r>
              <a:rPr lang="en-US" sz="1900" b="1" dirty="0" smtClean="0">
                <a:latin typeface="Courier New" pitchFamily="49" charset="0"/>
              </a:rPr>
              <a:t>=0,k;</a:t>
            </a:r>
          </a:p>
          <a:p>
            <a:pPr marL="0" indent="0" defTabSz="517525" eaLnBrk="1" hangingPunct="1">
              <a:lnSpc>
                <a:spcPct val="80000"/>
              </a:lnSpc>
              <a:buNone/>
            </a:pPr>
            <a:r>
              <a:rPr lang="en-US" sz="1900" b="1" dirty="0" smtClean="0">
                <a:latin typeface="Courier New" pitchFamily="49" charset="0"/>
              </a:rPr>
              <a:t>	for (</a:t>
            </a:r>
            <a:r>
              <a:rPr lang="en-US" sz="1900" b="1" dirty="0" err="1" smtClean="0">
                <a:latin typeface="Courier New" pitchFamily="49" charset="0"/>
              </a:rPr>
              <a:t>i</a:t>
            </a:r>
            <a:r>
              <a:rPr lang="en-US" sz="1900" b="1" dirty="0" smtClean="0">
                <a:latin typeface="Courier New" pitchFamily="49" charset="0"/>
              </a:rPr>
              <a:t> = 1; </a:t>
            </a:r>
            <a:r>
              <a:rPr lang="en-US" sz="1900" b="1" dirty="0" err="1" smtClean="0">
                <a:latin typeface="Courier New" pitchFamily="49" charset="0"/>
              </a:rPr>
              <a:t>i</a:t>
            </a:r>
            <a:r>
              <a:rPr lang="en-US" sz="1900" b="1" dirty="0" smtClean="0">
                <a:latin typeface="Courier New" pitchFamily="49" charset="0"/>
              </a:rPr>
              <a:t> &lt; n; </a:t>
            </a:r>
            <a:r>
              <a:rPr lang="en-US" sz="1900" b="1" dirty="0" err="1" smtClean="0">
                <a:latin typeface="Courier New" pitchFamily="49" charset="0"/>
              </a:rPr>
              <a:t>i</a:t>
            </a:r>
            <a:r>
              <a:rPr lang="en-US" sz="1900" b="1" dirty="0" smtClean="0">
                <a:latin typeface="Courier New" pitchFamily="49" charset="0"/>
              </a:rPr>
              <a:t>++) {</a:t>
            </a:r>
          </a:p>
          <a:p>
            <a:pPr marL="0" indent="0" defTabSz="517525" eaLnBrk="1" hangingPunct="1">
              <a:lnSpc>
                <a:spcPct val="80000"/>
              </a:lnSpc>
              <a:buNone/>
            </a:pPr>
            <a:r>
              <a:rPr lang="en-US" sz="1900" b="1" dirty="0" smtClean="0">
                <a:latin typeface="Courier New" pitchFamily="49" charset="0"/>
              </a:rPr>
              <a:t>	</a:t>
            </a:r>
            <a:r>
              <a:rPr lang="en-US" sz="1900" b="1" dirty="0" err="1" smtClean="0">
                <a:latin typeface="Courier New" pitchFamily="49" charset="0"/>
              </a:rPr>
              <a:t> printf("\n");</a:t>
            </a:r>
          </a:p>
          <a:p>
            <a:pPr marL="0" indent="0" defTabSz="517525" eaLnBrk="1" hangingPunct="1">
              <a:lnSpc>
                <a:spcPct val="80000"/>
              </a:lnSpc>
              <a:buNone/>
            </a:pPr>
            <a:r>
              <a:rPr lang="en-US" sz="1900" b="1" dirty="0" smtClean="0">
                <a:latin typeface="Courier New" pitchFamily="49" charset="0"/>
              </a:rPr>
              <a:t>		for( j = 0; j &lt; </a:t>
            </a:r>
            <a:r>
              <a:rPr lang="en-US" sz="1900" b="1" dirty="0" err="1" smtClean="0">
                <a:latin typeface="Courier New" pitchFamily="49" charset="0"/>
              </a:rPr>
              <a:t>i</a:t>
            </a:r>
            <a:r>
              <a:rPr lang="en-US" sz="1900" b="1" dirty="0" smtClean="0">
                <a:latin typeface="Courier New" pitchFamily="49" charset="0"/>
              </a:rPr>
              <a:t> ; j++)	{</a:t>
            </a:r>
          </a:p>
          <a:p>
            <a:pPr marL="0" indent="0" defTabSz="517525" eaLnBrk="1" hangingPunct="1">
              <a:lnSpc>
                <a:spcPct val="80000"/>
              </a:lnSpc>
              <a:buNone/>
            </a:pPr>
            <a:r>
              <a:rPr lang="en-US" sz="1900" b="1" dirty="0" smtClean="0">
                <a:latin typeface="Courier New" pitchFamily="49" charset="0"/>
              </a:rPr>
              <a:t>			if( </a:t>
            </a:r>
            <a:r>
              <a:rPr lang="en-US" sz="1900" b="1" dirty="0" err="1" smtClean="0">
                <a:latin typeface="Courier New" pitchFamily="49" charset="0"/>
              </a:rPr>
              <a:t>arr</a:t>
            </a:r>
            <a:r>
              <a:rPr lang="en-US" sz="1900" b="1" dirty="0" smtClean="0">
                <a:latin typeface="Courier New" pitchFamily="49" charset="0"/>
              </a:rPr>
              <a:t>[</a:t>
            </a:r>
            <a:r>
              <a:rPr lang="en-US" sz="1900" b="1" dirty="0" err="1" smtClean="0">
                <a:latin typeface="Courier New" pitchFamily="49" charset="0"/>
              </a:rPr>
              <a:t>i</a:t>
            </a:r>
            <a:r>
              <a:rPr lang="en-US" sz="1900" b="1" dirty="0" smtClean="0">
                <a:latin typeface="Courier New" pitchFamily="49" charset="0"/>
              </a:rPr>
              <a:t>] &lt; </a:t>
            </a:r>
            <a:r>
              <a:rPr lang="en-US" sz="1900" b="1" dirty="0" err="1" smtClean="0">
                <a:latin typeface="Courier New" pitchFamily="49" charset="0"/>
              </a:rPr>
              <a:t>arr</a:t>
            </a:r>
            <a:r>
              <a:rPr lang="en-US" sz="1900" b="1" dirty="0" smtClean="0">
                <a:latin typeface="Courier New" pitchFamily="49" charset="0"/>
              </a:rPr>
              <a:t>[j]) {</a:t>
            </a:r>
          </a:p>
          <a:p>
            <a:pPr marL="0" indent="0" defTabSz="517525" eaLnBrk="1" hangingPunct="1">
              <a:lnSpc>
                <a:spcPct val="80000"/>
              </a:lnSpc>
              <a:buNone/>
            </a:pPr>
            <a:r>
              <a:rPr lang="en-US" sz="1900" b="1" dirty="0" smtClean="0">
                <a:latin typeface="Courier New" pitchFamily="49" charset="0"/>
              </a:rPr>
              <a:t>				temp = </a:t>
            </a:r>
            <a:r>
              <a:rPr lang="en-US" sz="1900" b="1" dirty="0" err="1" smtClean="0">
                <a:latin typeface="Courier New" pitchFamily="49" charset="0"/>
              </a:rPr>
              <a:t>arr</a:t>
            </a:r>
            <a:r>
              <a:rPr lang="en-US" sz="1900" b="1" dirty="0" smtClean="0">
                <a:latin typeface="Courier New" pitchFamily="49" charset="0"/>
              </a:rPr>
              <a:t>[</a:t>
            </a:r>
            <a:r>
              <a:rPr lang="en-US" sz="1900" b="1" dirty="0" err="1" smtClean="0">
                <a:latin typeface="Courier New" pitchFamily="49" charset="0"/>
              </a:rPr>
              <a:t>i</a:t>
            </a:r>
            <a:r>
              <a:rPr lang="en-US" sz="1900" b="1" dirty="0" smtClean="0">
                <a:latin typeface="Courier New" pitchFamily="49" charset="0"/>
              </a:rPr>
              <a:t>];</a:t>
            </a:r>
          </a:p>
          <a:p>
            <a:pPr marL="0" indent="0" defTabSz="517525" eaLnBrk="1" hangingPunct="1">
              <a:lnSpc>
                <a:spcPct val="80000"/>
              </a:lnSpc>
              <a:buNone/>
            </a:pP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a:t>
            </a:r>
            <a:r>
              <a:rPr lang="en-US" sz="1900" b="1" dirty="0" err="1" smtClean="0">
                <a:latin typeface="Courier New" pitchFamily="49" charset="0"/>
              </a:rPr>
              <a:t>i</a:t>
            </a:r>
            <a:r>
              <a:rPr lang="en-US" sz="1900" b="1" dirty="0" smtClean="0">
                <a:latin typeface="Courier New" pitchFamily="49" charset="0"/>
              </a:rPr>
              <a:t>] = </a:t>
            </a:r>
            <a:r>
              <a:rPr lang="en-US" sz="1900" b="1" dirty="0" err="1" smtClean="0">
                <a:latin typeface="Courier New" pitchFamily="49" charset="0"/>
              </a:rPr>
              <a:t>arr</a:t>
            </a:r>
            <a:r>
              <a:rPr lang="en-US" sz="1900" b="1" dirty="0" smtClean="0">
                <a:latin typeface="Courier New" pitchFamily="49" charset="0"/>
              </a:rPr>
              <a:t>[j];</a:t>
            </a:r>
          </a:p>
          <a:p>
            <a:pPr marL="0" indent="0" defTabSz="517525" eaLnBrk="1" hangingPunct="1">
              <a:lnSpc>
                <a:spcPct val="80000"/>
              </a:lnSpc>
              <a:buNone/>
            </a:pPr>
            <a:r>
              <a:rPr lang="en-US" sz="1900" b="1" dirty="0" smtClean="0">
                <a:latin typeface="Courier New" pitchFamily="49" charset="0"/>
              </a:rPr>
              <a:t>				</a:t>
            </a:r>
            <a:r>
              <a:rPr lang="en-US" sz="1900" b="1" dirty="0" err="1" smtClean="0">
                <a:latin typeface="Courier New" pitchFamily="49" charset="0"/>
              </a:rPr>
              <a:t>arr</a:t>
            </a:r>
            <a:r>
              <a:rPr lang="en-US" sz="1900" b="1" dirty="0" smtClean="0">
                <a:latin typeface="Courier New" pitchFamily="49" charset="0"/>
              </a:rPr>
              <a:t>[j] = temp;</a:t>
            </a:r>
          </a:p>
          <a:p>
            <a:pPr marL="0" indent="0" defTabSz="517525" eaLnBrk="1" hangingPunct="1">
              <a:lnSpc>
                <a:spcPct val="80000"/>
              </a:lnSpc>
              <a:buNone/>
            </a:pPr>
            <a:r>
              <a:rPr lang="en-US" sz="1900" b="1" dirty="0" smtClean="0">
                <a:latin typeface="Courier New" pitchFamily="49" charset="0"/>
              </a:rPr>
              <a:t>			}//end if</a:t>
            </a:r>
          </a:p>
          <a:p>
            <a:pPr marL="0" indent="0" defTabSz="517525" eaLnBrk="1" hangingPunct="1">
              <a:lnSpc>
                <a:spcPct val="80000"/>
              </a:lnSpc>
              <a:buNone/>
            </a:pPr>
            <a:r>
              <a:rPr lang="en-US" sz="1900" b="1" dirty="0" smtClean="0">
                <a:latin typeface="Courier New" pitchFamily="49" charset="0"/>
              </a:rPr>
              <a:t>		} // end for</a:t>
            </a:r>
          </a:p>
          <a:p>
            <a:pPr>
              <a:buNone/>
            </a:pPr>
            <a:r>
              <a:rPr lang="en-US" sz="1900" b="1" dirty="0" err="1" smtClean="0">
                <a:latin typeface="Courier New" pitchFamily="49" charset="0"/>
              </a:rPr>
              <a:t>printf("After pass %d:\t",++pass);</a:t>
            </a:r>
          </a:p>
          <a:p>
            <a:pPr>
              <a:buNone/>
            </a:pPr>
            <a:r>
              <a:rPr lang="en-US" sz="1900" b="1" dirty="0" err="1" smtClean="0">
                <a:latin typeface="Courier New" pitchFamily="49" charset="0"/>
              </a:rPr>
              <a:t>for(k = 0; k &lt; n; k++)</a:t>
            </a:r>
          </a:p>
          <a:p>
            <a:pPr>
              <a:buNone/>
            </a:pPr>
            <a:r>
              <a:rPr lang="en-US" sz="1900" b="1" dirty="0" err="1" smtClean="0">
                <a:latin typeface="Courier New" pitchFamily="49" charset="0"/>
              </a:rPr>
              <a:t>	printf("%d\t",arr[k]);</a:t>
            </a:r>
          </a:p>
          <a:p>
            <a:pPr>
              <a:buNone/>
            </a:pPr>
            <a:r>
              <a:rPr lang="en-US" sz="1900" b="1" dirty="0" smtClean="0">
                <a:latin typeface="Courier New" pitchFamily="49" charset="0"/>
              </a:rPr>
              <a:t>	} </a:t>
            </a:r>
            <a:r>
              <a:rPr lang="en-US" sz="1900" b="1" dirty="0" err="1" smtClean="0">
                <a:latin typeface="Courier New" pitchFamily="49" charset="0"/>
              </a:rPr>
              <a:t>// end for</a:t>
            </a:r>
          </a:p>
          <a:p>
            <a:pPr>
              <a:buNone/>
            </a:pPr>
            <a:r>
              <a:rPr lang="en-US" sz="1900" b="1" dirty="0" err="1" smtClean="0">
                <a:latin typeface="Courier New" pitchFamily="49" charset="0"/>
              </a:rPr>
              <a:t>}</a:t>
            </a:r>
          </a:p>
          <a:p>
            <a:pPr marL="0" indent="0" defTabSz="517525" eaLnBrk="1" hangingPunct="1">
              <a:lnSpc>
                <a:spcPct val="80000"/>
              </a:lnSpc>
              <a:buNone/>
            </a:pPr>
            <a:r>
              <a:rPr lang="en-US" sz="1900" b="1" dirty="0" smtClean="0">
                <a:latin typeface="Courier New" pitchFamily="49"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SELECTION SORT</a:t>
            </a:r>
          </a:p>
        </p:txBody>
      </p:sp>
      <p:sp>
        <p:nvSpPr>
          <p:cNvPr id="4" name="Rectangle 3"/>
          <p:cNvSpPr>
            <a:spLocks noGrp="1" noChangeArrowheads="1"/>
          </p:cNvSpPr>
          <p:nvPr>
            <p:ph idx="1"/>
          </p:nvPr>
        </p:nvSpPr>
        <p:spPr/>
        <p:txBody>
          <a:bodyPr/>
          <a:lstStyle/>
          <a:p>
            <a:r>
              <a:rPr lang="en-US" dirty="0"/>
              <a:t>Idea:</a:t>
            </a:r>
          </a:p>
          <a:p>
            <a:pPr lvl="1"/>
            <a:r>
              <a:rPr lang="en-US" dirty="0"/>
              <a:t>Find the smallest element in the array</a:t>
            </a:r>
          </a:p>
          <a:p>
            <a:pPr lvl="1"/>
            <a:r>
              <a:rPr lang="en-US" dirty="0"/>
              <a:t>Exchange it with the element in the first position</a:t>
            </a:r>
          </a:p>
          <a:p>
            <a:pPr lvl="1"/>
            <a:r>
              <a:rPr lang="en-US" dirty="0"/>
              <a:t>Find the second smallest element and exchange it with the element in the second position</a:t>
            </a:r>
          </a:p>
          <a:p>
            <a:pPr lvl="1"/>
            <a:r>
              <a:rPr lang="en-US" dirty="0"/>
              <a:t>Continue until the array is </a:t>
            </a:r>
            <a:r>
              <a:rPr lang="en-US" dirty="0" smtClean="0"/>
              <a:t>sorted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type="tbl" idx="1"/>
          </p:nvPr>
        </p:nvPicPr>
        <p:blipFill>
          <a:blip r:embed="rId2"/>
          <a:srcRect/>
          <a:stretch>
            <a:fillRect/>
          </a:stretch>
        </p:blipFill>
        <p:spPr bwMode="auto">
          <a:xfrm>
            <a:off x="571472" y="285728"/>
            <a:ext cx="6572296" cy="27146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8596" y="3429000"/>
            <a:ext cx="8501122"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839</Words>
  <Application>Microsoft Office PowerPoint</Application>
  <PresentationFormat>On-screen Show (4:3)</PresentationFormat>
  <Paragraphs>319</Paragraphs>
  <Slides>18</Slides>
  <Notes>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Network</vt:lpstr>
      <vt:lpstr>Sorting</vt:lpstr>
      <vt:lpstr>Sorting</vt:lpstr>
      <vt:lpstr>  Bubble sort: </vt:lpstr>
      <vt:lpstr>Slide 4</vt:lpstr>
      <vt:lpstr>Insertion Sort</vt:lpstr>
      <vt:lpstr>Slide 6</vt:lpstr>
      <vt:lpstr>Slide 7</vt:lpstr>
      <vt:lpstr>SELECTION SORT</vt:lpstr>
      <vt:lpstr>Slide 9</vt:lpstr>
      <vt:lpstr>Slide 10</vt:lpstr>
      <vt:lpstr>What is searching?</vt:lpstr>
      <vt:lpstr>Linear Search:</vt:lpstr>
      <vt:lpstr>Slide 13</vt:lpstr>
      <vt:lpstr>Binary Search </vt:lpstr>
      <vt:lpstr>Illustration of Binary search</vt:lpstr>
      <vt:lpstr>Illustration of Binary search</vt:lpstr>
      <vt:lpstr>Slide 17</vt:lpstr>
      <vt:lpstr>Slide 18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avinash.pandey</dc:creator>
  <cp:lastModifiedBy>akanksha.bhardwaj</cp:lastModifiedBy>
  <cp:revision>18</cp:revision>
  <dcterms:created xsi:type="dcterms:W3CDTF">2016-01-14T10:03:02Z</dcterms:created>
  <dcterms:modified xsi:type="dcterms:W3CDTF">2016-01-18T06:02:08Z</dcterms:modified>
</cp:coreProperties>
</file>