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9144000"/>
  <p:notesSz cx="6858000" cy="9144000"/>
  <p:embeddedFontLst>
    <p:embeddedFont>
      <p:font typeface="Libre Franklin"/>
      <p:regular r:id="rId46"/>
      <p:bold r:id="rId47"/>
      <p:italic r:id="rId48"/>
      <p:boldItalic r:id="rId49"/>
    </p:embeddedFont>
    <p:embeddedFont>
      <p:font typeface="Inter"/>
      <p:regular r:id="rId50"/>
      <p:bold r:id="rId51"/>
    </p:embeddedFont>
    <p:embeddedFont>
      <p:font typeface="Libre Baskerville"/>
      <p:regular r:id="rId52"/>
      <p:bold r:id="rId53"/>
      <p: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55" roundtripDataSignature="AMtx7miBvZ2um58cST+Y/FvXgpcpOQHt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7C9031-109E-4D05-98EB-DB7B215E2B5C}">
  <a:tblStyle styleId="{9C7C9031-109E-4D05-98EB-DB7B215E2B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LibreFranklin-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ibreFranklin-italic.fntdata"/><Relationship Id="rId47" Type="http://schemas.openxmlformats.org/officeDocument/2006/relationships/font" Target="fonts/LibreFranklin-bold.fntdata"/><Relationship Id="rId49" Type="http://schemas.openxmlformats.org/officeDocument/2006/relationships/font" Target="fonts/LibreFranklin-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Inter-bold.fntdata"/><Relationship Id="rId50" Type="http://schemas.openxmlformats.org/officeDocument/2006/relationships/font" Target="fonts/Inter-regular.fntdata"/><Relationship Id="rId53" Type="http://schemas.openxmlformats.org/officeDocument/2006/relationships/font" Target="fonts/LibreBaskerville-bold.fntdata"/><Relationship Id="rId52" Type="http://schemas.openxmlformats.org/officeDocument/2006/relationships/font" Target="fonts/LibreBaskerville-regular.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LibreBaskerville-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 name="Google Shape;4;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9" name="Google Shape;89;p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0" name="Google Shape;90;p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0:notes"/>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0: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2" name="Google Shape;172;p1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3" name="Google Shape;173;p11: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0" name="Google Shape;180;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1" name="Google Shape;181;p1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0" name="Google Shape;190;p13: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5" name="Google Shape;195;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6" name="Google Shape;196;p1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3" name="Google Shape;203;p1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4" name="Google Shape;204;p15: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9" name="Google Shape;209;p1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0" name="Google Shape;210;p1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914400" y="4343400"/>
            <a:ext cx="5029200" cy="428625"/>
          </a:xfrm>
          <a:prstGeom prst="rect">
            <a:avLst/>
          </a:prstGeom>
          <a:noFill/>
          <a:ln>
            <a:noFill/>
          </a:ln>
        </p:spPr>
        <p:txBody>
          <a:bodyPr anchorCtr="0" anchor="t" bIns="0" lIns="0" spcFirstLastPara="1" rIns="0" wrap="square" tIns="0">
            <a:sp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Just like our stack implementation in the previous chapter, one way to implement a queue is to store the elements in an array.  </a:t>
            </a:r>
            <a:endParaRPr/>
          </a:p>
        </p:txBody>
      </p:sp>
      <p:sp>
        <p:nvSpPr>
          <p:cNvPr id="216" name="Google Shape;216;p1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914400" y="4343400"/>
            <a:ext cx="5029200" cy="1108075"/>
          </a:xfrm>
          <a:prstGeom prst="rect">
            <a:avLst/>
          </a:prstGeom>
          <a:noFill/>
          <a:ln>
            <a:noFill/>
          </a:ln>
        </p:spPr>
        <p:txBody>
          <a:bodyPr anchorCtr="0" anchor="t" bIns="0" lIns="0" spcFirstLastPara="1" rIns="0" wrap="square" tIns="0">
            <a:sp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easiest implementation also keeps track of three numbers.  The size could be as small as zero or as large as the number of items in the array.  The index of the front element is stored in the first member variable.  The front item in the queue is at that index of the array.  The next item is after the first one and so on until the rear of the queue that occurs at the index stored in a member variable called last.</a:t>
            </a:r>
            <a:endParaRPr/>
          </a:p>
        </p:txBody>
      </p:sp>
      <p:sp>
        <p:nvSpPr>
          <p:cNvPr id="243" name="Google Shape;243;p1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914400" y="4343400"/>
            <a:ext cx="5029200" cy="428625"/>
          </a:xfrm>
          <a:prstGeom prst="rect">
            <a:avLst/>
          </a:prstGeom>
          <a:noFill/>
          <a:ln>
            <a:noFill/>
          </a:ln>
        </p:spPr>
        <p:txBody>
          <a:bodyPr anchorCtr="0" anchor="t" bIns="0" lIns="0" spcFirstLastPara="1" rIns="0" wrap="square" tIns="0">
            <a:sp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This shows how the member variables change when an item leaves the queue.</a:t>
            </a:r>
            <a:endParaRPr/>
          </a:p>
        </p:txBody>
      </p:sp>
      <p:sp>
        <p:nvSpPr>
          <p:cNvPr id="279" name="Google Shape;279;p1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5" name="Google Shape;95;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6" name="Google Shape;96;p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914400" y="4343400"/>
            <a:ext cx="5029200" cy="938212"/>
          </a:xfrm>
          <a:prstGeom prst="rect">
            <a:avLst/>
          </a:prstGeom>
          <a:noFill/>
          <a:ln>
            <a:noFill/>
          </a:ln>
        </p:spPr>
        <p:txBody>
          <a:bodyPr anchorCtr="0" anchor="t" bIns="0" lIns="0" spcFirstLastPara="1" rIns="0" wrap="square" tIns="0">
            <a:sp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And this shows how the member variables change when a new item enters the queue.  For a fixed size array, a new item may enter only if the current size of the queue is less than the size of the array.  For a dynamic array, we could increase the size of the array when the queue grows beyond the current array size.</a:t>
            </a:r>
            <a:endParaRPr/>
          </a:p>
        </p:txBody>
      </p:sp>
      <p:sp>
        <p:nvSpPr>
          <p:cNvPr id="318" name="Google Shape;318;p2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914400" y="4343400"/>
            <a:ext cx="5029200" cy="598487"/>
          </a:xfrm>
          <a:prstGeom prst="rect">
            <a:avLst/>
          </a:prstGeom>
          <a:noFill/>
          <a:ln>
            <a:noFill/>
          </a:ln>
        </p:spPr>
        <p:txBody>
          <a:bodyPr anchorCtr="0" anchor="t" bIns="0" lIns="0" spcFirstLastPara="1" rIns="0" wrap="square" tIns="0">
            <a:sp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An array implementation of a queue must have special behavior when the rear of the queue reaches the end of the array.  In this example, suppose we want to add the number 4 to the queue.  We can do so…</a:t>
            </a:r>
            <a:endParaRPr/>
          </a:p>
        </p:txBody>
      </p:sp>
      <p:sp>
        <p:nvSpPr>
          <p:cNvPr id="355" name="Google Shape;355;p2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9" name="Google Shape;389;p2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0" name="Google Shape;390;p2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8" name="Google Shape;398;p2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9" name="Google Shape;399;p2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4" name="Google Shape;414;p2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5: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7" name="Google Shape;447;p25: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6: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4" name="Google Shape;454;p26: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7: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4" name="Google Shape;484;p27: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8: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0" name="Google Shape;490;p28: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6" name="Google Shape;496;p29: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3" name="Google Shape;103;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04" name="Google Shape;104;p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30:notes"/>
          <p:cNvSpPr txBox="1"/>
          <p:nvPr>
            <p:ph idx="1" type="body"/>
          </p:nvPr>
        </p:nvSpPr>
        <p:spPr>
          <a:xfrm>
            <a:off x="685800" y="4343400"/>
            <a:ext cx="5483225" cy="41116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1" name="Google Shape;501;p30:notes"/>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1: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0" name="Google Shape;510;p31: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2: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6" name="Google Shape;516;p3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3: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3" name="Google Shape;523;p3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9" name="Google Shape;529;p3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5: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35" name="Google Shape;535;p35: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6: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42" name="Google Shape;542;p36: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7: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49" name="Google Shape;549;p37: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8:notes"/>
          <p:cNvSpPr/>
          <p:nvPr>
            <p:ph idx="2" type="sldImg"/>
          </p:nvPr>
        </p:nvSpPr>
        <p:spPr>
          <a:xfrm>
            <a:off x="0" y="695325"/>
            <a:ext cx="1587" cy="15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55" name="Google Shape;555;p38:notes"/>
          <p:cNvSpPr txBox="1"/>
          <p:nvPr>
            <p:ph idx="1" type="body"/>
          </p:nvPr>
        </p:nvSpPr>
        <p:spPr>
          <a:xfrm>
            <a:off x="685800" y="4343400"/>
            <a:ext cx="5484812" cy="41132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3" name="Google Shape;113;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4" name="Google Shape;114;p4: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0" name="Google Shape;120;p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1" name="Google Shape;121;p5: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8" name="Google Shape;128;p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9" name="Google Shape;129;p6: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6" name="Google Shape;136;p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7" name="Google Shape;137;p7: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5" name="Google Shape;145;p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6" name="Google Shape;146;p8: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4" name="Google Shape;154;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5" name="Google Shape;155;p9:notes"/>
          <p:cNvSpPr txBox="1"/>
          <p:nvPr>
            <p:ph idx="1" type="body"/>
          </p:nvPr>
        </p:nvSpPr>
        <p:spPr>
          <a:xfrm>
            <a:off x="685800" y="4343400"/>
            <a:ext cx="5483225" cy="4111625"/>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49"/>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9"/>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60"/>
          <p:cNvSpPr txBox="1"/>
          <p:nvPr>
            <p:ph type="title"/>
          </p:nvPr>
        </p:nvSpPr>
        <p:spPr>
          <a:xfrm>
            <a:off x="722313" y="4406900"/>
            <a:ext cx="7772400" cy="1362075"/>
          </a:xfrm>
          <a:prstGeom prst="rect">
            <a:avLst/>
          </a:prstGeom>
          <a:noFill/>
          <a:ln>
            <a:noFill/>
          </a:ln>
        </p:spPr>
        <p:txBody>
          <a:bodyPr anchorCtr="0" anchor="t" bIns="91425" lIns="90000" spcFirstLastPara="1" rIns="90000" wrap="square" tIns="468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0"/>
          <p:cNvSpPr txBox="1"/>
          <p:nvPr>
            <p:ph idx="1" type="body"/>
          </p:nvPr>
        </p:nvSpPr>
        <p:spPr>
          <a:xfrm>
            <a:off x="722313" y="2906713"/>
            <a:ext cx="7772400" cy="1500187"/>
          </a:xfrm>
          <a:prstGeom prst="rect">
            <a:avLst/>
          </a:prstGeom>
          <a:noFill/>
          <a:ln>
            <a:noFill/>
          </a:ln>
        </p:spPr>
        <p:txBody>
          <a:bodyPr anchorCtr="0" anchor="b" bIns="46800" lIns="90000" spcFirstLastPara="1" rIns="90000" wrap="square" tIns="46800">
            <a:noAutofit/>
          </a:bodyPr>
          <a:lstStyle>
            <a:lvl1pPr indent="-228600" lvl="0" marL="457200" algn="l">
              <a:spcBef>
                <a:spcPts val="575"/>
              </a:spcBef>
              <a:spcAft>
                <a:spcPts val="0"/>
              </a:spcAft>
              <a:buSzPts val="2000"/>
              <a:buNone/>
              <a:defRPr sz="2000"/>
            </a:lvl1pPr>
            <a:lvl2pPr indent="-228600" lvl="1" marL="914400" algn="l">
              <a:spcBef>
                <a:spcPts val="375"/>
              </a:spcBef>
              <a:spcAft>
                <a:spcPts val="0"/>
              </a:spcAft>
              <a:buSzPts val="1800"/>
              <a:buNone/>
              <a:defRPr sz="1800"/>
            </a:lvl2pPr>
            <a:lvl3pPr indent="-228600" lvl="2" marL="1371600" algn="l">
              <a:spcBef>
                <a:spcPts val="375"/>
              </a:spcBef>
              <a:spcAft>
                <a:spcPts val="0"/>
              </a:spcAft>
              <a:buSzPts val="1600"/>
              <a:buNone/>
              <a:defRPr sz="1600"/>
            </a:lvl3pPr>
            <a:lvl4pPr indent="-228600" lvl="3" marL="1828800" algn="l">
              <a:spcBef>
                <a:spcPts val="375"/>
              </a:spcBef>
              <a:spcAft>
                <a:spcPts val="0"/>
              </a:spcAft>
              <a:buSzPts val="1400"/>
              <a:buNone/>
              <a:defRPr sz="1400"/>
            </a:lvl4pPr>
            <a:lvl5pPr indent="-228600" lvl="4" marL="2286000" algn="l">
              <a:spcBef>
                <a:spcPts val="375"/>
              </a:spcBef>
              <a:spcAft>
                <a:spcPts val="0"/>
              </a:spcAft>
              <a:buSzPts val="1400"/>
              <a:buNone/>
              <a:defRPr sz="1400"/>
            </a:lvl5pPr>
            <a:lvl6pPr indent="-228600" lvl="5" marL="2743200" algn="l">
              <a:spcBef>
                <a:spcPts val="375"/>
              </a:spcBef>
              <a:spcAft>
                <a:spcPts val="0"/>
              </a:spcAft>
              <a:buSzPts val="1400"/>
              <a:buNone/>
              <a:defRPr sz="1400"/>
            </a:lvl6pPr>
            <a:lvl7pPr indent="-228600" lvl="6" marL="3200400" algn="l">
              <a:spcBef>
                <a:spcPts val="375"/>
              </a:spcBef>
              <a:spcAft>
                <a:spcPts val="0"/>
              </a:spcAft>
              <a:buSzPts val="1400"/>
              <a:buNone/>
              <a:defRPr sz="1400"/>
            </a:lvl7pPr>
            <a:lvl8pPr indent="-228600" lvl="7" marL="3657600" algn="l">
              <a:spcBef>
                <a:spcPts val="375"/>
              </a:spcBef>
              <a:spcAft>
                <a:spcPts val="0"/>
              </a:spcAft>
              <a:buSzPts val="1400"/>
              <a:buNone/>
              <a:defRPr sz="1400"/>
            </a:lvl8pPr>
            <a:lvl9pPr indent="-228600" lvl="8" marL="4114800" algn="l">
              <a:spcBef>
                <a:spcPts val="375"/>
              </a:spcBef>
              <a:spcAft>
                <a:spcPts val="0"/>
              </a:spcAft>
              <a:buSzPts val="1400"/>
              <a:buNone/>
              <a:defRPr sz="1400"/>
            </a:lvl9pPr>
          </a:lstStyle>
          <a:p/>
        </p:txBody>
      </p:sp>
      <p:sp>
        <p:nvSpPr>
          <p:cNvPr id="65" name="Google Shape;65;p60"/>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0"/>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61"/>
          <p:cNvSpPr txBox="1"/>
          <p:nvPr>
            <p:ph type="ctrTitle"/>
          </p:nvPr>
        </p:nvSpPr>
        <p:spPr>
          <a:xfrm>
            <a:off x="685800" y="2130425"/>
            <a:ext cx="7772400" cy="1470025"/>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1"/>
          <p:cNvSpPr txBox="1"/>
          <p:nvPr>
            <p:ph idx="1" type="subTitle"/>
          </p:nvPr>
        </p:nvSpPr>
        <p:spPr>
          <a:xfrm>
            <a:off x="1371600" y="3886200"/>
            <a:ext cx="6400800" cy="1752600"/>
          </a:xfrm>
          <a:prstGeom prst="rect">
            <a:avLst/>
          </a:prstGeom>
          <a:noFill/>
          <a:ln>
            <a:noFill/>
          </a:ln>
        </p:spPr>
        <p:txBody>
          <a:bodyPr anchorCtr="0" anchor="t" bIns="46800" lIns="90000" spcFirstLastPara="1" rIns="90000" wrap="square" tIns="46800">
            <a:noAutofit/>
          </a:bodyPr>
          <a:lstStyle>
            <a:lvl1pPr lvl="0" algn="ctr">
              <a:spcBef>
                <a:spcPts val="575"/>
              </a:spcBef>
              <a:spcAft>
                <a:spcPts val="0"/>
              </a:spcAft>
              <a:buSzPts val="2600"/>
              <a:buNone/>
              <a:defRPr/>
            </a:lvl1pPr>
            <a:lvl2pPr lvl="1" algn="ctr">
              <a:spcBef>
                <a:spcPts val="375"/>
              </a:spcBef>
              <a:spcAft>
                <a:spcPts val="0"/>
              </a:spcAft>
              <a:buSzPts val="2400"/>
              <a:buNone/>
              <a:defRPr/>
            </a:lvl2pPr>
            <a:lvl3pPr lvl="2" algn="ctr">
              <a:spcBef>
                <a:spcPts val="375"/>
              </a:spcBef>
              <a:spcAft>
                <a:spcPts val="0"/>
              </a:spcAft>
              <a:buSzPts val="2000"/>
              <a:buNone/>
              <a:defRPr/>
            </a:lvl3pPr>
            <a:lvl4pPr lvl="3" algn="ctr">
              <a:spcBef>
                <a:spcPts val="375"/>
              </a:spcBef>
              <a:spcAft>
                <a:spcPts val="0"/>
              </a:spcAft>
              <a:buSzPts val="2000"/>
              <a:buNone/>
              <a:defRPr/>
            </a:lvl4pPr>
            <a:lvl5pPr lvl="4" algn="ctr">
              <a:spcBef>
                <a:spcPts val="375"/>
              </a:spcBef>
              <a:spcAft>
                <a:spcPts val="0"/>
              </a:spcAft>
              <a:buSzPts val="2000"/>
              <a:buNone/>
              <a:defRPr/>
            </a:lvl5pPr>
            <a:lvl6pPr lvl="5" algn="ctr">
              <a:spcBef>
                <a:spcPts val="375"/>
              </a:spcBef>
              <a:spcAft>
                <a:spcPts val="0"/>
              </a:spcAft>
              <a:buSzPts val="2000"/>
              <a:buNone/>
              <a:defRPr/>
            </a:lvl6pPr>
            <a:lvl7pPr lvl="6" algn="ctr">
              <a:spcBef>
                <a:spcPts val="375"/>
              </a:spcBef>
              <a:spcAft>
                <a:spcPts val="0"/>
              </a:spcAft>
              <a:buSzPts val="2000"/>
              <a:buNone/>
              <a:defRPr/>
            </a:lvl7pPr>
            <a:lvl8pPr lvl="7" algn="ctr">
              <a:spcBef>
                <a:spcPts val="375"/>
              </a:spcBef>
              <a:spcAft>
                <a:spcPts val="0"/>
              </a:spcAft>
              <a:buSzPts val="2000"/>
              <a:buNone/>
              <a:defRPr/>
            </a:lvl8pPr>
            <a:lvl9pPr lvl="8" algn="ctr">
              <a:spcBef>
                <a:spcPts val="375"/>
              </a:spcBef>
              <a:spcAft>
                <a:spcPts val="0"/>
              </a:spcAft>
              <a:buSzPts val="2000"/>
              <a:buNone/>
              <a:defRPr/>
            </a:lvl9pPr>
          </a:lstStyle>
          <a:p/>
        </p:txBody>
      </p:sp>
      <p:sp>
        <p:nvSpPr>
          <p:cNvPr id="70" name="Google Shape;70;p61"/>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1"/>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81" name="Shape 81"/>
        <p:cNvGrpSpPr/>
        <p:nvPr/>
      </p:nvGrpSpPr>
      <p:grpSpPr>
        <a:xfrm>
          <a:off x="0" y="0"/>
          <a:ext cx="0" cy="0"/>
          <a:chOff x="0" y="0"/>
          <a:chExt cx="0" cy="0"/>
        </a:xfrm>
      </p:grpSpPr>
      <p:sp>
        <p:nvSpPr>
          <p:cNvPr id="82" name="Google Shape;82;p51"/>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 type="body"/>
          </p:nvPr>
        </p:nvSpPr>
        <p:spPr>
          <a:xfrm>
            <a:off x="1143000" y="731520"/>
            <a:ext cx="6400800" cy="3474720"/>
          </a:xfrm>
          <a:prstGeom prst="rect">
            <a:avLst/>
          </a:prstGeom>
          <a:noFill/>
          <a:ln>
            <a:noFill/>
          </a:ln>
        </p:spPr>
        <p:txBody>
          <a:bodyPr anchorCtr="0" anchor="t" bIns="46800" lIns="90000" spcFirstLastPara="1" rIns="90000" wrap="square" tIns="46800">
            <a:noAutofit/>
          </a:bodyPr>
          <a:lstStyle>
            <a:lvl1pPr indent="-342900" lvl="0" marL="457200" algn="l">
              <a:spcBef>
                <a:spcPts val="575"/>
              </a:spcBef>
              <a:spcAft>
                <a:spcPts val="0"/>
              </a:spcAft>
              <a:buSzPts val="1800"/>
              <a:buChar char="•"/>
              <a:defRPr/>
            </a:lvl1pPr>
            <a:lvl2pPr indent="-342900" lvl="1" marL="914400" algn="l">
              <a:spcBef>
                <a:spcPts val="375"/>
              </a:spcBef>
              <a:spcAft>
                <a:spcPts val="0"/>
              </a:spcAft>
              <a:buSzPts val="1800"/>
              <a:buChar char="–"/>
              <a:defRPr/>
            </a:lvl2pPr>
            <a:lvl3pPr indent="-342900" lvl="2" marL="1371600" algn="l">
              <a:spcBef>
                <a:spcPts val="375"/>
              </a:spcBef>
              <a:spcAft>
                <a:spcPts val="0"/>
              </a:spcAft>
              <a:buSzPts val="1800"/>
              <a:buChar char="•"/>
              <a:defRPr/>
            </a:lvl3pPr>
            <a:lvl4pPr indent="-342900" lvl="3" marL="1828800" algn="l">
              <a:spcBef>
                <a:spcPts val="375"/>
              </a:spcBef>
              <a:spcAft>
                <a:spcPts val="0"/>
              </a:spcAft>
              <a:buSzPts val="1800"/>
              <a:buChar char="–"/>
              <a:defRPr/>
            </a:lvl4pPr>
            <a:lvl5pPr indent="-342900" lvl="4" marL="2286000" algn="l">
              <a:spcBef>
                <a:spcPts val="375"/>
              </a:spcBef>
              <a:spcAft>
                <a:spcPts val="0"/>
              </a:spcAft>
              <a:buSzPts val="1800"/>
              <a:buChar char="»"/>
              <a:defRPr/>
            </a:lvl5pPr>
            <a:lvl6pPr indent="-228600" lvl="5" marL="2743200" algn="l">
              <a:spcBef>
                <a:spcPts val="375"/>
              </a:spcBef>
              <a:spcAft>
                <a:spcPts val="0"/>
              </a:spcAft>
              <a:buSzPts val="1400"/>
              <a:buNone/>
              <a:defRPr/>
            </a:lvl6pPr>
            <a:lvl7pPr indent="-228600" lvl="6" marL="3200400" algn="l">
              <a:spcBef>
                <a:spcPts val="375"/>
              </a:spcBef>
              <a:spcAft>
                <a:spcPts val="0"/>
              </a:spcAft>
              <a:buSzPts val="1400"/>
              <a:buNone/>
              <a:defRPr/>
            </a:lvl7pPr>
            <a:lvl8pPr indent="-228600" lvl="7" marL="3657600" algn="l">
              <a:spcBef>
                <a:spcPts val="375"/>
              </a:spcBef>
              <a:spcAft>
                <a:spcPts val="0"/>
              </a:spcAft>
              <a:buSzPts val="1400"/>
              <a:buNone/>
              <a:defRPr/>
            </a:lvl8pPr>
            <a:lvl9pPr indent="-228600" lvl="8" marL="4114800" algn="l">
              <a:spcBef>
                <a:spcPts val="375"/>
              </a:spcBef>
              <a:spcAft>
                <a:spcPts val="0"/>
              </a:spcAft>
              <a:buSzPts val="1400"/>
              <a:buNone/>
              <a:defRPr/>
            </a:lvl9pPr>
          </a:lstStyle>
          <a:p/>
        </p:txBody>
      </p:sp>
      <p:sp>
        <p:nvSpPr>
          <p:cNvPr id="84" name="Google Shape;84;p51"/>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sz="1400">
                <a:solidFill>
                  <a:srgbClr val="6964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2"/>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 type="body"/>
          </p:nvPr>
        </p:nvSpPr>
        <p:spPr>
          <a:xfrm>
            <a:off x="914400" y="1447800"/>
            <a:ext cx="3808413" cy="4570413"/>
          </a:xfrm>
          <a:prstGeom prst="rect">
            <a:avLst/>
          </a:prstGeom>
          <a:noFill/>
          <a:ln>
            <a:noFill/>
          </a:ln>
        </p:spPr>
        <p:txBody>
          <a:bodyPr anchorCtr="0" anchor="t" bIns="46800" lIns="90000" spcFirstLastPara="1" rIns="90000" wrap="square" tIns="46800">
            <a:noAutofit/>
          </a:bodyPr>
          <a:lstStyle>
            <a:lvl1pPr indent="-406400" lvl="0" marL="457200" algn="l">
              <a:spcBef>
                <a:spcPts val="575"/>
              </a:spcBef>
              <a:spcAft>
                <a:spcPts val="0"/>
              </a:spcAft>
              <a:buSzPts val="2800"/>
              <a:buChar char="•"/>
              <a:defRPr sz="2800"/>
            </a:lvl1pPr>
            <a:lvl2pPr indent="-381000" lvl="1" marL="914400" algn="l">
              <a:spcBef>
                <a:spcPts val="375"/>
              </a:spcBef>
              <a:spcAft>
                <a:spcPts val="0"/>
              </a:spcAft>
              <a:buSzPts val="2400"/>
              <a:buChar char="–"/>
              <a:defRPr sz="2400"/>
            </a:lvl2pPr>
            <a:lvl3pPr indent="-355600" lvl="2" marL="1371600" algn="l">
              <a:spcBef>
                <a:spcPts val="375"/>
              </a:spcBef>
              <a:spcAft>
                <a:spcPts val="0"/>
              </a:spcAft>
              <a:buSzPts val="2000"/>
              <a:buChar char="•"/>
              <a:defRPr sz="2000"/>
            </a:lvl3pPr>
            <a:lvl4pPr indent="-342900" lvl="3" marL="1828800" algn="l">
              <a:spcBef>
                <a:spcPts val="375"/>
              </a:spcBef>
              <a:spcAft>
                <a:spcPts val="0"/>
              </a:spcAft>
              <a:buSzPts val="1800"/>
              <a:buChar char="–"/>
              <a:defRPr sz="1800"/>
            </a:lvl4pPr>
            <a:lvl5pPr indent="-342900" lvl="4" marL="2286000" algn="l">
              <a:spcBef>
                <a:spcPts val="375"/>
              </a:spcBef>
              <a:spcAft>
                <a:spcPts val="0"/>
              </a:spcAft>
              <a:buSzPts val="1800"/>
              <a:buChar char="»"/>
              <a:defRPr sz="1800"/>
            </a:lvl5pPr>
            <a:lvl6pPr indent="-228600" lvl="5" marL="2743200" algn="l">
              <a:spcBef>
                <a:spcPts val="375"/>
              </a:spcBef>
              <a:spcAft>
                <a:spcPts val="0"/>
              </a:spcAft>
              <a:buSzPts val="1400"/>
              <a:buNone/>
              <a:defRPr sz="1800"/>
            </a:lvl6pPr>
            <a:lvl7pPr indent="-228600" lvl="6" marL="3200400" algn="l">
              <a:spcBef>
                <a:spcPts val="375"/>
              </a:spcBef>
              <a:spcAft>
                <a:spcPts val="0"/>
              </a:spcAft>
              <a:buSzPts val="1400"/>
              <a:buNone/>
              <a:defRPr sz="1800"/>
            </a:lvl7pPr>
            <a:lvl8pPr indent="-228600" lvl="7" marL="3657600" algn="l">
              <a:spcBef>
                <a:spcPts val="375"/>
              </a:spcBef>
              <a:spcAft>
                <a:spcPts val="0"/>
              </a:spcAft>
              <a:buSzPts val="1400"/>
              <a:buNone/>
              <a:defRPr sz="1800"/>
            </a:lvl8pPr>
            <a:lvl9pPr indent="-228600" lvl="8" marL="4114800" algn="l">
              <a:spcBef>
                <a:spcPts val="375"/>
              </a:spcBef>
              <a:spcAft>
                <a:spcPts val="0"/>
              </a:spcAft>
              <a:buSzPts val="1400"/>
              <a:buNone/>
              <a:defRPr sz="1800"/>
            </a:lvl9pPr>
          </a:lstStyle>
          <a:p/>
        </p:txBody>
      </p:sp>
      <p:sp>
        <p:nvSpPr>
          <p:cNvPr id="20" name="Google Shape;20;p52"/>
          <p:cNvSpPr txBox="1"/>
          <p:nvPr>
            <p:ph idx="2" type="body"/>
          </p:nvPr>
        </p:nvSpPr>
        <p:spPr>
          <a:xfrm>
            <a:off x="4875213" y="1447800"/>
            <a:ext cx="3810000" cy="4570413"/>
          </a:xfrm>
          <a:prstGeom prst="rect">
            <a:avLst/>
          </a:prstGeom>
          <a:noFill/>
          <a:ln>
            <a:noFill/>
          </a:ln>
        </p:spPr>
        <p:txBody>
          <a:bodyPr anchorCtr="0" anchor="t" bIns="46800" lIns="90000" spcFirstLastPara="1" rIns="90000" wrap="square" tIns="46800">
            <a:noAutofit/>
          </a:bodyPr>
          <a:lstStyle>
            <a:lvl1pPr indent="-406400" lvl="0" marL="457200" algn="l">
              <a:spcBef>
                <a:spcPts val="575"/>
              </a:spcBef>
              <a:spcAft>
                <a:spcPts val="0"/>
              </a:spcAft>
              <a:buSzPts val="2800"/>
              <a:buChar char="•"/>
              <a:defRPr sz="2800"/>
            </a:lvl1pPr>
            <a:lvl2pPr indent="-381000" lvl="1" marL="914400" algn="l">
              <a:spcBef>
                <a:spcPts val="375"/>
              </a:spcBef>
              <a:spcAft>
                <a:spcPts val="0"/>
              </a:spcAft>
              <a:buSzPts val="2400"/>
              <a:buChar char="–"/>
              <a:defRPr sz="2400"/>
            </a:lvl2pPr>
            <a:lvl3pPr indent="-355600" lvl="2" marL="1371600" algn="l">
              <a:spcBef>
                <a:spcPts val="375"/>
              </a:spcBef>
              <a:spcAft>
                <a:spcPts val="0"/>
              </a:spcAft>
              <a:buSzPts val="2000"/>
              <a:buChar char="•"/>
              <a:defRPr sz="2000"/>
            </a:lvl3pPr>
            <a:lvl4pPr indent="-342900" lvl="3" marL="1828800" algn="l">
              <a:spcBef>
                <a:spcPts val="375"/>
              </a:spcBef>
              <a:spcAft>
                <a:spcPts val="0"/>
              </a:spcAft>
              <a:buSzPts val="1800"/>
              <a:buChar char="–"/>
              <a:defRPr sz="1800"/>
            </a:lvl4pPr>
            <a:lvl5pPr indent="-342900" lvl="4" marL="2286000" algn="l">
              <a:spcBef>
                <a:spcPts val="375"/>
              </a:spcBef>
              <a:spcAft>
                <a:spcPts val="0"/>
              </a:spcAft>
              <a:buSzPts val="1800"/>
              <a:buChar char="»"/>
              <a:defRPr sz="1800"/>
            </a:lvl5pPr>
            <a:lvl6pPr indent="-228600" lvl="5" marL="2743200" algn="l">
              <a:spcBef>
                <a:spcPts val="375"/>
              </a:spcBef>
              <a:spcAft>
                <a:spcPts val="0"/>
              </a:spcAft>
              <a:buSzPts val="1400"/>
              <a:buNone/>
              <a:defRPr sz="1800"/>
            </a:lvl6pPr>
            <a:lvl7pPr indent="-228600" lvl="6" marL="3200400" algn="l">
              <a:spcBef>
                <a:spcPts val="375"/>
              </a:spcBef>
              <a:spcAft>
                <a:spcPts val="0"/>
              </a:spcAft>
              <a:buSzPts val="1400"/>
              <a:buNone/>
              <a:defRPr sz="1800"/>
            </a:lvl7pPr>
            <a:lvl8pPr indent="-228600" lvl="7" marL="3657600" algn="l">
              <a:spcBef>
                <a:spcPts val="375"/>
              </a:spcBef>
              <a:spcAft>
                <a:spcPts val="0"/>
              </a:spcAft>
              <a:buSzPts val="1400"/>
              <a:buNone/>
              <a:defRPr sz="1800"/>
            </a:lvl8pPr>
            <a:lvl9pPr indent="-228600" lvl="8" marL="4114800" algn="l">
              <a:spcBef>
                <a:spcPts val="375"/>
              </a:spcBef>
              <a:spcAft>
                <a:spcPts val="0"/>
              </a:spcAft>
              <a:buSzPts val="1400"/>
              <a:buNone/>
              <a:defRPr sz="1800"/>
            </a:lvl9pPr>
          </a:lstStyle>
          <a:p/>
        </p:txBody>
      </p:sp>
      <p:sp>
        <p:nvSpPr>
          <p:cNvPr id="21" name="Google Shape;21;p52"/>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2"/>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3"/>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idx="1" type="body"/>
          </p:nvPr>
        </p:nvSpPr>
        <p:spPr>
          <a:xfrm>
            <a:off x="914400" y="1447800"/>
            <a:ext cx="7770812" cy="4570412"/>
          </a:xfrm>
          <a:prstGeom prst="rect">
            <a:avLst/>
          </a:prstGeom>
          <a:noFill/>
          <a:ln>
            <a:noFill/>
          </a:ln>
        </p:spPr>
        <p:txBody>
          <a:bodyPr anchorCtr="0" anchor="t" bIns="46800" lIns="90000" spcFirstLastPara="1" rIns="90000" wrap="square" tIns="46800">
            <a:noAutofit/>
          </a:bodyPr>
          <a:lstStyle>
            <a:lvl1pPr indent="-342900" lvl="0" marL="457200" algn="l">
              <a:spcBef>
                <a:spcPts val="575"/>
              </a:spcBef>
              <a:spcAft>
                <a:spcPts val="0"/>
              </a:spcAft>
              <a:buSzPts val="1800"/>
              <a:buChar char="•"/>
              <a:defRPr/>
            </a:lvl1pPr>
            <a:lvl2pPr indent="-342900" lvl="1" marL="914400" algn="l">
              <a:spcBef>
                <a:spcPts val="375"/>
              </a:spcBef>
              <a:spcAft>
                <a:spcPts val="0"/>
              </a:spcAft>
              <a:buSzPts val="1800"/>
              <a:buChar char="–"/>
              <a:defRPr/>
            </a:lvl2pPr>
            <a:lvl3pPr indent="-342900" lvl="2" marL="1371600" algn="l">
              <a:spcBef>
                <a:spcPts val="375"/>
              </a:spcBef>
              <a:spcAft>
                <a:spcPts val="0"/>
              </a:spcAft>
              <a:buSzPts val="1800"/>
              <a:buChar char="•"/>
              <a:defRPr/>
            </a:lvl3pPr>
            <a:lvl4pPr indent="-342900" lvl="3" marL="1828800" algn="l">
              <a:spcBef>
                <a:spcPts val="375"/>
              </a:spcBef>
              <a:spcAft>
                <a:spcPts val="0"/>
              </a:spcAft>
              <a:buSzPts val="1800"/>
              <a:buChar char="–"/>
              <a:defRPr/>
            </a:lvl4pPr>
            <a:lvl5pPr indent="-342900" lvl="4" marL="2286000" algn="l">
              <a:spcBef>
                <a:spcPts val="375"/>
              </a:spcBef>
              <a:spcAft>
                <a:spcPts val="0"/>
              </a:spcAft>
              <a:buSzPts val="1800"/>
              <a:buChar char="»"/>
              <a:defRPr/>
            </a:lvl5pPr>
            <a:lvl6pPr indent="-228600" lvl="5" marL="2743200" algn="l">
              <a:spcBef>
                <a:spcPts val="375"/>
              </a:spcBef>
              <a:spcAft>
                <a:spcPts val="0"/>
              </a:spcAft>
              <a:buSzPts val="1400"/>
              <a:buNone/>
              <a:defRPr/>
            </a:lvl6pPr>
            <a:lvl7pPr indent="-228600" lvl="6" marL="3200400" algn="l">
              <a:spcBef>
                <a:spcPts val="375"/>
              </a:spcBef>
              <a:spcAft>
                <a:spcPts val="0"/>
              </a:spcAft>
              <a:buSzPts val="1400"/>
              <a:buNone/>
              <a:defRPr/>
            </a:lvl7pPr>
            <a:lvl8pPr indent="-228600" lvl="7" marL="3657600" algn="l">
              <a:spcBef>
                <a:spcPts val="375"/>
              </a:spcBef>
              <a:spcAft>
                <a:spcPts val="0"/>
              </a:spcAft>
              <a:buSzPts val="1400"/>
              <a:buNone/>
              <a:defRPr/>
            </a:lvl8pPr>
            <a:lvl9pPr indent="-228600" lvl="8" marL="4114800" algn="l">
              <a:spcBef>
                <a:spcPts val="375"/>
              </a:spcBef>
              <a:spcAft>
                <a:spcPts val="0"/>
              </a:spcAft>
              <a:buSzPts val="1400"/>
              <a:buNone/>
              <a:defRPr/>
            </a:lvl9pPr>
          </a:lstStyle>
          <a:p/>
        </p:txBody>
      </p:sp>
      <p:sp>
        <p:nvSpPr>
          <p:cNvPr id="26" name="Google Shape;26;p53"/>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3"/>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54"/>
          <p:cNvSpPr txBox="1"/>
          <p:nvPr>
            <p:ph type="title"/>
          </p:nvPr>
        </p:nvSpPr>
        <p:spPr>
          <a:xfrm rot="5400000">
            <a:off x="4842669" y="2175669"/>
            <a:ext cx="5743575" cy="1941513"/>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4"/>
          <p:cNvSpPr txBox="1"/>
          <p:nvPr>
            <p:ph idx="1" type="body"/>
          </p:nvPr>
        </p:nvSpPr>
        <p:spPr>
          <a:xfrm rot="5400000">
            <a:off x="881063" y="307976"/>
            <a:ext cx="5743575" cy="5676900"/>
          </a:xfrm>
          <a:prstGeom prst="rect">
            <a:avLst/>
          </a:prstGeom>
          <a:noFill/>
          <a:ln>
            <a:noFill/>
          </a:ln>
        </p:spPr>
        <p:txBody>
          <a:bodyPr anchorCtr="0" anchor="t" bIns="46800" lIns="90000" spcFirstLastPara="1" rIns="90000" wrap="square" tIns="46800">
            <a:noAutofit/>
          </a:bodyPr>
          <a:lstStyle>
            <a:lvl1pPr indent="-342900" lvl="0" marL="457200" algn="l">
              <a:spcBef>
                <a:spcPts val="575"/>
              </a:spcBef>
              <a:spcAft>
                <a:spcPts val="0"/>
              </a:spcAft>
              <a:buSzPts val="1800"/>
              <a:buChar char="•"/>
              <a:defRPr/>
            </a:lvl1pPr>
            <a:lvl2pPr indent="-342900" lvl="1" marL="914400" algn="l">
              <a:spcBef>
                <a:spcPts val="375"/>
              </a:spcBef>
              <a:spcAft>
                <a:spcPts val="0"/>
              </a:spcAft>
              <a:buSzPts val="1800"/>
              <a:buChar char="–"/>
              <a:defRPr/>
            </a:lvl2pPr>
            <a:lvl3pPr indent="-342900" lvl="2" marL="1371600" algn="l">
              <a:spcBef>
                <a:spcPts val="375"/>
              </a:spcBef>
              <a:spcAft>
                <a:spcPts val="0"/>
              </a:spcAft>
              <a:buSzPts val="1800"/>
              <a:buChar char="•"/>
              <a:defRPr/>
            </a:lvl3pPr>
            <a:lvl4pPr indent="-342900" lvl="3" marL="1828800" algn="l">
              <a:spcBef>
                <a:spcPts val="375"/>
              </a:spcBef>
              <a:spcAft>
                <a:spcPts val="0"/>
              </a:spcAft>
              <a:buSzPts val="1800"/>
              <a:buChar char="–"/>
              <a:defRPr/>
            </a:lvl4pPr>
            <a:lvl5pPr indent="-342900" lvl="4" marL="2286000" algn="l">
              <a:spcBef>
                <a:spcPts val="375"/>
              </a:spcBef>
              <a:spcAft>
                <a:spcPts val="0"/>
              </a:spcAft>
              <a:buSzPts val="1800"/>
              <a:buChar char="»"/>
              <a:defRPr/>
            </a:lvl5pPr>
            <a:lvl6pPr indent="-228600" lvl="5" marL="2743200" algn="l">
              <a:spcBef>
                <a:spcPts val="375"/>
              </a:spcBef>
              <a:spcAft>
                <a:spcPts val="0"/>
              </a:spcAft>
              <a:buSzPts val="1400"/>
              <a:buNone/>
              <a:defRPr/>
            </a:lvl6pPr>
            <a:lvl7pPr indent="-228600" lvl="6" marL="3200400" algn="l">
              <a:spcBef>
                <a:spcPts val="375"/>
              </a:spcBef>
              <a:spcAft>
                <a:spcPts val="0"/>
              </a:spcAft>
              <a:buSzPts val="1400"/>
              <a:buNone/>
              <a:defRPr/>
            </a:lvl7pPr>
            <a:lvl8pPr indent="-228600" lvl="7" marL="3657600" algn="l">
              <a:spcBef>
                <a:spcPts val="375"/>
              </a:spcBef>
              <a:spcAft>
                <a:spcPts val="0"/>
              </a:spcAft>
              <a:buSzPts val="1400"/>
              <a:buNone/>
              <a:defRPr/>
            </a:lvl8pPr>
            <a:lvl9pPr indent="-228600" lvl="8" marL="4114800" algn="l">
              <a:spcBef>
                <a:spcPts val="375"/>
              </a:spcBef>
              <a:spcAft>
                <a:spcPts val="0"/>
              </a:spcAft>
              <a:buSzPts val="1400"/>
              <a:buNone/>
              <a:defRPr/>
            </a:lvl9pPr>
          </a:lstStyle>
          <a:p/>
        </p:txBody>
      </p:sp>
      <p:sp>
        <p:nvSpPr>
          <p:cNvPr id="31" name="Google Shape;31;p54"/>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4"/>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5"/>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5"/>
          <p:cNvSpPr txBox="1"/>
          <p:nvPr>
            <p:ph idx="1" type="body"/>
          </p:nvPr>
        </p:nvSpPr>
        <p:spPr>
          <a:xfrm rot="5400000">
            <a:off x="2514600" y="-152400"/>
            <a:ext cx="4570412" cy="7770812"/>
          </a:xfrm>
          <a:prstGeom prst="rect">
            <a:avLst/>
          </a:prstGeom>
          <a:noFill/>
          <a:ln>
            <a:noFill/>
          </a:ln>
        </p:spPr>
        <p:txBody>
          <a:bodyPr anchorCtr="0" anchor="t" bIns="46800" lIns="90000" spcFirstLastPara="1" rIns="90000" wrap="square" tIns="46800">
            <a:noAutofit/>
          </a:bodyPr>
          <a:lstStyle>
            <a:lvl1pPr indent="-342900" lvl="0" marL="457200" algn="l">
              <a:spcBef>
                <a:spcPts val="575"/>
              </a:spcBef>
              <a:spcAft>
                <a:spcPts val="0"/>
              </a:spcAft>
              <a:buSzPts val="1800"/>
              <a:buChar char="•"/>
              <a:defRPr/>
            </a:lvl1pPr>
            <a:lvl2pPr indent="-342900" lvl="1" marL="914400" algn="l">
              <a:spcBef>
                <a:spcPts val="375"/>
              </a:spcBef>
              <a:spcAft>
                <a:spcPts val="0"/>
              </a:spcAft>
              <a:buSzPts val="1800"/>
              <a:buChar char="–"/>
              <a:defRPr/>
            </a:lvl2pPr>
            <a:lvl3pPr indent="-342900" lvl="2" marL="1371600" algn="l">
              <a:spcBef>
                <a:spcPts val="375"/>
              </a:spcBef>
              <a:spcAft>
                <a:spcPts val="0"/>
              </a:spcAft>
              <a:buSzPts val="1800"/>
              <a:buChar char="•"/>
              <a:defRPr/>
            </a:lvl3pPr>
            <a:lvl4pPr indent="-342900" lvl="3" marL="1828800" algn="l">
              <a:spcBef>
                <a:spcPts val="375"/>
              </a:spcBef>
              <a:spcAft>
                <a:spcPts val="0"/>
              </a:spcAft>
              <a:buSzPts val="1800"/>
              <a:buChar char="–"/>
              <a:defRPr/>
            </a:lvl4pPr>
            <a:lvl5pPr indent="-342900" lvl="4" marL="2286000" algn="l">
              <a:spcBef>
                <a:spcPts val="375"/>
              </a:spcBef>
              <a:spcAft>
                <a:spcPts val="0"/>
              </a:spcAft>
              <a:buSzPts val="1800"/>
              <a:buChar char="»"/>
              <a:defRPr/>
            </a:lvl5pPr>
            <a:lvl6pPr indent="-228600" lvl="5" marL="2743200" algn="l">
              <a:spcBef>
                <a:spcPts val="375"/>
              </a:spcBef>
              <a:spcAft>
                <a:spcPts val="0"/>
              </a:spcAft>
              <a:buSzPts val="1400"/>
              <a:buNone/>
              <a:defRPr/>
            </a:lvl6pPr>
            <a:lvl7pPr indent="-228600" lvl="6" marL="3200400" algn="l">
              <a:spcBef>
                <a:spcPts val="375"/>
              </a:spcBef>
              <a:spcAft>
                <a:spcPts val="0"/>
              </a:spcAft>
              <a:buSzPts val="1400"/>
              <a:buNone/>
              <a:defRPr/>
            </a:lvl7pPr>
            <a:lvl8pPr indent="-228600" lvl="7" marL="3657600" algn="l">
              <a:spcBef>
                <a:spcPts val="375"/>
              </a:spcBef>
              <a:spcAft>
                <a:spcPts val="0"/>
              </a:spcAft>
              <a:buSzPts val="1400"/>
              <a:buNone/>
              <a:defRPr/>
            </a:lvl8pPr>
            <a:lvl9pPr indent="-228600" lvl="8" marL="4114800" algn="l">
              <a:spcBef>
                <a:spcPts val="375"/>
              </a:spcBef>
              <a:spcAft>
                <a:spcPts val="0"/>
              </a:spcAft>
              <a:buSzPts val="1400"/>
              <a:buNone/>
              <a:defRPr/>
            </a:lvl9pPr>
          </a:lstStyle>
          <a:p/>
        </p:txBody>
      </p:sp>
      <p:sp>
        <p:nvSpPr>
          <p:cNvPr id="36" name="Google Shape;36;p55"/>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5"/>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56"/>
          <p:cNvSpPr txBox="1"/>
          <p:nvPr>
            <p:ph type="title"/>
          </p:nvPr>
        </p:nvSpPr>
        <p:spPr>
          <a:xfrm>
            <a:off x="1792288" y="4800600"/>
            <a:ext cx="5486400" cy="566738"/>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6"/>
          <p:cNvSpPr/>
          <p:nvPr>
            <p:ph idx="2" type="pic"/>
          </p:nvPr>
        </p:nvSpPr>
        <p:spPr>
          <a:xfrm>
            <a:off x="1792288" y="612775"/>
            <a:ext cx="5486400" cy="4114800"/>
          </a:xfrm>
          <a:prstGeom prst="rect">
            <a:avLst/>
          </a:prstGeom>
          <a:noFill/>
          <a:ln>
            <a:noFill/>
          </a:ln>
        </p:spPr>
      </p:sp>
      <p:sp>
        <p:nvSpPr>
          <p:cNvPr id="41" name="Google Shape;41;p56"/>
          <p:cNvSpPr txBox="1"/>
          <p:nvPr>
            <p:ph idx="1" type="body"/>
          </p:nvPr>
        </p:nvSpPr>
        <p:spPr>
          <a:xfrm>
            <a:off x="1792288" y="5367338"/>
            <a:ext cx="5486400" cy="804862"/>
          </a:xfrm>
          <a:prstGeom prst="rect">
            <a:avLst/>
          </a:prstGeom>
          <a:noFill/>
          <a:ln>
            <a:noFill/>
          </a:ln>
        </p:spPr>
        <p:txBody>
          <a:bodyPr anchorCtr="0" anchor="t" bIns="46800" lIns="90000" spcFirstLastPara="1" rIns="90000" wrap="square" tIns="46800">
            <a:noAutofit/>
          </a:bodyPr>
          <a:lstStyle>
            <a:lvl1pPr indent="-228600" lvl="0" marL="457200" algn="l">
              <a:spcBef>
                <a:spcPts val="575"/>
              </a:spcBef>
              <a:spcAft>
                <a:spcPts val="0"/>
              </a:spcAft>
              <a:buSzPts val="1400"/>
              <a:buNone/>
              <a:defRPr sz="1400"/>
            </a:lvl1pPr>
            <a:lvl2pPr indent="-228600" lvl="1" marL="914400" algn="l">
              <a:spcBef>
                <a:spcPts val="375"/>
              </a:spcBef>
              <a:spcAft>
                <a:spcPts val="0"/>
              </a:spcAft>
              <a:buSzPts val="1200"/>
              <a:buNone/>
              <a:defRPr sz="1200"/>
            </a:lvl2pPr>
            <a:lvl3pPr indent="-228600" lvl="2" marL="1371600" algn="l">
              <a:spcBef>
                <a:spcPts val="375"/>
              </a:spcBef>
              <a:spcAft>
                <a:spcPts val="0"/>
              </a:spcAft>
              <a:buSzPts val="1000"/>
              <a:buNone/>
              <a:defRPr sz="1000"/>
            </a:lvl3pPr>
            <a:lvl4pPr indent="-228600" lvl="3" marL="1828800" algn="l">
              <a:spcBef>
                <a:spcPts val="375"/>
              </a:spcBef>
              <a:spcAft>
                <a:spcPts val="0"/>
              </a:spcAft>
              <a:buSzPts val="900"/>
              <a:buNone/>
              <a:defRPr sz="900"/>
            </a:lvl4pPr>
            <a:lvl5pPr indent="-228600" lvl="4" marL="2286000" algn="l">
              <a:spcBef>
                <a:spcPts val="375"/>
              </a:spcBef>
              <a:spcAft>
                <a:spcPts val="0"/>
              </a:spcAft>
              <a:buSzPts val="900"/>
              <a:buNone/>
              <a:defRPr sz="900"/>
            </a:lvl5pPr>
            <a:lvl6pPr indent="-228600" lvl="5" marL="2743200" algn="l">
              <a:spcBef>
                <a:spcPts val="375"/>
              </a:spcBef>
              <a:spcAft>
                <a:spcPts val="0"/>
              </a:spcAft>
              <a:buSzPts val="900"/>
              <a:buNone/>
              <a:defRPr sz="900"/>
            </a:lvl6pPr>
            <a:lvl7pPr indent="-228600" lvl="6" marL="3200400" algn="l">
              <a:spcBef>
                <a:spcPts val="375"/>
              </a:spcBef>
              <a:spcAft>
                <a:spcPts val="0"/>
              </a:spcAft>
              <a:buSzPts val="900"/>
              <a:buNone/>
              <a:defRPr sz="900"/>
            </a:lvl7pPr>
            <a:lvl8pPr indent="-228600" lvl="7" marL="3657600" algn="l">
              <a:spcBef>
                <a:spcPts val="375"/>
              </a:spcBef>
              <a:spcAft>
                <a:spcPts val="0"/>
              </a:spcAft>
              <a:buSzPts val="900"/>
              <a:buNone/>
              <a:defRPr sz="900"/>
            </a:lvl8pPr>
            <a:lvl9pPr indent="-228600" lvl="8" marL="4114800" algn="l">
              <a:spcBef>
                <a:spcPts val="375"/>
              </a:spcBef>
              <a:spcAft>
                <a:spcPts val="0"/>
              </a:spcAft>
              <a:buSzPts val="900"/>
              <a:buNone/>
              <a:defRPr sz="900"/>
            </a:lvl9pPr>
          </a:lstStyle>
          <a:p/>
        </p:txBody>
      </p:sp>
      <p:sp>
        <p:nvSpPr>
          <p:cNvPr id="42" name="Google Shape;42;p56"/>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6"/>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57"/>
          <p:cNvSpPr txBox="1"/>
          <p:nvPr>
            <p:ph type="title"/>
          </p:nvPr>
        </p:nvSpPr>
        <p:spPr>
          <a:xfrm>
            <a:off x="457200" y="273050"/>
            <a:ext cx="3008313" cy="1162050"/>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7"/>
          <p:cNvSpPr txBox="1"/>
          <p:nvPr>
            <p:ph idx="1" type="body"/>
          </p:nvPr>
        </p:nvSpPr>
        <p:spPr>
          <a:xfrm>
            <a:off x="3575050" y="273050"/>
            <a:ext cx="5111750" cy="5853113"/>
          </a:xfrm>
          <a:prstGeom prst="rect">
            <a:avLst/>
          </a:prstGeom>
          <a:noFill/>
          <a:ln>
            <a:noFill/>
          </a:ln>
        </p:spPr>
        <p:txBody>
          <a:bodyPr anchorCtr="0" anchor="t" bIns="46800" lIns="90000" spcFirstLastPara="1" rIns="90000" wrap="square" tIns="46800">
            <a:noAutofit/>
          </a:bodyPr>
          <a:lstStyle>
            <a:lvl1pPr indent="-431800" lvl="0" marL="457200" algn="l">
              <a:spcBef>
                <a:spcPts val="575"/>
              </a:spcBef>
              <a:spcAft>
                <a:spcPts val="0"/>
              </a:spcAft>
              <a:buSzPts val="3200"/>
              <a:buChar char="•"/>
              <a:defRPr sz="3200"/>
            </a:lvl1pPr>
            <a:lvl2pPr indent="-406400" lvl="1" marL="914400" algn="l">
              <a:spcBef>
                <a:spcPts val="375"/>
              </a:spcBef>
              <a:spcAft>
                <a:spcPts val="0"/>
              </a:spcAft>
              <a:buSzPts val="2800"/>
              <a:buChar char="–"/>
              <a:defRPr sz="2800"/>
            </a:lvl2pPr>
            <a:lvl3pPr indent="-381000" lvl="2" marL="1371600" algn="l">
              <a:spcBef>
                <a:spcPts val="375"/>
              </a:spcBef>
              <a:spcAft>
                <a:spcPts val="0"/>
              </a:spcAft>
              <a:buSzPts val="2400"/>
              <a:buChar char="•"/>
              <a:defRPr sz="2400"/>
            </a:lvl3pPr>
            <a:lvl4pPr indent="-355600" lvl="3" marL="1828800" algn="l">
              <a:spcBef>
                <a:spcPts val="375"/>
              </a:spcBef>
              <a:spcAft>
                <a:spcPts val="0"/>
              </a:spcAft>
              <a:buSzPts val="2000"/>
              <a:buChar char="–"/>
              <a:defRPr sz="2000"/>
            </a:lvl4pPr>
            <a:lvl5pPr indent="-355600" lvl="4" marL="2286000" algn="l">
              <a:spcBef>
                <a:spcPts val="375"/>
              </a:spcBef>
              <a:spcAft>
                <a:spcPts val="0"/>
              </a:spcAft>
              <a:buSzPts val="2000"/>
              <a:buChar char="»"/>
              <a:defRPr sz="2000"/>
            </a:lvl5pPr>
            <a:lvl6pPr indent="-228600" lvl="5" marL="2743200" algn="l">
              <a:spcBef>
                <a:spcPts val="375"/>
              </a:spcBef>
              <a:spcAft>
                <a:spcPts val="0"/>
              </a:spcAft>
              <a:buSzPts val="1400"/>
              <a:buNone/>
              <a:defRPr sz="2000"/>
            </a:lvl6pPr>
            <a:lvl7pPr indent="-228600" lvl="6" marL="3200400" algn="l">
              <a:spcBef>
                <a:spcPts val="375"/>
              </a:spcBef>
              <a:spcAft>
                <a:spcPts val="0"/>
              </a:spcAft>
              <a:buSzPts val="1400"/>
              <a:buNone/>
              <a:defRPr sz="2000"/>
            </a:lvl7pPr>
            <a:lvl8pPr indent="-228600" lvl="7" marL="3657600" algn="l">
              <a:spcBef>
                <a:spcPts val="375"/>
              </a:spcBef>
              <a:spcAft>
                <a:spcPts val="0"/>
              </a:spcAft>
              <a:buSzPts val="1400"/>
              <a:buNone/>
              <a:defRPr sz="2000"/>
            </a:lvl8pPr>
            <a:lvl9pPr indent="-228600" lvl="8" marL="4114800" algn="l">
              <a:spcBef>
                <a:spcPts val="375"/>
              </a:spcBef>
              <a:spcAft>
                <a:spcPts val="0"/>
              </a:spcAft>
              <a:buSzPts val="1400"/>
              <a:buNone/>
              <a:defRPr sz="2000"/>
            </a:lvl9pPr>
          </a:lstStyle>
          <a:p/>
        </p:txBody>
      </p:sp>
      <p:sp>
        <p:nvSpPr>
          <p:cNvPr id="47" name="Google Shape;47;p57"/>
          <p:cNvSpPr txBox="1"/>
          <p:nvPr>
            <p:ph idx="2" type="body"/>
          </p:nvPr>
        </p:nvSpPr>
        <p:spPr>
          <a:xfrm>
            <a:off x="457200" y="1435100"/>
            <a:ext cx="3008313" cy="4691063"/>
          </a:xfrm>
          <a:prstGeom prst="rect">
            <a:avLst/>
          </a:prstGeom>
          <a:noFill/>
          <a:ln>
            <a:noFill/>
          </a:ln>
        </p:spPr>
        <p:txBody>
          <a:bodyPr anchorCtr="0" anchor="t" bIns="46800" lIns="90000" spcFirstLastPara="1" rIns="90000" wrap="square" tIns="46800">
            <a:noAutofit/>
          </a:bodyPr>
          <a:lstStyle>
            <a:lvl1pPr indent="-228600" lvl="0" marL="457200" algn="l">
              <a:spcBef>
                <a:spcPts val="575"/>
              </a:spcBef>
              <a:spcAft>
                <a:spcPts val="0"/>
              </a:spcAft>
              <a:buSzPts val="1400"/>
              <a:buNone/>
              <a:defRPr sz="1400"/>
            </a:lvl1pPr>
            <a:lvl2pPr indent="-228600" lvl="1" marL="914400" algn="l">
              <a:spcBef>
                <a:spcPts val="375"/>
              </a:spcBef>
              <a:spcAft>
                <a:spcPts val="0"/>
              </a:spcAft>
              <a:buSzPts val="1200"/>
              <a:buNone/>
              <a:defRPr sz="1200"/>
            </a:lvl2pPr>
            <a:lvl3pPr indent="-228600" lvl="2" marL="1371600" algn="l">
              <a:spcBef>
                <a:spcPts val="375"/>
              </a:spcBef>
              <a:spcAft>
                <a:spcPts val="0"/>
              </a:spcAft>
              <a:buSzPts val="1000"/>
              <a:buNone/>
              <a:defRPr sz="1000"/>
            </a:lvl3pPr>
            <a:lvl4pPr indent="-228600" lvl="3" marL="1828800" algn="l">
              <a:spcBef>
                <a:spcPts val="375"/>
              </a:spcBef>
              <a:spcAft>
                <a:spcPts val="0"/>
              </a:spcAft>
              <a:buSzPts val="900"/>
              <a:buNone/>
              <a:defRPr sz="900"/>
            </a:lvl4pPr>
            <a:lvl5pPr indent="-228600" lvl="4" marL="2286000" algn="l">
              <a:spcBef>
                <a:spcPts val="375"/>
              </a:spcBef>
              <a:spcAft>
                <a:spcPts val="0"/>
              </a:spcAft>
              <a:buSzPts val="900"/>
              <a:buNone/>
              <a:defRPr sz="900"/>
            </a:lvl5pPr>
            <a:lvl6pPr indent="-228600" lvl="5" marL="2743200" algn="l">
              <a:spcBef>
                <a:spcPts val="375"/>
              </a:spcBef>
              <a:spcAft>
                <a:spcPts val="0"/>
              </a:spcAft>
              <a:buSzPts val="900"/>
              <a:buNone/>
              <a:defRPr sz="900"/>
            </a:lvl6pPr>
            <a:lvl7pPr indent="-228600" lvl="6" marL="3200400" algn="l">
              <a:spcBef>
                <a:spcPts val="375"/>
              </a:spcBef>
              <a:spcAft>
                <a:spcPts val="0"/>
              </a:spcAft>
              <a:buSzPts val="900"/>
              <a:buNone/>
              <a:defRPr sz="900"/>
            </a:lvl7pPr>
            <a:lvl8pPr indent="-228600" lvl="7" marL="3657600" algn="l">
              <a:spcBef>
                <a:spcPts val="375"/>
              </a:spcBef>
              <a:spcAft>
                <a:spcPts val="0"/>
              </a:spcAft>
              <a:buSzPts val="900"/>
              <a:buNone/>
              <a:defRPr sz="900"/>
            </a:lvl8pPr>
            <a:lvl9pPr indent="-228600" lvl="8" marL="4114800" algn="l">
              <a:spcBef>
                <a:spcPts val="375"/>
              </a:spcBef>
              <a:spcAft>
                <a:spcPts val="0"/>
              </a:spcAft>
              <a:buSzPts val="900"/>
              <a:buNone/>
              <a:defRPr sz="900"/>
            </a:lvl9pPr>
          </a:lstStyle>
          <a:p/>
        </p:txBody>
      </p:sp>
      <p:sp>
        <p:nvSpPr>
          <p:cNvPr id="48" name="Google Shape;48;p57"/>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7"/>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8"/>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8"/>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9"/>
          <p:cNvSpPr txBox="1"/>
          <p:nvPr>
            <p:ph type="title"/>
          </p:nvPr>
        </p:nvSpPr>
        <p:spPr>
          <a:xfrm>
            <a:off x="457200" y="274638"/>
            <a:ext cx="8229600" cy="1143000"/>
          </a:xfrm>
          <a:prstGeom prst="rect">
            <a:avLst/>
          </a:prstGeom>
          <a:noFill/>
          <a:ln>
            <a:noFill/>
          </a:ln>
        </p:spPr>
        <p:txBody>
          <a:bodyPr anchorCtr="0" anchor="b" bIns="91425"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9"/>
          <p:cNvSpPr txBox="1"/>
          <p:nvPr>
            <p:ph idx="1" type="body"/>
          </p:nvPr>
        </p:nvSpPr>
        <p:spPr>
          <a:xfrm>
            <a:off x="457200" y="1535113"/>
            <a:ext cx="4040188" cy="639762"/>
          </a:xfrm>
          <a:prstGeom prst="rect">
            <a:avLst/>
          </a:prstGeom>
          <a:noFill/>
          <a:ln>
            <a:noFill/>
          </a:ln>
        </p:spPr>
        <p:txBody>
          <a:bodyPr anchorCtr="0" anchor="b" bIns="46800" lIns="90000" spcFirstLastPara="1" rIns="90000" wrap="square" tIns="46800">
            <a:noAutofit/>
          </a:bodyPr>
          <a:lstStyle>
            <a:lvl1pPr indent="-228600" lvl="0" marL="457200" algn="l">
              <a:spcBef>
                <a:spcPts val="575"/>
              </a:spcBef>
              <a:spcAft>
                <a:spcPts val="0"/>
              </a:spcAft>
              <a:buSzPts val="2400"/>
              <a:buNone/>
              <a:defRPr b="1" sz="2400"/>
            </a:lvl1pPr>
            <a:lvl2pPr indent="-228600" lvl="1" marL="914400" algn="l">
              <a:spcBef>
                <a:spcPts val="375"/>
              </a:spcBef>
              <a:spcAft>
                <a:spcPts val="0"/>
              </a:spcAft>
              <a:buSzPts val="2000"/>
              <a:buNone/>
              <a:defRPr b="1" sz="2000"/>
            </a:lvl2pPr>
            <a:lvl3pPr indent="-228600" lvl="2" marL="1371600" algn="l">
              <a:spcBef>
                <a:spcPts val="375"/>
              </a:spcBef>
              <a:spcAft>
                <a:spcPts val="0"/>
              </a:spcAft>
              <a:buSzPts val="1800"/>
              <a:buNone/>
              <a:defRPr b="1" sz="1800"/>
            </a:lvl3pPr>
            <a:lvl4pPr indent="-228600" lvl="3" marL="1828800" algn="l">
              <a:spcBef>
                <a:spcPts val="375"/>
              </a:spcBef>
              <a:spcAft>
                <a:spcPts val="0"/>
              </a:spcAft>
              <a:buSzPts val="1600"/>
              <a:buNone/>
              <a:defRPr b="1" sz="1600"/>
            </a:lvl4pPr>
            <a:lvl5pPr indent="-228600" lvl="4" marL="2286000" algn="l">
              <a:spcBef>
                <a:spcPts val="375"/>
              </a:spcBef>
              <a:spcAft>
                <a:spcPts val="0"/>
              </a:spcAft>
              <a:buSzPts val="1600"/>
              <a:buNone/>
              <a:defRPr b="1" sz="1600"/>
            </a:lvl5pPr>
            <a:lvl6pPr indent="-228600" lvl="5" marL="2743200" algn="l">
              <a:spcBef>
                <a:spcPts val="375"/>
              </a:spcBef>
              <a:spcAft>
                <a:spcPts val="0"/>
              </a:spcAft>
              <a:buSzPts val="1600"/>
              <a:buNone/>
              <a:defRPr b="1" sz="1600"/>
            </a:lvl6pPr>
            <a:lvl7pPr indent="-228600" lvl="6" marL="3200400" algn="l">
              <a:spcBef>
                <a:spcPts val="375"/>
              </a:spcBef>
              <a:spcAft>
                <a:spcPts val="0"/>
              </a:spcAft>
              <a:buSzPts val="1600"/>
              <a:buNone/>
              <a:defRPr b="1" sz="1600"/>
            </a:lvl7pPr>
            <a:lvl8pPr indent="-228600" lvl="7" marL="3657600" algn="l">
              <a:spcBef>
                <a:spcPts val="375"/>
              </a:spcBef>
              <a:spcAft>
                <a:spcPts val="0"/>
              </a:spcAft>
              <a:buSzPts val="1600"/>
              <a:buNone/>
              <a:defRPr b="1" sz="1600"/>
            </a:lvl8pPr>
            <a:lvl9pPr indent="-228600" lvl="8" marL="4114800" algn="l">
              <a:spcBef>
                <a:spcPts val="375"/>
              </a:spcBef>
              <a:spcAft>
                <a:spcPts val="0"/>
              </a:spcAft>
              <a:buSzPts val="1600"/>
              <a:buNone/>
              <a:defRPr b="1" sz="1600"/>
            </a:lvl9pPr>
          </a:lstStyle>
          <a:p/>
        </p:txBody>
      </p:sp>
      <p:sp>
        <p:nvSpPr>
          <p:cNvPr id="57" name="Google Shape;57;p59"/>
          <p:cNvSpPr txBox="1"/>
          <p:nvPr>
            <p:ph idx="2" type="body"/>
          </p:nvPr>
        </p:nvSpPr>
        <p:spPr>
          <a:xfrm>
            <a:off x="457200" y="2174875"/>
            <a:ext cx="4040188" cy="3951288"/>
          </a:xfrm>
          <a:prstGeom prst="rect">
            <a:avLst/>
          </a:prstGeom>
          <a:noFill/>
          <a:ln>
            <a:noFill/>
          </a:ln>
        </p:spPr>
        <p:txBody>
          <a:bodyPr anchorCtr="0" anchor="t" bIns="46800" lIns="90000" spcFirstLastPara="1" rIns="90000" wrap="square" tIns="46800">
            <a:noAutofit/>
          </a:bodyPr>
          <a:lstStyle>
            <a:lvl1pPr indent="-381000" lvl="0" marL="457200" algn="l">
              <a:spcBef>
                <a:spcPts val="575"/>
              </a:spcBef>
              <a:spcAft>
                <a:spcPts val="0"/>
              </a:spcAft>
              <a:buSzPts val="2400"/>
              <a:buChar char="•"/>
              <a:defRPr sz="2400"/>
            </a:lvl1pPr>
            <a:lvl2pPr indent="-355600" lvl="1" marL="914400" algn="l">
              <a:spcBef>
                <a:spcPts val="375"/>
              </a:spcBef>
              <a:spcAft>
                <a:spcPts val="0"/>
              </a:spcAft>
              <a:buSzPts val="2000"/>
              <a:buChar char="–"/>
              <a:defRPr sz="2000"/>
            </a:lvl2pPr>
            <a:lvl3pPr indent="-342900" lvl="2" marL="1371600" algn="l">
              <a:spcBef>
                <a:spcPts val="375"/>
              </a:spcBef>
              <a:spcAft>
                <a:spcPts val="0"/>
              </a:spcAft>
              <a:buSzPts val="1800"/>
              <a:buChar char="•"/>
              <a:defRPr sz="1800"/>
            </a:lvl3pPr>
            <a:lvl4pPr indent="-330200" lvl="3" marL="1828800" algn="l">
              <a:spcBef>
                <a:spcPts val="375"/>
              </a:spcBef>
              <a:spcAft>
                <a:spcPts val="0"/>
              </a:spcAft>
              <a:buSzPts val="1600"/>
              <a:buChar char="–"/>
              <a:defRPr sz="1600"/>
            </a:lvl4pPr>
            <a:lvl5pPr indent="-330200" lvl="4" marL="2286000" algn="l">
              <a:spcBef>
                <a:spcPts val="375"/>
              </a:spcBef>
              <a:spcAft>
                <a:spcPts val="0"/>
              </a:spcAft>
              <a:buSzPts val="1600"/>
              <a:buChar char="»"/>
              <a:defRPr sz="1600"/>
            </a:lvl5pPr>
            <a:lvl6pPr indent="-228600" lvl="5" marL="2743200" algn="l">
              <a:spcBef>
                <a:spcPts val="375"/>
              </a:spcBef>
              <a:spcAft>
                <a:spcPts val="0"/>
              </a:spcAft>
              <a:buSzPts val="1400"/>
              <a:buNone/>
              <a:defRPr sz="1600"/>
            </a:lvl6pPr>
            <a:lvl7pPr indent="-228600" lvl="6" marL="3200400" algn="l">
              <a:spcBef>
                <a:spcPts val="375"/>
              </a:spcBef>
              <a:spcAft>
                <a:spcPts val="0"/>
              </a:spcAft>
              <a:buSzPts val="1400"/>
              <a:buNone/>
              <a:defRPr sz="1600"/>
            </a:lvl7pPr>
            <a:lvl8pPr indent="-228600" lvl="7" marL="3657600" algn="l">
              <a:spcBef>
                <a:spcPts val="375"/>
              </a:spcBef>
              <a:spcAft>
                <a:spcPts val="0"/>
              </a:spcAft>
              <a:buSzPts val="1400"/>
              <a:buNone/>
              <a:defRPr sz="1600"/>
            </a:lvl8pPr>
            <a:lvl9pPr indent="-228600" lvl="8" marL="4114800" algn="l">
              <a:spcBef>
                <a:spcPts val="375"/>
              </a:spcBef>
              <a:spcAft>
                <a:spcPts val="0"/>
              </a:spcAft>
              <a:buSzPts val="1400"/>
              <a:buNone/>
              <a:defRPr sz="1600"/>
            </a:lvl9pPr>
          </a:lstStyle>
          <a:p/>
        </p:txBody>
      </p:sp>
      <p:sp>
        <p:nvSpPr>
          <p:cNvPr id="58" name="Google Shape;58;p59"/>
          <p:cNvSpPr txBox="1"/>
          <p:nvPr>
            <p:ph idx="3" type="body"/>
          </p:nvPr>
        </p:nvSpPr>
        <p:spPr>
          <a:xfrm>
            <a:off x="4645025" y="1535113"/>
            <a:ext cx="4041775" cy="639762"/>
          </a:xfrm>
          <a:prstGeom prst="rect">
            <a:avLst/>
          </a:prstGeom>
          <a:noFill/>
          <a:ln>
            <a:noFill/>
          </a:ln>
        </p:spPr>
        <p:txBody>
          <a:bodyPr anchorCtr="0" anchor="b" bIns="46800" lIns="90000" spcFirstLastPara="1" rIns="90000" wrap="square" tIns="46800">
            <a:noAutofit/>
          </a:bodyPr>
          <a:lstStyle>
            <a:lvl1pPr indent="-228600" lvl="0" marL="457200" algn="l">
              <a:spcBef>
                <a:spcPts val="575"/>
              </a:spcBef>
              <a:spcAft>
                <a:spcPts val="0"/>
              </a:spcAft>
              <a:buSzPts val="2400"/>
              <a:buNone/>
              <a:defRPr b="1" sz="2400"/>
            </a:lvl1pPr>
            <a:lvl2pPr indent="-228600" lvl="1" marL="914400" algn="l">
              <a:spcBef>
                <a:spcPts val="375"/>
              </a:spcBef>
              <a:spcAft>
                <a:spcPts val="0"/>
              </a:spcAft>
              <a:buSzPts val="2000"/>
              <a:buNone/>
              <a:defRPr b="1" sz="2000"/>
            </a:lvl2pPr>
            <a:lvl3pPr indent="-228600" lvl="2" marL="1371600" algn="l">
              <a:spcBef>
                <a:spcPts val="375"/>
              </a:spcBef>
              <a:spcAft>
                <a:spcPts val="0"/>
              </a:spcAft>
              <a:buSzPts val="1800"/>
              <a:buNone/>
              <a:defRPr b="1" sz="1800"/>
            </a:lvl3pPr>
            <a:lvl4pPr indent="-228600" lvl="3" marL="1828800" algn="l">
              <a:spcBef>
                <a:spcPts val="375"/>
              </a:spcBef>
              <a:spcAft>
                <a:spcPts val="0"/>
              </a:spcAft>
              <a:buSzPts val="1600"/>
              <a:buNone/>
              <a:defRPr b="1" sz="1600"/>
            </a:lvl4pPr>
            <a:lvl5pPr indent="-228600" lvl="4" marL="2286000" algn="l">
              <a:spcBef>
                <a:spcPts val="375"/>
              </a:spcBef>
              <a:spcAft>
                <a:spcPts val="0"/>
              </a:spcAft>
              <a:buSzPts val="1600"/>
              <a:buNone/>
              <a:defRPr b="1" sz="1600"/>
            </a:lvl5pPr>
            <a:lvl6pPr indent="-228600" lvl="5" marL="2743200" algn="l">
              <a:spcBef>
                <a:spcPts val="375"/>
              </a:spcBef>
              <a:spcAft>
                <a:spcPts val="0"/>
              </a:spcAft>
              <a:buSzPts val="1600"/>
              <a:buNone/>
              <a:defRPr b="1" sz="1600"/>
            </a:lvl6pPr>
            <a:lvl7pPr indent="-228600" lvl="6" marL="3200400" algn="l">
              <a:spcBef>
                <a:spcPts val="375"/>
              </a:spcBef>
              <a:spcAft>
                <a:spcPts val="0"/>
              </a:spcAft>
              <a:buSzPts val="1600"/>
              <a:buNone/>
              <a:defRPr b="1" sz="1600"/>
            </a:lvl7pPr>
            <a:lvl8pPr indent="-228600" lvl="7" marL="3657600" algn="l">
              <a:spcBef>
                <a:spcPts val="375"/>
              </a:spcBef>
              <a:spcAft>
                <a:spcPts val="0"/>
              </a:spcAft>
              <a:buSzPts val="1600"/>
              <a:buNone/>
              <a:defRPr b="1" sz="1600"/>
            </a:lvl8pPr>
            <a:lvl9pPr indent="-228600" lvl="8" marL="4114800" algn="l">
              <a:spcBef>
                <a:spcPts val="375"/>
              </a:spcBef>
              <a:spcAft>
                <a:spcPts val="0"/>
              </a:spcAft>
              <a:buSzPts val="1600"/>
              <a:buNone/>
              <a:defRPr b="1" sz="1600"/>
            </a:lvl9pPr>
          </a:lstStyle>
          <a:p/>
        </p:txBody>
      </p:sp>
      <p:sp>
        <p:nvSpPr>
          <p:cNvPr id="59" name="Google Shape;59;p59"/>
          <p:cNvSpPr txBox="1"/>
          <p:nvPr>
            <p:ph idx="4" type="body"/>
          </p:nvPr>
        </p:nvSpPr>
        <p:spPr>
          <a:xfrm>
            <a:off x="4645025" y="2174875"/>
            <a:ext cx="4041775" cy="3951288"/>
          </a:xfrm>
          <a:prstGeom prst="rect">
            <a:avLst/>
          </a:prstGeom>
          <a:noFill/>
          <a:ln>
            <a:noFill/>
          </a:ln>
        </p:spPr>
        <p:txBody>
          <a:bodyPr anchorCtr="0" anchor="t" bIns="46800" lIns="90000" spcFirstLastPara="1" rIns="90000" wrap="square" tIns="46800">
            <a:noAutofit/>
          </a:bodyPr>
          <a:lstStyle>
            <a:lvl1pPr indent="-381000" lvl="0" marL="457200" algn="l">
              <a:spcBef>
                <a:spcPts val="575"/>
              </a:spcBef>
              <a:spcAft>
                <a:spcPts val="0"/>
              </a:spcAft>
              <a:buSzPts val="2400"/>
              <a:buChar char="•"/>
              <a:defRPr sz="2400"/>
            </a:lvl1pPr>
            <a:lvl2pPr indent="-355600" lvl="1" marL="914400" algn="l">
              <a:spcBef>
                <a:spcPts val="375"/>
              </a:spcBef>
              <a:spcAft>
                <a:spcPts val="0"/>
              </a:spcAft>
              <a:buSzPts val="2000"/>
              <a:buChar char="–"/>
              <a:defRPr sz="2000"/>
            </a:lvl2pPr>
            <a:lvl3pPr indent="-342900" lvl="2" marL="1371600" algn="l">
              <a:spcBef>
                <a:spcPts val="375"/>
              </a:spcBef>
              <a:spcAft>
                <a:spcPts val="0"/>
              </a:spcAft>
              <a:buSzPts val="1800"/>
              <a:buChar char="•"/>
              <a:defRPr sz="1800"/>
            </a:lvl3pPr>
            <a:lvl4pPr indent="-330200" lvl="3" marL="1828800" algn="l">
              <a:spcBef>
                <a:spcPts val="375"/>
              </a:spcBef>
              <a:spcAft>
                <a:spcPts val="0"/>
              </a:spcAft>
              <a:buSzPts val="1600"/>
              <a:buChar char="–"/>
              <a:defRPr sz="1600"/>
            </a:lvl4pPr>
            <a:lvl5pPr indent="-330200" lvl="4" marL="2286000" algn="l">
              <a:spcBef>
                <a:spcPts val="375"/>
              </a:spcBef>
              <a:spcAft>
                <a:spcPts val="0"/>
              </a:spcAft>
              <a:buSzPts val="1600"/>
              <a:buChar char="»"/>
              <a:defRPr sz="1600"/>
            </a:lvl5pPr>
            <a:lvl6pPr indent="-228600" lvl="5" marL="2743200" algn="l">
              <a:spcBef>
                <a:spcPts val="375"/>
              </a:spcBef>
              <a:spcAft>
                <a:spcPts val="0"/>
              </a:spcAft>
              <a:buSzPts val="1400"/>
              <a:buNone/>
              <a:defRPr sz="1600"/>
            </a:lvl6pPr>
            <a:lvl7pPr indent="-228600" lvl="6" marL="3200400" algn="l">
              <a:spcBef>
                <a:spcPts val="375"/>
              </a:spcBef>
              <a:spcAft>
                <a:spcPts val="0"/>
              </a:spcAft>
              <a:buSzPts val="1400"/>
              <a:buNone/>
              <a:defRPr sz="1600"/>
            </a:lvl7pPr>
            <a:lvl8pPr indent="-228600" lvl="7" marL="3657600" algn="l">
              <a:spcBef>
                <a:spcPts val="375"/>
              </a:spcBef>
              <a:spcAft>
                <a:spcPts val="0"/>
              </a:spcAft>
              <a:buSzPts val="1400"/>
              <a:buNone/>
              <a:defRPr sz="1600"/>
            </a:lvl8pPr>
            <a:lvl9pPr indent="-228600" lvl="8" marL="4114800" algn="l">
              <a:spcBef>
                <a:spcPts val="375"/>
              </a:spcBef>
              <a:spcAft>
                <a:spcPts val="0"/>
              </a:spcAft>
              <a:buSzPts val="1400"/>
              <a:buNone/>
              <a:defRPr sz="1600"/>
            </a:lvl9pPr>
          </a:lstStyle>
          <a:p/>
        </p:txBody>
      </p:sp>
      <p:sp>
        <p:nvSpPr>
          <p:cNvPr id="60" name="Google Shape;60;p59"/>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9"/>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48"/>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8" name="Google Shape;8;p48"/>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9" name="Google Shape;9;p48"/>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10" name="Google Shape;10;p48"/>
          <p:cNvSpPr txBox="1"/>
          <p:nvPr>
            <p:ph idx="1" type="body"/>
          </p:nvPr>
        </p:nvSpPr>
        <p:spPr>
          <a:xfrm>
            <a:off x="914400" y="1447800"/>
            <a:ext cx="7770812" cy="4570412"/>
          </a:xfrm>
          <a:prstGeom prst="rect">
            <a:avLst/>
          </a:prstGeom>
          <a:noFill/>
          <a:ln>
            <a:noFill/>
          </a:ln>
        </p:spPr>
        <p:txBody>
          <a:bodyPr anchorCtr="0" anchor="t" bIns="46800" lIns="90000" spcFirstLastPara="1" rIns="90000" wrap="square" tIns="46800">
            <a:noAutofit/>
          </a:bodyPr>
          <a:lstStyle>
            <a:lvl1pPr indent="-393700" lvl="0" marL="457200" marR="0" rtl="0" algn="l">
              <a:spcBef>
                <a:spcPts val="575"/>
              </a:spcBef>
              <a:spcAft>
                <a:spcPts val="0"/>
              </a:spcAft>
              <a:buClr>
                <a:srgbClr val="000000"/>
              </a:buClr>
              <a:buSzPts val="2600"/>
              <a:buFont typeface="Times New Roman"/>
              <a:buChar char="•"/>
              <a:defRPr b="0" i="0" sz="2600" u="none" cap="none" strike="noStrike">
                <a:solidFill>
                  <a:srgbClr val="000000"/>
                </a:solidFill>
                <a:latin typeface="Libre Baskerville"/>
                <a:ea typeface="Libre Baskerville"/>
                <a:cs typeface="Libre Baskerville"/>
                <a:sym typeface="Libre Baskerville"/>
              </a:defRPr>
            </a:lvl1pPr>
            <a:lvl2pPr indent="-381000" lvl="1" marL="914400" marR="0" rtl="0" algn="l">
              <a:spcBef>
                <a:spcPts val="375"/>
              </a:spcBef>
              <a:spcAft>
                <a:spcPts val="0"/>
              </a:spcAft>
              <a:buClr>
                <a:srgbClr val="000000"/>
              </a:buClr>
              <a:buSzPts val="2400"/>
              <a:buFont typeface="Times New Roman"/>
              <a:buChar char="–"/>
              <a:defRPr b="0" i="0" sz="2400" u="none" cap="none" strike="noStrike">
                <a:solidFill>
                  <a:srgbClr val="000000"/>
                </a:solidFill>
                <a:latin typeface="Libre Baskerville"/>
                <a:ea typeface="Libre Baskerville"/>
                <a:cs typeface="Libre Baskerville"/>
                <a:sym typeface="Libre Baskerville"/>
              </a:defRPr>
            </a:lvl2pPr>
            <a:lvl3pPr indent="-355600" lvl="2" marL="13716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3pPr>
            <a:lvl4pPr indent="-355600" lvl="3" marL="18288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11" name="Google Shape;11;p48"/>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2" name="Google Shape;12;p48"/>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3" name="Google Shape;13;p48"/>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50"/>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74" name="Google Shape;74;p50"/>
          <p:cNvSpPr/>
          <p:nvPr/>
        </p:nvSpPr>
        <p:spPr>
          <a:xfrm>
            <a:off x="63500" y="69850"/>
            <a:ext cx="9013825" cy="6692900"/>
          </a:xfrm>
          <a:prstGeom prst="roundRect">
            <a:avLst>
              <a:gd fmla="val 1065" name="adj"/>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75" name="Google Shape;75;p50"/>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76" name="Google Shape;76;p50"/>
          <p:cNvSpPr txBox="1"/>
          <p:nvPr>
            <p:ph type="title"/>
          </p:nvPr>
        </p:nvSpPr>
        <p:spPr>
          <a:xfrm>
            <a:off x="914400" y="274637"/>
            <a:ext cx="7770812" cy="1141412"/>
          </a:xfrm>
          <a:prstGeom prst="rect">
            <a:avLst/>
          </a:prstGeom>
          <a:noFill/>
          <a:ln>
            <a:noFill/>
          </a:ln>
        </p:spPr>
        <p:txBody>
          <a:bodyPr anchorCtr="0" anchor="b" bIns="91425" lIns="90000" spcFirstLastPara="1" rIns="90000" wrap="square" tIns="46800">
            <a:noAutofit/>
          </a:bodyPr>
          <a:lstStyle>
            <a:lvl1pPr lvl="0"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rgbClr val="696464"/>
                </a:solidFill>
                <a:latin typeface="Libre Franklin"/>
                <a:ea typeface="Libre Franklin"/>
                <a:cs typeface="Libre Franklin"/>
                <a:sym typeface="Libre Franklin"/>
              </a:defRPr>
            </a:lvl9pPr>
          </a:lstStyle>
          <a:p/>
        </p:txBody>
      </p:sp>
      <p:sp>
        <p:nvSpPr>
          <p:cNvPr id="77" name="Google Shape;77;p50"/>
          <p:cNvSpPr txBox="1"/>
          <p:nvPr>
            <p:ph idx="1" type="body"/>
          </p:nvPr>
        </p:nvSpPr>
        <p:spPr>
          <a:xfrm>
            <a:off x="914400" y="1447800"/>
            <a:ext cx="7770812" cy="4570412"/>
          </a:xfrm>
          <a:prstGeom prst="rect">
            <a:avLst/>
          </a:prstGeom>
          <a:noFill/>
          <a:ln>
            <a:noFill/>
          </a:ln>
        </p:spPr>
        <p:txBody>
          <a:bodyPr anchorCtr="0" anchor="t" bIns="46800" lIns="90000" spcFirstLastPara="1" rIns="90000" wrap="square" tIns="46800">
            <a:noAutofit/>
          </a:bodyPr>
          <a:lstStyle>
            <a:lvl1pPr indent="-393700" lvl="0" marL="457200" marR="0" rtl="0" algn="l">
              <a:spcBef>
                <a:spcPts val="575"/>
              </a:spcBef>
              <a:spcAft>
                <a:spcPts val="0"/>
              </a:spcAft>
              <a:buClr>
                <a:srgbClr val="000000"/>
              </a:buClr>
              <a:buSzPts val="2600"/>
              <a:buFont typeface="Times New Roman"/>
              <a:buChar char="•"/>
              <a:defRPr b="0" i="0" sz="2600" u="none" cap="none" strike="noStrike">
                <a:solidFill>
                  <a:srgbClr val="000000"/>
                </a:solidFill>
                <a:latin typeface="Libre Baskerville"/>
                <a:ea typeface="Libre Baskerville"/>
                <a:cs typeface="Libre Baskerville"/>
                <a:sym typeface="Libre Baskerville"/>
              </a:defRPr>
            </a:lvl1pPr>
            <a:lvl2pPr indent="-381000" lvl="1" marL="914400" marR="0" rtl="0" algn="l">
              <a:spcBef>
                <a:spcPts val="375"/>
              </a:spcBef>
              <a:spcAft>
                <a:spcPts val="0"/>
              </a:spcAft>
              <a:buClr>
                <a:srgbClr val="000000"/>
              </a:buClr>
              <a:buSzPts val="2400"/>
              <a:buFont typeface="Times New Roman"/>
              <a:buChar char="–"/>
              <a:defRPr b="0" i="0" sz="2400" u="none" cap="none" strike="noStrike">
                <a:solidFill>
                  <a:srgbClr val="000000"/>
                </a:solidFill>
                <a:latin typeface="Libre Baskerville"/>
                <a:ea typeface="Libre Baskerville"/>
                <a:cs typeface="Libre Baskerville"/>
                <a:sym typeface="Libre Baskerville"/>
              </a:defRPr>
            </a:lvl2pPr>
            <a:lvl3pPr indent="-355600" lvl="2" marL="13716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3pPr>
            <a:lvl4pPr indent="-355600" lvl="3" marL="18288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000000"/>
              </a:buClr>
              <a:buSzPts val="2000"/>
              <a:buFont typeface="Times New Roman"/>
              <a:buChar char="»"/>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spcBef>
                <a:spcPts val="375"/>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
        <p:nvSpPr>
          <p:cNvPr id="78" name="Google Shape;78;p50"/>
          <p:cNvSpPr txBox="1"/>
          <p:nvPr>
            <p:ph idx="10" type="dt"/>
          </p:nvPr>
        </p:nvSpPr>
        <p:spPr>
          <a:xfrm>
            <a:off x="6172200" y="6191250"/>
            <a:ext cx="2474912" cy="474662"/>
          </a:xfrm>
          <a:prstGeom prst="rect">
            <a:avLst/>
          </a:prstGeom>
          <a:noFill/>
          <a:ln>
            <a:noFill/>
          </a:ln>
        </p:spPr>
        <p:txBody>
          <a:bodyPr anchorCtr="1" anchor="ctr" bIns="0" lIns="0" spcFirstLastPara="1" rIns="0" wrap="square" tIns="0">
            <a:noAutofit/>
          </a:bodyPr>
          <a:lstStyle>
            <a:lvl1pPr lvl="0" marR="0" rtl="0" algn="l">
              <a:lnSpc>
                <a:spcPct val="100000"/>
              </a:lnSpc>
              <a:spcBef>
                <a:spcPts val="0"/>
              </a:spcBef>
              <a:spcAft>
                <a:spcPts val="0"/>
              </a:spcAft>
              <a:buSzPts val="1400"/>
              <a:buNone/>
              <a:defRPr b="0" i="0" sz="1400" u="none">
                <a:solidFill>
                  <a:srgbClr val="696464"/>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79" name="Google Shape;79;p50"/>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0" name="Google Shape;80;p50"/>
          <p:cNvSpPr txBox="1"/>
          <p:nvPr>
            <p:ph idx="12" type="sldNum"/>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lvl1pPr indent="0" lvl="0"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696464"/>
              </a:buClr>
              <a:buSzPts val="1400"/>
              <a:buFont typeface="Times New Roman"/>
              <a:buNone/>
              <a:defRPr b="0" i="0" sz="1400" u="none">
                <a:solidFill>
                  <a:srgbClr val="696464"/>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2670175" y="2300287"/>
            <a:ext cx="3656012" cy="14351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0066"/>
              </a:buClr>
              <a:buSzPts val="8800"/>
              <a:buFont typeface="Times New Roman"/>
              <a:buNone/>
            </a:pPr>
            <a:r>
              <a:rPr b="1" i="1" lang="en-US" sz="8800" u="none">
                <a:solidFill>
                  <a:srgbClr val="FF0066"/>
                </a:solidFill>
                <a:latin typeface="Times New Roman"/>
                <a:ea typeface="Times New Roman"/>
                <a:cs typeface="Times New Roman"/>
                <a:sym typeface="Times New Roman"/>
              </a:rPr>
              <a:t>Queues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179387" y="188912"/>
            <a:ext cx="8713787" cy="1143000"/>
          </a:xfrm>
          <a:prstGeom prst="rect">
            <a:avLst/>
          </a:prstGeom>
          <a:noFill/>
          <a:ln>
            <a:noFill/>
          </a:ln>
        </p:spPr>
        <p:txBody>
          <a:bodyPr anchorCtr="0" anchor="b" bIns="91425" lIns="90000" spcFirstLastPara="1" rIns="90000" wrap="square" tIns="46800">
            <a:noAutofit/>
          </a:bodyPr>
          <a:lstStyle/>
          <a:p>
            <a:pPr indent="0" lvl="0" marL="0" rtl="0" algn="l">
              <a:lnSpc>
                <a:spcPct val="100000"/>
              </a:lnSpc>
              <a:spcBef>
                <a:spcPts val="0"/>
              </a:spcBef>
              <a:spcAft>
                <a:spcPts val="0"/>
              </a:spcAft>
              <a:buSzPts val="4000"/>
              <a:buNone/>
            </a:pPr>
            <a:r>
              <a:rPr b="0" i="0" lang="en-US" sz="4000" u="none">
                <a:solidFill>
                  <a:srgbClr val="7030A0"/>
                </a:solidFill>
                <a:latin typeface="Times New Roman"/>
                <a:ea typeface="Times New Roman"/>
                <a:cs typeface="Times New Roman"/>
                <a:sym typeface="Times New Roman"/>
              </a:rPr>
              <a:t>Queue Representation</a:t>
            </a:r>
            <a:endParaRPr/>
          </a:p>
        </p:txBody>
      </p:sp>
      <p:sp>
        <p:nvSpPr>
          <p:cNvPr id="165" name="Google Shape;165;p10"/>
          <p:cNvSpPr txBox="1"/>
          <p:nvPr>
            <p:ph idx="1" type="body"/>
          </p:nvPr>
        </p:nvSpPr>
        <p:spPr>
          <a:xfrm>
            <a:off x="381000" y="1196975"/>
            <a:ext cx="8362950" cy="5340350"/>
          </a:xfrm>
          <a:prstGeom prst="rect">
            <a:avLst/>
          </a:prstGeom>
          <a:noFill/>
          <a:ln>
            <a:noFill/>
          </a:ln>
        </p:spPr>
        <p:txBody>
          <a:bodyPr anchorCtr="0" anchor="t" bIns="46800" lIns="90000" spcFirstLastPara="1" rIns="90000" wrap="square" tIns="46800">
            <a:noAutofit/>
          </a:bodyPr>
          <a:lstStyle/>
          <a:p>
            <a:pPr indent="-177800" lvl="0" marL="342900" marR="0" rtl="0" algn="just">
              <a:lnSpc>
                <a:spcPct val="110000"/>
              </a:lnSpc>
              <a:spcBef>
                <a:spcPts val="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177800" lvl="0" marL="342900" marR="0" rtl="0" algn="just">
              <a:lnSpc>
                <a:spcPct val="110000"/>
              </a:lnSpc>
              <a:spcBef>
                <a:spcPts val="500"/>
              </a:spcBef>
              <a:spcAft>
                <a:spcPts val="0"/>
              </a:spcAft>
              <a:buClr>
                <a:srgbClr val="000000"/>
              </a:buClr>
              <a:buSzPts val="2600"/>
              <a:buFont typeface="Arial"/>
              <a:buNone/>
            </a:pPr>
            <a:r>
              <a:t/>
            </a:r>
            <a:endParaRPr b="0" i="0" sz="2600" u="none" cap="none" strike="noStrike">
              <a:solidFill>
                <a:srgbClr val="002060"/>
              </a:solidFill>
              <a:latin typeface="Times New Roman"/>
              <a:ea typeface="Times New Roman"/>
              <a:cs typeface="Times New Roman"/>
              <a:sym typeface="Times New Roman"/>
            </a:endParaRPr>
          </a:p>
          <a:p>
            <a:pPr indent="-342900" lvl="0" marL="342900" marR="0" rtl="0" algn="just">
              <a:lnSpc>
                <a:spcPct val="110000"/>
              </a:lnSpc>
              <a:spcBef>
                <a:spcPts val="500"/>
              </a:spcBef>
              <a:spcAft>
                <a:spcPts val="0"/>
              </a:spcAft>
              <a:buClr>
                <a:srgbClr val="000000"/>
              </a:buClr>
              <a:buSzPts val="2600"/>
              <a:buFont typeface="Arial"/>
              <a:buChar char="•"/>
            </a:pPr>
            <a:r>
              <a:rPr b="0" i="0" lang="en-US" sz="2600" u="none" cap="none" strike="noStrike">
                <a:solidFill>
                  <a:srgbClr val="002060"/>
                </a:solidFill>
                <a:latin typeface="Times New Roman"/>
                <a:ea typeface="Times New Roman"/>
                <a:cs typeface="Times New Roman"/>
                <a:sym typeface="Times New Roman"/>
              </a:rPr>
              <a:t>As in stacks, a queue can also be implemented using Arrays, Linked-lists, Pointers and Structures.</a:t>
            </a:r>
            <a:endParaRPr/>
          </a:p>
        </p:txBody>
      </p:sp>
      <p:sp>
        <p:nvSpPr>
          <p:cNvPr id="166" name="Google Shape;166;p10"/>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67" name="Google Shape;167;p10"/>
          <p:cNvSpPr txBox="1"/>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7F7F7F"/>
              </a:buClr>
              <a:buSzPts val="1400"/>
              <a:buFont typeface="Times New Roman"/>
              <a:buNone/>
            </a:pPr>
            <a:fld id="{00000000-1234-1234-1234-123412341234}" type="slidenum">
              <a:rPr b="0" i="0" lang="en-US" sz="1400" u="none">
                <a:solidFill>
                  <a:srgbClr val="7F7F7F"/>
                </a:solidFill>
                <a:latin typeface="Times New Roman"/>
                <a:ea typeface="Times New Roman"/>
                <a:cs typeface="Times New Roman"/>
                <a:sym typeface="Times New Roman"/>
              </a:rPr>
              <a:t>‹#›</a:t>
            </a:fld>
            <a:endParaRPr/>
          </a:p>
        </p:txBody>
      </p:sp>
      <p:sp>
        <p:nvSpPr>
          <p:cNvPr id="168" name="Google Shape;168;p10"/>
          <p:cNvSpPr txBox="1"/>
          <p:nvPr/>
        </p:nvSpPr>
        <p:spPr>
          <a:xfrm>
            <a:off x="6172200" y="6191250"/>
            <a:ext cx="2474912" cy="474662"/>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7F7F7F"/>
              </a:buClr>
              <a:buSzPts val="1400"/>
              <a:buFont typeface="Times New Roman"/>
              <a:buNone/>
            </a:pPr>
            <a:r>
              <a:rPr b="0" i="0" lang="en-US" sz="1400" u="none">
                <a:solidFill>
                  <a:srgbClr val="7F7F7F"/>
                </a:solidFill>
                <a:latin typeface="Times New Roman"/>
                <a:ea typeface="Times New Roman"/>
                <a:cs typeface="Times New Roman"/>
                <a:sym typeface="Times New Roman"/>
              </a:rPr>
              <a:t>Lecture #00: © DSamanta</a:t>
            </a:r>
            <a:endParaRPr/>
          </a:p>
        </p:txBody>
      </p:sp>
      <p:pic>
        <p:nvPicPr>
          <p:cNvPr descr="Queue Example" id="169" name="Google Shape;169;p10"/>
          <p:cNvPicPr preferRelativeResize="0"/>
          <p:nvPr/>
        </p:nvPicPr>
        <p:blipFill rotWithShape="1">
          <a:blip r:embed="rId3">
            <a:alphaModFix/>
          </a:blip>
          <a:srcRect b="0" l="0" r="0" t="0"/>
          <a:stretch/>
        </p:blipFill>
        <p:spPr>
          <a:xfrm>
            <a:off x="428625" y="1916113"/>
            <a:ext cx="8229600" cy="194468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nvSpPr>
        <p:spPr>
          <a:xfrm>
            <a:off x="7808912" y="5949950"/>
            <a:ext cx="9652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6</a:t>
            </a:r>
            <a:endParaRPr/>
          </a:p>
        </p:txBody>
      </p:sp>
      <p:pic>
        <p:nvPicPr>
          <p:cNvPr id="176" name="Google Shape;176;p11"/>
          <p:cNvPicPr preferRelativeResize="0"/>
          <p:nvPr/>
        </p:nvPicPr>
        <p:blipFill rotWithShape="1">
          <a:blip r:embed="rId3">
            <a:alphaModFix/>
          </a:blip>
          <a:srcRect b="0" l="0" r="0" t="0"/>
          <a:stretch/>
        </p:blipFill>
        <p:spPr>
          <a:xfrm>
            <a:off x="274637" y="1406525"/>
            <a:ext cx="8564562" cy="4384675"/>
          </a:xfrm>
          <a:prstGeom prst="rect">
            <a:avLst/>
          </a:prstGeom>
          <a:noFill/>
          <a:ln>
            <a:noFill/>
          </a:ln>
        </p:spPr>
      </p:pic>
      <p:sp>
        <p:nvSpPr>
          <p:cNvPr id="177" name="Google Shape;177;p11"/>
          <p:cNvSpPr txBox="1"/>
          <p:nvPr/>
        </p:nvSpPr>
        <p:spPr>
          <a:xfrm>
            <a:off x="2274887" y="260350"/>
            <a:ext cx="4714875" cy="5810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Queue Linked List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nvSpPr>
        <p:spPr>
          <a:xfrm>
            <a:off x="7883525" y="6021387"/>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7</a:t>
            </a:r>
            <a:endParaRPr/>
          </a:p>
        </p:txBody>
      </p:sp>
      <p:sp>
        <p:nvSpPr>
          <p:cNvPr id="184" name="Google Shape;184;p12"/>
          <p:cNvSpPr txBox="1"/>
          <p:nvPr/>
        </p:nvSpPr>
        <p:spPr>
          <a:xfrm>
            <a:off x="2927350" y="188912"/>
            <a:ext cx="4027487" cy="5810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Queue Data Structure</a:t>
            </a:r>
            <a:endParaRPr/>
          </a:p>
        </p:txBody>
      </p:sp>
      <p:pic>
        <p:nvPicPr>
          <p:cNvPr id="185" name="Google Shape;185;p12"/>
          <p:cNvPicPr preferRelativeResize="0"/>
          <p:nvPr/>
        </p:nvPicPr>
        <p:blipFill rotWithShape="1">
          <a:blip r:embed="rId3">
            <a:alphaModFix/>
          </a:blip>
          <a:srcRect b="0" l="0" r="0" t="0"/>
          <a:stretch/>
        </p:blipFill>
        <p:spPr>
          <a:xfrm>
            <a:off x="928687" y="785812"/>
            <a:ext cx="3771900" cy="2009775"/>
          </a:xfrm>
          <a:prstGeom prst="rect">
            <a:avLst/>
          </a:prstGeom>
          <a:noFill/>
          <a:ln>
            <a:noFill/>
          </a:ln>
        </p:spPr>
      </p:pic>
      <p:pic>
        <p:nvPicPr>
          <p:cNvPr id="186" name="Google Shape;186;p12"/>
          <p:cNvPicPr preferRelativeResize="0"/>
          <p:nvPr/>
        </p:nvPicPr>
        <p:blipFill rotWithShape="1">
          <a:blip r:embed="rId4">
            <a:alphaModFix/>
          </a:blip>
          <a:srcRect b="0" l="0" r="0" t="0"/>
          <a:stretch/>
        </p:blipFill>
        <p:spPr>
          <a:xfrm>
            <a:off x="428625" y="3786187"/>
            <a:ext cx="8286750" cy="2071687"/>
          </a:xfrm>
          <a:prstGeom prst="rect">
            <a:avLst/>
          </a:prstGeom>
          <a:noFill/>
          <a:ln>
            <a:noFill/>
          </a:ln>
        </p:spPr>
      </p:pic>
      <p:sp>
        <p:nvSpPr>
          <p:cNvPr id="187" name="Google Shape;187;p12"/>
          <p:cNvSpPr txBox="1"/>
          <p:nvPr/>
        </p:nvSpPr>
        <p:spPr>
          <a:xfrm>
            <a:off x="4714875" y="1357312"/>
            <a:ext cx="3870325" cy="5508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000"/>
              <a:buFont typeface="Times New Roman"/>
              <a:buNone/>
            </a:pPr>
            <a:r>
              <a:rPr b="0" i="0" lang="en-US" sz="3000" u="none">
                <a:solidFill>
                  <a:srgbClr val="000000"/>
                </a:solidFill>
                <a:latin typeface="Times New Roman"/>
                <a:ea typeface="Times New Roman"/>
                <a:cs typeface="Times New Roman"/>
                <a:sym typeface="Times New Roman"/>
              </a:rPr>
              <a:t>struct node *front,*rear;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13"/>
          <p:cNvPicPr preferRelativeResize="0"/>
          <p:nvPr/>
        </p:nvPicPr>
        <p:blipFill rotWithShape="1">
          <a:blip r:embed="rId3">
            <a:alphaModFix/>
          </a:blip>
          <a:srcRect b="0" l="0" r="0" t="0"/>
          <a:stretch/>
        </p:blipFill>
        <p:spPr>
          <a:xfrm>
            <a:off x="571500" y="357187"/>
            <a:ext cx="8358187" cy="600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nvSpPr>
        <p:spPr>
          <a:xfrm>
            <a:off x="806450" y="188912"/>
            <a:ext cx="8229600" cy="5810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0000"/>
              </a:buClr>
              <a:buSzPts val="2900"/>
              <a:buFont typeface="Libre Franklin"/>
              <a:buNone/>
            </a:pPr>
            <a:r>
              <a:rPr b="1" i="0" lang="en-US" sz="2900" u="none">
                <a:solidFill>
                  <a:srgbClr val="FF0000"/>
                </a:solidFill>
                <a:latin typeface="Libre Franklin"/>
                <a:ea typeface="Libre Franklin"/>
                <a:cs typeface="Libre Franklin"/>
                <a:sym typeface="Libre Franklin"/>
              </a:rPr>
              <a:t>Queue Algorithms - Create Queue</a:t>
            </a: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br>
              <a:rPr b="1" i="0" lang="en-US" sz="2900" u="none">
                <a:solidFill>
                  <a:srgbClr val="FF0000"/>
                </a:solidFill>
                <a:latin typeface="Libre Franklin"/>
                <a:ea typeface="Libre Franklin"/>
                <a:cs typeface="Libre Franklin"/>
                <a:sym typeface="Libre Franklin"/>
              </a:rPr>
            </a:br>
            <a:endParaRPr/>
          </a:p>
        </p:txBody>
      </p:sp>
      <p:sp>
        <p:nvSpPr>
          <p:cNvPr id="199" name="Google Shape;199;p14"/>
          <p:cNvSpPr txBox="1"/>
          <p:nvPr/>
        </p:nvSpPr>
        <p:spPr>
          <a:xfrm>
            <a:off x="457200" y="857250"/>
            <a:ext cx="8229600" cy="5715000"/>
          </a:xfrm>
          <a:prstGeom prst="rect">
            <a:avLst/>
          </a:prstGeom>
          <a:noFill/>
          <a:ln>
            <a:noFill/>
          </a:ln>
        </p:spPr>
        <p:txBody>
          <a:bodyPr anchorCtr="0" anchor="t" bIns="46800" lIns="90000" spcFirstLastPara="1" rIns="90000" wrap="square" tIns="46800">
            <a:noAutofit/>
          </a:bodyPr>
          <a:lstStyle/>
          <a:p>
            <a:pPr indent="-271462" lvl="0" marL="273050" marR="0" rtl="0" algn="l">
              <a:lnSpc>
                <a:spcPct val="90000"/>
              </a:lnSpc>
              <a:spcBef>
                <a:spcPts val="0"/>
              </a:spcBef>
              <a:spcAft>
                <a:spcPts val="0"/>
              </a:spcAft>
              <a:buClr>
                <a:srgbClr val="000000"/>
              </a:buClr>
              <a:buSzPts val="2000"/>
              <a:buFont typeface="Libre Baskerville"/>
              <a:buNone/>
            </a:pPr>
            <a:r>
              <a:rPr b="0" i="0" lang="en-US" sz="2000" u="none">
                <a:solidFill>
                  <a:srgbClr val="000000"/>
                </a:solidFill>
                <a:latin typeface="Libre Baskerville"/>
                <a:ea typeface="Libre Baskerville"/>
                <a:cs typeface="Libre Baskerville"/>
                <a:sym typeface="Libre Baskerville"/>
              </a:rPr>
              <a:t>void enqueue(void)</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struct node *nn;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nn=(struct node *)malloc(sizeof(struct node));</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printf("enter a data:\n");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scanf("%d",&amp;nn-&gt;data);</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nn-&gt;next=NULL;</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if(rear==NULL)</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front=rear=nn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else</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endParaRPr/>
          </a:p>
          <a:p>
            <a:pPr indent="-271462" lvl="0" marL="273050" marR="0" rtl="0" algn="l">
              <a:lnSpc>
                <a:spcPct val="90000"/>
              </a:lnSpc>
              <a:spcBef>
                <a:spcPts val="500"/>
              </a:spcBef>
              <a:spcAft>
                <a:spcPts val="0"/>
              </a:spcAft>
              <a:buClr>
                <a:srgbClr val="000000"/>
              </a:buClr>
              <a:buSzPts val="2000"/>
              <a:buFont typeface="Libre Baskerville"/>
              <a:buNone/>
            </a:pPr>
            <a:r>
              <a:rPr b="0" i="0" lang="en-US" sz="2000" u="none">
                <a:solidFill>
                  <a:srgbClr val="000000"/>
                </a:solidFill>
                <a:latin typeface="Libre Baskerville"/>
                <a:ea typeface="Libre Baskerville"/>
                <a:cs typeface="Libre Baskerville"/>
                <a:sym typeface="Libre Baskerville"/>
              </a:rPr>
              <a:t>            rear-&gt;next=nn;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rear=nn;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printf("%d is successfully inserted\n",nn-&gt;data);</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a:t>
            </a:r>
            <a:endParaRPr/>
          </a:p>
        </p:txBody>
      </p:sp>
      <p:pic>
        <p:nvPicPr>
          <p:cNvPr id="200" name="Google Shape;200;p14"/>
          <p:cNvPicPr preferRelativeResize="0"/>
          <p:nvPr/>
        </p:nvPicPr>
        <p:blipFill rotWithShape="1">
          <a:blip r:embed="rId3">
            <a:alphaModFix/>
          </a:blip>
          <a:srcRect b="0" l="0" r="0" t="0"/>
          <a:stretch/>
        </p:blipFill>
        <p:spPr>
          <a:xfrm>
            <a:off x="3429000" y="4000500"/>
            <a:ext cx="3162300" cy="150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5"/>
          <p:cNvPicPr preferRelativeResize="0"/>
          <p:nvPr/>
        </p:nvPicPr>
        <p:blipFill rotWithShape="1">
          <a:blip r:embed="rId3">
            <a:alphaModFix/>
          </a:blip>
          <a:srcRect b="0" l="0" r="0" t="0"/>
          <a:stretch/>
        </p:blipFill>
        <p:spPr>
          <a:xfrm>
            <a:off x="571500" y="1285875"/>
            <a:ext cx="7929562" cy="457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nvSpPr>
        <p:spPr>
          <a:xfrm>
            <a:off x="806450" y="188912"/>
            <a:ext cx="8229600" cy="58102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0000"/>
              </a:buClr>
              <a:buSzPts val="2900"/>
              <a:buFont typeface="Libre Franklin"/>
              <a:buNone/>
            </a:pPr>
            <a:r>
              <a:rPr b="1" i="0" lang="en-US" sz="2900" u="none">
                <a:solidFill>
                  <a:srgbClr val="FF0000"/>
                </a:solidFill>
                <a:latin typeface="Libre Franklin"/>
                <a:ea typeface="Libre Franklin"/>
                <a:cs typeface="Libre Franklin"/>
                <a:sym typeface="Libre Franklin"/>
              </a:rPr>
              <a:t>Queue Algorithms - Dequeue</a:t>
            </a:r>
            <a:endParaRPr/>
          </a:p>
        </p:txBody>
      </p:sp>
      <p:sp>
        <p:nvSpPr>
          <p:cNvPr id="213" name="Google Shape;213;p16"/>
          <p:cNvSpPr txBox="1"/>
          <p:nvPr/>
        </p:nvSpPr>
        <p:spPr>
          <a:xfrm>
            <a:off x="428625" y="836612"/>
            <a:ext cx="8143875" cy="5638800"/>
          </a:xfrm>
          <a:prstGeom prst="rect">
            <a:avLst/>
          </a:prstGeom>
          <a:noFill/>
          <a:ln>
            <a:noFill/>
          </a:ln>
        </p:spPr>
        <p:txBody>
          <a:bodyPr anchorCtr="0" anchor="t" bIns="46800" lIns="90000" spcFirstLastPara="1" rIns="90000" wrap="square" tIns="46800">
            <a:noAutofit/>
          </a:bodyPr>
          <a:lstStyle/>
          <a:p>
            <a:pPr indent="-606424" lvl="0" marL="608012" marR="0" rtl="0" algn="l">
              <a:lnSpc>
                <a:spcPct val="90000"/>
              </a:lnSpc>
              <a:spcBef>
                <a:spcPts val="0"/>
              </a:spcBef>
              <a:spcAft>
                <a:spcPts val="0"/>
              </a:spcAft>
              <a:buClr>
                <a:srgbClr val="000000"/>
              </a:buClr>
              <a:buSzPts val="2000"/>
              <a:buFont typeface="Libre Baskerville"/>
              <a:buNone/>
            </a:pPr>
            <a:r>
              <a:rPr b="0" i="0" lang="en-US" sz="2000" u="none">
                <a:solidFill>
                  <a:srgbClr val="000000"/>
                </a:solidFill>
                <a:latin typeface="Libre Baskerville"/>
                <a:ea typeface="Libre Baskerville"/>
                <a:cs typeface="Libre Baskerville"/>
                <a:sym typeface="Libre Baskerville"/>
              </a:rPr>
              <a:t>void dequeue(void)</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struct node *temp;</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int x;</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if(front==NULL)</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printf("queue is empty\n");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return;</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temp=front;</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x=temp-&gt;data;</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if(front==rear)</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front=rear=NULL;</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else</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             front=front-&gt;next;</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free(temp);</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printf("%d is succ. deleted\n",x);</a:t>
            </a:r>
            <a:br>
              <a:rPr b="0" i="0" lang="en-US" sz="2000" u="none">
                <a:solidFill>
                  <a:srgbClr val="000000"/>
                </a:solidFill>
                <a:latin typeface="Libre Baskerville"/>
                <a:ea typeface="Libre Baskerville"/>
                <a:cs typeface="Libre Baskerville"/>
                <a:sym typeface="Libre Baskerville"/>
              </a:rPr>
            </a:br>
            <a:r>
              <a:rPr b="0" i="0" lang="en-US" sz="2000" u="none">
                <a:solidFill>
                  <a:srgbClr val="000000"/>
                </a:solidFill>
                <a:latin typeface="Libre Baskerville"/>
                <a:ea typeface="Libre Baskerville"/>
                <a:cs typeface="Libre Baskerville"/>
                <a:sym typeface="Libre Baskerville"/>
              </a:rPr>
              <a:t>      return;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304800" y="342900"/>
            <a:ext cx="7772400" cy="1143000"/>
          </a:xfrm>
          <a:prstGeom prst="rect">
            <a:avLst/>
          </a:prstGeom>
          <a:noFill/>
          <a:ln>
            <a:noFill/>
          </a:ln>
        </p:spPr>
        <p:txBody>
          <a:bodyPr anchorCtr="0" anchor="b" bIns="91425" lIns="90000" spcFirstLastPara="1" rIns="90000" wrap="square" tIns="46800">
            <a:noAutofit/>
          </a:bodyPr>
          <a:lstStyle/>
          <a:p>
            <a:pPr indent="0" lvl="0" marL="0" rtl="0" algn="l">
              <a:lnSpc>
                <a:spcPct val="95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Array Implementation</a:t>
            </a:r>
            <a:endParaRPr/>
          </a:p>
        </p:txBody>
      </p:sp>
      <p:sp>
        <p:nvSpPr>
          <p:cNvPr id="219" name="Google Shape;219;p17"/>
          <p:cNvSpPr txBox="1"/>
          <p:nvPr>
            <p:ph idx="1" type="body"/>
          </p:nvPr>
        </p:nvSpPr>
        <p:spPr>
          <a:xfrm>
            <a:off x="685800" y="1981200"/>
            <a:ext cx="7848600" cy="4114800"/>
          </a:xfrm>
          <a:prstGeom prst="rect">
            <a:avLst/>
          </a:prstGeom>
          <a:noFill/>
          <a:ln>
            <a:noFill/>
          </a:ln>
        </p:spPr>
        <p:txBody>
          <a:bodyPr anchorCtr="0" anchor="t" bIns="46800" lIns="90000" spcFirstLastPara="1" rIns="90000" wrap="square" tIns="46800">
            <a:noAutofit/>
          </a:bodyPr>
          <a:lstStyle/>
          <a:p>
            <a:pPr indent="-342900" lvl="0" marL="342900" rtl="0" algn="l">
              <a:lnSpc>
                <a:spcPct val="95000"/>
              </a:lnSpc>
              <a:spcBef>
                <a:spcPts val="0"/>
              </a:spcBef>
              <a:spcAft>
                <a:spcPts val="0"/>
              </a:spcAft>
              <a:buClr>
                <a:srgbClr val="000000"/>
              </a:buClr>
              <a:buSzPts val="2800"/>
              <a:buFont typeface="Times New Roman"/>
              <a:buChar char="•"/>
            </a:pPr>
            <a:r>
              <a:rPr b="0" i="0" lang="en-US" sz="2800" u="none">
                <a:solidFill>
                  <a:srgbClr val="000000"/>
                </a:solidFill>
                <a:latin typeface="Libre Baskerville"/>
                <a:ea typeface="Libre Baskerville"/>
                <a:cs typeface="Libre Baskerville"/>
                <a:sym typeface="Libre Baskerville"/>
              </a:rPr>
              <a:t>A queue can be implemented with an array, as shown here.  For example, this queue contains the integers 4 (at the front), 8 and 6 (at the rear).</a:t>
            </a:r>
            <a:endParaRPr/>
          </a:p>
        </p:txBody>
      </p:sp>
      <p:sp>
        <p:nvSpPr>
          <p:cNvPr id="220" name="Google Shape;220;p17"/>
          <p:cNvSpPr/>
          <p:nvPr/>
        </p:nvSpPr>
        <p:spPr>
          <a:xfrm>
            <a:off x="1708150" y="4670425"/>
            <a:ext cx="6046787" cy="785812"/>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221" name="Google Shape;221;p17"/>
          <p:cNvCxnSpPr/>
          <p:nvPr/>
        </p:nvCxnSpPr>
        <p:spPr>
          <a:xfrm>
            <a:off x="2620962" y="4667250"/>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22" name="Google Shape;222;p17"/>
          <p:cNvCxnSpPr/>
          <p:nvPr/>
        </p:nvCxnSpPr>
        <p:spPr>
          <a:xfrm>
            <a:off x="3535362" y="4667250"/>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23" name="Google Shape;223;p17"/>
          <p:cNvCxnSpPr/>
          <p:nvPr/>
        </p:nvCxnSpPr>
        <p:spPr>
          <a:xfrm>
            <a:off x="4448175" y="4667250"/>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24" name="Google Shape;224;p17"/>
          <p:cNvCxnSpPr/>
          <p:nvPr/>
        </p:nvCxnSpPr>
        <p:spPr>
          <a:xfrm>
            <a:off x="5364162" y="4670425"/>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25" name="Google Shape;225;p17"/>
          <p:cNvCxnSpPr/>
          <p:nvPr/>
        </p:nvCxnSpPr>
        <p:spPr>
          <a:xfrm>
            <a:off x="6278562" y="4670425"/>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26" name="Google Shape;226;p17"/>
          <p:cNvCxnSpPr/>
          <p:nvPr/>
        </p:nvCxnSpPr>
        <p:spPr>
          <a:xfrm>
            <a:off x="7192962" y="4665662"/>
            <a:ext cx="1587" cy="793750"/>
          </a:xfrm>
          <a:prstGeom prst="straightConnector1">
            <a:avLst/>
          </a:prstGeom>
          <a:noFill/>
          <a:ln cap="flat" cmpd="sng" w="12600">
            <a:solidFill>
              <a:srgbClr val="0000FF"/>
            </a:solidFill>
            <a:prstDash val="solid"/>
            <a:miter lim="800000"/>
            <a:headEnd len="med" w="med" type="none"/>
            <a:tailEnd len="med" w="med" type="none"/>
          </a:ln>
        </p:spPr>
      </p:cxnSp>
      <p:sp>
        <p:nvSpPr>
          <p:cNvPr id="227" name="Google Shape;227;p17"/>
          <p:cNvSpPr/>
          <p:nvPr/>
        </p:nvSpPr>
        <p:spPr>
          <a:xfrm>
            <a:off x="1828800" y="4217987"/>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[ 0 ]</a:t>
            </a:r>
            <a:endParaRPr/>
          </a:p>
        </p:txBody>
      </p:sp>
      <p:sp>
        <p:nvSpPr>
          <p:cNvPr id="228" name="Google Shape;228;p17"/>
          <p:cNvSpPr/>
          <p:nvPr/>
        </p:nvSpPr>
        <p:spPr>
          <a:xfrm>
            <a:off x="2781300" y="4217987"/>
            <a:ext cx="5397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a:t>
            </a:r>
            <a:endParaRPr/>
          </a:p>
        </p:txBody>
      </p:sp>
      <p:sp>
        <p:nvSpPr>
          <p:cNvPr id="229" name="Google Shape;229;p17"/>
          <p:cNvSpPr/>
          <p:nvPr/>
        </p:nvSpPr>
        <p:spPr>
          <a:xfrm>
            <a:off x="3619500" y="4217987"/>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[ 2 ]</a:t>
            </a:r>
            <a:endParaRPr/>
          </a:p>
        </p:txBody>
      </p:sp>
      <p:sp>
        <p:nvSpPr>
          <p:cNvPr id="230" name="Google Shape;230;p17"/>
          <p:cNvSpPr/>
          <p:nvPr/>
        </p:nvSpPr>
        <p:spPr>
          <a:xfrm>
            <a:off x="4500562" y="4217987"/>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[ 3 ]</a:t>
            </a:r>
            <a:endParaRPr/>
          </a:p>
        </p:txBody>
      </p:sp>
      <p:sp>
        <p:nvSpPr>
          <p:cNvPr id="231" name="Google Shape;231;p17"/>
          <p:cNvSpPr/>
          <p:nvPr/>
        </p:nvSpPr>
        <p:spPr>
          <a:xfrm>
            <a:off x="5414962" y="4217987"/>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[ 4 ]</a:t>
            </a:r>
            <a:endParaRPr/>
          </a:p>
        </p:txBody>
      </p:sp>
      <p:sp>
        <p:nvSpPr>
          <p:cNvPr id="232" name="Google Shape;232;p17"/>
          <p:cNvSpPr/>
          <p:nvPr/>
        </p:nvSpPr>
        <p:spPr>
          <a:xfrm>
            <a:off x="6386512" y="4217987"/>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[ 5 ]</a:t>
            </a:r>
            <a:endParaRPr/>
          </a:p>
        </p:txBody>
      </p:sp>
      <p:sp>
        <p:nvSpPr>
          <p:cNvPr id="233" name="Google Shape;233;p17"/>
          <p:cNvSpPr/>
          <p:nvPr/>
        </p:nvSpPr>
        <p:spPr>
          <a:xfrm>
            <a:off x="7234237" y="4217987"/>
            <a:ext cx="565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 . .</a:t>
            </a:r>
            <a:endParaRPr/>
          </a:p>
        </p:txBody>
      </p:sp>
      <p:sp>
        <p:nvSpPr>
          <p:cNvPr id="234" name="Google Shape;234;p17"/>
          <p:cNvSpPr/>
          <p:nvPr/>
        </p:nvSpPr>
        <p:spPr>
          <a:xfrm>
            <a:off x="1096962" y="5565775"/>
            <a:ext cx="2713037" cy="111125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integers to implement a queue of integers</a:t>
            </a:r>
            <a:endParaRPr/>
          </a:p>
        </p:txBody>
      </p:sp>
      <p:sp>
        <p:nvSpPr>
          <p:cNvPr id="235" name="Google Shape;235;p17"/>
          <p:cNvSpPr/>
          <p:nvPr/>
        </p:nvSpPr>
        <p:spPr>
          <a:xfrm>
            <a:off x="1971675" y="4833937"/>
            <a:ext cx="354012" cy="4572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4</a:t>
            </a:r>
            <a:endParaRPr/>
          </a:p>
        </p:txBody>
      </p:sp>
      <p:sp>
        <p:nvSpPr>
          <p:cNvPr id="236" name="Google Shape;236;p17"/>
          <p:cNvSpPr/>
          <p:nvPr/>
        </p:nvSpPr>
        <p:spPr>
          <a:xfrm>
            <a:off x="2886075" y="4833937"/>
            <a:ext cx="354012" cy="4572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8</a:t>
            </a:r>
            <a:endParaRPr/>
          </a:p>
        </p:txBody>
      </p:sp>
      <p:sp>
        <p:nvSpPr>
          <p:cNvPr id="237" name="Google Shape;237;p17"/>
          <p:cNvSpPr/>
          <p:nvPr/>
        </p:nvSpPr>
        <p:spPr>
          <a:xfrm>
            <a:off x="3832225" y="4833937"/>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6</a:t>
            </a:r>
            <a:endParaRPr/>
          </a:p>
        </p:txBody>
      </p:sp>
      <p:sp>
        <p:nvSpPr>
          <p:cNvPr id="238" name="Google Shape;238;p17"/>
          <p:cNvSpPr/>
          <p:nvPr/>
        </p:nvSpPr>
        <p:spPr>
          <a:xfrm>
            <a:off x="4492625" y="5543550"/>
            <a:ext cx="3622675" cy="422275"/>
          </a:xfrm>
          <a:custGeom>
            <a:rect b="b" l="l" r="r" t="t"/>
            <a:pathLst>
              <a:path extrusionOk="0" h="1174" w="10064">
                <a:moveTo>
                  <a:pt x="5027" y="1173"/>
                </a:moveTo>
                <a:lnTo>
                  <a:pt x="5181" y="666"/>
                </a:lnTo>
                <a:lnTo>
                  <a:pt x="9199" y="666"/>
                </a:lnTo>
                <a:lnTo>
                  <a:pt x="9287" y="666"/>
                </a:lnTo>
                <a:lnTo>
                  <a:pt x="9371" y="652"/>
                </a:lnTo>
                <a:lnTo>
                  <a:pt x="9463" y="635"/>
                </a:lnTo>
                <a:lnTo>
                  <a:pt x="9547" y="608"/>
                </a:lnTo>
                <a:lnTo>
                  <a:pt x="9635" y="586"/>
                </a:lnTo>
                <a:lnTo>
                  <a:pt x="9701" y="542"/>
                </a:lnTo>
                <a:lnTo>
                  <a:pt x="9781" y="498"/>
                </a:lnTo>
                <a:lnTo>
                  <a:pt x="9847" y="450"/>
                </a:lnTo>
                <a:lnTo>
                  <a:pt x="9891" y="397"/>
                </a:lnTo>
                <a:lnTo>
                  <a:pt x="9940" y="335"/>
                </a:lnTo>
                <a:lnTo>
                  <a:pt x="9984" y="273"/>
                </a:lnTo>
                <a:lnTo>
                  <a:pt x="10015" y="207"/>
                </a:lnTo>
                <a:lnTo>
                  <a:pt x="10045" y="136"/>
                </a:lnTo>
                <a:lnTo>
                  <a:pt x="10063" y="75"/>
                </a:lnTo>
                <a:lnTo>
                  <a:pt x="10063" y="0"/>
                </a:lnTo>
                <a:lnTo>
                  <a:pt x="10045" y="52"/>
                </a:lnTo>
                <a:lnTo>
                  <a:pt x="10015" y="119"/>
                </a:lnTo>
                <a:lnTo>
                  <a:pt x="9984" y="185"/>
                </a:lnTo>
                <a:lnTo>
                  <a:pt x="9940" y="247"/>
                </a:lnTo>
                <a:lnTo>
                  <a:pt x="9882" y="304"/>
                </a:lnTo>
                <a:lnTo>
                  <a:pt x="9829" y="357"/>
                </a:lnTo>
                <a:lnTo>
                  <a:pt x="9763" y="410"/>
                </a:lnTo>
                <a:lnTo>
                  <a:pt x="9697" y="436"/>
                </a:lnTo>
                <a:lnTo>
                  <a:pt x="9618" y="476"/>
                </a:lnTo>
                <a:lnTo>
                  <a:pt x="9529" y="502"/>
                </a:lnTo>
                <a:lnTo>
                  <a:pt x="9446" y="525"/>
                </a:lnTo>
                <a:lnTo>
                  <a:pt x="9362" y="538"/>
                </a:lnTo>
                <a:lnTo>
                  <a:pt x="9269" y="542"/>
                </a:lnTo>
                <a:lnTo>
                  <a:pt x="9194" y="542"/>
                </a:lnTo>
                <a:lnTo>
                  <a:pt x="5181" y="370"/>
                </a:lnTo>
                <a:lnTo>
                  <a:pt x="5027" y="666"/>
                </a:lnTo>
                <a:lnTo>
                  <a:pt x="4881" y="370"/>
                </a:lnTo>
                <a:lnTo>
                  <a:pt x="868" y="542"/>
                </a:lnTo>
                <a:lnTo>
                  <a:pt x="776" y="542"/>
                </a:lnTo>
                <a:lnTo>
                  <a:pt x="701" y="538"/>
                </a:lnTo>
                <a:lnTo>
                  <a:pt x="604" y="525"/>
                </a:lnTo>
                <a:lnTo>
                  <a:pt x="529" y="502"/>
                </a:lnTo>
                <a:lnTo>
                  <a:pt x="445" y="476"/>
                </a:lnTo>
                <a:lnTo>
                  <a:pt x="366" y="436"/>
                </a:lnTo>
                <a:lnTo>
                  <a:pt x="299" y="410"/>
                </a:lnTo>
                <a:lnTo>
                  <a:pt x="233" y="357"/>
                </a:lnTo>
                <a:lnTo>
                  <a:pt x="171" y="304"/>
                </a:lnTo>
                <a:lnTo>
                  <a:pt x="119" y="247"/>
                </a:lnTo>
                <a:lnTo>
                  <a:pt x="79" y="185"/>
                </a:lnTo>
                <a:lnTo>
                  <a:pt x="44" y="119"/>
                </a:lnTo>
                <a:lnTo>
                  <a:pt x="17" y="52"/>
                </a:lnTo>
                <a:lnTo>
                  <a:pt x="0" y="0"/>
                </a:lnTo>
                <a:lnTo>
                  <a:pt x="8" y="75"/>
                </a:lnTo>
                <a:lnTo>
                  <a:pt x="17" y="136"/>
                </a:lnTo>
                <a:lnTo>
                  <a:pt x="44" y="207"/>
                </a:lnTo>
                <a:lnTo>
                  <a:pt x="79" y="273"/>
                </a:lnTo>
                <a:lnTo>
                  <a:pt x="110" y="335"/>
                </a:lnTo>
                <a:lnTo>
                  <a:pt x="158" y="397"/>
                </a:lnTo>
                <a:lnTo>
                  <a:pt x="220" y="450"/>
                </a:lnTo>
                <a:lnTo>
                  <a:pt x="291" y="498"/>
                </a:lnTo>
                <a:lnTo>
                  <a:pt x="352" y="542"/>
                </a:lnTo>
                <a:lnTo>
                  <a:pt x="427" y="586"/>
                </a:lnTo>
                <a:lnTo>
                  <a:pt x="511" y="608"/>
                </a:lnTo>
                <a:lnTo>
                  <a:pt x="595" y="635"/>
                </a:lnTo>
                <a:lnTo>
                  <a:pt x="683" y="652"/>
                </a:lnTo>
                <a:lnTo>
                  <a:pt x="776" y="666"/>
                </a:lnTo>
                <a:lnTo>
                  <a:pt x="859" y="666"/>
                </a:lnTo>
                <a:lnTo>
                  <a:pt x="4881" y="666"/>
                </a:lnTo>
                <a:lnTo>
                  <a:pt x="5027" y="1173"/>
                </a:lnTo>
              </a:path>
            </a:pathLst>
          </a:custGeom>
          <a:solidFill>
            <a:srgbClr val="000000"/>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39" name="Google Shape;239;p17"/>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0" name="Google Shape;240;p17"/>
          <p:cNvSpPr/>
          <p:nvPr/>
        </p:nvSpPr>
        <p:spPr>
          <a:xfrm>
            <a:off x="4778375" y="5897562"/>
            <a:ext cx="3017837" cy="796925"/>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We don't care what's in</a:t>
            </a:r>
            <a:endParaRPr/>
          </a:p>
          <a:p>
            <a:pPr indent="0" lvl="0" marL="0" marR="0" rtl="0" algn="ctr">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this part of the array.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304800" y="342900"/>
            <a:ext cx="7772400" cy="1143000"/>
          </a:xfrm>
          <a:prstGeom prst="rect">
            <a:avLst/>
          </a:prstGeom>
          <a:noFill/>
          <a:ln>
            <a:noFill/>
          </a:ln>
        </p:spPr>
        <p:txBody>
          <a:bodyPr anchorCtr="0" anchor="b" bIns="91425" lIns="90000" spcFirstLastPara="1" rIns="90000" wrap="square" tIns="46800">
            <a:noAutofit/>
          </a:bodyPr>
          <a:lstStyle/>
          <a:p>
            <a:pPr indent="0" lvl="0" marL="0" rtl="0" algn="l">
              <a:lnSpc>
                <a:spcPct val="95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Array Implementation</a:t>
            </a:r>
            <a:endParaRPr/>
          </a:p>
        </p:txBody>
      </p:sp>
      <p:sp>
        <p:nvSpPr>
          <p:cNvPr id="246" name="Google Shape;246;p18"/>
          <p:cNvSpPr txBox="1"/>
          <p:nvPr>
            <p:ph idx="1" type="body"/>
          </p:nvPr>
        </p:nvSpPr>
        <p:spPr>
          <a:xfrm>
            <a:off x="685800" y="1981200"/>
            <a:ext cx="6019800" cy="4114800"/>
          </a:xfrm>
          <a:prstGeom prst="rect">
            <a:avLst/>
          </a:prstGeom>
          <a:noFill/>
          <a:ln>
            <a:noFill/>
          </a:ln>
        </p:spPr>
        <p:txBody>
          <a:bodyPr anchorCtr="0" anchor="t" bIns="46800" lIns="90000" spcFirstLastPara="1" rIns="90000" wrap="square" tIns="46800">
            <a:noAutofit/>
          </a:bodyPr>
          <a:lstStyle/>
          <a:p>
            <a:pPr indent="-342900" lvl="0" marL="342900" rtl="0" algn="l">
              <a:lnSpc>
                <a:spcPct val="95000"/>
              </a:lnSpc>
              <a:spcBef>
                <a:spcPts val="0"/>
              </a:spcBef>
              <a:spcAft>
                <a:spcPts val="0"/>
              </a:spcAft>
              <a:buClr>
                <a:srgbClr val="000000"/>
              </a:buClr>
              <a:buSzPts val="2800"/>
              <a:buFont typeface="Times New Roman"/>
              <a:buChar char="•"/>
            </a:pPr>
            <a:r>
              <a:rPr b="0" i="0" lang="en-US" sz="2800" u="none">
                <a:solidFill>
                  <a:srgbClr val="000000"/>
                </a:solidFill>
                <a:latin typeface="Libre Baskerville"/>
                <a:ea typeface="Libre Baskerville"/>
                <a:cs typeface="Libre Baskerville"/>
                <a:sym typeface="Libre Baskerville"/>
              </a:rPr>
              <a:t>The easiest implementation also keeps track of the number of items in the queue and the index of the first element (at the front of the queue), the last element (at the rear).</a:t>
            </a:r>
            <a:endParaRPr/>
          </a:p>
        </p:txBody>
      </p:sp>
      <p:sp>
        <p:nvSpPr>
          <p:cNvPr id="247" name="Google Shape;247;p18"/>
          <p:cNvSpPr/>
          <p:nvPr/>
        </p:nvSpPr>
        <p:spPr>
          <a:xfrm>
            <a:off x="1703387" y="5253037"/>
            <a:ext cx="6046787" cy="785812"/>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248" name="Google Shape;248;p18"/>
          <p:cNvCxnSpPr/>
          <p:nvPr/>
        </p:nvCxnSpPr>
        <p:spPr>
          <a:xfrm>
            <a:off x="26162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49" name="Google Shape;249;p18"/>
          <p:cNvCxnSpPr/>
          <p:nvPr/>
        </p:nvCxnSpPr>
        <p:spPr>
          <a:xfrm>
            <a:off x="35306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50" name="Google Shape;250;p18"/>
          <p:cNvCxnSpPr/>
          <p:nvPr/>
        </p:nvCxnSpPr>
        <p:spPr>
          <a:xfrm>
            <a:off x="4443412"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51" name="Google Shape;251;p18"/>
          <p:cNvCxnSpPr/>
          <p:nvPr/>
        </p:nvCxnSpPr>
        <p:spPr>
          <a:xfrm>
            <a:off x="53594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52" name="Google Shape;252;p18"/>
          <p:cNvCxnSpPr/>
          <p:nvPr/>
        </p:nvCxnSpPr>
        <p:spPr>
          <a:xfrm>
            <a:off x="62738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53" name="Google Shape;253;p18"/>
          <p:cNvCxnSpPr/>
          <p:nvPr/>
        </p:nvCxnSpPr>
        <p:spPr>
          <a:xfrm>
            <a:off x="7188200" y="5248275"/>
            <a:ext cx="1587" cy="793750"/>
          </a:xfrm>
          <a:prstGeom prst="straightConnector1">
            <a:avLst/>
          </a:prstGeom>
          <a:noFill/>
          <a:ln cap="flat" cmpd="sng" w="12600">
            <a:solidFill>
              <a:srgbClr val="0000FF"/>
            </a:solidFill>
            <a:prstDash val="solid"/>
            <a:miter lim="800000"/>
            <a:headEnd len="med" w="med" type="none"/>
            <a:tailEnd len="med" w="med" type="none"/>
          </a:ln>
        </p:spPr>
      </p:cxnSp>
      <p:sp>
        <p:nvSpPr>
          <p:cNvPr id="254" name="Google Shape;254;p18"/>
          <p:cNvSpPr/>
          <p:nvPr/>
        </p:nvSpPr>
        <p:spPr>
          <a:xfrm>
            <a:off x="18240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[ 0 ]</a:t>
            </a:r>
            <a:endParaRPr/>
          </a:p>
        </p:txBody>
      </p:sp>
      <p:sp>
        <p:nvSpPr>
          <p:cNvPr id="255" name="Google Shape;255;p18"/>
          <p:cNvSpPr/>
          <p:nvPr/>
        </p:nvSpPr>
        <p:spPr>
          <a:xfrm>
            <a:off x="2776537" y="4800600"/>
            <a:ext cx="5397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a:t>
            </a:r>
            <a:endParaRPr/>
          </a:p>
        </p:txBody>
      </p:sp>
      <p:sp>
        <p:nvSpPr>
          <p:cNvPr id="256" name="Google Shape;256;p18"/>
          <p:cNvSpPr/>
          <p:nvPr/>
        </p:nvSpPr>
        <p:spPr>
          <a:xfrm>
            <a:off x="36147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[ 2 ]</a:t>
            </a:r>
            <a:endParaRPr/>
          </a:p>
        </p:txBody>
      </p:sp>
      <p:sp>
        <p:nvSpPr>
          <p:cNvPr id="257" name="Google Shape;257;p18"/>
          <p:cNvSpPr/>
          <p:nvPr/>
        </p:nvSpPr>
        <p:spPr>
          <a:xfrm>
            <a:off x="44958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[ 3 ]</a:t>
            </a:r>
            <a:endParaRPr/>
          </a:p>
        </p:txBody>
      </p:sp>
      <p:sp>
        <p:nvSpPr>
          <p:cNvPr id="258" name="Google Shape;258;p18"/>
          <p:cNvSpPr/>
          <p:nvPr/>
        </p:nvSpPr>
        <p:spPr>
          <a:xfrm>
            <a:off x="54102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[ 4 ]</a:t>
            </a:r>
            <a:endParaRPr/>
          </a:p>
        </p:txBody>
      </p:sp>
      <p:sp>
        <p:nvSpPr>
          <p:cNvPr id="259" name="Google Shape;259;p18"/>
          <p:cNvSpPr/>
          <p:nvPr/>
        </p:nvSpPr>
        <p:spPr>
          <a:xfrm>
            <a:off x="638175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[ 5 ]</a:t>
            </a:r>
            <a:endParaRPr/>
          </a:p>
        </p:txBody>
      </p:sp>
      <p:sp>
        <p:nvSpPr>
          <p:cNvPr id="260" name="Google Shape;260;p18"/>
          <p:cNvSpPr/>
          <p:nvPr/>
        </p:nvSpPr>
        <p:spPr>
          <a:xfrm>
            <a:off x="7229475" y="4800600"/>
            <a:ext cx="565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 . .</a:t>
            </a:r>
            <a:endParaRPr/>
          </a:p>
        </p:txBody>
      </p:sp>
      <p:sp>
        <p:nvSpPr>
          <p:cNvPr id="261" name="Google Shape;261;p18"/>
          <p:cNvSpPr/>
          <p:nvPr/>
        </p:nvSpPr>
        <p:spPr>
          <a:xfrm>
            <a:off x="1974850"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4</a:t>
            </a:r>
            <a:endParaRPr/>
          </a:p>
        </p:txBody>
      </p:sp>
      <p:sp>
        <p:nvSpPr>
          <p:cNvPr id="262" name="Google Shape;262;p18"/>
          <p:cNvSpPr/>
          <p:nvPr/>
        </p:nvSpPr>
        <p:spPr>
          <a:xfrm>
            <a:off x="2889250"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8</a:t>
            </a:r>
            <a:endParaRPr/>
          </a:p>
        </p:txBody>
      </p:sp>
      <p:sp>
        <p:nvSpPr>
          <p:cNvPr id="263" name="Google Shape;263;p18"/>
          <p:cNvSpPr/>
          <p:nvPr/>
        </p:nvSpPr>
        <p:spPr>
          <a:xfrm>
            <a:off x="3827462"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6</a:t>
            </a:r>
            <a:endParaRPr/>
          </a:p>
        </p:txBody>
      </p:sp>
      <p:sp>
        <p:nvSpPr>
          <p:cNvPr id="264" name="Google Shape;264;p18"/>
          <p:cNvSpPr/>
          <p:nvPr/>
        </p:nvSpPr>
        <p:spPr>
          <a:xfrm>
            <a:off x="7459662" y="4743450"/>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265" name="Google Shape;265;p18"/>
          <p:cNvGrpSpPr/>
          <p:nvPr/>
        </p:nvGrpSpPr>
        <p:grpSpPr>
          <a:xfrm>
            <a:off x="7391400" y="1905000"/>
            <a:ext cx="1579562" cy="785812"/>
            <a:chOff x="4656" y="1200"/>
            <a:chExt cx="995" cy="495"/>
          </a:xfrm>
        </p:grpSpPr>
        <p:sp>
          <p:nvSpPr>
            <p:cNvPr id="266" name="Google Shape;266;p18"/>
            <p:cNvSpPr/>
            <p:nvPr/>
          </p:nvSpPr>
          <p:spPr>
            <a:xfrm>
              <a:off x="5237" y="1266"/>
              <a:ext cx="414"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size</a:t>
              </a:r>
              <a:endParaRPr/>
            </a:p>
          </p:txBody>
        </p:sp>
        <p:sp>
          <p:nvSpPr>
            <p:cNvPr id="267" name="Google Shape;267;p18"/>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268" name="Google Shape;268;p18"/>
          <p:cNvSpPr/>
          <p:nvPr/>
        </p:nvSpPr>
        <p:spPr>
          <a:xfrm>
            <a:off x="7688262" y="20685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3</a:t>
            </a:r>
            <a:endParaRPr/>
          </a:p>
        </p:txBody>
      </p:sp>
      <p:grpSp>
        <p:nvGrpSpPr>
          <p:cNvPr id="269" name="Google Shape;269;p18"/>
          <p:cNvGrpSpPr/>
          <p:nvPr/>
        </p:nvGrpSpPr>
        <p:grpSpPr>
          <a:xfrm>
            <a:off x="7391400" y="2819400"/>
            <a:ext cx="1597025" cy="785812"/>
            <a:chOff x="4656" y="1200"/>
            <a:chExt cx="1006" cy="495"/>
          </a:xfrm>
        </p:grpSpPr>
        <p:sp>
          <p:nvSpPr>
            <p:cNvPr id="270" name="Google Shape;270;p18"/>
            <p:cNvSpPr/>
            <p:nvPr/>
          </p:nvSpPr>
          <p:spPr>
            <a:xfrm>
              <a:off x="5237" y="1266"/>
              <a:ext cx="425"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first</a:t>
              </a:r>
              <a:endParaRPr/>
            </a:p>
          </p:txBody>
        </p:sp>
        <p:sp>
          <p:nvSpPr>
            <p:cNvPr id="271" name="Google Shape;271;p18"/>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272" name="Google Shape;272;p18"/>
          <p:cNvSpPr/>
          <p:nvPr/>
        </p:nvSpPr>
        <p:spPr>
          <a:xfrm>
            <a:off x="7688262" y="29829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0</a:t>
            </a:r>
            <a:endParaRPr/>
          </a:p>
        </p:txBody>
      </p:sp>
      <p:grpSp>
        <p:nvGrpSpPr>
          <p:cNvPr id="273" name="Google Shape;273;p18"/>
          <p:cNvGrpSpPr/>
          <p:nvPr/>
        </p:nvGrpSpPr>
        <p:grpSpPr>
          <a:xfrm>
            <a:off x="7391400" y="3733800"/>
            <a:ext cx="1528762" cy="785812"/>
            <a:chOff x="4656" y="1200"/>
            <a:chExt cx="963" cy="495"/>
          </a:xfrm>
        </p:grpSpPr>
        <p:sp>
          <p:nvSpPr>
            <p:cNvPr id="274" name="Google Shape;274;p18"/>
            <p:cNvSpPr/>
            <p:nvPr/>
          </p:nvSpPr>
          <p:spPr>
            <a:xfrm>
              <a:off x="5237" y="1266"/>
              <a:ext cx="382"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last</a:t>
              </a:r>
              <a:endParaRPr/>
            </a:p>
          </p:txBody>
        </p:sp>
        <p:sp>
          <p:nvSpPr>
            <p:cNvPr id="275" name="Google Shape;275;p18"/>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276" name="Google Shape;276;p18"/>
          <p:cNvSpPr/>
          <p:nvPr/>
        </p:nvSpPr>
        <p:spPr>
          <a:xfrm>
            <a:off x="7688262" y="38973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txBox="1"/>
          <p:nvPr>
            <p:ph type="title"/>
          </p:nvPr>
        </p:nvSpPr>
        <p:spPr>
          <a:xfrm>
            <a:off x="304800" y="342900"/>
            <a:ext cx="7772400" cy="1143000"/>
          </a:xfrm>
          <a:prstGeom prst="rect">
            <a:avLst/>
          </a:prstGeom>
          <a:noFill/>
          <a:ln>
            <a:noFill/>
          </a:ln>
        </p:spPr>
        <p:txBody>
          <a:bodyPr anchorCtr="0" anchor="b" bIns="91425" lIns="90000" spcFirstLastPara="1" rIns="90000" wrap="square" tIns="46800">
            <a:noAutofit/>
          </a:bodyPr>
          <a:lstStyle/>
          <a:p>
            <a:pPr indent="0" lvl="0" marL="0" rtl="0" algn="l">
              <a:lnSpc>
                <a:spcPct val="95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A Dequeue Operation</a:t>
            </a:r>
            <a:endParaRPr/>
          </a:p>
        </p:txBody>
      </p:sp>
      <p:sp>
        <p:nvSpPr>
          <p:cNvPr id="282" name="Google Shape;282;p19"/>
          <p:cNvSpPr txBox="1"/>
          <p:nvPr>
            <p:ph idx="1" type="body"/>
          </p:nvPr>
        </p:nvSpPr>
        <p:spPr>
          <a:xfrm>
            <a:off x="685800" y="1981200"/>
            <a:ext cx="6019800" cy="4114800"/>
          </a:xfrm>
          <a:prstGeom prst="rect">
            <a:avLst/>
          </a:prstGeom>
          <a:noFill/>
          <a:ln>
            <a:noFill/>
          </a:ln>
        </p:spPr>
        <p:txBody>
          <a:bodyPr anchorCtr="0" anchor="t" bIns="46800" lIns="90000" spcFirstLastPara="1" rIns="90000" wrap="square" tIns="46800">
            <a:noAutofit/>
          </a:bodyPr>
          <a:lstStyle/>
          <a:p>
            <a:pPr indent="-342900" lvl="0" marL="342900" rtl="0" algn="l">
              <a:lnSpc>
                <a:spcPct val="95000"/>
              </a:lnSpc>
              <a:spcBef>
                <a:spcPts val="0"/>
              </a:spcBef>
              <a:spcAft>
                <a:spcPts val="0"/>
              </a:spcAft>
              <a:buClr>
                <a:srgbClr val="000000"/>
              </a:buClr>
              <a:buSzPts val="2800"/>
              <a:buFont typeface="Times New Roman"/>
              <a:buChar char="•"/>
            </a:pPr>
            <a:r>
              <a:rPr b="0" i="0" lang="en-US" sz="2800" u="none">
                <a:solidFill>
                  <a:srgbClr val="000000"/>
                </a:solidFill>
                <a:latin typeface="Libre Baskerville"/>
                <a:ea typeface="Libre Baskerville"/>
                <a:cs typeface="Libre Baskerville"/>
                <a:sym typeface="Libre Baskerville"/>
              </a:rPr>
              <a:t>When an element leaves the queue, size is decremented, and first changes, too.</a:t>
            </a:r>
            <a:endParaRPr/>
          </a:p>
        </p:txBody>
      </p:sp>
      <p:sp>
        <p:nvSpPr>
          <p:cNvPr id="283" name="Google Shape;283;p19"/>
          <p:cNvSpPr/>
          <p:nvPr/>
        </p:nvSpPr>
        <p:spPr>
          <a:xfrm>
            <a:off x="1703387" y="5253037"/>
            <a:ext cx="6046787" cy="785812"/>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284" name="Google Shape;284;p19"/>
          <p:cNvCxnSpPr/>
          <p:nvPr/>
        </p:nvCxnSpPr>
        <p:spPr>
          <a:xfrm>
            <a:off x="26162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85" name="Google Shape;285;p19"/>
          <p:cNvCxnSpPr/>
          <p:nvPr/>
        </p:nvCxnSpPr>
        <p:spPr>
          <a:xfrm>
            <a:off x="35306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86" name="Google Shape;286;p19"/>
          <p:cNvCxnSpPr/>
          <p:nvPr/>
        </p:nvCxnSpPr>
        <p:spPr>
          <a:xfrm>
            <a:off x="4443412"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287" name="Google Shape;287;p19"/>
          <p:cNvCxnSpPr/>
          <p:nvPr/>
        </p:nvCxnSpPr>
        <p:spPr>
          <a:xfrm>
            <a:off x="53594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88" name="Google Shape;288;p19"/>
          <p:cNvCxnSpPr/>
          <p:nvPr/>
        </p:nvCxnSpPr>
        <p:spPr>
          <a:xfrm>
            <a:off x="62738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289" name="Google Shape;289;p19"/>
          <p:cNvCxnSpPr/>
          <p:nvPr/>
        </p:nvCxnSpPr>
        <p:spPr>
          <a:xfrm>
            <a:off x="7188200" y="5248275"/>
            <a:ext cx="1587" cy="793750"/>
          </a:xfrm>
          <a:prstGeom prst="straightConnector1">
            <a:avLst/>
          </a:prstGeom>
          <a:noFill/>
          <a:ln cap="flat" cmpd="sng" w="12600">
            <a:solidFill>
              <a:srgbClr val="0000FF"/>
            </a:solidFill>
            <a:prstDash val="solid"/>
            <a:miter lim="800000"/>
            <a:headEnd len="med" w="med" type="none"/>
            <a:tailEnd len="med" w="med" type="none"/>
          </a:ln>
        </p:spPr>
      </p:cxnSp>
      <p:sp>
        <p:nvSpPr>
          <p:cNvPr id="290" name="Google Shape;290;p19"/>
          <p:cNvSpPr/>
          <p:nvPr/>
        </p:nvSpPr>
        <p:spPr>
          <a:xfrm>
            <a:off x="18240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[ 0 ]</a:t>
            </a:r>
            <a:endParaRPr/>
          </a:p>
        </p:txBody>
      </p:sp>
      <p:sp>
        <p:nvSpPr>
          <p:cNvPr id="291" name="Google Shape;291;p19"/>
          <p:cNvSpPr/>
          <p:nvPr/>
        </p:nvSpPr>
        <p:spPr>
          <a:xfrm>
            <a:off x="2776537" y="4800600"/>
            <a:ext cx="5397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a:t>
            </a:r>
            <a:endParaRPr/>
          </a:p>
        </p:txBody>
      </p:sp>
      <p:sp>
        <p:nvSpPr>
          <p:cNvPr id="292" name="Google Shape;292;p19"/>
          <p:cNvSpPr/>
          <p:nvPr/>
        </p:nvSpPr>
        <p:spPr>
          <a:xfrm>
            <a:off x="36147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[ 2 ]</a:t>
            </a:r>
            <a:endParaRPr/>
          </a:p>
        </p:txBody>
      </p:sp>
      <p:sp>
        <p:nvSpPr>
          <p:cNvPr id="293" name="Google Shape;293;p19"/>
          <p:cNvSpPr/>
          <p:nvPr/>
        </p:nvSpPr>
        <p:spPr>
          <a:xfrm>
            <a:off x="44958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[ 3 ]</a:t>
            </a:r>
            <a:endParaRPr/>
          </a:p>
        </p:txBody>
      </p:sp>
      <p:sp>
        <p:nvSpPr>
          <p:cNvPr id="294" name="Google Shape;294;p19"/>
          <p:cNvSpPr/>
          <p:nvPr/>
        </p:nvSpPr>
        <p:spPr>
          <a:xfrm>
            <a:off x="54102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[ 4 ]</a:t>
            </a:r>
            <a:endParaRPr/>
          </a:p>
        </p:txBody>
      </p:sp>
      <p:sp>
        <p:nvSpPr>
          <p:cNvPr id="295" name="Google Shape;295;p19"/>
          <p:cNvSpPr/>
          <p:nvPr/>
        </p:nvSpPr>
        <p:spPr>
          <a:xfrm>
            <a:off x="638175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[ 5 ]</a:t>
            </a:r>
            <a:endParaRPr/>
          </a:p>
        </p:txBody>
      </p:sp>
      <p:sp>
        <p:nvSpPr>
          <p:cNvPr id="296" name="Google Shape;296;p19"/>
          <p:cNvSpPr/>
          <p:nvPr/>
        </p:nvSpPr>
        <p:spPr>
          <a:xfrm>
            <a:off x="7229475" y="4800600"/>
            <a:ext cx="565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 . .</a:t>
            </a:r>
            <a:endParaRPr/>
          </a:p>
        </p:txBody>
      </p:sp>
      <p:sp>
        <p:nvSpPr>
          <p:cNvPr id="297" name="Google Shape;297;p19"/>
          <p:cNvSpPr/>
          <p:nvPr/>
        </p:nvSpPr>
        <p:spPr>
          <a:xfrm>
            <a:off x="1974850"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4</a:t>
            </a:r>
            <a:endParaRPr/>
          </a:p>
        </p:txBody>
      </p:sp>
      <p:sp>
        <p:nvSpPr>
          <p:cNvPr id="298" name="Google Shape;298;p19"/>
          <p:cNvSpPr/>
          <p:nvPr/>
        </p:nvSpPr>
        <p:spPr>
          <a:xfrm>
            <a:off x="2889250"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8</a:t>
            </a:r>
            <a:endParaRPr/>
          </a:p>
        </p:txBody>
      </p:sp>
      <p:sp>
        <p:nvSpPr>
          <p:cNvPr id="299" name="Google Shape;299;p19"/>
          <p:cNvSpPr/>
          <p:nvPr/>
        </p:nvSpPr>
        <p:spPr>
          <a:xfrm>
            <a:off x="3827462"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6</a:t>
            </a:r>
            <a:endParaRPr/>
          </a:p>
        </p:txBody>
      </p:sp>
      <p:sp>
        <p:nvSpPr>
          <p:cNvPr id="300" name="Google Shape;300;p19"/>
          <p:cNvSpPr/>
          <p:nvPr/>
        </p:nvSpPr>
        <p:spPr>
          <a:xfrm>
            <a:off x="7459662" y="4743450"/>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301" name="Google Shape;301;p19"/>
          <p:cNvGrpSpPr/>
          <p:nvPr/>
        </p:nvGrpSpPr>
        <p:grpSpPr>
          <a:xfrm>
            <a:off x="7391400" y="1905000"/>
            <a:ext cx="1579562" cy="785812"/>
            <a:chOff x="4656" y="1200"/>
            <a:chExt cx="995" cy="495"/>
          </a:xfrm>
        </p:grpSpPr>
        <p:sp>
          <p:nvSpPr>
            <p:cNvPr id="302" name="Google Shape;302;p19"/>
            <p:cNvSpPr/>
            <p:nvPr/>
          </p:nvSpPr>
          <p:spPr>
            <a:xfrm>
              <a:off x="5237" y="1266"/>
              <a:ext cx="414"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size</a:t>
              </a:r>
              <a:endParaRPr/>
            </a:p>
          </p:txBody>
        </p:sp>
        <p:sp>
          <p:nvSpPr>
            <p:cNvPr id="303" name="Google Shape;303;p19"/>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04" name="Google Shape;304;p19"/>
          <p:cNvSpPr/>
          <p:nvPr/>
        </p:nvSpPr>
        <p:spPr>
          <a:xfrm>
            <a:off x="7688262" y="20685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2</a:t>
            </a:r>
            <a:endParaRPr/>
          </a:p>
        </p:txBody>
      </p:sp>
      <p:grpSp>
        <p:nvGrpSpPr>
          <p:cNvPr id="305" name="Google Shape;305;p19"/>
          <p:cNvGrpSpPr/>
          <p:nvPr/>
        </p:nvGrpSpPr>
        <p:grpSpPr>
          <a:xfrm>
            <a:off x="7391400" y="2819400"/>
            <a:ext cx="1597025" cy="785812"/>
            <a:chOff x="4656" y="1200"/>
            <a:chExt cx="1006" cy="495"/>
          </a:xfrm>
        </p:grpSpPr>
        <p:sp>
          <p:nvSpPr>
            <p:cNvPr id="306" name="Google Shape;306;p19"/>
            <p:cNvSpPr/>
            <p:nvPr/>
          </p:nvSpPr>
          <p:spPr>
            <a:xfrm>
              <a:off x="5237" y="1266"/>
              <a:ext cx="425"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first</a:t>
              </a:r>
              <a:endParaRPr/>
            </a:p>
          </p:txBody>
        </p:sp>
        <p:sp>
          <p:nvSpPr>
            <p:cNvPr id="307" name="Google Shape;307;p19"/>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08" name="Google Shape;308;p19"/>
          <p:cNvSpPr/>
          <p:nvPr/>
        </p:nvSpPr>
        <p:spPr>
          <a:xfrm>
            <a:off x="7688262" y="29829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1</a:t>
            </a:r>
            <a:endParaRPr/>
          </a:p>
        </p:txBody>
      </p:sp>
      <p:grpSp>
        <p:nvGrpSpPr>
          <p:cNvPr id="309" name="Google Shape;309;p19"/>
          <p:cNvGrpSpPr/>
          <p:nvPr/>
        </p:nvGrpSpPr>
        <p:grpSpPr>
          <a:xfrm>
            <a:off x="7391400" y="3733800"/>
            <a:ext cx="1528762" cy="785812"/>
            <a:chOff x="4656" y="1200"/>
            <a:chExt cx="963" cy="495"/>
          </a:xfrm>
        </p:grpSpPr>
        <p:sp>
          <p:nvSpPr>
            <p:cNvPr id="310" name="Google Shape;310;p19"/>
            <p:cNvSpPr/>
            <p:nvPr/>
          </p:nvSpPr>
          <p:spPr>
            <a:xfrm>
              <a:off x="5237" y="1266"/>
              <a:ext cx="382"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last</a:t>
              </a:r>
              <a:endParaRPr/>
            </a:p>
          </p:txBody>
        </p:sp>
        <p:sp>
          <p:nvSpPr>
            <p:cNvPr id="311" name="Google Shape;311;p19"/>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12" name="Google Shape;312;p19"/>
          <p:cNvSpPr/>
          <p:nvPr/>
        </p:nvSpPr>
        <p:spPr>
          <a:xfrm>
            <a:off x="7688262" y="38973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2</a:t>
            </a:r>
            <a:endParaRPr/>
          </a:p>
        </p:txBody>
      </p:sp>
      <p:grpSp>
        <p:nvGrpSpPr>
          <p:cNvPr id="313" name="Google Shape;313;p19"/>
          <p:cNvGrpSpPr/>
          <p:nvPr/>
        </p:nvGrpSpPr>
        <p:grpSpPr>
          <a:xfrm>
            <a:off x="1830388" y="5268002"/>
            <a:ext cx="682623" cy="817795"/>
            <a:chOff x="193" y="2550"/>
            <a:chExt cx="430" cy="515"/>
          </a:xfrm>
        </p:grpSpPr>
        <p:sp>
          <p:nvSpPr>
            <p:cNvPr id="314" name="Google Shape;314;p19"/>
            <p:cNvSpPr txBox="1"/>
            <p:nvPr/>
          </p:nvSpPr>
          <p:spPr>
            <a:xfrm rot="2340000">
              <a:off x="384" y="2496"/>
              <a:ext cx="48" cy="62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15" name="Google Shape;315;p19"/>
            <p:cNvSpPr txBox="1"/>
            <p:nvPr/>
          </p:nvSpPr>
          <p:spPr>
            <a:xfrm flipH="1" rot="-2340000">
              <a:off x="384" y="2496"/>
              <a:ext cx="48" cy="62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87450" y="836612"/>
            <a:ext cx="7129462" cy="3744912"/>
          </a:xfrm>
          <a:prstGeom prst="rect">
            <a:avLst/>
          </a:prstGeom>
          <a:noFill/>
          <a:ln>
            <a:noFill/>
          </a:ln>
        </p:spPr>
      </p:pic>
      <p:sp>
        <p:nvSpPr>
          <p:cNvPr id="99" name="Google Shape;99;p2"/>
          <p:cNvSpPr txBox="1"/>
          <p:nvPr/>
        </p:nvSpPr>
        <p:spPr>
          <a:xfrm>
            <a:off x="1403350" y="188912"/>
            <a:ext cx="7138987" cy="77787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Linear Lists</a:t>
            </a:r>
            <a:endParaRPr/>
          </a:p>
        </p:txBody>
      </p:sp>
      <p:sp>
        <p:nvSpPr>
          <p:cNvPr id="100" name="Google Shape;100;p2"/>
          <p:cNvSpPr txBox="1"/>
          <p:nvPr/>
        </p:nvSpPr>
        <p:spPr>
          <a:xfrm>
            <a:off x="2767012" y="4724400"/>
            <a:ext cx="4721225" cy="1619250"/>
          </a:xfrm>
          <a:prstGeom prst="rect">
            <a:avLst/>
          </a:prstGeom>
          <a:noFill/>
          <a:ln>
            <a:noFill/>
          </a:ln>
        </p:spPr>
        <p:txBody>
          <a:bodyPr anchorCtr="0" anchor="t" bIns="46800" lIns="90000" spcFirstLastPara="1" rIns="90000" wrap="square" tIns="46800">
            <a:spAutoFit/>
          </a:bodyPr>
          <a:lstStyle/>
          <a:p>
            <a:pPr indent="-455612" lvl="0" marL="457200" marR="0" rtl="0" algn="l">
              <a:lnSpc>
                <a:spcPct val="100000"/>
              </a:lnSpc>
              <a:spcBef>
                <a:spcPts val="0"/>
              </a:spcBef>
              <a:spcAft>
                <a:spcPts val="0"/>
              </a:spcAft>
              <a:buClr>
                <a:srgbClr val="3333CC"/>
              </a:buClr>
              <a:buSzPts val="2000"/>
              <a:buFont typeface="Times New Roman"/>
              <a:buNone/>
            </a:pPr>
            <a:r>
              <a:rPr b="0" i="0" lang="en-US" sz="2000" u="none">
                <a:solidFill>
                  <a:srgbClr val="3333CC"/>
                </a:solidFill>
                <a:latin typeface="Times New Roman"/>
                <a:ea typeface="Times New Roman"/>
                <a:cs typeface="Times New Roman"/>
                <a:sym typeface="Times New Roman"/>
              </a:rPr>
              <a:t>Operations are;</a:t>
            </a:r>
            <a:endParaRPr/>
          </a:p>
          <a:p>
            <a:pPr indent="-455612" lvl="0" marL="457200" marR="0" rtl="0" algn="l">
              <a:lnSpc>
                <a:spcPct val="100000"/>
              </a:lnSpc>
              <a:spcBef>
                <a:spcPts val="0"/>
              </a:spcBef>
              <a:spcAft>
                <a:spcPts val="0"/>
              </a:spcAft>
              <a:buClr>
                <a:srgbClr val="000000"/>
              </a:buClr>
              <a:buSzPts val="2000"/>
              <a:buFont typeface="Times New Roman"/>
              <a:buAutoNum type="arabicPeriod"/>
            </a:pPr>
            <a:r>
              <a:rPr b="0" i="0" lang="en-US" sz="2000" u="none">
                <a:solidFill>
                  <a:srgbClr val="000000"/>
                </a:solidFill>
                <a:latin typeface="Times New Roman"/>
                <a:ea typeface="Times New Roman"/>
                <a:cs typeface="Times New Roman"/>
                <a:sym typeface="Times New Roman"/>
              </a:rPr>
              <a:t>Insertion</a:t>
            </a:r>
            <a:endParaRPr/>
          </a:p>
          <a:p>
            <a:pPr indent="-455612" lvl="0" marL="457200" marR="0" rtl="0" algn="l">
              <a:lnSpc>
                <a:spcPct val="100000"/>
              </a:lnSpc>
              <a:spcBef>
                <a:spcPts val="0"/>
              </a:spcBef>
              <a:spcAft>
                <a:spcPts val="0"/>
              </a:spcAft>
              <a:buClr>
                <a:srgbClr val="000000"/>
              </a:buClr>
              <a:buSzPts val="2000"/>
              <a:buFont typeface="Times New Roman"/>
              <a:buAutoNum type="arabicPeriod"/>
            </a:pPr>
            <a:r>
              <a:rPr b="0" i="0" lang="en-US" sz="2000" u="none">
                <a:solidFill>
                  <a:srgbClr val="000000"/>
                </a:solidFill>
                <a:latin typeface="Times New Roman"/>
                <a:ea typeface="Times New Roman"/>
                <a:cs typeface="Times New Roman"/>
                <a:sym typeface="Times New Roman"/>
              </a:rPr>
              <a:t>Deletion</a:t>
            </a:r>
            <a:endParaRPr/>
          </a:p>
          <a:p>
            <a:pPr indent="-455612" lvl="0" marL="457200" marR="0" rtl="0" algn="l">
              <a:lnSpc>
                <a:spcPct val="100000"/>
              </a:lnSpc>
              <a:spcBef>
                <a:spcPts val="0"/>
              </a:spcBef>
              <a:spcAft>
                <a:spcPts val="0"/>
              </a:spcAft>
              <a:buClr>
                <a:srgbClr val="000000"/>
              </a:buClr>
              <a:buSzPts val="2000"/>
              <a:buFont typeface="Times New Roman"/>
              <a:buAutoNum type="arabicPeriod"/>
            </a:pPr>
            <a:r>
              <a:rPr b="0" i="0" lang="en-US" sz="2000" u="none">
                <a:solidFill>
                  <a:srgbClr val="000000"/>
                </a:solidFill>
                <a:latin typeface="Times New Roman"/>
                <a:ea typeface="Times New Roman"/>
                <a:cs typeface="Times New Roman"/>
                <a:sym typeface="Times New Roman"/>
              </a:rPr>
              <a:t>Retrieval</a:t>
            </a:r>
            <a:endParaRPr/>
          </a:p>
          <a:p>
            <a:pPr indent="-455612" lvl="0" marL="457200" marR="0" rtl="0" algn="l">
              <a:lnSpc>
                <a:spcPct val="100000"/>
              </a:lnSpc>
              <a:spcBef>
                <a:spcPts val="0"/>
              </a:spcBef>
              <a:spcAft>
                <a:spcPts val="0"/>
              </a:spcAft>
              <a:buClr>
                <a:srgbClr val="000000"/>
              </a:buClr>
              <a:buSzPts val="2000"/>
              <a:buFont typeface="Times New Roman"/>
              <a:buAutoNum type="arabicPeriod"/>
            </a:pPr>
            <a:r>
              <a:rPr b="0" i="0" lang="en-US" sz="2000" u="none">
                <a:solidFill>
                  <a:srgbClr val="000000"/>
                </a:solidFill>
                <a:latin typeface="Times New Roman"/>
                <a:ea typeface="Times New Roman"/>
                <a:cs typeface="Times New Roman"/>
                <a:sym typeface="Times New Roman"/>
              </a:rPr>
              <a:t>Traversal (exception for restristed lists).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304800" y="342900"/>
            <a:ext cx="7772400" cy="1143000"/>
          </a:xfrm>
          <a:prstGeom prst="rect">
            <a:avLst/>
          </a:prstGeom>
          <a:noFill/>
          <a:ln>
            <a:noFill/>
          </a:ln>
        </p:spPr>
        <p:txBody>
          <a:bodyPr anchorCtr="0" anchor="b" bIns="91425" lIns="90000" spcFirstLastPara="1" rIns="90000" wrap="square" tIns="46800">
            <a:noAutofit/>
          </a:bodyPr>
          <a:lstStyle/>
          <a:p>
            <a:pPr indent="0" lvl="0" marL="0" rtl="0" algn="l">
              <a:lnSpc>
                <a:spcPct val="95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An Enqueue Operation</a:t>
            </a:r>
            <a:endParaRPr/>
          </a:p>
        </p:txBody>
      </p:sp>
      <p:sp>
        <p:nvSpPr>
          <p:cNvPr id="321" name="Google Shape;321;p20"/>
          <p:cNvSpPr txBox="1"/>
          <p:nvPr>
            <p:ph idx="1" type="body"/>
          </p:nvPr>
        </p:nvSpPr>
        <p:spPr>
          <a:xfrm>
            <a:off x="685800" y="1981200"/>
            <a:ext cx="6019800" cy="4114800"/>
          </a:xfrm>
          <a:prstGeom prst="rect">
            <a:avLst/>
          </a:prstGeom>
          <a:noFill/>
          <a:ln>
            <a:noFill/>
          </a:ln>
        </p:spPr>
        <p:txBody>
          <a:bodyPr anchorCtr="0" anchor="t" bIns="46800" lIns="90000" spcFirstLastPara="1" rIns="90000" wrap="square" tIns="46800">
            <a:noAutofit/>
          </a:bodyPr>
          <a:lstStyle/>
          <a:p>
            <a:pPr indent="-342900" lvl="0" marL="342900" rtl="0" algn="l">
              <a:lnSpc>
                <a:spcPct val="95000"/>
              </a:lnSpc>
              <a:spcBef>
                <a:spcPts val="0"/>
              </a:spcBef>
              <a:spcAft>
                <a:spcPts val="0"/>
              </a:spcAft>
              <a:buClr>
                <a:srgbClr val="000000"/>
              </a:buClr>
              <a:buSzPts val="2800"/>
              <a:buFont typeface="Times New Roman"/>
              <a:buChar char="•"/>
            </a:pPr>
            <a:r>
              <a:rPr b="0" i="0" lang="en-US" sz="2800" u="none">
                <a:solidFill>
                  <a:srgbClr val="000000"/>
                </a:solidFill>
                <a:latin typeface="Libre Baskerville"/>
                <a:ea typeface="Libre Baskerville"/>
                <a:cs typeface="Libre Baskerville"/>
                <a:sym typeface="Libre Baskerville"/>
              </a:rPr>
              <a:t>When an element enters the queue, size is incremented, and last changes, too.</a:t>
            </a:r>
            <a:endParaRPr/>
          </a:p>
        </p:txBody>
      </p:sp>
      <p:sp>
        <p:nvSpPr>
          <p:cNvPr id="322" name="Google Shape;322;p20"/>
          <p:cNvSpPr/>
          <p:nvPr/>
        </p:nvSpPr>
        <p:spPr>
          <a:xfrm>
            <a:off x="1703387" y="5253037"/>
            <a:ext cx="6046787" cy="785812"/>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323" name="Google Shape;323;p20"/>
          <p:cNvCxnSpPr/>
          <p:nvPr/>
        </p:nvCxnSpPr>
        <p:spPr>
          <a:xfrm>
            <a:off x="26162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24" name="Google Shape;324;p20"/>
          <p:cNvCxnSpPr/>
          <p:nvPr/>
        </p:nvCxnSpPr>
        <p:spPr>
          <a:xfrm>
            <a:off x="35306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25" name="Google Shape;325;p20"/>
          <p:cNvCxnSpPr/>
          <p:nvPr/>
        </p:nvCxnSpPr>
        <p:spPr>
          <a:xfrm>
            <a:off x="4443412"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26" name="Google Shape;326;p20"/>
          <p:cNvCxnSpPr/>
          <p:nvPr/>
        </p:nvCxnSpPr>
        <p:spPr>
          <a:xfrm>
            <a:off x="53594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327" name="Google Shape;327;p20"/>
          <p:cNvCxnSpPr/>
          <p:nvPr/>
        </p:nvCxnSpPr>
        <p:spPr>
          <a:xfrm>
            <a:off x="62738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328" name="Google Shape;328;p20"/>
          <p:cNvCxnSpPr/>
          <p:nvPr/>
        </p:nvCxnSpPr>
        <p:spPr>
          <a:xfrm>
            <a:off x="7188200" y="5248275"/>
            <a:ext cx="1587" cy="793750"/>
          </a:xfrm>
          <a:prstGeom prst="straightConnector1">
            <a:avLst/>
          </a:prstGeom>
          <a:noFill/>
          <a:ln cap="flat" cmpd="sng" w="12600">
            <a:solidFill>
              <a:srgbClr val="0000FF"/>
            </a:solidFill>
            <a:prstDash val="solid"/>
            <a:miter lim="800000"/>
            <a:headEnd len="med" w="med" type="none"/>
            <a:tailEnd len="med" w="med" type="none"/>
          </a:ln>
        </p:spPr>
      </p:cxnSp>
      <p:sp>
        <p:nvSpPr>
          <p:cNvPr id="329" name="Google Shape;329;p20"/>
          <p:cNvSpPr/>
          <p:nvPr/>
        </p:nvSpPr>
        <p:spPr>
          <a:xfrm>
            <a:off x="18240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[ 0 ]</a:t>
            </a:r>
            <a:endParaRPr/>
          </a:p>
        </p:txBody>
      </p:sp>
      <p:sp>
        <p:nvSpPr>
          <p:cNvPr id="330" name="Google Shape;330;p20"/>
          <p:cNvSpPr/>
          <p:nvPr/>
        </p:nvSpPr>
        <p:spPr>
          <a:xfrm>
            <a:off x="2776537" y="4800600"/>
            <a:ext cx="5397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a:t>
            </a:r>
            <a:endParaRPr/>
          </a:p>
        </p:txBody>
      </p:sp>
      <p:sp>
        <p:nvSpPr>
          <p:cNvPr id="331" name="Google Shape;331;p20"/>
          <p:cNvSpPr/>
          <p:nvPr/>
        </p:nvSpPr>
        <p:spPr>
          <a:xfrm>
            <a:off x="36147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[ 2 ]</a:t>
            </a:r>
            <a:endParaRPr/>
          </a:p>
        </p:txBody>
      </p:sp>
      <p:sp>
        <p:nvSpPr>
          <p:cNvPr id="332" name="Google Shape;332;p20"/>
          <p:cNvSpPr/>
          <p:nvPr/>
        </p:nvSpPr>
        <p:spPr>
          <a:xfrm>
            <a:off x="44958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[ 3 ]</a:t>
            </a:r>
            <a:endParaRPr/>
          </a:p>
        </p:txBody>
      </p:sp>
      <p:sp>
        <p:nvSpPr>
          <p:cNvPr id="333" name="Google Shape;333;p20"/>
          <p:cNvSpPr/>
          <p:nvPr/>
        </p:nvSpPr>
        <p:spPr>
          <a:xfrm>
            <a:off x="54102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[ 4 ]</a:t>
            </a:r>
            <a:endParaRPr/>
          </a:p>
        </p:txBody>
      </p:sp>
      <p:sp>
        <p:nvSpPr>
          <p:cNvPr id="334" name="Google Shape;334;p20"/>
          <p:cNvSpPr/>
          <p:nvPr/>
        </p:nvSpPr>
        <p:spPr>
          <a:xfrm>
            <a:off x="638175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[ 5 ]</a:t>
            </a:r>
            <a:endParaRPr/>
          </a:p>
        </p:txBody>
      </p:sp>
      <p:sp>
        <p:nvSpPr>
          <p:cNvPr id="335" name="Google Shape;335;p20"/>
          <p:cNvSpPr/>
          <p:nvPr/>
        </p:nvSpPr>
        <p:spPr>
          <a:xfrm>
            <a:off x="7229475" y="4800600"/>
            <a:ext cx="565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 . .</a:t>
            </a:r>
            <a:endParaRPr/>
          </a:p>
        </p:txBody>
      </p:sp>
      <p:sp>
        <p:nvSpPr>
          <p:cNvPr id="336" name="Google Shape;336;p20"/>
          <p:cNvSpPr/>
          <p:nvPr/>
        </p:nvSpPr>
        <p:spPr>
          <a:xfrm>
            <a:off x="4724400" y="541020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2</a:t>
            </a:r>
            <a:endParaRPr/>
          </a:p>
        </p:txBody>
      </p:sp>
      <p:sp>
        <p:nvSpPr>
          <p:cNvPr id="337" name="Google Shape;337;p20"/>
          <p:cNvSpPr/>
          <p:nvPr/>
        </p:nvSpPr>
        <p:spPr>
          <a:xfrm>
            <a:off x="2889250"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8</a:t>
            </a:r>
            <a:endParaRPr/>
          </a:p>
        </p:txBody>
      </p:sp>
      <p:sp>
        <p:nvSpPr>
          <p:cNvPr id="338" name="Google Shape;338;p20"/>
          <p:cNvSpPr/>
          <p:nvPr/>
        </p:nvSpPr>
        <p:spPr>
          <a:xfrm>
            <a:off x="3827462" y="541655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6</a:t>
            </a:r>
            <a:endParaRPr/>
          </a:p>
        </p:txBody>
      </p:sp>
      <p:sp>
        <p:nvSpPr>
          <p:cNvPr id="339" name="Google Shape;339;p20"/>
          <p:cNvSpPr/>
          <p:nvPr/>
        </p:nvSpPr>
        <p:spPr>
          <a:xfrm>
            <a:off x="7459662" y="4743450"/>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340" name="Google Shape;340;p20"/>
          <p:cNvGrpSpPr/>
          <p:nvPr/>
        </p:nvGrpSpPr>
        <p:grpSpPr>
          <a:xfrm>
            <a:off x="7391400" y="1905000"/>
            <a:ext cx="1579562" cy="785812"/>
            <a:chOff x="4656" y="1200"/>
            <a:chExt cx="995" cy="495"/>
          </a:xfrm>
        </p:grpSpPr>
        <p:sp>
          <p:nvSpPr>
            <p:cNvPr id="341" name="Google Shape;341;p20"/>
            <p:cNvSpPr/>
            <p:nvPr/>
          </p:nvSpPr>
          <p:spPr>
            <a:xfrm>
              <a:off x="5237" y="1266"/>
              <a:ext cx="414"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size</a:t>
              </a:r>
              <a:endParaRPr/>
            </a:p>
          </p:txBody>
        </p:sp>
        <p:sp>
          <p:nvSpPr>
            <p:cNvPr id="342" name="Google Shape;342;p20"/>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43" name="Google Shape;343;p20"/>
          <p:cNvSpPr/>
          <p:nvPr/>
        </p:nvSpPr>
        <p:spPr>
          <a:xfrm>
            <a:off x="7688262" y="20685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3</a:t>
            </a:r>
            <a:endParaRPr/>
          </a:p>
        </p:txBody>
      </p:sp>
      <p:grpSp>
        <p:nvGrpSpPr>
          <p:cNvPr id="344" name="Google Shape;344;p20"/>
          <p:cNvGrpSpPr/>
          <p:nvPr/>
        </p:nvGrpSpPr>
        <p:grpSpPr>
          <a:xfrm>
            <a:off x="7391400" y="2819400"/>
            <a:ext cx="1597025" cy="785812"/>
            <a:chOff x="4656" y="1200"/>
            <a:chExt cx="1006" cy="495"/>
          </a:xfrm>
        </p:grpSpPr>
        <p:sp>
          <p:nvSpPr>
            <p:cNvPr id="345" name="Google Shape;345;p20"/>
            <p:cNvSpPr/>
            <p:nvPr/>
          </p:nvSpPr>
          <p:spPr>
            <a:xfrm>
              <a:off x="5237" y="1266"/>
              <a:ext cx="425"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first</a:t>
              </a:r>
              <a:endParaRPr/>
            </a:p>
          </p:txBody>
        </p:sp>
        <p:sp>
          <p:nvSpPr>
            <p:cNvPr id="346" name="Google Shape;346;p20"/>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47" name="Google Shape;347;p20"/>
          <p:cNvSpPr/>
          <p:nvPr/>
        </p:nvSpPr>
        <p:spPr>
          <a:xfrm>
            <a:off x="7688262" y="29829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1</a:t>
            </a:r>
            <a:endParaRPr/>
          </a:p>
        </p:txBody>
      </p:sp>
      <p:grpSp>
        <p:nvGrpSpPr>
          <p:cNvPr id="348" name="Google Shape;348;p20"/>
          <p:cNvGrpSpPr/>
          <p:nvPr/>
        </p:nvGrpSpPr>
        <p:grpSpPr>
          <a:xfrm>
            <a:off x="7391400" y="3733800"/>
            <a:ext cx="1528762" cy="785812"/>
            <a:chOff x="4656" y="1200"/>
            <a:chExt cx="963" cy="495"/>
          </a:xfrm>
        </p:grpSpPr>
        <p:sp>
          <p:nvSpPr>
            <p:cNvPr id="349" name="Google Shape;349;p20"/>
            <p:cNvSpPr/>
            <p:nvPr/>
          </p:nvSpPr>
          <p:spPr>
            <a:xfrm>
              <a:off x="5237" y="1266"/>
              <a:ext cx="382"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last</a:t>
              </a:r>
              <a:endParaRPr/>
            </a:p>
          </p:txBody>
        </p:sp>
        <p:sp>
          <p:nvSpPr>
            <p:cNvPr id="350" name="Google Shape;350;p20"/>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51" name="Google Shape;351;p20"/>
          <p:cNvSpPr/>
          <p:nvPr/>
        </p:nvSpPr>
        <p:spPr>
          <a:xfrm>
            <a:off x="7688262" y="38973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3</a:t>
            </a:r>
            <a:endParaRPr/>
          </a:p>
        </p:txBody>
      </p:sp>
      <p:cxnSp>
        <p:nvCxnSpPr>
          <p:cNvPr id="352" name="Google Shape;352;p20"/>
          <p:cNvCxnSpPr/>
          <p:nvPr/>
        </p:nvCxnSpPr>
        <p:spPr>
          <a:xfrm flipH="1" rot="10800000">
            <a:off x="3200400" y="5943600"/>
            <a:ext cx="1524000" cy="457200"/>
          </a:xfrm>
          <a:prstGeom prst="straightConnector1">
            <a:avLst/>
          </a:prstGeom>
          <a:noFill/>
          <a:ln cap="flat" cmpd="sng" w="76200">
            <a:solidFill>
              <a:schemeClr val="dk1"/>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1"/>
          <p:cNvSpPr txBox="1"/>
          <p:nvPr>
            <p:ph type="title"/>
          </p:nvPr>
        </p:nvSpPr>
        <p:spPr>
          <a:xfrm>
            <a:off x="304800" y="342900"/>
            <a:ext cx="7772400" cy="1143000"/>
          </a:xfrm>
          <a:prstGeom prst="rect">
            <a:avLst/>
          </a:prstGeom>
          <a:noFill/>
          <a:ln>
            <a:noFill/>
          </a:ln>
        </p:spPr>
        <p:txBody>
          <a:bodyPr anchorCtr="0" anchor="b" bIns="91425" lIns="90000" spcFirstLastPara="1" rIns="90000" wrap="square" tIns="46800">
            <a:noAutofit/>
          </a:bodyPr>
          <a:lstStyle/>
          <a:p>
            <a:pPr indent="0" lvl="0" marL="0" rtl="0" algn="l">
              <a:lnSpc>
                <a:spcPct val="95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At the End of the Array</a:t>
            </a:r>
            <a:endParaRPr/>
          </a:p>
        </p:txBody>
      </p:sp>
      <p:sp>
        <p:nvSpPr>
          <p:cNvPr id="358" name="Google Shape;358;p21"/>
          <p:cNvSpPr txBox="1"/>
          <p:nvPr>
            <p:ph idx="1" type="body"/>
          </p:nvPr>
        </p:nvSpPr>
        <p:spPr>
          <a:xfrm>
            <a:off x="685800" y="1981200"/>
            <a:ext cx="6019800" cy="4114800"/>
          </a:xfrm>
          <a:prstGeom prst="rect">
            <a:avLst/>
          </a:prstGeom>
          <a:noFill/>
          <a:ln>
            <a:noFill/>
          </a:ln>
        </p:spPr>
        <p:txBody>
          <a:bodyPr anchorCtr="0" anchor="t" bIns="46800" lIns="90000" spcFirstLastPara="1" rIns="90000" wrap="square" tIns="46800">
            <a:noAutofit/>
          </a:bodyPr>
          <a:lstStyle/>
          <a:p>
            <a:pPr indent="-342900" lvl="0" marL="342900" rtl="0" algn="l">
              <a:lnSpc>
                <a:spcPct val="95000"/>
              </a:lnSpc>
              <a:spcBef>
                <a:spcPts val="0"/>
              </a:spcBef>
              <a:spcAft>
                <a:spcPts val="0"/>
              </a:spcAft>
              <a:buClr>
                <a:srgbClr val="000000"/>
              </a:buClr>
              <a:buSzPts val="2800"/>
              <a:buFont typeface="Times New Roman"/>
              <a:buChar char="•"/>
            </a:pPr>
            <a:r>
              <a:rPr b="0" i="0" lang="en-US" sz="2800" u="none">
                <a:solidFill>
                  <a:srgbClr val="000000"/>
                </a:solidFill>
                <a:latin typeface="Libre Baskerville"/>
                <a:ea typeface="Libre Baskerville"/>
                <a:cs typeface="Libre Baskerville"/>
                <a:sym typeface="Libre Baskerville"/>
              </a:rPr>
              <a:t>There is special behavior at the end of the array. For example, suppose we want to add a new element to this queue, where the last index is [5]:</a:t>
            </a:r>
            <a:endParaRPr/>
          </a:p>
        </p:txBody>
      </p:sp>
      <p:sp>
        <p:nvSpPr>
          <p:cNvPr id="359" name="Google Shape;359;p21"/>
          <p:cNvSpPr/>
          <p:nvPr/>
        </p:nvSpPr>
        <p:spPr>
          <a:xfrm>
            <a:off x="1703387" y="5253037"/>
            <a:ext cx="5459412" cy="785812"/>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360" name="Google Shape;360;p21"/>
          <p:cNvCxnSpPr/>
          <p:nvPr/>
        </p:nvCxnSpPr>
        <p:spPr>
          <a:xfrm>
            <a:off x="26162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61" name="Google Shape;361;p21"/>
          <p:cNvCxnSpPr/>
          <p:nvPr/>
        </p:nvCxnSpPr>
        <p:spPr>
          <a:xfrm>
            <a:off x="3530600"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62" name="Google Shape;362;p21"/>
          <p:cNvCxnSpPr/>
          <p:nvPr/>
        </p:nvCxnSpPr>
        <p:spPr>
          <a:xfrm>
            <a:off x="4443412" y="5249862"/>
            <a:ext cx="1587" cy="792162"/>
          </a:xfrm>
          <a:prstGeom prst="straightConnector1">
            <a:avLst/>
          </a:prstGeom>
          <a:noFill/>
          <a:ln cap="flat" cmpd="sng" w="12600">
            <a:solidFill>
              <a:srgbClr val="0000FF"/>
            </a:solidFill>
            <a:prstDash val="solid"/>
            <a:miter lim="800000"/>
            <a:headEnd len="med" w="med" type="none"/>
            <a:tailEnd len="med" w="med" type="none"/>
          </a:ln>
        </p:spPr>
      </p:cxnSp>
      <p:cxnSp>
        <p:nvCxnSpPr>
          <p:cNvPr id="363" name="Google Shape;363;p21"/>
          <p:cNvCxnSpPr/>
          <p:nvPr/>
        </p:nvCxnSpPr>
        <p:spPr>
          <a:xfrm>
            <a:off x="5359400" y="5253037"/>
            <a:ext cx="1587" cy="784225"/>
          </a:xfrm>
          <a:prstGeom prst="straightConnector1">
            <a:avLst/>
          </a:prstGeom>
          <a:noFill/>
          <a:ln cap="flat" cmpd="sng" w="12600">
            <a:solidFill>
              <a:srgbClr val="0000FF"/>
            </a:solidFill>
            <a:prstDash val="solid"/>
            <a:miter lim="800000"/>
            <a:headEnd len="med" w="med" type="none"/>
            <a:tailEnd len="med" w="med" type="none"/>
          </a:ln>
        </p:spPr>
      </p:cxnSp>
      <p:cxnSp>
        <p:nvCxnSpPr>
          <p:cNvPr id="364" name="Google Shape;364;p21"/>
          <p:cNvCxnSpPr/>
          <p:nvPr/>
        </p:nvCxnSpPr>
        <p:spPr>
          <a:xfrm>
            <a:off x="6273800" y="5253037"/>
            <a:ext cx="1587" cy="784225"/>
          </a:xfrm>
          <a:prstGeom prst="straightConnector1">
            <a:avLst/>
          </a:prstGeom>
          <a:noFill/>
          <a:ln cap="flat" cmpd="sng" w="12600">
            <a:solidFill>
              <a:srgbClr val="0000FF"/>
            </a:solidFill>
            <a:prstDash val="solid"/>
            <a:miter lim="800000"/>
            <a:headEnd len="med" w="med" type="none"/>
            <a:tailEnd len="med" w="med" type="none"/>
          </a:ln>
        </p:spPr>
      </p:cxnSp>
      <p:sp>
        <p:nvSpPr>
          <p:cNvPr id="365" name="Google Shape;365;p21"/>
          <p:cNvSpPr/>
          <p:nvPr/>
        </p:nvSpPr>
        <p:spPr>
          <a:xfrm>
            <a:off x="18240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[ 0 ]</a:t>
            </a:r>
            <a:endParaRPr/>
          </a:p>
        </p:txBody>
      </p:sp>
      <p:sp>
        <p:nvSpPr>
          <p:cNvPr id="366" name="Google Shape;366;p21"/>
          <p:cNvSpPr/>
          <p:nvPr/>
        </p:nvSpPr>
        <p:spPr>
          <a:xfrm>
            <a:off x="2776537" y="4800600"/>
            <a:ext cx="5397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a:t>
            </a:r>
            <a:endParaRPr/>
          </a:p>
        </p:txBody>
      </p:sp>
      <p:sp>
        <p:nvSpPr>
          <p:cNvPr id="367" name="Google Shape;367;p21"/>
          <p:cNvSpPr/>
          <p:nvPr/>
        </p:nvSpPr>
        <p:spPr>
          <a:xfrm>
            <a:off x="3614737"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[ 2 ]</a:t>
            </a:r>
            <a:endParaRPr/>
          </a:p>
        </p:txBody>
      </p:sp>
      <p:sp>
        <p:nvSpPr>
          <p:cNvPr id="368" name="Google Shape;368;p21"/>
          <p:cNvSpPr/>
          <p:nvPr/>
        </p:nvSpPr>
        <p:spPr>
          <a:xfrm>
            <a:off x="44958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[ 3 ]</a:t>
            </a:r>
            <a:endParaRPr/>
          </a:p>
        </p:txBody>
      </p:sp>
      <p:sp>
        <p:nvSpPr>
          <p:cNvPr id="369" name="Google Shape;369;p21"/>
          <p:cNvSpPr/>
          <p:nvPr/>
        </p:nvSpPr>
        <p:spPr>
          <a:xfrm>
            <a:off x="541020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[ 4 ]</a:t>
            </a:r>
            <a:endParaRPr/>
          </a:p>
        </p:txBody>
      </p:sp>
      <p:sp>
        <p:nvSpPr>
          <p:cNvPr id="370" name="Google Shape;370;p21"/>
          <p:cNvSpPr/>
          <p:nvPr/>
        </p:nvSpPr>
        <p:spPr>
          <a:xfrm>
            <a:off x="6381750" y="4800600"/>
            <a:ext cx="692150" cy="431800"/>
          </a:xfrm>
          <a:prstGeom prst="roundRect">
            <a:avLst>
              <a:gd fmla="val 75"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[ 5 ]</a:t>
            </a:r>
            <a:endParaRPr/>
          </a:p>
        </p:txBody>
      </p:sp>
      <p:sp>
        <p:nvSpPr>
          <p:cNvPr id="371" name="Google Shape;371;p21"/>
          <p:cNvSpPr/>
          <p:nvPr/>
        </p:nvSpPr>
        <p:spPr>
          <a:xfrm>
            <a:off x="4724400" y="541020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2</a:t>
            </a:r>
            <a:endParaRPr/>
          </a:p>
        </p:txBody>
      </p:sp>
      <p:sp>
        <p:nvSpPr>
          <p:cNvPr id="372" name="Google Shape;372;p21"/>
          <p:cNvSpPr/>
          <p:nvPr/>
        </p:nvSpPr>
        <p:spPr>
          <a:xfrm>
            <a:off x="6553200" y="541020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1</a:t>
            </a:r>
            <a:endParaRPr/>
          </a:p>
        </p:txBody>
      </p:sp>
      <p:sp>
        <p:nvSpPr>
          <p:cNvPr id="373" name="Google Shape;373;p21"/>
          <p:cNvSpPr/>
          <p:nvPr/>
        </p:nvSpPr>
        <p:spPr>
          <a:xfrm>
            <a:off x="5638800" y="5410200"/>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6</a:t>
            </a:r>
            <a:endParaRPr/>
          </a:p>
        </p:txBody>
      </p:sp>
      <p:sp>
        <p:nvSpPr>
          <p:cNvPr id="374" name="Google Shape;374;p21"/>
          <p:cNvSpPr/>
          <p:nvPr/>
        </p:nvSpPr>
        <p:spPr>
          <a:xfrm>
            <a:off x="7459662" y="4743450"/>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375" name="Google Shape;375;p21"/>
          <p:cNvGrpSpPr/>
          <p:nvPr/>
        </p:nvGrpSpPr>
        <p:grpSpPr>
          <a:xfrm>
            <a:off x="7391400" y="1905000"/>
            <a:ext cx="1579562" cy="785812"/>
            <a:chOff x="4656" y="1200"/>
            <a:chExt cx="995" cy="495"/>
          </a:xfrm>
        </p:grpSpPr>
        <p:sp>
          <p:nvSpPr>
            <p:cNvPr id="376" name="Google Shape;376;p21"/>
            <p:cNvSpPr/>
            <p:nvPr/>
          </p:nvSpPr>
          <p:spPr>
            <a:xfrm>
              <a:off x="5237" y="1266"/>
              <a:ext cx="414"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size</a:t>
              </a:r>
              <a:endParaRPr/>
            </a:p>
          </p:txBody>
        </p:sp>
        <p:sp>
          <p:nvSpPr>
            <p:cNvPr id="377" name="Google Shape;377;p21"/>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78" name="Google Shape;378;p21"/>
          <p:cNvSpPr/>
          <p:nvPr/>
        </p:nvSpPr>
        <p:spPr>
          <a:xfrm>
            <a:off x="7688262" y="20685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3</a:t>
            </a:r>
            <a:endParaRPr/>
          </a:p>
        </p:txBody>
      </p:sp>
      <p:grpSp>
        <p:nvGrpSpPr>
          <p:cNvPr id="379" name="Google Shape;379;p21"/>
          <p:cNvGrpSpPr/>
          <p:nvPr/>
        </p:nvGrpSpPr>
        <p:grpSpPr>
          <a:xfrm>
            <a:off x="7391400" y="2819400"/>
            <a:ext cx="1597025" cy="785812"/>
            <a:chOff x="4656" y="1200"/>
            <a:chExt cx="1006" cy="495"/>
          </a:xfrm>
        </p:grpSpPr>
        <p:sp>
          <p:nvSpPr>
            <p:cNvPr id="380" name="Google Shape;380;p21"/>
            <p:cNvSpPr/>
            <p:nvPr/>
          </p:nvSpPr>
          <p:spPr>
            <a:xfrm>
              <a:off x="5237" y="1266"/>
              <a:ext cx="425"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first</a:t>
              </a:r>
              <a:endParaRPr/>
            </a:p>
          </p:txBody>
        </p:sp>
        <p:sp>
          <p:nvSpPr>
            <p:cNvPr id="381" name="Google Shape;381;p21"/>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82" name="Google Shape;382;p21"/>
          <p:cNvSpPr/>
          <p:nvPr/>
        </p:nvSpPr>
        <p:spPr>
          <a:xfrm>
            <a:off x="7688262" y="29829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3</a:t>
            </a:r>
            <a:endParaRPr/>
          </a:p>
        </p:txBody>
      </p:sp>
      <p:grpSp>
        <p:nvGrpSpPr>
          <p:cNvPr id="383" name="Google Shape;383;p21"/>
          <p:cNvGrpSpPr/>
          <p:nvPr/>
        </p:nvGrpSpPr>
        <p:grpSpPr>
          <a:xfrm>
            <a:off x="7391400" y="3733800"/>
            <a:ext cx="1528762" cy="785812"/>
            <a:chOff x="4656" y="1200"/>
            <a:chExt cx="963" cy="495"/>
          </a:xfrm>
        </p:grpSpPr>
        <p:sp>
          <p:nvSpPr>
            <p:cNvPr id="384" name="Google Shape;384;p21"/>
            <p:cNvSpPr/>
            <p:nvPr/>
          </p:nvSpPr>
          <p:spPr>
            <a:xfrm>
              <a:off x="5237" y="1266"/>
              <a:ext cx="382" cy="272"/>
            </a:xfrm>
            <a:prstGeom prst="roundRect">
              <a:avLst>
                <a:gd fmla="val 41" name="adj"/>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last</a:t>
              </a:r>
              <a:endParaRPr/>
            </a:p>
          </p:txBody>
        </p:sp>
        <p:sp>
          <p:nvSpPr>
            <p:cNvPr id="385" name="Google Shape;385;p21"/>
            <p:cNvSpPr/>
            <p:nvPr/>
          </p:nvSpPr>
          <p:spPr>
            <a:xfrm>
              <a:off x="4656" y="1200"/>
              <a:ext cx="573" cy="495"/>
            </a:xfrm>
            <a:prstGeom prst="roundRect">
              <a:avLst>
                <a:gd fmla="val 43" name="adj"/>
              </a:avLst>
            </a:prstGeom>
            <a:solidFill>
              <a:srgbClr val="8080FF"/>
            </a:solidFill>
            <a:ln cap="flat" cmpd="sng" w="126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386" name="Google Shape;386;p21"/>
          <p:cNvSpPr/>
          <p:nvPr/>
        </p:nvSpPr>
        <p:spPr>
          <a:xfrm>
            <a:off x="7688262" y="3897312"/>
            <a:ext cx="336550" cy="431800"/>
          </a:xfrm>
          <a:prstGeom prst="roundRect">
            <a:avLst>
              <a:gd fmla="val 97" name="adj"/>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txBox="1"/>
          <p:nvPr/>
        </p:nvSpPr>
        <p:spPr>
          <a:xfrm>
            <a:off x="874712" y="2844800"/>
            <a:ext cx="2544762" cy="512762"/>
          </a:xfrm>
          <a:prstGeom prst="rect">
            <a:avLst/>
          </a:prstGeom>
          <a:solidFill>
            <a:srgbClr val="33CC33"/>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93" name="Google Shape;393;p22"/>
          <p:cNvSpPr txBox="1"/>
          <p:nvPr/>
        </p:nvSpPr>
        <p:spPr>
          <a:xfrm>
            <a:off x="827087" y="2071687"/>
            <a:ext cx="4824412" cy="493712"/>
          </a:xfrm>
          <a:prstGeom prst="rect">
            <a:avLst/>
          </a:prstGeom>
          <a:solidFill>
            <a:srgbClr val="CC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94" name="Google Shape;394;p22"/>
          <p:cNvSpPr txBox="1"/>
          <p:nvPr/>
        </p:nvSpPr>
        <p:spPr>
          <a:xfrm>
            <a:off x="457200" y="274637"/>
            <a:ext cx="8229600" cy="1143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696464"/>
              </a:buClr>
              <a:buSzPts val="2400"/>
              <a:buFont typeface="Libre Franklin"/>
              <a:buNone/>
            </a:pPr>
            <a:r>
              <a:rPr b="0" i="0" lang="en-US" sz="2400" u="none">
                <a:solidFill>
                  <a:srgbClr val="696464"/>
                </a:solidFill>
                <a:latin typeface="Libre Franklin"/>
                <a:ea typeface="Libre Franklin"/>
                <a:cs typeface="Libre Franklin"/>
                <a:sym typeface="Libre Franklin"/>
              </a:rPr>
              <a:t>Exercise</a:t>
            </a:r>
            <a:endParaRPr/>
          </a:p>
        </p:txBody>
      </p:sp>
      <p:sp>
        <p:nvSpPr>
          <p:cNvPr id="395" name="Google Shape;395;p22"/>
          <p:cNvSpPr txBox="1"/>
          <p:nvPr/>
        </p:nvSpPr>
        <p:spPr>
          <a:xfrm>
            <a:off x="357187" y="1143000"/>
            <a:ext cx="8435975" cy="5183187"/>
          </a:xfrm>
          <a:prstGeom prst="rect">
            <a:avLst/>
          </a:prstGeom>
          <a:noFill/>
          <a:ln>
            <a:noFill/>
          </a:ln>
        </p:spPr>
        <p:txBody>
          <a:bodyPr anchorCtr="0" anchor="t" bIns="46800" lIns="90000" spcFirstLastPara="1" rIns="90000" wrap="square" tIns="46800">
            <a:noAutofit/>
          </a:bodyPr>
          <a:lstStyle/>
          <a:p>
            <a:pPr indent="-271462" lvl="0" marL="271462" marR="0" rtl="0" algn="l">
              <a:lnSpc>
                <a:spcPct val="70000"/>
              </a:lnSpc>
              <a:spcBef>
                <a:spcPts val="0"/>
              </a:spcBef>
              <a:spcAft>
                <a:spcPts val="0"/>
              </a:spcAft>
              <a:buClr>
                <a:srgbClr val="000000"/>
              </a:buClr>
              <a:buSzPts val="2000"/>
              <a:buFont typeface="Libre Baskerville"/>
              <a:buNone/>
            </a:pPr>
            <a:r>
              <a:rPr b="1" i="0" lang="en-US" sz="2000" u="none">
                <a:solidFill>
                  <a:srgbClr val="000000"/>
                </a:solidFill>
                <a:latin typeface="Libre Baskerville"/>
                <a:ea typeface="Libre Baskerville"/>
                <a:cs typeface="Libre Baskerville"/>
                <a:sym typeface="Libre Baskerville"/>
              </a:rPr>
              <a:t>Imagine the contents  of queue Q1 and Q2 are as shown. What would be the content of Q3 after the following code is executed? The queue contents are shown front (left) to rear (right).</a:t>
            </a:r>
            <a:endParaRPr/>
          </a:p>
          <a:p>
            <a:pPr indent="-271462" lvl="0" marL="271462" marR="0" rtl="0" algn="l">
              <a:lnSpc>
                <a:spcPct val="70000"/>
              </a:lnSpc>
              <a:spcBef>
                <a:spcPts val="500"/>
              </a:spcBef>
              <a:spcAft>
                <a:spcPts val="0"/>
              </a:spcAft>
              <a:buClr>
                <a:schemeClr val="lt1"/>
              </a:buClr>
              <a:buSzPts val="2000"/>
              <a:buFont typeface="Times New Roman"/>
              <a:buNone/>
            </a:pPr>
            <a:r>
              <a:t/>
            </a:r>
            <a:endParaRPr b="1" i="0" sz="2000" u="none">
              <a:solidFill>
                <a:srgbClr val="000000"/>
              </a:solidFill>
              <a:latin typeface="Libre Baskerville"/>
              <a:ea typeface="Libre Baskerville"/>
              <a:cs typeface="Libre Baskerville"/>
              <a:sym typeface="Libre Baskerville"/>
            </a:endParaRPr>
          </a:p>
          <a:p>
            <a:pPr indent="-271462" lvl="0" marL="271462" marR="0" rtl="0" algn="l">
              <a:lnSpc>
                <a:spcPct val="70000"/>
              </a:lnSpc>
              <a:spcBef>
                <a:spcPts val="400"/>
              </a:spcBef>
              <a:spcAft>
                <a:spcPts val="0"/>
              </a:spcAft>
              <a:buClr>
                <a:srgbClr val="000000"/>
              </a:buClr>
              <a:buSzPts val="1900"/>
              <a:buFont typeface="Libre Baskerville"/>
              <a:buNone/>
            </a:pPr>
            <a:r>
              <a:rPr b="1" i="0" lang="en-US" sz="1900" u="none">
                <a:solidFill>
                  <a:srgbClr val="000000"/>
                </a:solidFill>
                <a:latin typeface="Libre Baskerville"/>
                <a:ea typeface="Libre Baskerville"/>
                <a:cs typeface="Libre Baskerville"/>
                <a:sym typeface="Libre Baskerville"/>
              </a:rPr>
              <a:t>  Q1: 42   30   41   31   19   20   25   14   10   11   12   15</a:t>
            </a:r>
            <a:endParaRPr/>
          </a:p>
          <a:p>
            <a:pPr indent="-271462" lvl="0" marL="271462" marR="0" rtl="0" algn="l">
              <a:lnSpc>
                <a:spcPct val="70000"/>
              </a:lnSpc>
              <a:spcBef>
                <a:spcPts val="400"/>
              </a:spcBef>
              <a:spcAft>
                <a:spcPts val="0"/>
              </a:spcAft>
              <a:buClr>
                <a:srgbClr val="000000"/>
              </a:buClr>
              <a:buSzPts val="1900"/>
              <a:buFont typeface="Libre Baskerville"/>
              <a:buNone/>
            </a:pPr>
            <a:r>
              <a:rPr b="1" i="0" lang="en-US" sz="1900" u="none">
                <a:solidFill>
                  <a:srgbClr val="000000"/>
                </a:solidFill>
                <a:latin typeface="Libre Baskerville"/>
                <a:ea typeface="Libre Baskerville"/>
                <a:cs typeface="Libre Baskerville"/>
                <a:sym typeface="Libre Baskerville"/>
              </a:rPr>
              <a:t> </a:t>
            </a:r>
            <a:endParaRPr b="1" i="0" sz="1800" u="none">
              <a:solidFill>
                <a:srgbClr val="000000"/>
              </a:solidFill>
              <a:latin typeface="Libre Baskerville"/>
              <a:ea typeface="Libre Baskerville"/>
              <a:cs typeface="Libre Baskerville"/>
              <a:sym typeface="Libre Baskerville"/>
            </a:endParaRPr>
          </a:p>
          <a:p>
            <a:pPr indent="-271462" lvl="0" marL="271462" marR="0" rtl="0" algn="l">
              <a:lnSpc>
                <a:spcPct val="70000"/>
              </a:lnSpc>
              <a:spcBef>
                <a:spcPts val="400"/>
              </a:spcBef>
              <a:spcAft>
                <a:spcPts val="0"/>
              </a:spcAft>
              <a:buClr>
                <a:schemeClr val="lt1"/>
              </a:buClr>
              <a:buSzPts val="1900"/>
              <a:buFont typeface="Times New Roman"/>
              <a:buNone/>
            </a:pPr>
            <a:r>
              <a:t/>
            </a:r>
            <a:endParaRPr b="1" i="0" sz="1900" u="none">
              <a:solidFill>
                <a:srgbClr val="000000"/>
              </a:solidFill>
              <a:latin typeface="Libre Baskerville"/>
              <a:ea typeface="Libre Baskerville"/>
              <a:cs typeface="Libre Baskerville"/>
              <a:sym typeface="Libre Baskerville"/>
            </a:endParaRPr>
          </a:p>
          <a:p>
            <a:pPr indent="-271462" lvl="0" marL="271462" marR="0" rtl="0" algn="l">
              <a:lnSpc>
                <a:spcPct val="70000"/>
              </a:lnSpc>
              <a:spcBef>
                <a:spcPts val="400"/>
              </a:spcBef>
              <a:spcAft>
                <a:spcPts val="0"/>
              </a:spcAft>
              <a:buClr>
                <a:srgbClr val="000000"/>
              </a:buClr>
              <a:buSzPts val="1900"/>
              <a:buFont typeface="Libre Baskerville"/>
              <a:buNone/>
            </a:pPr>
            <a:r>
              <a:rPr b="1" i="0" lang="en-US" sz="1900" u="none">
                <a:solidFill>
                  <a:srgbClr val="000000"/>
                </a:solidFill>
                <a:latin typeface="Libre Baskerville"/>
                <a:ea typeface="Libre Baskerville"/>
                <a:cs typeface="Libre Baskerville"/>
                <a:sym typeface="Libre Baskerville"/>
              </a:rPr>
              <a:t>   Q2:  1      4     5     4   10   13 </a:t>
            </a:r>
            <a:endParaRPr/>
          </a:p>
          <a:p>
            <a:pPr indent="-271462" lvl="0" marL="271462" marR="0" rtl="0" algn="l">
              <a:lnSpc>
                <a:spcPct val="70000"/>
              </a:lnSpc>
              <a:spcBef>
                <a:spcPts val="400"/>
              </a:spcBef>
              <a:spcAft>
                <a:spcPts val="0"/>
              </a:spcAft>
              <a:buClr>
                <a:schemeClr val="lt1"/>
              </a:buClr>
              <a:buSzPts val="1800"/>
              <a:buFont typeface="Times New Roman"/>
              <a:buNone/>
            </a:pPr>
            <a:r>
              <a:t/>
            </a:r>
            <a:endParaRPr b="1" i="0" sz="1800" u="none">
              <a:solidFill>
                <a:srgbClr val="000000"/>
              </a:solidFill>
              <a:latin typeface="Libre Baskerville"/>
              <a:ea typeface="Libre Baskerville"/>
              <a:cs typeface="Libre Baskerville"/>
              <a:sym typeface="Libre Baskerville"/>
            </a:endParaRPr>
          </a:p>
          <a:p>
            <a:pPr indent="-271462" lvl="0" marL="271462" marR="0" rtl="0" algn="l">
              <a:lnSpc>
                <a:spcPct val="70000"/>
              </a:lnSpc>
              <a:spcBef>
                <a:spcPts val="600"/>
              </a:spcBef>
              <a:spcAft>
                <a:spcPts val="0"/>
              </a:spcAft>
              <a:buClr>
                <a:schemeClr val="lt1"/>
              </a:buClr>
              <a:buSzPts val="2400"/>
              <a:buFont typeface="Times New Roman"/>
              <a:buNone/>
            </a:pPr>
            <a:r>
              <a:t/>
            </a:r>
            <a:endParaRPr b="1" i="0" sz="2400" u="none">
              <a:solidFill>
                <a:srgbClr val="000000"/>
              </a:solidFill>
              <a:latin typeface="Libre Baskerville"/>
              <a:ea typeface="Libre Baskerville"/>
              <a:cs typeface="Libre Baskerville"/>
              <a:sym typeface="Libre Baskerville"/>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Q3 = createQueue</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count = 0</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loop (not empty Q1 and not empty Q2)</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count = count + 1</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dequeue (Q1, x)</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dequeue (Q2, y)</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if (y equal count)</a:t>
            </a:r>
            <a:endParaRPr/>
          </a:p>
          <a:p>
            <a:pPr indent="-271462" lvl="0" marL="271462" marR="0" rtl="0" algn="l">
              <a:lnSpc>
                <a:spcPct val="70000"/>
              </a:lnSpc>
              <a:spcBef>
                <a:spcPts val="600"/>
              </a:spcBef>
              <a:spcAft>
                <a:spcPts val="0"/>
              </a:spcAft>
              <a:buClr>
                <a:srgbClr val="000000"/>
              </a:buClr>
              <a:buSzPts val="2400"/>
              <a:buFont typeface="Libre Baskerville"/>
              <a:buNone/>
            </a:pPr>
            <a:r>
              <a:rPr b="1" i="0" lang="en-US" sz="2400" u="none">
                <a:solidFill>
                  <a:srgbClr val="000000"/>
                </a:solidFill>
                <a:latin typeface="Libre Baskerville"/>
                <a:ea typeface="Libre Baskerville"/>
                <a:cs typeface="Libre Baskerville"/>
                <a:sym typeface="Libre Baskerville"/>
              </a:rPr>
              <a:t>		 enqueue (Q3, x)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3"/>
          <p:cNvSpPr txBox="1"/>
          <p:nvPr/>
        </p:nvSpPr>
        <p:spPr>
          <a:xfrm>
            <a:off x="457200" y="274637"/>
            <a:ext cx="8229600" cy="1143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696464"/>
              </a:buClr>
              <a:buSzPts val="2400"/>
              <a:buFont typeface="Libre Franklin"/>
              <a:buNone/>
            </a:pPr>
            <a:r>
              <a:rPr b="0" i="0" lang="en-US" sz="2400" u="none">
                <a:solidFill>
                  <a:srgbClr val="696464"/>
                </a:solidFill>
                <a:latin typeface="Libre Franklin"/>
                <a:ea typeface="Libre Franklin"/>
                <a:cs typeface="Libre Franklin"/>
                <a:sym typeface="Libre Franklin"/>
              </a:rPr>
              <a:t>Exercise</a:t>
            </a:r>
            <a:endParaRPr/>
          </a:p>
        </p:txBody>
      </p:sp>
      <p:sp>
        <p:nvSpPr>
          <p:cNvPr id="402" name="Google Shape;402;p23"/>
          <p:cNvSpPr txBox="1"/>
          <p:nvPr/>
        </p:nvSpPr>
        <p:spPr>
          <a:xfrm>
            <a:off x="323850" y="1196975"/>
            <a:ext cx="8435975" cy="4525962"/>
          </a:xfrm>
          <a:prstGeom prst="rect">
            <a:avLst/>
          </a:prstGeom>
          <a:noFill/>
          <a:ln>
            <a:noFill/>
          </a:ln>
        </p:spPr>
        <p:txBody>
          <a:bodyPr anchorCtr="0" anchor="t" bIns="46800" lIns="90000" spcFirstLastPara="1" rIns="90000" wrap="square" tIns="46800">
            <a:noAutofit/>
          </a:bodyPr>
          <a:lstStyle/>
          <a:p>
            <a:pPr indent="-271462" lvl="0" marL="271462" marR="0" rtl="0" algn="l">
              <a:lnSpc>
                <a:spcPct val="80000"/>
              </a:lnSpc>
              <a:spcBef>
                <a:spcPts val="0"/>
              </a:spcBef>
              <a:spcAft>
                <a:spcPts val="0"/>
              </a:spcAft>
              <a:buClr>
                <a:srgbClr val="D34817"/>
              </a:buClr>
              <a:buSzPts val="1530"/>
              <a:buFont typeface="Noto Sans Symbols"/>
              <a:buChar char="⚫"/>
            </a:pPr>
            <a:r>
              <a:rPr b="1" i="0" lang="en-US" sz="1800" u="none">
                <a:solidFill>
                  <a:srgbClr val="000000"/>
                </a:solidFill>
                <a:latin typeface="Libre Baskerville"/>
                <a:ea typeface="Libre Baskerville"/>
                <a:cs typeface="Libre Baskerville"/>
                <a:sym typeface="Libre Baskerville"/>
              </a:rPr>
              <a:t>Imagine the contents  of queue Q1 and Q2 are as shown. What would be the content of Q3 after the following code is executed? The queue contents are shown front (left) to rear (right).</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Q1: 42   30   41   31   19   20   25   14   10   11   12   15</a:t>
            </a:r>
            <a:endParaRPr/>
          </a:p>
          <a:p>
            <a:pPr indent="-271462" lvl="0" marL="271462" marR="0" rtl="0" algn="l">
              <a:lnSpc>
                <a:spcPct val="80000"/>
              </a:lnSpc>
              <a:spcBef>
                <a:spcPts val="400"/>
              </a:spcBef>
              <a:spcAft>
                <a:spcPts val="0"/>
              </a:spcAft>
              <a:buClr>
                <a:schemeClr val="lt1"/>
              </a:buClr>
              <a:buSzPts val="1600"/>
              <a:buFont typeface="Times New Roman"/>
              <a:buNone/>
            </a:pPr>
            <a:r>
              <a:t/>
            </a:r>
            <a:endParaRPr b="1" i="0" sz="1600" u="none">
              <a:solidFill>
                <a:srgbClr val="000000"/>
              </a:solidFill>
              <a:latin typeface="Libre Baskerville"/>
              <a:ea typeface="Libre Baskerville"/>
              <a:cs typeface="Libre Baskerville"/>
              <a:sym typeface="Libre Baskerville"/>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Q2:  1      4     5     4   10   13 </a:t>
            </a:r>
            <a:endParaRPr/>
          </a:p>
          <a:p>
            <a:pPr indent="-271462" lvl="0" marL="271462" marR="0" rtl="0" algn="l">
              <a:lnSpc>
                <a:spcPct val="80000"/>
              </a:lnSpc>
              <a:spcBef>
                <a:spcPts val="400"/>
              </a:spcBef>
              <a:spcAft>
                <a:spcPts val="0"/>
              </a:spcAft>
              <a:buClr>
                <a:schemeClr val="lt1"/>
              </a:buClr>
              <a:buSzPts val="1600"/>
              <a:buFont typeface="Times New Roman"/>
              <a:buNone/>
            </a:pPr>
            <a:r>
              <a:t/>
            </a:r>
            <a:endParaRPr b="1" i="0" sz="1600" u="none">
              <a:solidFill>
                <a:srgbClr val="000000"/>
              </a:solidFill>
              <a:latin typeface="Libre Baskerville"/>
              <a:ea typeface="Libre Baskerville"/>
              <a:cs typeface="Libre Baskerville"/>
              <a:sym typeface="Libre Baskerville"/>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1 Q3 = createQueue</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2 count = 0</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3 loop (not empty Q1 and not empty Q2)</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	1 count = count + 1</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	2 dequeue (Q1, x)</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	3 dequeue (Q2, y)</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	4 if (y equal count)</a:t>
            </a:r>
            <a:endParaRPr/>
          </a:p>
          <a:p>
            <a:pPr indent="-271462" lvl="0" marL="271462" marR="0" rtl="0" algn="l">
              <a:lnSpc>
                <a:spcPct val="80000"/>
              </a:lnSpc>
              <a:spcBef>
                <a:spcPts val="400"/>
              </a:spcBef>
              <a:spcAft>
                <a:spcPts val="0"/>
              </a:spcAft>
              <a:buClr>
                <a:srgbClr val="D34817"/>
              </a:buClr>
              <a:buSzPts val="1360"/>
              <a:buFont typeface="Noto Sans Symbols"/>
              <a:buChar char="⚫"/>
            </a:pPr>
            <a:r>
              <a:rPr b="1" i="0" lang="en-US" sz="1600" u="none">
                <a:solidFill>
                  <a:srgbClr val="000000"/>
                </a:solidFill>
                <a:latin typeface="Libre Baskerville"/>
                <a:ea typeface="Libre Baskerville"/>
                <a:cs typeface="Libre Baskerville"/>
                <a:sym typeface="Libre Baskerville"/>
              </a:rPr>
              <a:t>		1 enqueue (Q3, x) </a:t>
            </a:r>
            <a:endParaRPr/>
          </a:p>
        </p:txBody>
      </p:sp>
      <p:sp>
        <p:nvSpPr>
          <p:cNvPr id="403" name="Google Shape;403;p23"/>
          <p:cNvSpPr txBox="1"/>
          <p:nvPr/>
        </p:nvSpPr>
        <p:spPr>
          <a:xfrm>
            <a:off x="795337" y="1916112"/>
            <a:ext cx="4105275" cy="215900"/>
          </a:xfrm>
          <a:prstGeom prst="rect">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04" name="Google Shape;404;p23"/>
          <p:cNvSpPr txBox="1"/>
          <p:nvPr/>
        </p:nvSpPr>
        <p:spPr>
          <a:xfrm>
            <a:off x="827087" y="2420937"/>
            <a:ext cx="1944687" cy="215900"/>
          </a:xfrm>
          <a:prstGeom prst="rect">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05" name="Google Shape;405;p23"/>
          <p:cNvSpPr txBox="1"/>
          <p:nvPr/>
        </p:nvSpPr>
        <p:spPr>
          <a:xfrm>
            <a:off x="5795962" y="5516562"/>
            <a:ext cx="1373187" cy="368300"/>
          </a:xfrm>
          <a:prstGeom prst="rect">
            <a:avLst/>
          </a:prstGeom>
          <a:noFill/>
          <a:ln cap="sq" cmpd="sng" w="9525">
            <a:solidFill>
              <a:srgbClr val="000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66"/>
              </a:buClr>
              <a:buSzPts val="1800"/>
              <a:buFont typeface="Times New Roman"/>
              <a:buNone/>
            </a:pPr>
            <a:r>
              <a:rPr b="1" i="0" lang="en-US" sz="1800" u="none">
                <a:solidFill>
                  <a:srgbClr val="FF0066"/>
                </a:solidFill>
                <a:latin typeface="Times New Roman"/>
                <a:ea typeface="Times New Roman"/>
                <a:cs typeface="Times New Roman"/>
                <a:sym typeface="Times New Roman"/>
              </a:rPr>
              <a:t>Q3: 42, 31 </a:t>
            </a:r>
            <a:endParaRPr/>
          </a:p>
        </p:txBody>
      </p:sp>
      <p:graphicFrame>
        <p:nvGraphicFramePr>
          <p:cNvPr id="406" name="Google Shape;406;p23"/>
          <p:cNvGraphicFramePr/>
          <p:nvPr/>
        </p:nvGraphicFramePr>
        <p:xfrm>
          <a:off x="4067175" y="3068637"/>
          <a:ext cx="3000000" cy="3000000"/>
        </p:xfrm>
        <a:graphic>
          <a:graphicData uri="http://schemas.openxmlformats.org/drawingml/2006/table">
            <a:tbl>
              <a:tblPr>
                <a:noFill/>
                <a:tableStyleId>{9C7C9031-109E-4D05-98EB-DB7B215E2B5C}</a:tableStyleId>
              </a:tblPr>
              <a:tblGrid>
                <a:gridCol w="649275"/>
                <a:gridCol w="647700"/>
                <a:gridCol w="936625"/>
                <a:gridCol w="1082675"/>
                <a:gridCol w="576250"/>
                <a:gridCol w="503225"/>
                <a:gridCol w="433375"/>
              </a:tblGrid>
              <a:tr h="276225">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Step</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count</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Q1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Q2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Q3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x</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87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y</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42,30,..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1,4,5,4,..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30,41,..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4,5,4,..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42,31,19,..</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5,4,10,13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31,19,20,..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4,10,13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42,31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31</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19,20,25,..</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10,13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19</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6</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20,25,14,..</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13</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6225">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7</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25,14,10,..</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NULL</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87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a:p>
                  </a:txBody>
                  <a:tcPr marT="30100" marB="46800" marR="90000" marL="900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7" name="Google Shape;407;p23"/>
          <p:cNvSpPr/>
          <p:nvPr/>
        </p:nvSpPr>
        <p:spPr>
          <a:xfrm>
            <a:off x="1258887" y="2768600"/>
            <a:ext cx="3817937" cy="876300"/>
          </a:xfrm>
          <a:custGeom>
            <a:rect b="b" l="l" r="r" t="t"/>
            <a:pathLst>
              <a:path extrusionOk="0" h="552" w="2405">
                <a:moveTo>
                  <a:pt x="0" y="552"/>
                </a:moveTo>
                <a:cubicBezTo>
                  <a:pt x="216" y="366"/>
                  <a:pt x="432" y="181"/>
                  <a:pt x="772" y="98"/>
                </a:cubicBezTo>
                <a:cubicBezTo>
                  <a:pt x="1112" y="15"/>
                  <a:pt x="1770" y="0"/>
                  <a:pt x="2042" y="53"/>
                </a:cubicBezTo>
                <a:cubicBezTo>
                  <a:pt x="2314" y="106"/>
                  <a:pt x="2345" y="363"/>
                  <a:pt x="2405" y="416"/>
                </a:cubicBezTo>
              </a:path>
            </a:pathLst>
          </a:custGeom>
          <a:noFill/>
          <a:ln cap="sq"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08" name="Google Shape;408;p23"/>
          <p:cNvSpPr/>
          <p:nvPr/>
        </p:nvSpPr>
        <p:spPr>
          <a:xfrm>
            <a:off x="5111750" y="2205037"/>
            <a:ext cx="3563937" cy="1223962"/>
          </a:xfrm>
          <a:custGeom>
            <a:rect b="b" l="l" r="r" t="t"/>
            <a:pathLst>
              <a:path extrusionOk="0" h="771" w="2291">
                <a:moveTo>
                  <a:pt x="23" y="771"/>
                </a:moveTo>
                <a:cubicBezTo>
                  <a:pt x="11" y="532"/>
                  <a:pt x="0" y="294"/>
                  <a:pt x="295" y="181"/>
                </a:cubicBezTo>
                <a:cubicBezTo>
                  <a:pt x="590" y="68"/>
                  <a:pt x="1459" y="0"/>
                  <a:pt x="1792" y="91"/>
                </a:cubicBezTo>
                <a:cubicBezTo>
                  <a:pt x="2125" y="182"/>
                  <a:pt x="2216" y="620"/>
                  <a:pt x="2291" y="726"/>
                </a:cubicBezTo>
              </a:path>
            </a:pathLst>
          </a:custGeom>
          <a:noFill/>
          <a:ln cap="sq"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409" name="Google Shape;409;p23"/>
          <p:cNvCxnSpPr/>
          <p:nvPr/>
        </p:nvCxnSpPr>
        <p:spPr>
          <a:xfrm flipH="1">
            <a:off x="7808912" y="3429000"/>
            <a:ext cx="295275" cy="1587"/>
          </a:xfrm>
          <a:prstGeom prst="straightConnector1">
            <a:avLst/>
          </a:prstGeom>
          <a:noFill/>
          <a:ln cap="sq" cmpd="sng" w="9525">
            <a:solidFill>
              <a:srgbClr val="FF0066"/>
            </a:solidFill>
            <a:prstDash val="solid"/>
            <a:miter lim="800000"/>
            <a:headEnd len="med" w="med" type="none"/>
            <a:tailEnd len="med" w="med" type="triangle"/>
          </a:ln>
        </p:spPr>
      </p:cxnSp>
      <p:sp>
        <p:nvSpPr>
          <p:cNvPr id="410" name="Google Shape;410;p23"/>
          <p:cNvSpPr/>
          <p:nvPr/>
        </p:nvSpPr>
        <p:spPr>
          <a:xfrm>
            <a:off x="4932362" y="2924175"/>
            <a:ext cx="3671887" cy="1441450"/>
          </a:xfrm>
          <a:custGeom>
            <a:rect b="b" l="l" r="r" t="t"/>
            <a:pathLst>
              <a:path extrusionOk="0" h="347" w="2260">
                <a:moveTo>
                  <a:pt x="83" y="347"/>
                </a:moveTo>
                <a:cubicBezTo>
                  <a:pt x="41" y="260"/>
                  <a:pt x="0" y="174"/>
                  <a:pt x="264" y="121"/>
                </a:cubicBezTo>
                <a:cubicBezTo>
                  <a:pt x="528" y="68"/>
                  <a:pt x="1337" y="0"/>
                  <a:pt x="1670" y="30"/>
                </a:cubicBezTo>
                <a:cubicBezTo>
                  <a:pt x="2003" y="60"/>
                  <a:pt x="2131" y="181"/>
                  <a:pt x="2260" y="302"/>
                </a:cubicBezTo>
              </a:path>
            </a:pathLst>
          </a:custGeom>
          <a:noFill/>
          <a:ln cap="sq"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411" name="Google Shape;411;p23"/>
          <p:cNvCxnSpPr/>
          <p:nvPr/>
        </p:nvCxnSpPr>
        <p:spPr>
          <a:xfrm flipH="1">
            <a:off x="7881937" y="4292600"/>
            <a:ext cx="222250" cy="1587"/>
          </a:xfrm>
          <a:prstGeom prst="straightConnector1">
            <a:avLst/>
          </a:prstGeom>
          <a:noFill/>
          <a:ln cap="sq" cmpd="sng" w="9525">
            <a:solidFill>
              <a:srgbClr val="FF0066"/>
            </a:solidFill>
            <a:prstDash val="solid"/>
            <a:miter lim="800000"/>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4"/>
          <p:cNvSpPr txBox="1"/>
          <p:nvPr>
            <p:ph idx="1" type="body"/>
          </p:nvPr>
        </p:nvSpPr>
        <p:spPr>
          <a:xfrm>
            <a:off x="420687" y="1265237"/>
            <a:ext cx="8229600" cy="4525962"/>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2600"/>
              <a:buFont typeface="Arial"/>
              <a:buChar char="•"/>
            </a:pPr>
            <a:r>
              <a:rPr b="0" i="0" lang="en-US" sz="2600" u="none" cap="none" strike="noStrike">
                <a:solidFill>
                  <a:srgbClr val="002060"/>
                </a:solidFill>
                <a:latin typeface="Times New Roman"/>
                <a:ea typeface="Times New Roman"/>
                <a:cs typeface="Times New Roman"/>
                <a:sym typeface="Times New Roman"/>
              </a:rPr>
              <a:t>The size of the queue depends on the number and order of enqueue and dequeue.</a:t>
            </a:r>
            <a:endParaRPr/>
          </a:p>
          <a:p>
            <a:pPr indent="-342900" lvl="0" marL="342900" marR="0" rtl="0" algn="l">
              <a:lnSpc>
                <a:spcPct val="100000"/>
              </a:lnSpc>
              <a:spcBef>
                <a:spcPts val="500"/>
              </a:spcBef>
              <a:spcAft>
                <a:spcPts val="0"/>
              </a:spcAft>
              <a:buClr>
                <a:srgbClr val="000000"/>
              </a:buClr>
              <a:buSzPts val="2600"/>
              <a:buFont typeface="Arial"/>
              <a:buChar char="•"/>
            </a:pPr>
            <a:r>
              <a:rPr b="0" i="0" lang="en-US" sz="2600" u="none" cap="none" strike="noStrike">
                <a:solidFill>
                  <a:srgbClr val="002060"/>
                </a:solidFill>
                <a:latin typeface="Times New Roman"/>
                <a:ea typeface="Times New Roman"/>
                <a:cs typeface="Times New Roman"/>
                <a:sym typeface="Times New Roman"/>
              </a:rPr>
              <a:t>It may be situation where memory is available but enqueue is not possible.</a:t>
            </a:r>
            <a:endParaRPr/>
          </a:p>
        </p:txBody>
      </p:sp>
      <p:sp>
        <p:nvSpPr>
          <p:cNvPr id="417" name="Google Shape;417;p24"/>
          <p:cNvSpPr txBox="1"/>
          <p:nvPr/>
        </p:nvSpPr>
        <p:spPr>
          <a:xfrm>
            <a:off x="6172200" y="6191250"/>
            <a:ext cx="2474912" cy="474662"/>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Autumn 2016</a:t>
            </a:r>
            <a:endParaRPr/>
          </a:p>
        </p:txBody>
      </p:sp>
      <p:sp>
        <p:nvSpPr>
          <p:cNvPr id="418" name="Google Shape;418;p24"/>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Autumn 2016</a:t>
            </a:r>
            <a:endParaRPr/>
          </a:p>
        </p:txBody>
      </p:sp>
      <p:sp>
        <p:nvSpPr>
          <p:cNvPr id="419" name="Google Shape;419;p24"/>
          <p:cNvSpPr txBox="1"/>
          <p:nvPr/>
        </p:nvSpPr>
        <p:spPr>
          <a:xfrm>
            <a:off x="212725" y="6276975"/>
            <a:ext cx="322262" cy="322262"/>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898989"/>
              </a:buClr>
              <a:buSzPts val="1200"/>
              <a:buFont typeface="Times New Roman"/>
              <a:buNone/>
            </a:pPr>
            <a:fld id="{00000000-1234-1234-1234-123412341234}" type="slidenum">
              <a:rPr b="0" i="0" lang="en-US" sz="1200" u="none">
                <a:solidFill>
                  <a:srgbClr val="898989"/>
                </a:solidFill>
                <a:latin typeface="Times New Roman"/>
                <a:ea typeface="Times New Roman"/>
                <a:cs typeface="Times New Roman"/>
                <a:sym typeface="Times New Roman"/>
              </a:rPr>
              <a:t>‹#›</a:t>
            </a:fld>
            <a:endParaRPr/>
          </a:p>
        </p:txBody>
      </p:sp>
      <p:sp>
        <p:nvSpPr>
          <p:cNvPr id="420" name="Google Shape;420;p24"/>
          <p:cNvSpPr txBox="1"/>
          <p:nvPr/>
        </p:nvSpPr>
        <p:spPr>
          <a:xfrm>
            <a:off x="1905000" y="4038600"/>
            <a:ext cx="4572000" cy="609600"/>
          </a:xfrm>
          <a:prstGeom prst="rect">
            <a:avLst/>
          </a:prstGeom>
          <a:solidFill>
            <a:schemeClr val="hlink"/>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21" name="Google Shape;421;p24"/>
          <p:cNvSpPr txBox="1"/>
          <p:nvPr/>
        </p:nvSpPr>
        <p:spPr>
          <a:xfrm>
            <a:off x="1905000" y="4038600"/>
            <a:ext cx="533400" cy="6096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22" name="Google Shape;422;p24"/>
          <p:cNvSpPr txBox="1"/>
          <p:nvPr/>
        </p:nvSpPr>
        <p:spPr>
          <a:xfrm>
            <a:off x="2438400" y="4038600"/>
            <a:ext cx="533400" cy="6096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23" name="Google Shape;423;p24"/>
          <p:cNvSpPr txBox="1"/>
          <p:nvPr/>
        </p:nvSpPr>
        <p:spPr>
          <a:xfrm>
            <a:off x="2971800" y="4038600"/>
            <a:ext cx="533400" cy="6096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24" name="Google Shape;424;p24"/>
          <p:cNvSpPr txBox="1"/>
          <p:nvPr/>
        </p:nvSpPr>
        <p:spPr>
          <a:xfrm>
            <a:off x="3505200" y="4038600"/>
            <a:ext cx="533400" cy="6096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425" name="Google Shape;425;p24"/>
          <p:cNvGrpSpPr/>
          <p:nvPr/>
        </p:nvGrpSpPr>
        <p:grpSpPr>
          <a:xfrm>
            <a:off x="1812925" y="4572000"/>
            <a:ext cx="876300" cy="987425"/>
            <a:chOff x="1142" y="2880"/>
            <a:chExt cx="552" cy="622"/>
          </a:xfrm>
        </p:grpSpPr>
        <p:sp>
          <p:nvSpPr>
            <p:cNvPr id="426" name="Google Shape;426;p24"/>
            <p:cNvSpPr txBox="1"/>
            <p:nvPr/>
          </p:nvSpPr>
          <p:spPr>
            <a:xfrm>
              <a:off x="1142" y="3194"/>
              <a:ext cx="552" cy="308"/>
            </a:xfrm>
            <a:prstGeom prst="rect">
              <a:avLst/>
            </a:prstGeom>
            <a:noFill/>
            <a:ln cap="flat" cmpd="sng" w="317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front</a:t>
              </a:r>
              <a:endParaRPr/>
            </a:p>
          </p:txBody>
        </p:sp>
        <p:cxnSp>
          <p:nvCxnSpPr>
            <p:cNvPr id="427" name="Google Shape;427;p24"/>
            <p:cNvCxnSpPr/>
            <p:nvPr/>
          </p:nvCxnSpPr>
          <p:spPr>
            <a:xfrm rot="10800000">
              <a:off x="1392" y="2880"/>
              <a:ext cx="0" cy="288"/>
            </a:xfrm>
            <a:prstGeom prst="straightConnector1">
              <a:avLst/>
            </a:prstGeom>
            <a:noFill/>
            <a:ln cap="flat" cmpd="sng" w="31750">
              <a:solidFill>
                <a:srgbClr val="CC0000"/>
              </a:solidFill>
              <a:prstDash val="solid"/>
              <a:miter lim="800000"/>
              <a:headEnd len="med" w="med" type="none"/>
              <a:tailEnd len="med" w="med" type="triangle"/>
            </a:ln>
          </p:spPr>
        </p:cxnSp>
      </p:grpSp>
      <p:grpSp>
        <p:nvGrpSpPr>
          <p:cNvPr id="428" name="Google Shape;428;p24"/>
          <p:cNvGrpSpPr/>
          <p:nvPr/>
        </p:nvGrpSpPr>
        <p:grpSpPr>
          <a:xfrm>
            <a:off x="3352800" y="4572000"/>
            <a:ext cx="773112" cy="987425"/>
            <a:chOff x="1142" y="2880"/>
            <a:chExt cx="487" cy="622"/>
          </a:xfrm>
        </p:grpSpPr>
        <p:sp>
          <p:nvSpPr>
            <p:cNvPr id="429" name="Google Shape;429;p24"/>
            <p:cNvSpPr txBox="1"/>
            <p:nvPr/>
          </p:nvSpPr>
          <p:spPr>
            <a:xfrm>
              <a:off x="1142" y="3194"/>
              <a:ext cx="487" cy="308"/>
            </a:xfrm>
            <a:prstGeom prst="rect">
              <a:avLst/>
            </a:prstGeom>
            <a:noFill/>
            <a:ln cap="flat" cmpd="sng" w="317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rear</a:t>
              </a:r>
              <a:endParaRPr/>
            </a:p>
          </p:txBody>
        </p:sp>
        <p:cxnSp>
          <p:nvCxnSpPr>
            <p:cNvPr id="430" name="Google Shape;430;p24"/>
            <p:cNvCxnSpPr/>
            <p:nvPr/>
          </p:nvCxnSpPr>
          <p:spPr>
            <a:xfrm rot="10800000">
              <a:off x="1392" y="2880"/>
              <a:ext cx="0" cy="288"/>
            </a:xfrm>
            <a:prstGeom prst="straightConnector1">
              <a:avLst/>
            </a:prstGeom>
            <a:noFill/>
            <a:ln cap="flat" cmpd="sng" w="31750">
              <a:solidFill>
                <a:srgbClr val="CC0000"/>
              </a:solidFill>
              <a:prstDash val="solid"/>
              <a:miter lim="800000"/>
              <a:headEnd len="med" w="med" type="none"/>
              <a:tailEnd len="med" w="med" type="triangle"/>
            </a:ln>
          </p:spPr>
        </p:cxnSp>
      </p:grpSp>
      <p:sp>
        <p:nvSpPr>
          <p:cNvPr id="431" name="Google Shape;431;p24"/>
          <p:cNvSpPr txBox="1"/>
          <p:nvPr/>
        </p:nvSpPr>
        <p:spPr>
          <a:xfrm>
            <a:off x="4038600" y="4038600"/>
            <a:ext cx="533400" cy="609600"/>
          </a:xfrm>
          <a:prstGeom prst="rect">
            <a:avLst/>
          </a:prstGeom>
          <a:solidFill>
            <a:srgbClr val="CCFFFF"/>
          </a:solidFill>
          <a:ln cap="flat" cmpd="sng" w="3175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432" name="Google Shape;432;p24"/>
          <p:cNvGrpSpPr/>
          <p:nvPr/>
        </p:nvGrpSpPr>
        <p:grpSpPr>
          <a:xfrm>
            <a:off x="3798887" y="4572000"/>
            <a:ext cx="773112" cy="987425"/>
            <a:chOff x="1142" y="2880"/>
            <a:chExt cx="487" cy="622"/>
          </a:xfrm>
        </p:grpSpPr>
        <p:sp>
          <p:nvSpPr>
            <p:cNvPr id="433" name="Google Shape;433;p24"/>
            <p:cNvSpPr txBox="1"/>
            <p:nvPr/>
          </p:nvSpPr>
          <p:spPr>
            <a:xfrm>
              <a:off x="1142" y="3194"/>
              <a:ext cx="487" cy="308"/>
            </a:xfrm>
            <a:prstGeom prst="rect">
              <a:avLst/>
            </a:prstGeom>
            <a:noFill/>
            <a:ln cap="flat" cmpd="sng" w="317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rear</a:t>
              </a:r>
              <a:endParaRPr/>
            </a:p>
          </p:txBody>
        </p:sp>
        <p:cxnSp>
          <p:nvCxnSpPr>
            <p:cNvPr id="434" name="Google Shape;434;p24"/>
            <p:cNvCxnSpPr/>
            <p:nvPr/>
          </p:nvCxnSpPr>
          <p:spPr>
            <a:xfrm rot="10800000">
              <a:off x="1392" y="2880"/>
              <a:ext cx="0" cy="288"/>
            </a:xfrm>
            <a:prstGeom prst="straightConnector1">
              <a:avLst/>
            </a:prstGeom>
            <a:noFill/>
            <a:ln cap="flat" cmpd="sng" w="31750">
              <a:solidFill>
                <a:srgbClr val="CC0000"/>
              </a:solidFill>
              <a:prstDash val="solid"/>
              <a:miter lim="800000"/>
              <a:headEnd len="med" w="med" type="none"/>
              <a:tailEnd len="med" w="med" type="triangle"/>
            </a:ln>
          </p:spPr>
        </p:cxnSp>
      </p:grpSp>
      <p:sp>
        <p:nvSpPr>
          <p:cNvPr id="435" name="Google Shape;435;p24"/>
          <p:cNvSpPr txBox="1"/>
          <p:nvPr/>
        </p:nvSpPr>
        <p:spPr>
          <a:xfrm>
            <a:off x="2292350" y="2593975"/>
            <a:ext cx="1692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Times New Roman"/>
              <a:buNone/>
            </a:pPr>
            <a:r>
              <a:rPr b="0" i="0" lang="en-US" sz="2400" u="none">
                <a:solidFill>
                  <a:srgbClr val="404040"/>
                </a:solidFill>
                <a:latin typeface="Times New Roman"/>
                <a:ea typeface="Times New Roman"/>
                <a:cs typeface="Times New Roman"/>
                <a:sym typeface="Times New Roman"/>
              </a:rPr>
              <a:t>ENQUEUE</a:t>
            </a:r>
            <a:endParaRPr/>
          </a:p>
        </p:txBody>
      </p:sp>
      <p:grpSp>
        <p:nvGrpSpPr>
          <p:cNvPr id="436" name="Google Shape;436;p24"/>
          <p:cNvGrpSpPr/>
          <p:nvPr/>
        </p:nvGrpSpPr>
        <p:grpSpPr>
          <a:xfrm>
            <a:off x="2209800" y="4648200"/>
            <a:ext cx="876300" cy="987425"/>
            <a:chOff x="1142" y="2880"/>
            <a:chExt cx="552" cy="622"/>
          </a:xfrm>
        </p:grpSpPr>
        <p:sp>
          <p:nvSpPr>
            <p:cNvPr id="437" name="Google Shape;437;p24"/>
            <p:cNvSpPr txBox="1"/>
            <p:nvPr/>
          </p:nvSpPr>
          <p:spPr>
            <a:xfrm>
              <a:off x="1142" y="3194"/>
              <a:ext cx="552" cy="308"/>
            </a:xfrm>
            <a:prstGeom prst="rect">
              <a:avLst/>
            </a:prstGeom>
            <a:noFill/>
            <a:ln cap="flat" cmpd="sng" w="317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Times New Roman"/>
                <a:buNone/>
              </a:pPr>
              <a:r>
                <a:rPr b="0" i="0" lang="en-US" sz="2400" u="none">
                  <a:solidFill>
                    <a:srgbClr val="FF0000"/>
                  </a:solidFill>
                  <a:latin typeface="Times New Roman"/>
                  <a:ea typeface="Times New Roman"/>
                  <a:cs typeface="Times New Roman"/>
                  <a:sym typeface="Times New Roman"/>
                </a:rPr>
                <a:t>front</a:t>
              </a:r>
              <a:endParaRPr/>
            </a:p>
          </p:txBody>
        </p:sp>
        <p:cxnSp>
          <p:nvCxnSpPr>
            <p:cNvPr id="438" name="Google Shape;438;p24"/>
            <p:cNvCxnSpPr/>
            <p:nvPr/>
          </p:nvCxnSpPr>
          <p:spPr>
            <a:xfrm rot="10800000">
              <a:off x="1392" y="2880"/>
              <a:ext cx="0" cy="288"/>
            </a:xfrm>
            <a:prstGeom prst="straightConnector1">
              <a:avLst/>
            </a:prstGeom>
            <a:noFill/>
            <a:ln cap="flat" cmpd="sng" w="31750">
              <a:solidFill>
                <a:srgbClr val="CC0000"/>
              </a:solidFill>
              <a:prstDash val="solid"/>
              <a:miter lim="800000"/>
              <a:headEnd len="med" w="med" type="none"/>
              <a:tailEnd len="med" w="med" type="triangle"/>
            </a:ln>
          </p:spPr>
        </p:cxnSp>
      </p:grpSp>
      <p:sp>
        <p:nvSpPr>
          <p:cNvPr id="439" name="Google Shape;439;p24"/>
          <p:cNvSpPr txBox="1"/>
          <p:nvPr/>
        </p:nvSpPr>
        <p:spPr>
          <a:xfrm>
            <a:off x="4605337" y="2581275"/>
            <a:ext cx="1692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Times New Roman"/>
              <a:buNone/>
            </a:pPr>
            <a:r>
              <a:rPr b="0" i="0" lang="en-US" sz="2400" u="none">
                <a:solidFill>
                  <a:srgbClr val="404040"/>
                </a:solidFill>
                <a:latin typeface="Times New Roman"/>
                <a:ea typeface="Times New Roman"/>
                <a:cs typeface="Times New Roman"/>
                <a:sym typeface="Times New Roman"/>
              </a:rPr>
              <a:t>DEQUEUE</a:t>
            </a:r>
            <a:endParaRPr/>
          </a:p>
        </p:txBody>
      </p:sp>
      <p:sp>
        <p:nvSpPr>
          <p:cNvPr id="440" name="Google Shape;440;p24"/>
          <p:cNvSpPr txBox="1"/>
          <p:nvPr/>
        </p:nvSpPr>
        <p:spPr>
          <a:xfrm>
            <a:off x="1203325" y="3116262"/>
            <a:ext cx="66659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Times New Roman"/>
              <a:buNone/>
            </a:pPr>
            <a:r>
              <a:rPr b="0" i="0" lang="en-US" sz="2400" u="none">
                <a:solidFill>
                  <a:srgbClr val="404040"/>
                </a:solidFill>
                <a:latin typeface="Times New Roman"/>
                <a:ea typeface="Times New Roman"/>
                <a:cs typeface="Times New Roman"/>
                <a:sym typeface="Times New Roman"/>
              </a:rPr>
              <a:t>Effective queuing storage area of array gets reduced.</a:t>
            </a:r>
            <a:endParaRPr/>
          </a:p>
        </p:txBody>
      </p:sp>
      <p:sp>
        <p:nvSpPr>
          <p:cNvPr id="441" name="Google Shape;441;p24"/>
          <p:cNvSpPr txBox="1"/>
          <p:nvPr/>
        </p:nvSpPr>
        <p:spPr>
          <a:xfrm>
            <a:off x="4114800" y="5791200"/>
            <a:ext cx="38735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Times New Roman"/>
              <a:buNone/>
            </a:pPr>
            <a:r>
              <a:rPr b="0" i="0" lang="en-US" sz="2400" u="none">
                <a:solidFill>
                  <a:srgbClr val="404040"/>
                </a:solidFill>
                <a:latin typeface="Times New Roman"/>
                <a:ea typeface="Times New Roman"/>
                <a:cs typeface="Times New Roman"/>
                <a:sym typeface="Times New Roman"/>
              </a:rPr>
              <a:t>Use of circular array indexing</a:t>
            </a:r>
            <a:endParaRPr/>
          </a:p>
        </p:txBody>
      </p:sp>
      <p:sp>
        <p:nvSpPr>
          <p:cNvPr id="442" name="Google Shape;442;p24"/>
          <p:cNvSpPr txBox="1"/>
          <p:nvPr/>
        </p:nvSpPr>
        <p:spPr>
          <a:xfrm>
            <a:off x="1981200" y="3581400"/>
            <a:ext cx="336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0</a:t>
            </a:r>
            <a:endParaRPr/>
          </a:p>
        </p:txBody>
      </p:sp>
      <p:sp>
        <p:nvSpPr>
          <p:cNvPr id="443" name="Google Shape;443;p24"/>
          <p:cNvSpPr txBox="1"/>
          <p:nvPr/>
        </p:nvSpPr>
        <p:spPr>
          <a:xfrm>
            <a:off x="6096000" y="3581400"/>
            <a:ext cx="404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a:t>
            </a:r>
            <a:endParaRPr/>
          </a:p>
        </p:txBody>
      </p:sp>
      <p:sp>
        <p:nvSpPr>
          <p:cNvPr id="444" name="Google Shape;444;p24"/>
          <p:cNvSpPr txBox="1"/>
          <p:nvPr>
            <p:ph type="title"/>
          </p:nvPr>
        </p:nvSpPr>
        <p:spPr>
          <a:xfrm>
            <a:off x="179387" y="115887"/>
            <a:ext cx="8713787" cy="1143000"/>
          </a:xfrm>
          <a:prstGeom prst="rect">
            <a:avLst/>
          </a:prstGeom>
          <a:noFill/>
          <a:ln>
            <a:noFill/>
          </a:ln>
        </p:spPr>
        <p:txBody>
          <a:bodyPr anchorCtr="0" anchor="b" bIns="91425" lIns="90000" spcFirstLastPara="1" rIns="90000" wrap="square" tIns="46800">
            <a:noAutofit/>
          </a:bodyPr>
          <a:lstStyle/>
          <a:p>
            <a:pPr indent="0" lvl="0" marL="0" rtl="0" algn="l">
              <a:lnSpc>
                <a:spcPct val="100000"/>
              </a:lnSpc>
              <a:spcBef>
                <a:spcPts val="0"/>
              </a:spcBef>
              <a:spcAft>
                <a:spcPts val="0"/>
              </a:spcAft>
              <a:buSzPts val="4000"/>
              <a:buNone/>
            </a:pPr>
            <a:r>
              <a:rPr b="0" i="0" lang="en-US" sz="4000" u="none">
                <a:solidFill>
                  <a:srgbClr val="7030A0"/>
                </a:solidFill>
                <a:latin typeface="Times New Roman"/>
                <a:ea typeface="Times New Roman"/>
                <a:cs typeface="Times New Roman"/>
                <a:sym typeface="Times New Roman"/>
              </a:rPr>
              <a:t>Problem With Array Implementation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5"/>
                                        </p:tgtEl>
                                      </p:cBhvr>
                                    </p:animEffect>
                                    <p:set>
                                      <p:cBhvr>
                                        <p:cTn dur="1" fill="hold">
                                          <p:stCondLst>
                                            <p:cond delay="500"/>
                                          </p:stCondLst>
                                        </p:cTn>
                                        <p:tgtEl>
                                          <p:spTgt spid="4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1"/>
                                        </p:tgtEl>
                                      </p:cBhvr>
                                    </p:animEffect>
                                    <p:set>
                                      <p:cBhvr>
                                        <p:cTn dur="1" fill="hold">
                                          <p:stCondLst>
                                            <p:cond delay="500"/>
                                          </p:stCondLst>
                                        </p:cTn>
                                        <p:tgtEl>
                                          <p:spTgt spid="4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39"/>
                                        </p:tgtEl>
                                      </p:cBhvr>
                                    </p:animEffect>
                                    <p:set>
                                      <p:cBhvr>
                                        <p:cTn dur="1" fill="hold">
                                          <p:stCondLst>
                                            <p:cond delay="500"/>
                                          </p:stCondLst>
                                        </p:cTn>
                                        <p:tgtEl>
                                          <p:spTgt spid="4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5"/>
          <p:cNvSpPr txBox="1"/>
          <p:nvPr/>
        </p:nvSpPr>
        <p:spPr>
          <a:xfrm>
            <a:off x="642937" y="142875"/>
            <a:ext cx="7772400" cy="7254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696464"/>
              </a:buClr>
              <a:buSzPts val="4000"/>
              <a:buFont typeface="Libre Franklin"/>
              <a:buNone/>
            </a:pPr>
            <a:r>
              <a:rPr b="1" i="0" lang="en-US" sz="4000" u="none">
                <a:solidFill>
                  <a:srgbClr val="696464"/>
                </a:solidFill>
                <a:latin typeface="Libre Franklin"/>
                <a:ea typeface="Libre Franklin"/>
                <a:cs typeface="Libre Franklin"/>
                <a:sym typeface="Libre Franklin"/>
              </a:rPr>
              <a:t>Circular Queue</a:t>
            </a:r>
            <a:endParaRPr/>
          </a:p>
        </p:txBody>
      </p:sp>
      <p:sp>
        <p:nvSpPr>
          <p:cNvPr id="450" name="Google Shape;450;p25"/>
          <p:cNvSpPr txBox="1"/>
          <p:nvPr/>
        </p:nvSpPr>
        <p:spPr>
          <a:xfrm>
            <a:off x="914400" y="1071562"/>
            <a:ext cx="7772400" cy="5429250"/>
          </a:xfrm>
          <a:prstGeom prst="rect">
            <a:avLst/>
          </a:prstGeom>
          <a:noFill/>
          <a:ln>
            <a:noFill/>
          </a:ln>
        </p:spPr>
        <p:txBody>
          <a:bodyPr anchorCtr="0" anchor="t" bIns="45700" lIns="91425" spcFirstLastPara="1" rIns="91425" wrap="square" tIns="45700">
            <a:noAutofit/>
          </a:bodyPr>
          <a:lstStyle/>
          <a:p>
            <a:pPr indent="-271462" lvl="0" marL="271462" marR="0" rtl="0" algn="l">
              <a:lnSpc>
                <a:spcPct val="100000"/>
              </a:lnSpc>
              <a:spcBef>
                <a:spcPts val="0"/>
              </a:spcBef>
              <a:spcAft>
                <a:spcPts val="0"/>
              </a:spcAft>
              <a:buClr>
                <a:srgbClr val="D34817"/>
              </a:buClr>
              <a:buSzPts val="2380"/>
              <a:buFont typeface="Noto Sans Symbols"/>
              <a:buChar char="⚫"/>
            </a:pPr>
            <a:r>
              <a:rPr b="0" i="0" lang="en-US" sz="2800" u="none">
                <a:solidFill>
                  <a:srgbClr val="000000"/>
                </a:solidFill>
                <a:latin typeface="Libre Baskerville"/>
                <a:ea typeface="Libre Baskerville"/>
                <a:cs typeface="Libre Baskerville"/>
                <a:sym typeface="Libre Baskerville"/>
              </a:rPr>
              <a:t>Use Linear Array to implement a queue.</a:t>
            </a:r>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Libre Baskerville"/>
                <a:ea typeface="Libre Baskerville"/>
                <a:cs typeface="Libre Baskerville"/>
                <a:sym typeface="Libre Baskerville"/>
              </a:rPr>
              <a:t>Waste of memory: The deleted elements can not be re-used.</a:t>
            </a:r>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rgbClr val="D34817"/>
              </a:buClr>
              <a:buSzPts val="2380"/>
              <a:buFont typeface="Noto Sans Symbols"/>
              <a:buChar char="⚫"/>
            </a:pPr>
            <a:r>
              <a:rPr b="0" i="0" lang="en-US" sz="2800" u="none">
                <a:solidFill>
                  <a:srgbClr val="000000"/>
                </a:solidFill>
                <a:latin typeface="Libre Baskerville"/>
                <a:ea typeface="Libre Baskerville"/>
                <a:cs typeface="Libre Baskerville"/>
                <a:sym typeface="Libre Baskerville"/>
              </a:rPr>
              <a:t>Solution: to use circular queue.</a:t>
            </a:r>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800"/>
              <a:buFont typeface="Times New Roman"/>
              <a:buNone/>
            </a:pPr>
            <a:r>
              <a:t/>
            </a:r>
            <a:endParaRPr b="0" i="0" sz="28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2800" u="none">
              <a:solidFill>
                <a:srgbClr val="000000"/>
              </a:solidFill>
              <a:latin typeface="Libre Baskerville"/>
              <a:ea typeface="Libre Baskerville"/>
              <a:cs typeface="Libre Baskerville"/>
              <a:sym typeface="Libre Baskerville"/>
            </a:endParaRPr>
          </a:p>
        </p:txBody>
      </p:sp>
      <p:pic>
        <p:nvPicPr>
          <p:cNvPr id="451" name="Google Shape;451;p25"/>
          <p:cNvPicPr preferRelativeResize="0"/>
          <p:nvPr/>
        </p:nvPicPr>
        <p:blipFill rotWithShape="1">
          <a:blip r:embed="rId3">
            <a:alphaModFix/>
          </a:blip>
          <a:srcRect b="0" l="0" r="0" t="0"/>
          <a:stretch/>
        </p:blipFill>
        <p:spPr>
          <a:xfrm>
            <a:off x="928687" y="1928812"/>
            <a:ext cx="7532687" cy="18367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6"/>
          <p:cNvSpPr txBox="1"/>
          <p:nvPr/>
        </p:nvSpPr>
        <p:spPr>
          <a:xfrm>
            <a:off x="500062" y="285750"/>
            <a:ext cx="8643937" cy="6572250"/>
          </a:xfrm>
          <a:prstGeom prst="rect">
            <a:avLst/>
          </a:prstGeom>
          <a:noFill/>
          <a:ln>
            <a:noFill/>
          </a:ln>
        </p:spPr>
        <p:txBody>
          <a:bodyPr anchorCtr="0" anchor="t" bIns="45700" lIns="91425" spcFirstLastPara="1" rIns="91425" wrap="square" tIns="45700">
            <a:noAutofit/>
          </a:bodyPr>
          <a:lstStyle/>
          <a:p>
            <a:pPr indent="-271462" lvl="0" marL="271462" marR="0" rtl="0" algn="l">
              <a:lnSpc>
                <a:spcPct val="100000"/>
              </a:lnSpc>
              <a:spcBef>
                <a:spcPts val="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Circular queue is a linear data structure. It follows FIFO principle.</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In circular queue the last node is connected back to the first node to make a circle.</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It is also called as “Ring buffer”.</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Items can inserted and deleted from a queue in O(1) time.</a:t>
            </a:r>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271462" lvl="0" marL="271462" marR="0" rtl="0" algn="l">
              <a:lnSpc>
                <a:spcPct val="100000"/>
              </a:lnSpc>
              <a:spcBef>
                <a:spcPts val="500"/>
              </a:spcBef>
              <a:spcAft>
                <a:spcPts val="0"/>
              </a:spcAft>
              <a:buClr>
                <a:schemeClr val="lt1"/>
              </a:buClr>
              <a:buSzPts val="2600"/>
              <a:buFont typeface="Times New Roman"/>
              <a:buNone/>
            </a:pPr>
            <a:r>
              <a:t/>
            </a:r>
            <a:endParaRPr b="0" i="0" sz="2600" u="non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t/>
            </a:r>
            <a:endParaRPr b="0" i="0" sz="2600" u="none">
              <a:solidFill>
                <a:srgbClr val="000000"/>
              </a:solidFill>
              <a:latin typeface="Libre Baskerville"/>
              <a:ea typeface="Libre Baskerville"/>
              <a:cs typeface="Libre Baskerville"/>
              <a:sym typeface="Libre Baskerville"/>
            </a:endParaRPr>
          </a:p>
        </p:txBody>
      </p:sp>
      <p:sp>
        <p:nvSpPr>
          <p:cNvPr id="457" name="Google Shape;457;p26"/>
          <p:cNvSpPr txBox="1"/>
          <p:nvPr/>
        </p:nvSpPr>
        <p:spPr>
          <a:xfrm>
            <a:off x="2643187" y="2500312"/>
            <a:ext cx="320675"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1800"/>
              <a:buFont typeface="Times New Roman"/>
              <a:buNone/>
            </a:pPr>
            <a:r>
              <a:rPr b="1" i="0" lang="en-US" sz="1800" u="none">
                <a:solidFill>
                  <a:srgbClr val="FF0000"/>
                </a:solidFill>
                <a:latin typeface="Times New Roman"/>
                <a:ea typeface="Times New Roman"/>
                <a:cs typeface="Times New Roman"/>
                <a:sym typeface="Times New Roman"/>
              </a:rPr>
              <a:t>F</a:t>
            </a:r>
            <a:endParaRPr/>
          </a:p>
        </p:txBody>
      </p:sp>
      <p:sp>
        <p:nvSpPr>
          <p:cNvPr id="458" name="Google Shape;458;p26"/>
          <p:cNvSpPr txBox="1"/>
          <p:nvPr/>
        </p:nvSpPr>
        <p:spPr>
          <a:xfrm>
            <a:off x="2286000" y="257175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33CC"/>
              </a:buClr>
              <a:buSzPts val="1800"/>
              <a:buFont typeface="Times New Roman"/>
              <a:buNone/>
            </a:pPr>
            <a:r>
              <a:rPr b="1" i="0" lang="en-US" sz="1800" u="none">
                <a:solidFill>
                  <a:srgbClr val="0033CC"/>
                </a:solidFill>
                <a:latin typeface="Times New Roman"/>
                <a:ea typeface="Times New Roman"/>
                <a:cs typeface="Times New Roman"/>
                <a:sym typeface="Times New Roman"/>
              </a:rPr>
              <a:t>R</a:t>
            </a:r>
            <a:endParaRPr/>
          </a:p>
        </p:txBody>
      </p:sp>
      <p:sp>
        <p:nvSpPr>
          <p:cNvPr id="459" name="Google Shape;459;p26"/>
          <p:cNvSpPr txBox="1"/>
          <p:nvPr/>
        </p:nvSpPr>
        <p:spPr>
          <a:xfrm>
            <a:off x="5445125" y="3221037"/>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0" name="Google Shape;460;p26"/>
          <p:cNvSpPr txBox="1"/>
          <p:nvPr/>
        </p:nvSpPr>
        <p:spPr>
          <a:xfrm>
            <a:off x="5445125" y="271780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1" name="Google Shape;461;p26"/>
          <p:cNvSpPr txBox="1"/>
          <p:nvPr/>
        </p:nvSpPr>
        <p:spPr>
          <a:xfrm>
            <a:off x="5756275" y="2212975"/>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2" name="Google Shape;462;p26"/>
          <p:cNvSpPr txBox="1"/>
          <p:nvPr/>
        </p:nvSpPr>
        <p:spPr>
          <a:xfrm>
            <a:off x="6259512" y="1997075"/>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3" name="Google Shape;463;p26"/>
          <p:cNvSpPr txBox="1"/>
          <p:nvPr/>
        </p:nvSpPr>
        <p:spPr>
          <a:xfrm>
            <a:off x="6835775" y="1997075"/>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4" name="Google Shape;464;p26"/>
          <p:cNvSpPr txBox="1"/>
          <p:nvPr/>
        </p:nvSpPr>
        <p:spPr>
          <a:xfrm>
            <a:off x="7340600" y="228600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5" name="Google Shape;465;p26"/>
          <p:cNvSpPr txBox="1"/>
          <p:nvPr/>
        </p:nvSpPr>
        <p:spPr>
          <a:xfrm>
            <a:off x="7700962" y="271780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6" name="Google Shape;466;p26"/>
          <p:cNvSpPr txBox="1"/>
          <p:nvPr/>
        </p:nvSpPr>
        <p:spPr>
          <a:xfrm>
            <a:off x="7700962" y="3214687"/>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7" name="Google Shape;467;p26"/>
          <p:cNvSpPr txBox="1"/>
          <p:nvPr/>
        </p:nvSpPr>
        <p:spPr>
          <a:xfrm>
            <a:off x="7412037" y="3646487"/>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8" name="Google Shape;468;p26"/>
          <p:cNvSpPr txBox="1"/>
          <p:nvPr/>
        </p:nvSpPr>
        <p:spPr>
          <a:xfrm>
            <a:off x="6908800" y="400685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69" name="Google Shape;469;p26"/>
          <p:cNvSpPr txBox="1"/>
          <p:nvPr/>
        </p:nvSpPr>
        <p:spPr>
          <a:xfrm>
            <a:off x="6332537" y="4006850"/>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sp>
        <p:nvSpPr>
          <p:cNvPr id="470" name="Google Shape;470;p26"/>
          <p:cNvSpPr txBox="1"/>
          <p:nvPr/>
        </p:nvSpPr>
        <p:spPr>
          <a:xfrm>
            <a:off x="5732462" y="3719512"/>
            <a:ext cx="344487" cy="368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a:solidFill>
                  <a:srgbClr val="FFFFFF"/>
                </a:solidFill>
                <a:latin typeface="Times New Roman"/>
                <a:ea typeface="Times New Roman"/>
                <a:cs typeface="Times New Roman"/>
                <a:sym typeface="Times New Roman"/>
              </a:rPr>
              <a:t>X</a:t>
            </a:r>
            <a:endParaRPr/>
          </a:p>
        </p:txBody>
      </p:sp>
      <p:grpSp>
        <p:nvGrpSpPr>
          <p:cNvPr id="471" name="Google Shape;471;p26"/>
          <p:cNvGrpSpPr/>
          <p:nvPr/>
        </p:nvGrpSpPr>
        <p:grpSpPr>
          <a:xfrm>
            <a:off x="1785937" y="2928937"/>
            <a:ext cx="2847975" cy="2735262"/>
            <a:chOff x="1125" y="1845"/>
            <a:chExt cx="1794" cy="1723"/>
          </a:xfrm>
        </p:grpSpPr>
        <p:sp>
          <p:nvSpPr>
            <p:cNvPr id="472" name="Google Shape;472;p26"/>
            <p:cNvSpPr/>
            <p:nvPr/>
          </p:nvSpPr>
          <p:spPr>
            <a:xfrm>
              <a:off x="1125" y="1845"/>
              <a:ext cx="1794" cy="1723"/>
            </a:xfrm>
            <a:prstGeom prst="ellipse">
              <a:avLst/>
            </a:prstGeom>
            <a:solidFill>
              <a:srgbClr val="D34817"/>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cxnSp>
          <p:nvCxnSpPr>
            <p:cNvPr id="473" name="Google Shape;473;p26"/>
            <p:cNvCxnSpPr/>
            <p:nvPr/>
          </p:nvCxnSpPr>
          <p:spPr>
            <a:xfrm>
              <a:off x="2032" y="1845"/>
              <a:ext cx="0" cy="1723"/>
            </a:xfrm>
            <a:prstGeom prst="straightConnector1">
              <a:avLst/>
            </a:prstGeom>
            <a:noFill/>
            <a:ln cap="sq" cmpd="sng" w="9525">
              <a:solidFill>
                <a:srgbClr val="000000"/>
              </a:solidFill>
              <a:prstDash val="solid"/>
              <a:miter lim="800000"/>
              <a:headEnd len="med" w="med" type="none"/>
              <a:tailEnd len="med" w="med" type="none"/>
            </a:ln>
          </p:spPr>
        </p:cxnSp>
        <p:cxnSp>
          <p:nvCxnSpPr>
            <p:cNvPr id="474" name="Google Shape;474;p26"/>
            <p:cNvCxnSpPr/>
            <p:nvPr/>
          </p:nvCxnSpPr>
          <p:spPr>
            <a:xfrm>
              <a:off x="1134" y="2707"/>
              <a:ext cx="1768" cy="0"/>
            </a:xfrm>
            <a:prstGeom prst="straightConnector1">
              <a:avLst/>
            </a:prstGeom>
            <a:noFill/>
            <a:ln cap="sq" cmpd="sng" w="9525">
              <a:solidFill>
                <a:srgbClr val="000000"/>
              </a:solidFill>
              <a:prstDash val="solid"/>
              <a:miter lim="800000"/>
              <a:headEnd len="med" w="med" type="none"/>
              <a:tailEnd len="med" w="med" type="none"/>
            </a:ln>
          </p:spPr>
        </p:cxnSp>
        <p:cxnSp>
          <p:nvCxnSpPr>
            <p:cNvPr id="475" name="Google Shape;475;p26"/>
            <p:cNvCxnSpPr/>
            <p:nvPr/>
          </p:nvCxnSpPr>
          <p:spPr>
            <a:xfrm flipH="1">
              <a:off x="1532" y="1981"/>
              <a:ext cx="954" cy="1451"/>
            </a:xfrm>
            <a:prstGeom prst="straightConnector1">
              <a:avLst/>
            </a:prstGeom>
            <a:noFill/>
            <a:ln cap="sq" cmpd="sng" w="9525">
              <a:solidFill>
                <a:srgbClr val="000000"/>
              </a:solidFill>
              <a:prstDash val="solid"/>
              <a:miter lim="800000"/>
              <a:headEnd len="med" w="med" type="none"/>
              <a:tailEnd len="med" w="med" type="none"/>
            </a:ln>
          </p:spPr>
        </p:cxnSp>
        <p:cxnSp>
          <p:nvCxnSpPr>
            <p:cNvPr id="476" name="Google Shape;476;p26"/>
            <p:cNvCxnSpPr/>
            <p:nvPr/>
          </p:nvCxnSpPr>
          <p:spPr>
            <a:xfrm flipH="1" rot="10800000">
              <a:off x="1216" y="2298"/>
              <a:ext cx="1586" cy="817"/>
            </a:xfrm>
            <a:prstGeom prst="straightConnector1">
              <a:avLst/>
            </a:prstGeom>
            <a:noFill/>
            <a:ln cap="sq" cmpd="sng" w="9525">
              <a:solidFill>
                <a:srgbClr val="000000"/>
              </a:solidFill>
              <a:prstDash val="solid"/>
              <a:miter lim="800000"/>
              <a:headEnd len="med" w="med" type="none"/>
              <a:tailEnd len="med" w="med" type="none"/>
            </a:ln>
          </p:spPr>
        </p:cxnSp>
        <p:grpSp>
          <p:nvGrpSpPr>
            <p:cNvPr id="477" name="Google Shape;477;p26"/>
            <p:cNvGrpSpPr/>
            <p:nvPr/>
          </p:nvGrpSpPr>
          <p:grpSpPr>
            <a:xfrm>
              <a:off x="1233" y="1981"/>
              <a:ext cx="1588" cy="1451"/>
              <a:chOff x="1233" y="1981"/>
              <a:chExt cx="1588" cy="1451"/>
            </a:xfrm>
          </p:grpSpPr>
          <p:cxnSp>
            <p:nvCxnSpPr>
              <p:cNvPr id="478" name="Google Shape;478;p26"/>
              <p:cNvCxnSpPr/>
              <p:nvPr/>
            </p:nvCxnSpPr>
            <p:spPr>
              <a:xfrm>
                <a:off x="1551" y="1981"/>
                <a:ext cx="952" cy="1451"/>
              </a:xfrm>
              <a:prstGeom prst="straightConnector1">
                <a:avLst/>
              </a:prstGeom>
              <a:noFill/>
              <a:ln cap="sq" cmpd="sng" w="9525">
                <a:solidFill>
                  <a:srgbClr val="000000"/>
                </a:solidFill>
                <a:prstDash val="solid"/>
                <a:miter lim="800000"/>
                <a:headEnd len="med" w="med" type="none"/>
                <a:tailEnd len="med" w="med" type="none"/>
              </a:ln>
            </p:spPr>
          </p:cxnSp>
          <p:cxnSp>
            <p:nvCxnSpPr>
              <p:cNvPr id="479" name="Google Shape;479;p26"/>
              <p:cNvCxnSpPr/>
              <p:nvPr/>
            </p:nvCxnSpPr>
            <p:spPr>
              <a:xfrm rot="10800000">
                <a:off x="1233" y="2297"/>
                <a:ext cx="1588" cy="817"/>
              </a:xfrm>
              <a:prstGeom prst="straightConnector1">
                <a:avLst/>
              </a:prstGeom>
              <a:noFill/>
              <a:ln cap="sq" cmpd="sng" w="9525">
                <a:solidFill>
                  <a:srgbClr val="000000"/>
                </a:solidFill>
                <a:prstDash val="solid"/>
                <a:miter lim="800000"/>
                <a:headEnd len="med" w="med" type="none"/>
                <a:tailEnd len="med" w="med" type="none"/>
              </a:ln>
            </p:spPr>
          </p:cxnSp>
        </p:grpSp>
        <p:sp>
          <p:nvSpPr>
            <p:cNvPr id="480" name="Google Shape;480;p26"/>
            <p:cNvSpPr/>
            <p:nvPr/>
          </p:nvSpPr>
          <p:spPr>
            <a:xfrm>
              <a:off x="1487" y="2208"/>
              <a:ext cx="1043" cy="1017"/>
            </a:xfrm>
            <a:prstGeom prst="ellipse">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cxnSp>
        <p:nvCxnSpPr>
          <p:cNvPr id="481" name="Google Shape;481;p26"/>
          <p:cNvCxnSpPr/>
          <p:nvPr/>
        </p:nvCxnSpPr>
        <p:spPr>
          <a:xfrm>
            <a:off x="2630487" y="2755900"/>
            <a:ext cx="84137" cy="173037"/>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9"/>
                                        </p:tgtEl>
                                      </p:cBhvr>
                                    </p:animEffect>
                                    <p:set>
                                      <p:cBhvr>
                                        <p:cTn dur="1" fill="hold">
                                          <p:stCondLst>
                                            <p:cond delay="500"/>
                                          </p:stCondLst>
                                        </p:cTn>
                                        <p:tgtEl>
                                          <p:spTgt spid="4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7"/>
          <p:cNvSpPr txBox="1"/>
          <p:nvPr/>
        </p:nvSpPr>
        <p:spPr>
          <a:xfrm>
            <a:off x="642937" y="0"/>
            <a:ext cx="8043862" cy="714375"/>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Libre Franklin"/>
              <a:buNone/>
            </a:pP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br>
              <a:rPr b="1" i="0" lang="en-US" sz="4000" u="none">
                <a:solidFill>
                  <a:srgbClr val="FF0000"/>
                </a:solidFill>
                <a:latin typeface="Libre Franklin"/>
                <a:ea typeface="Libre Franklin"/>
                <a:cs typeface="Libre Franklin"/>
                <a:sym typeface="Libre Franklin"/>
              </a:rPr>
            </a:br>
            <a:r>
              <a:rPr b="1" i="0" lang="en-US" sz="4000" u="none">
                <a:solidFill>
                  <a:srgbClr val="FF0000"/>
                </a:solidFill>
                <a:latin typeface="Libre Franklin"/>
                <a:ea typeface="Libre Franklin"/>
                <a:cs typeface="Libre Franklin"/>
                <a:sym typeface="Libre Franklin"/>
              </a:rPr>
              <a:t>Circular Queue: Enqueue operation</a:t>
            </a:r>
            <a:endParaRPr/>
          </a:p>
        </p:txBody>
      </p:sp>
      <p:sp>
        <p:nvSpPr>
          <p:cNvPr id="487" name="Google Shape;487;p27"/>
          <p:cNvSpPr txBox="1"/>
          <p:nvPr/>
        </p:nvSpPr>
        <p:spPr>
          <a:xfrm>
            <a:off x="285750" y="642937"/>
            <a:ext cx="8401050" cy="6000750"/>
          </a:xfrm>
          <a:prstGeom prst="rect">
            <a:avLst/>
          </a:prstGeom>
          <a:noFill/>
          <a:ln>
            <a:noFill/>
          </a:ln>
        </p:spPr>
        <p:txBody>
          <a:bodyPr anchorCtr="0" anchor="t" bIns="45700" lIns="91425" spcFirstLastPara="1" rIns="91425" wrap="square" tIns="45700">
            <a:noAutofit/>
          </a:bodyPr>
          <a:lstStyle/>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void insert()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if((front==0 &amp;&amp; rear==SIZE-1) || (front==rear+1))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printf("\n\nQueue is full.");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printf("\n\nEnter ITEM: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scanf("%d", &amp;item);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if(rear == -1)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front = rear = 0;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if(rear == SIZE-1)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rear = 0;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rear++;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queue[rear] = item;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printf("\n\nItem inserted: %d\n", item);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  }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8"/>
          <p:cNvSpPr txBox="1"/>
          <p:nvPr/>
        </p:nvSpPr>
        <p:spPr>
          <a:xfrm>
            <a:off x="642937" y="0"/>
            <a:ext cx="7772400" cy="582612"/>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Libre Franklin"/>
              <a:buNone/>
            </a:pPr>
            <a:r>
              <a:rPr b="1" i="0" lang="en-US" sz="4000" u="none">
                <a:solidFill>
                  <a:srgbClr val="FF0000"/>
                </a:solidFill>
                <a:latin typeface="Libre Franklin"/>
                <a:ea typeface="Libre Franklin"/>
                <a:cs typeface="Libre Franklin"/>
                <a:sym typeface="Libre Franklin"/>
              </a:rPr>
              <a:t>Circular Queue: dequeue operation</a:t>
            </a:r>
            <a:endParaRPr/>
          </a:p>
        </p:txBody>
      </p:sp>
      <p:sp>
        <p:nvSpPr>
          <p:cNvPr id="493" name="Google Shape;493;p28"/>
          <p:cNvSpPr txBox="1"/>
          <p:nvPr/>
        </p:nvSpPr>
        <p:spPr>
          <a:xfrm>
            <a:off x="571500" y="785812"/>
            <a:ext cx="8115300" cy="6072187"/>
          </a:xfrm>
          <a:prstGeom prst="rect">
            <a:avLst/>
          </a:prstGeom>
          <a:noFill/>
          <a:ln>
            <a:noFill/>
          </a:ln>
        </p:spPr>
        <p:txBody>
          <a:bodyPr anchorCtr="0" anchor="t" bIns="45700" lIns="91425" spcFirstLastPara="1" rIns="91425" wrap="square" tIns="45700">
            <a:noAutofit/>
          </a:bodyPr>
          <a:lstStyle/>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void delet()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if(front == -1)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printf("\n\nQueue is empty.\n");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item = queue[front];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if(front == rear)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front = -1;  rear = -1;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if(front == SIZE-1)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front = 0;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else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front++;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printf("\n\nITEM deleted: %d", item);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 </a:t>
            </a:r>
            <a:endParaRPr/>
          </a:p>
          <a:p>
            <a:pPr indent="-271462" lvl="0" marL="273050" marR="0" rtl="0" algn="l">
              <a:lnSpc>
                <a:spcPct val="100000"/>
              </a:lnSpc>
              <a:spcBef>
                <a:spcPts val="0"/>
              </a:spcBef>
              <a:spcAft>
                <a:spcPts val="0"/>
              </a:spcAft>
              <a:buClr>
                <a:srgbClr val="000000"/>
              </a:buClr>
              <a:buSzPts val="2600"/>
              <a:buFont typeface="Libre Baskerville"/>
              <a:buNone/>
            </a:pPr>
            <a:r>
              <a:rPr b="0" i="0" lang="en-US" sz="2600" u="none">
                <a:solidFill>
                  <a:srgbClr val="000000"/>
                </a:solidFill>
                <a:latin typeface="Libre Baskerville"/>
                <a:ea typeface="Libre Baskerville"/>
                <a:cs typeface="Libre Baskerville"/>
                <a:sym typeface="Libre Baskerville"/>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7810500" y="5876925"/>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1</a:t>
            </a:r>
            <a:endParaRPr/>
          </a:p>
        </p:txBody>
      </p:sp>
      <p:pic>
        <p:nvPicPr>
          <p:cNvPr id="107" name="Google Shape;107;p3"/>
          <p:cNvPicPr preferRelativeResize="0"/>
          <p:nvPr/>
        </p:nvPicPr>
        <p:blipFill rotWithShape="1">
          <a:blip r:embed="rId3">
            <a:alphaModFix/>
          </a:blip>
          <a:srcRect b="0" l="0" r="0" t="0"/>
          <a:stretch/>
        </p:blipFill>
        <p:spPr>
          <a:xfrm>
            <a:off x="755650" y="2133600"/>
            <a:ext cx="7777162" cy="3065462"/>
          </a:xfrm>
          <a:prstGeom prst="rect">
            <a:avLst/>
          </a:prstGeom>
          <a:noFill/>
          <a:ln>
            <a:noFill/>
          </a:ln>
        </p:spPr>
      </p:pic>
      <p:sp>
        <p:nvSpPr>
          <p:cNvPr id="108" name="Google Shape;108;p3"/>
          <p:cNvSpPr txBox="1"/>
          <p:nvPr/>
        </p:nvSpPr>
        <p:spPr>
          <a:xfrm>
            <a:off x="1908175" y="5445125"/>
            <a:ext cx="5184775" cy="460375"/>
          </a:xfrm>
          <a:prstGeom prst="rect">
            <a:avLst/>
          </a:prstGeom>
          <a:gradFill>
            <a:gsLst>
              <a:gs pos="0">
                <a:srgbClr val="75002F"/>
              </a:gs>
              <a:gs pos="50000">
                <a:srgbClr val="FF0066"/>
              </a:gs>
              <a:gs pos="100000">
                <a:srgbClr val="75002F"/>
              </a:gs>
            </a:gsLst>
            <a:lin ang="5400000" scaled="0"/>
          </a:gra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FFFF"/>
              </a:buClr>
              <a:buSzPts val="2400"/>
              <a:buFont typeface="Times New Roman"/>
              <a:buNone/>
            </a:pPr>
            <a:r>
              <a:rPr b="0" i="0" lang="en-US" sz="2400" u="none">
                <a:solidFill>
                  <a:srgbClr val="FFFFFF"/>
                </a:solidFill>
                <a:latin typeface="Times New Roman"/>
                <a:ea typeface="Times New Roman"/>
                <a:cs typeface="Times New Roman"/>
                <a:sym typeface="Times New Roman"/>
              </a:rPr>
              <a:t>First In First Out -  FIFO</a:t>
            </a:r>
            <a:endParaRPr/>
          </a:p>
        </p:txBody>
      </p:sp>
      <p:sp>
        <p:nvSpPr>
          <p:cNvPr id="109" name="Google Shape;109;p3"/>
          <p:cNvSpPr txBox="1"/>
          <p:nvPr/>
        </p:nvSpPr>
        <p:spPr>
          <a:xfrm>
            <a:off x="236537" y="1268412"/>
            <a:ext cx="8159750" cy="825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queue is a linear list. Data can be inserted at one end (rear) and</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deleted from the other end (front).</a:t>
            </a:r>
            <a:endParaRPr/>
          </a:p>
        </p:txBody>
      </p:sp>
      <p:sp>
        <p:nvSpPr>
          <p:cNvPr id="110" name="Google Shape;110;p3"/>
          <p:cNvSpPr txBox="1"/>
          <p:nvPr/>
        </p:nvSpPr>
        <p:spPr>
          <a:xfrm>
            <a:off x="611187" y="188912"/>
            <a:ext cx="8229600" cy="63341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FF0000"/>
              </a:buClr>
              <a:buSzPts val="3200"/>
              <a:buFont typeface="Times New Roman"/>
              <a:buNone/>
            </a:pPr>
            <a:r>
              <a:rPr b="1" i="0" lang="en-US" sz="3200" u="none">
                <a:solidFill>
                  <a:srgbClr val="FF0000"/>
                </a:solidFill>
                <a:latin typeface="Times New Roman"/>
                <a:ea typeface="Times New Roman"/>
                <a:cs typeface="Times New Roman"/>
                <a:sym typeface="Times New Roman"/>
              </a:rPr>
              <a:t>Queue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0"/>
          <p:cNvSpPr txBox="1"/>
          <p:nvPr>
            <p:ph type="title"/>
          </p:nvPr>
        </p:nvSpPr>
        <p:spPr>
          <a:xfrm>
            <a:off x="179387" y="188912"/>
            <a:ext cx="8713787" cy="1143000"/>
          </a:xfrm>
          <a:prstGeom prst="rect">
            <a:avLst/>
          </a:prstGeom>
          <a:noFill/>
          <a:ln>
            <a:noFill/>
          </a:ln>
        </p:spPr>
        <p:txBody>
          <a:bodyPr anchorCtr="0" anchor="b" bIns="91425" lIns="90000" spcFirstLastPara="1" rIns="90000" wrap="square" tIns="46800">
            <a:noAutofit/>
          </a:bodyPr>
          <a:lstStyle/>
          <a:p>
            <a:pPr indent="0" lvl="0" marL="0" rtl="0" algn="l">
              <a:lnSpc>
                <a:spcPct val="100000"/>
              </a:lnSpc>
              <a:spcBef>
                <a:spcPts val="0"/>
              </a:spcBef>
              <a:spcAft>
                <a:spcPts val="0"/>
              </a:spcAft>
              <a:buSzPts val="4000"/>
              <a:buNone/>
            </a:pPr>
            <a:r>
              <a:rPr b="0" i="0" lang="en-US" sz="4000" u="none">
                <a:solidFill>
                  <a:srgbClr val="7030A0"/>
                </a:solidFill>
                <a:latin typeface="Times New Roman"/>
                <a:ea typeface="Times New Roman"/>
                <a:cs typeface="Times New Roman"/>
                <a:sym typeface="Times New Roman"/>
              </a:rPr>
              <a:t>Applications of Queues</a:t>
            </a:r>
            <a:endParaRPr/>
          </a:p>
        </p:txBody>
      </p:sp>
      <p:sp>
        <p:nvSpPr>
          <p:cNvPr id="504" name="Google Shape;504;p30"/>
          <p:cNvSpPr txBox="1"/>
          <p:nvPr>
            <p:ph idx="1" type="body"/>
          </p:nvPr>
        </p:nvSpPr>
        <p:spPr>
          <a:xfrm>
            <a:off x="457200" y="1196975"/>
            <a:ext cx="8362950" cy="4752975"/>
          </a:xfrm>
          <a:prstGeom prst="rect">
            <a:avLst/>
          </a:prstGeom>
          <a:noFill/>
          <a:ln>
            <a:noFill/>
          </a:ln>
        </p:spPr>
        <p:txBody>
          <a:bodyPr anchorCtr="0" anchor="t" bIns="46800" lIns="90000" spcFirstLastPara="1" rIns="90000" wrap="square" tIns="46800">
            <a:normAutofit/>
          </a:bodyPr>
          <a:lstStyle/>
          <a:p>
            <a:pPr indent="-342900" lvl="0" marL="342900" marR="0" rtl="0" algn="just">
              <a:lnSpc>
                <a:spcPct val="110000"/>
              </a:lnSpc>
              <a:spcBef>
                <a:spcPts val="0"/>
              </a:spcBef>
              <a:spcAft>
                <a:spcPts val="0"/>
              </a:spcAft>
              <a:buClr>
                <a:srgbClr val="000000"/>
              </a:buClr>
              <a:buSzPts val="2600"/>
              <a:buFont typeface="Arial"/>
              <a:buChar char="•"/>
            </a:pPr>
            <a:r>
              <a:rPr b="0" i="0" lang="en-US" sz="2600" u="none" cap="none" strike="noStrike">
                <a:solidFill>
                  <a:srgbClr val="002060"/>
                </a:solidFill>
                <a:latin typeface="Times New Roman"/>
                <a:ea typeface="Times New Roman"/>
                <a:cs typeface="Times New Roman"/>
                <a:sym typeface="Times New Roman"/>
              </a:rPr>
              <a:t>Direct applications:-</a:t>
            </a:r>
            <a:endParaRPr/>
          </a:p>
          <a:p>
            <a:pPr indent="-285750" lvl="1" marL="742950" marR="0" rtl="0" algn="just">
              <a:lnSpc>
                <a:spcPct val="110000"/>
              </a:lnSpc>
              <a:spcBef>
                <a:spcPts val="300"/>
              </a:spcBef>
              <a:spcAft>
                <a:spcPts val="0"/>
              </a:spcAft>
              <a:buClr>
                <a:srgbClr val="00000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Waiting lists</a:t>
            </a:r>
            <a:endParaRPr/>
          </a:p>
          <a:p>
            <a:pPr indent="-285750" lvl="1" marL="742950" marR="0" rtl="0" algn="just">
              <a:lnSpc>
                <a:spcPct val="110000"/>
              </a:lnSpc>
              <a:spcBef>
                <a:spcPts val="300"/>
              </a:spcBef>
              <a:spcAft>
                <a:spcPts val="0"/>
              </a:spcAft>
              <a:buClr>
                <a:srgbClr val="00000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Access to shared resources (e.g., printer)</a:t>
            </a:r>
            <a:endParaRPr/>
          </a:p>
          <a:p>
            <a:pPr indent="-285750" lvl="1" marL="742950" marR="0" rtl="0" algn="just">
              <a:lnSpc>
                <a:spcPct val="110000"/>
              </a:lnSpc>
              <a:spcBef>
                <a:spcPts val="300"/>
              </a:spcBef>
              <a:spcAft>
                <a:spcPts val="0"/>
              </a:spcAft>
              <a:buClr>
                <a:srgbClr val="00000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Multiprogramming</a:t>
            </a:r>
            <a:endParaRPr/>
          </a:p>
          <a:p>
            <a:pPr indent="-342900" lvl="0" marL="342900" marR="0" rtl="0" algn="just">
              <a:lnSpc>
                <a:spcPct val="110000"/>
              </a:lnSpc>
              <a:spcBef>
                <a:spcPts val="500"/>
              </a:spcBef>
              <a:spcAft>
                <a:spcPts val="0"/>
              </a:spcAft>
              <a:buClr>
                <a:srgbClr val="000000"/>
              </a:buClr>
              <a:buSzPts val="2600"/>
              <a:buFont typeface="Times New Roman"/>
              <a:buNone/>
            </a:pPr>
            <a:r>
              <a:t/>
            </a:r>
            <a:endParaRPr b="0" i="0" sz="2600" u="none" cap="none" strike="noStrike">
              <a:solidFill>
                <a:srgbClr val="002060"/>
              </a:solidFill>
              <a:latin typeface="Times New Roman"/>
              <a:ea typeface="Times New Roman"/>
              <a:cs typeface="Times New Roman"/>
              <a:sym typeface="Times New Roman"/>
            </a:endParaRPr>
          </a:p>
          <a:p>
            <a:pPr indent="-342900" lvl="0" marL="342900" marR="0" rtl="0" algn="just">
              <a:lnSpc>
                <a:spcPct val="110000"/>
              </a:lnSpc>
              <a:spcBef>
                <a:spcPts val="500"/>
              </a:spcBef>
              <a:spcAft>
                <a:spcPts val="0"/>
              </a:spcAft>
              <a:buClr>
                <a:srgbClr val="000000"/>
              </a:buClr>
              <a:buSzPts val="2600"/>
              <a:buFont typeface="Arial"/>
              <a:buChar char="•"/>
            </a:pPr>
            <a:r>
              <a:rPr b="0" i="0" lang="en-US" sz="2600" u="none" cap="none" strike="noStrike">
                <a:solidFill>
                  <a:srgbClr val="002060"/>
                </a:solidFill>
                <a:latin typeface="Times New Roman"/>
                <a:ea typeface="Times New Roman"/>
                <a:cs typeface="Times New Roman"/>
                <a:sym typeface="Times New Roman"/>
              </a:rPr>
              <a:t>Indirect applications:-</a:t>
            </a:r>
            <a:endParaRPr/>
          </a:p>
          <a:p>
            <a:pPr indent="-285750" lvl="1" marL="742950" marR="0" rtl="0" algn="just">
              <a:lnSpc>
                <a:spcPct val="110000"/>
              </a:lnSpc>
              <a:spcBef>
                <a:spcPts val="300"/>
              </a:spcBef>
              <a:spcAft>
                <a:spcPts val="0"/>
              </a:spcAft>
              <a:buClr>
                <a:srgbClr val="00000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Auxiliary data structure for algorithms</a:t>
            </a:r>
            <a:endParaRPr/>
          </a:p>
          <a:p>
            <a:pPr indent="-285750" lvl="1" marL="742950" marR="0" rtl="0" algn="just">
              <a:lnSpc>
                <a:spcPct val="110000"/>
              </a:lnSpc>
              <a:spcBef>
                <a:spcPts val="300"/>
              </a:spcBef>
              <a:spcAft>
                <a:spcPts val="0"/>
              </a:spcAft>
              <a:buClr>
                <a:srgbClr val="00000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Component of other data structures</a:t>
            </a:r>
            <a:endParaRPr/>
          </a:p>
        </p:txBody>
      </p:sp>
      <p:sp>
        <p:nvSpPr>
          <p:cNvPr id="505" name="Google Shape;505;p30"/>
          <p:cNvSpPr txBox="1"/>
          <p:nvPr/>
        </p:nvSpPr>
        <p:spPr>
          <a:xfrm>
            <a:off x="0" y="0"/>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506" name="Google Shape;506;p30"/>
          <p:cNvSpPr txBox="1"/>
          <p:nvPr/>
        </p:nvSpPr>
        <p:spPr>
          <a:xfrm>
            <a:off x="212725" y="6276975"/>
            <a:ext cx="322262" cy="322262"/>
          </a:xfrm>
          <a:prstGeom prst="rect">
            <a:avLst/>
          </a:prstGeom>
          <a:solidFill>
            <a:srgbClr val="D34817"/>
          </a:solid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7F7F7F"/>
              </a:buClr>
              <a:buSzPts val="1400"/>
              <a:buFont typeface="Times New Roman"/>
              <a:buNone/>
            </a:pPr>
            <a:fld id="{00000000-1234-1234-1234-123412341234}" type="slidenum">
              <a:rPr b="0" i="0" lang="en-US" sz="1400" u="none">
                <a:solidFill>
                  <a:srgbClr val="7F7F7F"/>
                </a:solidFill>
                <a:latin typeface="Times New Roman"/>
                <a:ea typeface="Times New Roman"/>
                <a:cs typeface="Times New Roman"/>
                <a:sym typeface="Times New Roman"/>
              </a:rPr>
              <a:t>‹#›</a:t>
            </a:fld>
            <a:endParaRPr/>
          </a:p>
        </p:txBody>
      </p:sp>
      <p:sp>
        <p:nvSpPr>
          <p:cNvPr id="507" name="Google Shape;507;p30"/>
          <p:cNvSpPr txBox="1"/>
          <p:nvPr/>
        </p:nvSpPr>
        <p:spPr>
          <a:xfrm>
            <a:off x="6172200" y="6191250"/>
            <a:ext cx="2474912" cy="474662"/>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Clr>
                <a:srgbClr val="7F7F7F"/>
              </a:buClr>
              <a:buSzPts val="1400"/>
              <a:buFont typeface="Times New Roman"/>
              <a:buNone/>
            </a:pPr>
            <a:r>
              <a:rPr b="0" i="0" lang="en-US" sz="1400" u="none">
                <a:solidFill>
                  <a:srgbClr val="7F7F7F"/>
                </a:solidFill>
                <a:latin typeface="Times New Roman"/>
                <a:ea typeface="Times New Roman"/>
                <a:cs typeface="Times New Roman"/>
                <a:sym typeface="Times New Roman"/>
              </a:rPr>
              <a:t>Lecture #00: © DSamanta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1"/>
          <p:cNvSpPr txBox="1"/>
          <p:nvPr/>
        </p:nvSpPr>
        <p:spPr>
          <a:xfrm>
            <a:off x="914400" y="274637"/>
            <a:ext cx="7772400" cy="72548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Libre Franklin"/>
              <a:buNone/>
            </a:pPr>
            <a:r>
              <a:rPr b="0" i="0" lang="en-US" sz="4000" u="none">
                <a:solidFill>
                  <a:srgbClr val="FF0000"/>
                </a:solidFill>
                <a:latin typeface="Libre Franklin"/>
                <a:ea typeface="Libre Franklin"/>
                <a:cs typeface="Libre Franklin"/>
                <a:sym typeface="Libre Franklin"/>
              </a:rPr>
              <a:t>Priority queue</a:t>
            </a:r>
            <a:endParaRPr/>
          </a:p>
        </p:txBody>
      </p:sp>
      <p:sp>
        <p:nvSpPr>
          <p:cNvPr id="513" name="Google Shape;513;p31"/>
          <p:cNvSpPr txBox="1"/>
          <p:nvPr/>
        </p:nvSpPr>
        <p:spPr>
          <a:xfrm>
            <a:off x="428625" y="1071562"/>
            <a:ext cx="8258175" cy="5286375"/>
          </a:xfrm>
          <a:prstGeom prst="rect">
            <a:avLst/>
          </a:prstGeom>
          <a:noFill/>
          <a:ln>
            <a:noFill/>
          </a:ln>
        </p:spPr>
        <p:txBody>
          <a:bodyPr anchorCtr="0" anchor="t" bIns="45700" lIns="91425" spcFirstLastPara="1" rIns="91425" wrap="square" tIns="45700">
            <a:noAutofit/>
          </a:bodyPr>
          <a:lstStyle/>
          <a:p>
            <a:pPr indent="-271462" lvl="0" marL="271462" marR="0" rtl="0" algn="l">
              <a:lnSpc>
                <a:spcPct val="100000"/>
              </a:lnSpc>
              <a:spcBef>
                <a:spcPts val="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A priority queue is different from a "normal" queue, because instead of being a "first-in-first-out" data structure, values come out in order by priority.</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An element of higher priority is processed before any element of lower priority.</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Two element with same priority are processed according to the order in which they were added to queue.</a:t>
            </a:r>
            <a:endParaRPr/>
          </a:p>
          <a:p>
            <a:pPr indent="-271462" lvl="0" marL="271462" marR="0" rtl="0" algn="l">
              <a:lnSpc>
                <a:spcPct val="100000"/>
              </a:lnSpc>
              <a:spcBef>
                <a:spcPts val="500"/>
              </a:spcBef>
              <a:spcAft>
                <a:spcPts val="0"/>
              </a:spcAft>
              <a:buClr>
                <a:srgbClr val="D34817"/>
              </a:buClr>
              <a:buSzPts val="2210"/>
              <a:buFont typeface="Noto Sans Symbols"/>
              <a:buChar char="⚫"/>
            </a:pPr>
            <a:r>
              <a:rPr b="0" i="0" lang="en-US" sz="2600" u="none">
                <a:solidFill>
                  <a:srgbClr val="000000"/>
                </a:solidFill>
                <a:latin typeface="Libre Baskerville"/>
                <a:ea typeface="Libre Baskerville"/>
                <a:cs typeface="Libre Baskerville"/>
                <a:sym typeface="Libre Baskerville"/>
              </a:rPr>
              <a:t>A priority queue might be used, for example, to handle the jobs sent to the Computer Science Department's printer: Jobs sent by the department chair should be printed first, then jobs sent by professors, then those sent by graduate students, and finally those sent by undergraduates.</a:t>
            </a:r>
            <a:endParaRPr/>
          </a:p>
          <a:p>
            <a:pPr indent="0" lvl="0" marL="0" marR="0" rtl="0" algn="l">
              <a:lnSpc>
                <a:spcPct val="100000"/>
              </a:lnSpc>
              <a:spcBef>
                <a:spcPts val="0"/>
              </a:spcBef>
              <a:spcAft>
                <a:spcPts val="0"/>
              </a:spcAft>
              <a:buNone/>
            </a:pPr>
            <a:r>
              <a:t/>
            </a:r>
            <a:endParaRPr b="0" i="0" sz="26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2"/>
          <p:cNvSpPr txBox="1"/>
          <p:nvPr>
            <p:ph idx="1" type="body"/>
          </p:nvPr>
        </p:nvSpPr>
        <p:spPr>
          <a:xfrm>
            <a:off x="323850" y="260350"/>
            <a:ext cx="3024187" cy="187325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rgbClr val="000000"/>
              </a:buClr>
              <a:buSzPts val="1200"/>
              <a:buFont typeface="Times New Roman"/>
              <a:buNone/>
            </a:pPr>
            <a:r>
              <a:rPr b="1" i="0" lang="en-US" sz="1200" u="none" cap="none" strike="noStrike">
                <a:solidFill>
                  <a:srgbClr val="006699"/>
                </a:solidFill>
                <a:latin typeface="Inter"/>
                <a:ea typeface="Inter"/>
                <a:cs typeface="Inter"/>
                <a:sym typeface="Inter"/>
              </a:rPr>
              <a:t>typedef</a:t>
            </a:r>
            <a:r>
              <a:rPr b="0" i="0" lang="en-US" sz="1200" u="none" cap="none" strike="noStrike">
                <a:solidFill>
                  <a:srgbClr val="000000"/>
                </a:solidFill>
                <a:latin typeface="Inter"/>
                <a:ea typeface="Inter"/>
                <a:cs typeface="Inter"/>
                <a:sym typeface="Inter"/>
              </a:rPr>
              <a:t> </a:t>
            </a:r>
            <a:r>
              <a:rPr b="1" i="0" lang="en-US" sz="1200" u="none" cap="none" strike="noStrike">
                <a:solidFill>
                  <a:srgbClr val="006699"/>
                </a:solidFill>
                <a:latin typeface="Inter"/>
                <a:ea typeface="Inter"/>
                <a:cs typeface="Inter"/>
                <a:sym typeface="Inter"/>
              </a:rPr>
              <a:t>struct</a:t>
            </a:r>
            <a:r>
              <a:rPr b="0" i="0" lang="en-US" sz="1200" u="none" cap="none" strike="noStrike">
                <a:solidFill>
                  <a:srgbClr val="000000"/>
                </a:solidFill>
                <a:latin typeface="Inter"/>
                <a:ea typeface="Inter"/>
                <a:cs typeface="Inter"/>
                <a:sym typeface="Inter"/>
              </a:rPr>
              <a:t> node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    {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    </a:t>
            </a:r>
            <a:r>
              <a:rPr b="1" i="0" lang="en-US" sz="1200" u="none" cap="none" strike="noStrike">
                <a:solidFill>
                  <a:srgbClr val="2E8B57"/>
                </a:solidFill>
                <a:latin typeface="Inter"/>
                <a:ea typeface="Inter"/>
                <a:cs typeface="Inter"/>
                <a:sym typeface="Inter"/>
              </a:rPr>
              <a:t>int</a:t>
            </a:r>
            <a:r>
              <a:rPr b="0" i="0" lang="en-US" sz="1200" u="none" cap="none" strike="noStrike">
                <a:solidFill>
                  <a:srgbClr val="000000"/>
                </a:solidFill>
                <a:latin typeface="Inter"/>
                <a:ea typeface="Inter"/>
                <a:cs typeface="Inter"/>
                <a:sym typeface="Inter"/>
              </a:rPr>
              <a:t> priority;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    </a:t>
            </a:r>
            <a:r>
              <a:rPr b="1" i="0" lang="en-US" sz="1200" u="none" cap="none" strike="noStrike">
                <a:solidFill>
                  <a:srgbClr val="2E8B57"/>
                </a:solidFill>
                <a:latin typeface="Inter"/>
                <a:ea typeface="Inter"/>
                <a:cs typeface="Inter"/>
                <a:sym typeface="Inter"/>
              </a:rPr>
              <a:t>int</a:t>
            </a:r>
            <a:r>
              <a:rPr b="0" i="0" lang="en-US" sz="1200" u="none" cap="none" strike="noStrike">
                <a:solidFill>
                  <a:srgbClr val="000000"/>
                </a:solidFill>
                <a:latin typeface="Inter"/>
                <a:ea typeface="Inter"/>
                <a:cs typeface="Inter"/>
                <a:sym typeface="Inter"/>
              </a:rPr>
              <a:t> info;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    </a:t>
            </a:r>
            <a:r>
              <a:rPr b="1" i="0" lang="en-US" sz="1200" u="none" cap="none" strike="noStrike">
                <a:solidFill>
                  <a:srgbClr val="006699"/>
                </a:solidFill>
                <a:latin typeface="Inter"/>
                <a:ea typeface="Inter"/>
                <a:cs typeface="Inter"/>
                <a:sym typeface="Inter"/>
              </a:rPr>
              <a:t>struct</a:t>
            </a:r>
            <a:r>
              <a:rPr b="0" i="0" lang="en-US" sz="1200" u="none" cap="none" strike="noStrike">
                <a:solidFill>
                  <a:srgbClr val="000000"/>
                </a:solidFill>
                <a:latin typeface="Inter"/>
                <a:ea typeface="Inter"/>
                <a:cs typeface="Inter"/>
                <a:sym typeface="Inter"/>
              </a:rPr>
              <a:t> node *link;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}NODE;  </a:t>
            </a:r>
            <a:endParaRPr/>
          </a:p>
          <a:p>
            <a:pPr indent="0" lvl="0" marL="0" marR="0" rtl="0" algn="just">
              <a:lnSpc>
                <a:spcPct val="100000"/>
              </a:lnSpc>
              <a:spcBef>
                <a:spcPts val="500"/>
              </a:spcBef>
              <a:spcAft>
                <a:spcPts val="0"/>
              </a:spcAft>
              <a:buClr>
                <a:srgbClr val="000000"/>
              </a:buClr>
              <a:buSzPts val="1200"/>
              <a:buFont typeface="Times New Roman"/>
              <a:buNone/>
            </a:pPr>
            <a:r>
              <a:rPr b="0" i="0" lang="en-US" sz="1200" u="none" cap="none" strike="noStrike">
                <a:solidFill>
                  <a:srgbClr val="000000"/>
                </a:solidFill>
                <a:latin typeface="Inter"/>
                <a:ea typeface="Inter"/>
                <a:cs typeface="Inter"/>
                <a:sym typeface="Inter"/>
              </a:rPr>
              <a:t>NODE *front = NULL; </a:t>
            </a:r>
            <a:endParaRPr/>
          </a:p>
        </p:txBody>
      </p:sp>
      <p:sp>
        <p:nvSpPr>
          <p:cNvPr id="519" name="Google Shape;519;p32"/>
          <p:cNvSpPr txBox="1"/>
          <p:nvPr/>
        </p:nvSpPr>
        <p:spPr>
          <a:xfrm>
            <a:off x="4427537" y="103187"/>
            <a:ext cx="4572000" cy="64944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6699"/>
              </a:buClr>
              <a:buSzPts val="1600"/>
              <a:buFont typeface="Inter"/>
              <a:buNone/>
            </a:pPr>
            <a:r>
              <a:rPr b="1" i="0" lang="en-US" sz="1600" u="none">
                <a:solidFill>
                  <a:srgbClr val="006699"/>
                </a:solidFill>
                <a:latin typeface="Inter"/>
                <a:ea typeface="Inter"/>
                <a:cs typeface="Inter"/>
                <a:sym typeface="Inter"/>
              </a:rPr>
              <a:t>void</a:t>
            </a:r>
            <a:r>
              <a:rPr b="0" i="0" lang="en-US" sz="1600" u="none">
                <a:solidFill>
                  <a:srgbClr val="000000"/>
                </a:solidFill>
                <a:latin typeface="Inter"/>
                <a:ea typeface="Inter"/>
                <a:cs typeface="Inter"/>
                <a:sym typeface="Inter"/>
              </a:rPr>
              <a:t> insert(</a:t>
            </a:r>
            <a:r>
              <a:rPr b="1" i="0" lang="en-US" sz="1600" u="none">
                <a:solidFill>
                  <a:srgbClr val="2E8B57"/>
                </a:solidFill>
                <a:latin typeface="Inter"/>
                <a:ea typeface="Inter"/>
                <a:cs typeface="Inter"/>
                <a:sym typeface="Inter"/>
              </a:rPr>
              <a:t>int</a:t>
            </a:r>
            <a:r>
              <a:rPr b="0" i="0" lang="en-US" sz="1600" u="none">
                <a:solidFill>
                  <a:srgbClr val="000000"/>
                </a:solidFill>
                <a:latin typeface="Inter"/>
                <a:ea typeface="Inter"/>
                <a:cs typeface="Inter"/>
                <a:sym typeface="Inter"/>
              </a:rPr>
              <a:t> data,</a:t>
            </a:r>
            <a:r>
              <a:rPr b="1" i="0" lang="en-US" sz="1600" u="none">
                <a:solidFill>
                  <a:srgbClr val="2E8B57"/>
                </a:solidFill>
                <a:latin typeface="Inter"/>
                <a:ea typeface="Inter"/>
                <a:cs typeface="Inter"/>
                <a:sym typeface="Inter"/>
              </a:rPr>
              <a:t>int</a:t>
            </a:r>
            <a:r>
              <a:rPr b="0" i="0" lang="en-US" sz="1600" u="none">
                <a:solidFill>
                  <a:srgbClr val="000000"/>
                </a:solidFill>
                <a:latin typeface="Inter"/>
                <a:ea typeface="Inter"/>
                <a:cs typeface="Inter"/>
                <a:sym typeface="Inter"/>
              </a:rPr>
              <a:t> priority)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NODE *temp,*q;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 = (NODE *)malloc(</a:t>
            </a:r>
            <a:r>
              <a:rPr b="1" i="0" lang="en-US" sz="1600" u="none">
                <a:solidFill>
                  <a:srgbClr val="006699"/>
                </a:solidFill>
                <a:latin typeface="Inter"/>
                <a:ea typeface="Inter"/>
                <a:cs typeface="Inter"/>
                <a:sym typeface="Inter"/>
              </a:rPr>
              <a:t>sizeof</a:t>
            </a:r>
            <a:r>
              <a:rPr b="0" i="0" lang="en-US" sz="1600" u="none">
                <a:solidFill>
                  <a:srgbClr val="000000"/>
                </a:solidFill>
                <a:latin typeface="Inter"/>
                <a:ea typeface="Inter"/>
                <a:cs typeface="Inter"/>
                <a:sym typeface="Inter"/>
              </a:rPr>
              <a:t>(NODE));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temp-&gt;info = data;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temp-&gt;priority = priority;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0" i="0" lang="en-US" sz="1600" u="none">
                <a:solidFill>
                  <a:srgbClr val="008200"/>
                </a:solidFill>
                <a:latin typeface="Inter"/>
                <a:ea typeface="Inter"/>
                <a:cs typeface="Inter"/>
                <a:sym typeface="Inter"/>
              </a:rPr>
              <a:t>// condition to check whether the first element is empty or the element to be inserted has more priority than the first element</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if</a:t>
            </a:r>
            <a:r>
              <a:rPr b="0" i="0" lang="en-US" sz="1600" u="none">
                <a:solidFill>
                  <a:srgbClr val="000000"/>
                </a:solidFill>
                <a:latin typeface="Inter"/>
                <a:ea typeface="Inter"/>
                <a:cs typeface="Inter"/>
                <a:sym typeface="Inter"/>
              </a:rPr>
              <a:t>( front == NULL || priority &lt; front-&gt;priority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temp-&gt;link = front;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front = 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else</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 = front;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while</a:t>
            </a:r>
            <a:r>
              <a:rPr b="0" i="0" lang="en-US" sz="1600" u="none">
                <a:solidFill>
                  <a:srgbClr val="000000"/>
                </a:solidFill>
                <a:latin typeface="Inter"/>
                <a:ea typeface="Inter"/>
                <a:cs typeface="Inter"/>
                <a:sym typeface="Inter"/>
              </a:rPr>
              <a:t>( q-&gt;link != NULL &amp;&amp; q-&gt;link-&gt;priority &lt;= priority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q=q-&gt;link;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temp-&gt;link = q-&gt;link;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q-&gt;link = 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p:txBody>
      </p:sp>
      <p:sp>
        <p:nvSpPr>
          <p:cNvPr id="520" name="Google Shape;520;p32"/>
          <p:cNvSpPr txBox="1"/>
          <p:nvPr/>
        </p:nvSpPr>
        <p:spPr>
          <a:xfrm>
            <a:off x="95250" y="2997200"/>
            <a:ext cx="3792537" cy="3786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6699"/>
              </a:buClr>
              <a:buSzPts val="1600"/>
              <a:buFont typeface="Inter"/>
              <a:buNone/>
            </a:pPr>
            <a:r>
              <a:rPr b="1" i="0" lang="en-US" sz="1600" u="none">
                <a:solidFill>
                  <a:srgbClr val="006699"/>
                </a:solidFill>
                <a:latin typeface="Inter"/>
                <a:ea typeface="Inter"/>
                <a:cs typeface="Inter"/>
                <a:sym typeface="Inter"/>
              </a:rPr>
              <a:t>void</a:t>
            </a:r>
            <a:r>
              <a:rPr b="0" i="0" lang="en-US" sz="1600" u="none">
                <a:solidFill>
                  <a:srgbClr val="000000"/>
                </a:solidFill>
                <a:latin typeface="Inter"/>
                <a:ea typeface="Inter"/>
                <a:cs typeface="Inter"/>
                <a:sym typeface="Inter"/>
              </a:rPr>
              <a:t> del()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NODE *temp;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0" i="0" lang="en-US" sz="1600" u="none">
                <a:solidFill>
                  <a:srgbClr val="008200"/>
                </a:solidFill>
                <a:latin typeface="Inter"/>
                <a:ea typeface="Inter"/>
                <a:cs typeface="Inter"/>
                <a:sym typeface="Inter"/>
              </a:rPr>
              <a:t>// condition to check whether the Queue is empty or not</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if</a:t>
            </a:r>
            <a:r>
              <a:rPr b="0" i="0" lang="en-US" sz="1600" u="none">
                <a:solidFill>
                  <a:srgbClr val="000000"/>
                </a:solidFill>
                <a:latin typeface="Inter"/>
                <a:ea typeface="Inter"/>
                <a:cs typeface="Inter"/>
                <a:sym typeface="Inter"/>
              </a:rPr>
              <a:t>(front == NULL)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printf(</a:t>
            </a:r>
            <a:r>
              <a:rPr b="0" i="0" lang="en-US" sz="1600" u="none">
                <a:solidFill>
                  <a:srgbClr val="0000FF"/>
                </a:solidFill>
                <a:latin typeface="Inter"/>
                <a:ea typeface="Inter"/>
                <a:cs typeface="Inter"/>
                <a:sym typeface="Inter"/>
              </a:rPr>
              <a:t>"Queue Underflow\n"</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else</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 = front;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printf(</a:t>
            </a:r>
            <a:r>
              <a:rPr b="0" i="0" lang="en-US" sz="1600" u="none">
                <a:solidFill>
                  <a:srgbClr val="0000FF"/>
                </a:solidFill>
                <a:latin typeface="Inter"/>
                <a:ea typeface="Inter"/>
                <a:cs typeface="Inter"/>
                <a:sym typeface="Inter"/>
              </a:rPr>
              <a:t>"Deleted item is %d\n"</a:t>
            </a:r>
            <a:r>
              <a:rPr b="0" i="0" lang="en-US" sz="1600" u="none">
                <a:solidFill>
                  <a:srgbClr val="000000"/>
                </a:solidFill>
                <a:latin typeface="Inter"/>
                <a:ea typeface="Inter"/>
                <a:cs typeface="Inter"/>
                <a:sym typeface="Inter"/>
              </a:rPr>
              <a:t>, temp-&gt;info);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front = front-&gt;link;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free(temp);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3"/>
          <p:cNvSpPr txBox="1"/>
          <p:nvPr/>
        </p:nvSpPr>
        <p:spPr>
          <a:xfrm>
            <a:off x="179387" y="182562"/>
            <a:ext cx="4572000" cy="64928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6699"/>
              </a:buClr>
              <a:buSzPts val="1600"/>
              <a:buFont typeface="Inter"/>
              <a:buNone/>
            </a:pPr>
            <a:r>
              <a:rPr b="1" i="0" lang="en-US" sz="1600" u="none">
                <a:solidFill>
                  <a:srgbClr val="006699"/>
                </a:solidFill>
                <a:latin typeface="Inter"/>
                <a:ea typeface="Inter"/>
                <a:cs typeface="Inter"/>
                <a:sym typeface="Inter"/>
              </a:rPr>
              <a:t>void</a:t>
            </a:r>
            <a:r>
              <a:rPr b="0" i="0" lang="en-US" sz="1600" u="none">
                <a:solidFill>
                  <a:srgbClr val="000000"/>
                </a:solidFill>
                <a:latin typeface="Inter"/>
                <a:ea typeface="Inter"/>
                <a:cs typeface="Inter"/>
                <a:sym typeface="Inter"/>
              </a:rPr>
              <a:t> insert(</a:t>
            </a:r>
            <a:r>
              <a:rPr b="1" i="0" lang="en-US" sz="1600" u="none">
                <a:solidFill>
                  <a:srgbClr val="2E8B57"/>
                </a:solidFill>
                <a:latin typeface="Inter"/>
                <a:ea typeface="Inter"/>
                <a:cs typeface="Inter"/>
                <a:sym typeface="Inter"/>
              </a:rPr>
              <a:t>int</a:t>
            </a:r>
            <a:r>
              <a:rPr b="0" i="0" lang="en-US" sz="1600" u="none">
                <a:solidFill>
                  <a:srgbClr val="000000"/>
                </a:solidFill>
                <a:latin typeface="Inter"/>
                <a:ea typeface="Inter"/>
                <a:cs typeface="Inter"/>
                <a:sym typeface="Inter"/>
              </a:rPr>
              <a:t> data,</a:t>
            </a:r>
            <a:r>
              <a:rPr b="1" i="0" lang="en-US" sz="1600" u="none">
                <a:solidFill>
                  <a:srgbClr val="2E8B57"/>
                </a:solidFill>
                <a:latin typeface="Inter"/>
                <a:ea typeface="Inter"/>
                <a:cs typeface="Inter"/>
                <a:sym typeface="Inter"/>
              </a:rPr>
              <a:t>int</a:t>
            </a:r>
            <a:r>
              <a:rPr b="0" i="0" lang="en-US" sz="1600" u="none">
                <a:solidFill>
                  <a:srgbClr val="000000"/>
                </a:solidFill>
                <a:latin typeface="Inter"/>
                <a:ea typeface="Inter"/>
                <a:cs typeface="Inter"/>
                <a:sym typeface="Inter"/>
              </a:rPr>
              <a:t> priority)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NODE *temp,*q;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 = (NODE *)malloc(</a:t>
            </a:r>
            <a:r>
              <a:rPr b="1" i="0" lang="en-US" sz="1600" u="none">
                <a:solidFill>
                  <a:srgbClr val="006699"/>
                </a:solidFill>
                <a:latin typeface="Inter"/>
                <a:ea typeface="Inter"/>
                <a:cs typeface="Inter"/>
                <a:sym typeface="Inter"/>
              </a:rPr>
              <a:t>sizeof</a:t>
            </a:r>
            <a:r>
              <a:rPr b="0" i="0" lang="en-US" sz="1600" u="none">
                <a:solidFill>
                  <a:srgbClr val="000000"/>
                </a:solidFill>
                <a:latin typeface="Inter"/>
                <a:ea typeface="Inter"/>
                <a:cs typeface="Inter"/>
                <a:sym typeface="Inter"/>
              </a:rPr>
              <a:t>(NODE));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temp-&gt;info = data;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temp-&gt;priority = priority;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0" i="0" lang="en-US" sz="1600" u="none">
                <a:solidFill>
                  <a:srgbClr val="008200"/>
                </a:solidFill>
                <a:latin typeface="Inter"/>
                <a:ea typeface="Inter"/>
                <a:cs typeface="Inter"/>
                <a:sym typeface="Inter"/>
              </a:rPr>
              <a:t>// condition to check whether the first element is empty or the element to be inserted has more priority than the first element</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if</a:t>
            </a:r>
            <a:r>
              <a:rPr b="0" i="0" lang="en-US" sz="1600" u="none">
                <a:solidFill>
                  <a:srgbClr val="000000"/>
                </a:solidFill>
                <a:latin typeface="Inter"/>
                <a:ea typeface="Inter"/>
                <a:cs typeface="Inter"/>
                <a:sym typeface="Inter"/>
              </a:rPr>
              <a:t>( front == NULL || priority &lt; front-&gt;priority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temp-&gt;link = front;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front = 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else</a:t>
            </a: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 = front;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r>
              <a:rPr b="1" i="0" lang="en-US" sz="1600" u="none">
                <a:solidFill>
                  <a:srgbClr val="006699"/>
                </a:solidFill>
                <a:latin typeface="Inter"/>
                <a:ea typeface="Inter"/>
                <a:cs typeface="Inter"/>
                <a:sym typeface="Inter"/>
              </a:rPr>
              <a:t>while</a:t>
            </a:r>
            <a:r>
              <a:rPr b="0" i="0" lang="en-US" sz="1600" u="none">
                <a:solidFill>
                  <a:srgbClr val="000000"/>
                </a:solidFill>
                <a:latin typeface="Inter"/>
                <a:ea typeface="Inter"/>
                <a:cs typeface="Inter"/>
                <a:sym typeface="Inter"/>
              </a:rPr>
              <a:t>( q-&gt;link != NULL &amp;&amp; q-&gt;link-&gt;priority &lt;= priority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q=q-&gt;link;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temp-&gt;link = q-&gt;link;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q-&gt;link = temp;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a:p>
            <a:pPr indent="0" lvl="0" marL="0" marR="0" rtl="0" algn="just">
              <a:lnSpc>
                <a:spcPct val="100000"/>
              </a:lnSpc>
              <a:spcBef>
                <a:spcPts val="0"/>
              </a:spcBef>
              <a:spcAft>
                <a:spcPts val="0"/>
              </a:spcAft>
              <a:buClr>
                <a:srgbClr val="000000"/>
              </a:buClr>
              <a:buSzPts val="1600"/>
              <a:buFont typeface="Inter"/>
              <a:buNone/>
            </a:pPr>
            <a:r>
              <a:rPr b="0" i="0" lang="en-US" sz="1600" u="none">
                <a:solidFill>
                  <a:srgbClr val="000000"/>
                </a:solidFill>
                <a:latin typeface="Inter"/>
                <a:ea typeface="Inter"/>
                <a:cs typeface="Inter"/>
                <a:sym typeface="Inter"/>
              </a:rPr>
              <a:t>  </a:t>
            </a:r>
            <a:endParaRPr/>
          </a:p>
        </p:txBody>
      </p:sp>
      <p:pic>
        <p:nvPicPr>
          <p:cNvPr id="526" name="Google Shape;526;p33"/>
          <p:cNvPicPr preferRelativeResize="0"/>
          <p:nvPr/>
        </p:nvPicPr>
        <p:blipFill rotWithShape="1">
          <a:blip r:embed="rId3">
            <a:alphaModFix/>
          </a:blip>
          <a:srcRect b="0" l="0" r="0" t="0"/>
          <a:stretch/>
        </p:blipFill>
        <p:spPr>
          <a:xfrm>
            <a:off x="677862" y="230187"/>
            <a:ext cx="8218487" cy="63420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4"/>
          <p:cNvSpPr txBox="1"/>
          <p:nvPr>
            <p:ph type="title"/>
          </p:nvPr>
        </p:nvSpPr>
        <p:spPr>
          <a:xfrm>
            <a:off x="914400" y="274637"/>
            <a:ext cx="7770812" cy="490537"/>
          </a:xfrm>
          <a:prstGeom prst="rect">
            <a:avLst/>
          </a:prstGeom>
          <a:noFill/>
          <a:ln>
            <a:noFill/>
          </a:ln>
        </p:spPr>
        <p:txBody>
          <a:bodyPr anchorCtr="0" anchor="b" bIns="91425" lIns="90000" spcFirstLastPara="1" rIns="90000" wrap="square" tIns="46800">
            <a:noAutofit/>
          </a:bodyPr>
          <a:lstStyle/>
          <a:p>
            <a:pPr indent="0" lvl="0" marL="0" rtl="0" algn="l">
              <a:lnSpc>
                <a:spcPct val="100000"/>
              </a:lnSpc>
              <a:spcBef>
                <a:spcPts val="0"/>
              </a:spcBef>
              <a:spcAft>
                <a:spcPts val="0"/>
              </a:spcAft>
              <a:buSzPts val="4000"/>
              <a:buNone/>
            </a:pPr>
            <a:r>
              <a:rPr b="0" i="0" lang="en-US" sz="4000" u="none">
                <a:solidFill>
                  <a:srgbClr val="696464"/>
                </a:solidFill>
                <a:latin typeface="Libre Franklin"/>
                <a:ea typeface="Libre Franklin"/>
                <a:cs typeface="Libre Franklin"/>
                <a:sym typeface="Libre Franklin"/>
              </a:rPr>
              <a:t>PQ using Array</a:t>
            </a:r>
            <a:endParaRPr/>
          </a:p>
        </p:txBody>
      </p:sp>
      <p:pic>
        <p:nvPicPr>
          <p:cNvPr id="532" name="Google Shape;532;p34"/>
          <p:cNvPicPr preferRelativeResize="0"/>
          <p:nvPr>
            <p:ph idx="1" type="body"/>
          </p:nvPr>
        </p:nvPicPr>
        <p:blipFill rotWithShape="1">
          <a:blip r:embed="rId3">
            <a:alphaModFix/>
          </a:blip>
          <a:srcRect b="0" l="0" r="0" t="0"/>
          <a:stretch/>
        </p:blipFill>
        <p:spPr>
          <a:xfrm>
            <a:off x="539750" y="1125537"/>
            <a:ext cx="6696075" cy="54689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5"/>
          <p:cNvSpPr txBox="1"/>
          <p:nvPr/>
        </p:nvSpPr>
        <p:spPr>
          <a:xfrm>
            <a:off x="914400" y="225425"/>
            <a:ext cx="7772400" cy="1281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538" name="Google Shape;538;p35"/>
          <p:cNvSpPr txBox="1"/>
          <p:nvPr/>
        </p:nvSpPr>
        <p:spPr>
          <a:xfrm>
            <a:off x="914400" y="1447800"/>
            <a:ext cx="7772400" cy="45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539" name="Google Shape;539;p35"/>
          <p:cNvPicPr preferRelativeResize="0"/>
          <p:nvPr/>
        </p:nvPicPr>
        <p:blipFill rotWithShape="1">
          <a:blip r:embed="rId3">
            <a:alphaModFix/>
          </a:blip>
          <a:srcRect b="0" l="0" r="0" t="0"/>
          <a:stretch/>
        </p:blipFill>
        <p:spPr>
          <a:xfrm>
            <a:off x="357187" y="285750"/>
            <a:ext cx="8501062" cy="60721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6"/>
          <p:cNvSpPr txBox="1"/>
          <p:nvPr/>
        </p:nvSpPr>
        <p:spPr>
          <a:xfrm>
            <a:off x="914400" y="225425"/>
            <a:ext cx="7772400" cy="1281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545" name="Google Shape;545;p36"/>
          <p:cNvSpPr txBox="1"/>
          <p:nvPr/>
        </p:nvSpPr>
        <p:spPr>
          <a:xfrm>
            <a:off x="914400" y="1447800"/>
            <a:ext cx="7772400" cy="457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546" name="Google Shape;546;p36"/>
          <p:cNvPicPr preferRelativeResize="0"/>
          <p:nvPr/>
        </p:nvPicPr>
        <p:blipFill rotWithShape="1">
          <a:blip r:embed="rId3">
            <a:alphaModFix/>
          </a:blip>
          <a:srcRect b="0" l="0" r="0" t="0"/>
          <a:stretch/>
        </p:blipFill>
        <p:spPr>
          <a:xfrm>
            <a:off x="500062" y="285750"/>
            <a:ext cx="8286750" cy="60721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7"/>
          <p:cNvSpPr txBox="1"/>
          <p:nvPr/>
        </p:nvSpPr>
        <p:spPr>
          <a:xfrm>
            <a:off x="914400" y="225425"/>
            <a:ext cx="7772400" cy="1281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552" name="Google Shape;552;p37"/>
          <p:cNvPicPr preferRelativeResize="0"/>
          <p:nvPr/>
        </p:nvPicPr>
        <p:blipFill rotWithShape="1">
          <a:blip r:embed="rId3">
            <a:alphaModFix/>
          </a:blip>
          <a:srcRect b="0" l="0" r="0" t="0"/>
          <a:stretch/>
        </p:blipFill>
        <p:spPr>
          <a:xfrm>
            <a:off x="500062" y="214312"/>
            <a:ext cx="8286750" cy="6143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nvSpPr>
        <p:spPr>
          <a:xfrm>
            <a:off x="914400" y="225425"/>
            <a:ext cx="7772400" cy="1281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558" name="Google Shape;558;p38"/>
          <p:cNvPicPr preferRelativeResize="0"/>
          <p:nvPr/>
        </p:nvPicPr>
        <p:blipFill rotWithShape="1">
          <a:blip r:embed="rId3">
            <a:alphaModFix/>
          </a:blip>
          <a:srcRect b="0" l="0" r="0" t="0"/>
          <a:stretch/>
        </p:blipFill>
        <p:spPr>
          <a:xfrm>
            <a:off x="357187" y="357187"/>
            <a:ext cx="8429625" cy="60721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914400" y="0"/>
            <a:ext cx="8229600" cy="633412"/>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0000"/>
              </a:buClr>
              <a:buSzPts val="3700"/>
              <a:buFont typeface="Times New Roman"/>
              <a:buNone/>
            </a:pPr>
            <a:r>
              <a:rPr b="1" i="0" lang="en-US" sz="3700" u="none">
                <a:solidFill>
                  <a:srgbClr val="FF0000"/>
                </a:solidFill>
                <a:latin typeface="Times New Roman"/>
                <a:ea typeface="Times New Roman"/>
                <a:cs typeface="Times New Roman"/>
                <a:sym typeface="Times New Roman"/>
              </a:rPr>
              <a:t>Queue Operations</a:t>
            </a:r>
            <a:endParaRPr/>
          </a:p>
        </p:txBody>
      </p:sp>
      <p:sp>
        <p:nvSpPr>
          <p:cNvPr id="117" name="Google Shape;117;p4"/>
          <p:cNvSpPr txBox="1"/>
          <p:nvPr/>
        </p:nvSpPr>
        <p:spPr>
          <a:xfrm>
            <a:off x="285750" y="1268412"/>
            <a:ext cx="8628062" cy="4929187"/>
          </a:xfrm>
          <a:prstGeom prst="rect">
            <a:avLst/>
          </a:prstGeom>
          <a:noFill/>
          <a:ln>
            <a:noFill/>
          </a:ln>
        </p:spPr>
        <p:txBody>
          <a:bodyPr anchorCtr="0" anchor="t" bIns="46800" lIns="90000" spcFirstLastPara="1" rIns="90000" wrap="square" tIns="46800">
            <a:noAutofit/>
          </a:bodyPr>
          <a:lstStyle/>
          <a:p>
            <a:pPr indent="-606425" lvl="0" marL="606425" marR="0" rtl="0" algn="l">
              <a:lnSpc>
                <a:spcPct val="120000"/>
              </a:lnSpc>
              <a:spcBef>
                <a:spcPts val="0"/>
              </a:spcBef>
              <a:spcAft>
                <a:spcPts val="0"/>
              </a:spcAft>
              <a:buClr>
                <a:srgbClr val="D34817"/>
              </a:buClr>
              <a:buSzPts val="2550"/>
              <a:buFont typeface="Noto Sans Symbols"/>
              <a:buChar char="⚫"/>
            </a:pPr>
            <a:r>
              <a:rPr b="0" i="0" lang="en-US" sz="3000" u="none">
                <a:solidFill>
                  <a:srgbClr val="000000"/>
                </a:solidFill>
                <a:latin typeface="Libre Baskerville"/>
                <a:ea typeface="Libre Baskerville"/>
                <a:cs typeface="Libre Baskerville"/>
                <a:sym typeface="Libre Baskerville"/>
              </a:rPr>
              <a:t>There are four basic queue operations. </a:t>
            </a:r>
            <a:endParaRPr/>
          </a:p>
          <a:p>
            <a:pPr indent="-606425" lvl="0" marL="606425" marR="0" rtl="0" algn="l">
              <a:lnSpc>
                <a:spcPct val="120000"/>
              </a:lnSpc>
              <a:spcBef>
                <a:spcPts val="600"/>
              </a:spcBef>
              <a:spcAft>
                <a:spcPts val="0"/>
              </a:spcAft>
              <a:buClr>
                <a:srgbClr val="D34817"/>
              </a:buClr>
              <a:buSzPts val="2550"/>
              <a:buFont typeface="Noto Sans Symbols"/>
              <a:buChar char="⚫"/>
            </a:pPr>
            <a:r>
              <a:rPr b="0" i="0" lang="en-US" sz="3000" u="none">
                <a:solidFill>
                  <a:srgbClr val="000000"/>
                </a:solidFill>
                <a:latin typeface="Libre Baskerville"/>
                <a:ea typeface="Libre Baskerville"/>
                <a:cs typeface="Libre Baskerville"/>
                <a:sym typeface="Libre Baskerville"/>
              </a:rPr>
              <a:t>Data can be inserted at the rear and processed from the front.</a:t>
            </a:r>
            <a:endParaRPr/>
          </a:p>
          <a:p>
            <a:pPr indent="-606425" lvl="0" marL="606425" marR="0" rtl="0" algn="l">
              <a:lnSpc>
                <a:spcPct val="120000"/>
              </a:lnSpc>
              <a:spcBef>
                <a:spcPts val="600"/>
              </a:spcBef>
              <a:spcAft>
                <a:spcPts val="0"/>
              </a:spcAft>
              <a:buClr>
                <a:schemeClr val="lt1"/>
              </a:buClr>
              <a:buSzPts val="3000"/>
              <a:buFont typeface="Times New Roman"/>
              <a:buNone/>
            </a:pPr>
            <a:r>
              <a:t/>
            </a:r>
            <a:endParaRPr b="0" i="0" sz="3000" u="none">
              <a:solidFill>
                <a:srgbClr val="000000"/>
              </a:solidFill>
              <a:latin typeface="Libre Baskerville"/>
              <a:ea typeface="Libre Baskerville"/>
              <a:cs typeface="Libre Baskerville"/>
              <a:sym typeface="Libre Baskerville"/>
            </a:endParaRPr>
          </a:p>
          <a:p>
            <a:pPr indent="-606425" lvl="0" marL="606425" marR="0" rtl="0" algn="l">
              <a:lnSpc>
                <a:spcPct val="120000"/>
              </a:lnSpc>
              <a:spcBef>
                <a:spcPts val="600"/>
              </a:spcBef>
              <a:spcAft>
                <a:spcPts val="0"/>
              </a:spcAft>
              <a:buClr>
                <a:srgbClr val="D34817"/>
              </a:buClr>
              <a:buSzPts val="2210"/>
              <a:buFont typeface="Libre Baskerville"/>
              <a:buAutoNum type="arabicPeriod"/>
            </a:pPr>
            <a:r>
              <a:rPr b="0" i="0" lang="en-US" sz="2600" u="none">
                <a:solidFill>
                  <a:srgbClr val="000000"/>
                </a:solidFill>
                <a:latin typeface="Libre Baskerville"/>
                <a:ea typeface="Libre Baskerville"/>
                <a:cs typeface="Libre Baskerville"/>
                <a:sym typeface="Libre Baskerville"/>
              </a:rPr>
              <a:t>Enqueue ; inserts an element at the rear of the queue.</a:t>
            </a:r>
            <a:endParaRPr/>
          </a:p>
          <a:p>
            <a:pPr indent="-606425" lvl="0" marL="606425" marR="0" rtl="0" algn="l">
              <a:lnSpc>
                <a:spcPct val="120000"/>
              </a:lnSpc>
              <a:spcBef>
                <a:spcPts val="600"/>
              </a:spcBef>
              <a:spcAft>
                <a:spcPts val="0"/>
              </a:spcAft>
              <a:buClr>
                <a:srgbClr val="D34817"/>
              </a:buClr>
              <a:buSzPts val="2210"/>
              <a:buFont typeface="Libre Baskerville"/>
              <a:buAutoNum type="arabicPeriod"/>
            </a:pPr>
            <a:r>
              <a:rPr b="0" i="0" lang="en-US" sz="2600" u="none">
                <a:solidFill>
                  <a:srgbClr val="000000"/>
                </a:solidFill>
                <a:latin typeface="Libre Baskerville"/>
                <a:ea typeface="Libre Baskerville"/>
                <a:cs typeface="Libre Baskerville"/>
                <a:sym typeface="Libre Baskerville"/>
              </a:rPr>
              <a:t>Dequeue ; deletes an element at the front of the queue.</a:t>
            </a:r>
            <a:endParaRPr/>
          </a:p>
          <a:p>
            <a:pPr indent="-606425" lvl="0" marL="606425" marR="0" rtl="0" algn="l">
              <a:lnSpc>
                <a:spcPct val="120000"/>
              </a:lnSpc>
              <a:spcBef>
                <a:spcPts val="600"/>
              </a:spcBef>
              <a:spcAft>
                <a:spcPts val="0"/>
              </a:spcAft>
              <a:buClr>
                <a:srgbClr val="D34817"/>
              </a:buClr>
              <a:buSzPts val="2210"/>
              <a:buFont typeface="Libre Baskerville"/>
              <a:buAutoNum type="arabicPeriod"/>
            </a:pPr>
            <a:r>
              <a:rPr b="0" i="0" lang="en-US" sz="2600" u="none">
                <a:solidFill>
                  <a:srgbClr val="000000"/>
                </a:solidFill>
                <a:latin typeface="Libre Baskerville"/>
                <a:ea typeface="Libre Baskerville"/>
                <a:cs typeface="Libre Baskerville"/>
                <a:sym typeface="Libre Baskerville"/>
              </a:rPr>
              <a:t>Queue Front; examines the element at the front of the queue.</a:t>
            </a:r>
            <a:endParaRPr/>
          </a:p>
          <a:p>
            <a:pPr indent="-606425" lvl="0" marL="606425" marR="0" rtl="0" algn="l">
              <a:lnSpc>
                <a:spcPct val="120000"/>
              </a:lnSpc>
              <a:spcBef>
                <a:spcPts val="600"/>
              </a:spcBef>
              <a:spcAft>
                <a:spcPts val="0"/>
              </a:spcAft>
              <a:buClr>
                <a:srgbClr val="D34817"/>
              </a:buClr>
              <a:buSzPts val="2210"/>
              <a:buFont typeface="Libre Baskerville"/>
              <a:buAutoNum type="arabicPeriod"/>
            </a:pPr>
            <a:r>
              <a:rPr b="0" i="0" lang="en-US" sz="2600" u="none">
                <a:solidFill>
                  <a:srgbClr val="000000"/>
                </a:solidFill>
                <a:latin typeface="Libre Baskerville"/>
                <a:ea typeface="Libre Baskerville"/>
                <a:cs typeface="Libre Baskerville"/>
                <a:sym typeface="Libre Baskerville"/>
              </a:rPr>
              <a:t>Queue Rear; examines the element at the rear of the queue.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nvSpPr>
        <p:spPr>
          <a:xfrm>
            <a:off x="7737475" y="5876925"/>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2</a:t>
            </a:r>
            <a:endParaRPr/>
          </a:p>
        </p:txBody>
      </p:sp>
      <p:pic>
        <p:nvPicPr>
          <p:cNvPr id="124" name="Google Shape;124;p5"/>
          <p:cNvPicPr preferRelativeResize="0"/>
          <p:nvPr/>
        </p:nvPicPr>
        <p:blipFill rotWithShape="1">
          <a:blip r:embed="rId3">
            <a:alphaModFix/>
          </a:blip>
          <a:srcRect b="0" l="0" r="0" t="0"/>
          <a:stretch/>
        </p:blipFill>
        <p:spPr>
          <a:xfrm>
            <a:off x="646112" y="2025650"/>
            <a:ext cx="7202487" cy="1963737"/>
          </a:xfrm>
          <a:prstGeom prst="rect">
            <a:avLst/>
          </a:prstGeom>
          <a:noFill/>
          <a:ln>
            <a:noFill/>
          </a:ln>
        </p:spPr>
      </p:pic>
      <p:sp>
        <p:nvSpPr>
          <p:cNvPr id="125" name="Google Shape;125;p5"/>
          <p:cNvSpPr txBox="1"/>
          <p:nvPr/>
        </p:nvSpPr>
        <p:spPr>
          <a:xfrm>
            <a:off x="857250" y="285750"/>
            <a:ext cx="3848100" cy="657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700"/>
              <a:buFont typeface="Times New Roman"/>
              <a:buNone/>
            </a:pPr>
            <a:r>
              <a:rPr b="1" i="0" lang="en-US" sz="3700" u="none">
                <a:solidFill>
                  <a:srgbClr val="FF0000"/>
                </a:solidFill>
                <a:latin typeface="Times New Roman"/>
                <a:ea typeface="Times New Roman"/>
                <a:cs typeface="Times New Roman"/>
                <a:sym typeface="Times New Roman"/>
              </a:rPr>
              <a:t>Queue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nvSpPr>
        <p:spPr>
          <a:xfrm>
            <a:off x="7808912" y="5876925"/>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3</a:t>
            </a:r>
            <a:endParaRPr/>
          </a:p>
        </p:txBody>
      </p:sp>
      <p:pic>
        <p:nvPicPr>
          <p:cNvPr id="132" name="Google Shape;132;p6"/>
          <p:cNvPicPr preferRelativeResize="0"/>
          <p:nvPr/>
        </p:nvPicPr>
        <p:blipFill rotWithShape="1">
          <a:blip r:embed="rId3">
            <a:alphaModFix/>
          </a:blip>
          <a:srcRect b="0" l="0" r="0" t="0"/>
          <a:stretch/>
        </p:blipFill>
        <p:spPr>
          <a:xfrm>
            <a:off x="560387" y="2374900"/>
            <a:ext cx="7897812" cy="1892300"/>
          </a:xfrm>
          <a:prstGeom prst="rect">
            <a:avLst/>
          </a:prstGeom>
          <a:noFill/>
          <a:ln>
            <a:noFill/>
          </a:ln>
        </p:spPr>
      </p:pic>
      <p:sp>
        <p:nvSpPr>
          <p:cNvPr id="133" name="Google Shape;133;p6"/>
          <p:cNvSpPr txBox="1"/>
          <p:nvPr/>
        </p:nvSpPr>
        <p:spPr>
          <a:xfrm>
            <a:off x="785812" y="357187"/>
            <a:ext cx="3848100" cy="657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700"/>
              <a:buFont typeface="Times New Roman"/>
              <a:buNone/>
            </a:pPr>
            <a:r>
              <a:rPr b="1" i="0" lang="en-US" sz="3700" u="none">
                <a:solidFill>
                  <a:srgbClr val="FF0000"/>
                </a:solidFill>
                <a:latin typeface="Times New Roman"/>
                <a:ea typeface="Times New Roman"/>
                <a:cs typeface="Times New Roman"/>
                <a:sym typeface="Times New Roman"/>
              </a:rPr>
              <a:t>Queue Operations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nvSpPr>
        <p:spPr>
          <a:xfrm>
            <a:off x="7737475" y="5876925"/>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4</a:t>
            </a:r>
            <a:endParaRPr/>
          </a:p>
        </p:txBody>
      </p:sp>
      <p:pic>
        <p:nvPicPr>
          <p:cNvPr id="140" name="Google Shape;140;p7"/>
          <p:cNvPicPr preferRelativeResize="0"/>
          <p:nvPr/>
        </p:nvPicPr>
        <p:blipFill rotWithShape="1">
          <a:blip r:embed="rId3">
            <a:alphaModFix/>
          </a:blip>
          <a:srcRect b="0" l="0" r="0" t="0"/>
          <a:stretch/>
        </p:blipFill>
        <p:spPr>
          <a:xfrm>
            <a:off x="298450" y="2049462"/>
            <a:ext cx="8007350" cy="1930400"/>
          </a:xfrm>
          <a:prstGeom prst="rect">
            <a:avLst/>
          </a:prstGeom>
          <a:noFill/>
          <a:ln>
            <a:noFill/>
          </a:ln>
        </p:spPr>
      </p:pic>
      <p:sp>
        <p:nvSpPr>
          <p:cNvPr id="141" name="Google Shape;141;p7"/>
          <p:cNvSpPr txBox="1"/>
          <p:nvPr/>
        </p:nvSpPr>
        <p:spPr>
          <a:xfrm>
            <a:off x="500062" y="214312"/>
            <a:ext cx="3848100" cy="657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700"/>
              <a:buFont typeface="Times New Roman"/>
              <a:buNone/>
            </a:pPr>
            <a:r>
              <a:rPr b="1" i="0" lang="en-US" sz="3700" u="none">
                <a:solidFill>
                  <a:srgbClr val="FF0000"/>
                </a:solidFill>
                <a:latin typeface="Times New Roman"/>
                <a:ea typeface="Times New Roman"/>
                <a:cs typeface="Times New Roman"/>
                <a:sym typeface="Times New Roman"/>
              </a:rPr>
              <a:t>Queue Operations</a:t>
            </a:r>
            <a:endParaRPr/>
          </a:p>
        </p:txBody>
      </p:sp>
      <p:sp>
        <p:nvSpPr>
          <p:cNvPr id="142" name="Google Shape;142;p7"/>
          <p:cNvSpPr txBox="1"/>
          <p:nvPr/>
        </p:nvSpPr>
        <p:spPr>
          <a:xfrm>
            <a:off x="498475" y="4673600"/>
            <a:ext cx="8350250" cy="825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If there are no data in the queue, then the queue is in an underflow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7808912" y="5949950"/>
            <a:ext cx="914400" cy="3413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5</a:t>
            </a:r>
            <a:endParaRPr/>
          </a:p>
        </p:txBody>
      </p:sp>
      <p:pic>
        <p:nvPicPr>
          <p:cNvPr id="149" name="Google Shape;149;p8"/>
          <p:cNvPicPr preferRelativeResize="0"/>
          <p:nvPr/>
        </p:nvPicPr>
        <p:blipFill rotWithShape="1">
          <a:blip r:embed="rId3">
            <a:alphaModFix/>
          </a:blip>
          <a:srcRect b="0" l="0" r="0" t="0"/>
          <a:stretch/>
        </p:blipFill>
        <p:spPr>
          <a:xfrm>
            <a:off x="423862" y="2265362"/>
            <a:ext cx="8034337" cy="1925637"/>
          </a:xfrm>
          <a:prstGeom prst="rect">
            <a:avLst/>
          </a:prstGeom>
          <a:noFill/>
          <a:ln>
            <a:noFill/>
          </a:ln>
        </p:spPr>
      </p:pic>
      <p:sp>
        <p:nvSpPr>
          <p:cNvPr id="150" name="Google Shape;150;p8"/>
          <p:cNvSpPr txBox="1"/>
          <p:nvPr/>
        </p:nvSpPr>
        <p:spPr>
          <a:xfrm>
            <a:off x="498475" y="4673600"/>
            <a:ext cx="8350250" cy="825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If there are no data in the queue, then the queue is in an underflow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state.</a:t>
            </a:r>
            <a:endParaRPr/>
          </a:p>
        </p:txBody>
      </p:sp>
      <p:sp>
        <p:nvSpPr>
          <p:cNvPr id="151" name="Google Shape;151;p8"/>
          <p:cNvSpPr txBox="1"/>
          <p:nvPr/>
        </p:nvSpPr>
        <p:spPr>
          <a:xfrm>
            <a:off x="571500" y="357187"/>
            <a:ext cx="3848100" cy="6572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700"/>
              <a:buFont typeface="Times New Roman"/>
              <a:buNone/>
            </a:pPr>
            <a:r>
              <a:rPr b="1" i="0" lang="en-US" sz="3700" u="none">
                <a:solidFill>
                  <a:srgbClr val="FF0000"/>
                </a:solidFill>
                <a:latin typeface="Times New Roman"/>
                <a:ea typeface="Times New Roman"/>
                <a:cs typeface="Times New Roman"/>
                <a:sym typeface="Times New Roman"/>
              </a:rPr>
              <a:t>Queue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nvSpPr>
        <p:spPr>
          <a:xfrm>
            <a:off x="7810500" y="5949950"/>
            <a:ext cx="1076325" cy="3365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Figure 5-6</a:t>
            </a:r>
            <a:endParaRPr/>
          </a:p>
        </p:txBody>
      </p:sp>
      <p:pic>
        <p:nvPicPr>
          <p:cNvPr id="158" name="Google Shape;158;p9"/>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