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notesMasterIdLst>
    <p:notesMasterId r:id="rId34"/>
  </p:notesMasterIdLst>
  <p:sldIdLst>
    <p:sldId id="256" r:id="rId2"/>
    <p:sldId id="267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FFFB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A2B55-BA31-4101-8D26-C02AF198BC5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A3EABA-43BC-4D95-A0D8-02754D7D9189}">
      <dgm:prSet phldrT="[Text]"/>
      <dgm:spPr/>
      <dgm:t>
        <a:bodyPr/>
        <a:lstStyle/>
        <a:p>
          <a:r>
            <a:rPr lang="en-IN" dirty="0"/>
            <a:t>Statistics</a:t>
          </a:r>
        </a:p>
      </dgm:t>
    </dgm:pt>
    <dgm:pt modelId="{FCAA4557-8A58-46CE-B1C2-DB9FD1823861}" type="parTrans" cxnId="{9DA17A1C-296E-4FF4-A543-3684376B537D}">
      <dgm:prSet/>
      <dgm:spPr/>
      <dgm:t>
        <a:bodyPr/>
        <a:lstStyle/>
        <a:p>
          <a:endParaRPr lang="en-IN"/>
        </a:p>
      </dgm:t>
    </dgm:pt>
    <dgm:pt modelId="{589E2D85-D58C-4035-8702-C312C2FF39F0}" type="sibTrans" cxnId="{9DA17A1C-296E-4FF4-A543-3684376B537D}">
      <dgm:prSet/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39E15619-7585-4FD2-8B70-2F9E680BADC7}">
      <dgm:prSet phldrT="[Text]"/>
      <dgm:spPr/>
      <dgm:t>
        <a:bodyPr/>
        <a:lstStyle/>
        <a:p>
          <a:r>
            <a:rPr lang="en-IN" dirty="0"/>
            <a:t>Machine Learning</a:t>
          </a:r>
        </a:p>
      </dgm:t>
    </dgm:pt>
    <dgm:pt modelId="{8333B64A-D2A4-4D2C-BBAC-E8095B0C87F2}" type="parTrans" cxnId="{9590E72C-47C6-4049-96C2-DFE3D6832EA1}">
      <dgm:prSet/>
      <dgm:spPr/>
      <dgm:t>
        <a:bodyPr/>
        <a:lstStyle/>
        <a:p>
          <a:endParaRPr lang="en-IN"/>
        </a:p>
      </dgm:t>
    </dgm:pt>
    <dgm:pt modelId="{31EECF2C-0113-4B4F-B89D-2027B99328D4}" type="sibTrans" cxnId="{9590E72C-47C6-4049-96C2-DFE3D6832EA1}">
      <dgm:prSet/>
      <dgm:spPr/>
      <dgm:t>
        <a:bodyPr/>
        <a:lstStyle/>
        <a:p>
          <a:r>
            <a:rPr lang="en-IN" dirty="0"/>
            <a:t>Probability</a:t>
          </a:r>
        </a:p>
      </dgm:t>
    </dgm:pt>
    <dgm:pt modelId="{C9B000B5-5880-4EE3-A9D9-94ADFC11B297}">
      <dgm:prSet phldrT="[Text]"/>
      <dgm:spPr/>
      <dgm:t>
        <a:bodyPr/>
        <a:lstStyle/>
        <a:p>
          <a:r>
            <a:rPr lang="en-IN" dirty="0"/>
            <a:t>Calculus</a:t>
          </a:r>
        </a:p>
      </dgm:t>
    </dgm:pt>
    <dgm:pt modelId="{1F2E5841-A123-4D2F-979C-1CBF1CB90613}" type="parTrans" cxnId="{BD7182EE-472D-446A-81D4-3C0808065F54}">
      <dgm:prSet/>
      <dgm:spPr/>
      <dgm:t>
        <a:bodyPr/>
        <a:lstStyle/>
        <a:p>
          <a:endParaRPr lang="en-IN"/>
        </a:p>
      </dgm:t>
    </dgm:pt>
    <dgm:pt modelId="{221185D1-B0BC-400D-B40D-D499017D2984}" type="sibTrans" cxnId="{BD7182EE-472D-446A-81D4-3C0808065F54}">
      <dgm:prSet custT="1"/>
      <dgm:spPr/>
      <dgm:t>
        <a:bodyPr/>
        <a:lstStyle/>
        <a:p>
          <a:r>
            <a:rPr lang="en-IN" sz="2200" dirty="0"/>
            <a:t>Linear Algebra</a:t>
          </a:r>
        </a:p>
      </dgm:t>
    </dgm:pt>
    <dgm:pt modelId="{AFA7693D-3940-4BD0-A1E7-DAA37F6FF8F4}" type="pres">
      <dgm:prSet presAssocID="{259A2B55-BA31-4101-8D26-C02AF198BC5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E6F180-EE9F-40C6-8F98-D30B49E4BB59}" type="pres">
      <dgm:prSet presAssocID="{2FA3EABA-43BC-4D95-A0D8-02754D7D9189}" presName="composite" presStyleCnt="0"/>
      <dgm:spPr/>
    </dgm:pt>
    <dgm:pt modelId="{62AB402E-D418-411C-A80E-2993A3BF2C71}" type="pres">
      <dgm:prSet presAssocID="{2FA3EABA-43BC-4D95-A0D8-02754D7D9189}" presName="Parent1" presStyleLbl="node1" presStyleIdx="0" presStyleCnt="6" custLinFactX="-6488" custLinFactNeighborX="-100000" custLinFactNeighborY="1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A23F6-6A72-43BD-A36E-99076A2F4274}" type="pres">
      <dgm:prSet presAssocID="{2FA3EABA-43BC-4D95-A0D8-02754D7D918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E48FB49-B6AE-42C2-B442-9C4BF96688B2}" type="pres">
      <dgm:prSet presAssocID="{2FA3EABA-43BC-4D95-A0D8-02754D7D9189}" presName="BalanceSpacing" presStyleCnt="0"/>
      <dgm:spPr/>
    </dgm:pt>
    <dgm:pt modelId="{F5E82BFC-895B-4623-A855-A8D545637A0D}" type="pres">
      <dgm:prSet presAssocID="{2FA3EABA-43BC-4D95-A0D8-02754D7D9189}" presName="BalanceSpacing1" presStyleCnt="0"/>
      <dgm:spPr/>
    </dgm:pt>
    <dgm:pt modelId="{AC5CA552-2980-4A3A-9911-F1D096D3A8C1}" type="pres">
      <dgm:prSet presAssocID="{589E2D85-D58C-4035-8702-C312C2FF39F0}" presName="Accent1Text" presStyleLbl="node1" presStyleIdx="1" presStyleCnt="6" custLinFactX="100000" custLinFactNeighborX="133762" custLinFactNeighborY="84880"/>
      <dgm:spPr/>
      <dgm:t>
        <a:bodyPr/>
        <a:lstStyle/>
        <a:p>
          <a:endParaRPr lang="en-US"/>
        </a:p>
      </dgm:t>
    </dgm:pt>
    <dgm:pt modelId="{722C9113-030F-42C1-8873-59C676971639}" type="pres">
      <dgm:prSet presAssocID="{589E2D85-D58C-4035-8702-C312C2FF39F0}" presName="spaceBetweenRectangles" presStyleCnt="0"/>
      <dgm:spPr/>
    </dgm:pt>
    <dgm:pt modelId="{615805E7-5252-4D8D-B2AE-77B2D51ED42F}" type="pres">
      <dgm:prSet presAssocID="{39E15619-7585-4FD2-8B70-2F9E680BADC7}" presName="composite" presStyleCnt="0"/>
      <dgm:spPr/>
    </dgm:pt>
    <dgm:pt modelId="{BF159A7D-A845-42FB-85F8-0DB44F7EC572}" type="pres">
      <dgm:prSet presAssocID="{39E15619-7585-4FD2-8B70-2F9E680BADC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D4A5F-15A8-4AC9-8046-1AE51CE97C0C}" type="pres">
      <dgm:prSet presAssocID="{39E15619-7585-4FD2-8B70-2F9E680BADC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8131F98-284C-4444-8E7F-DAFA811CAD6A}" type="pres">
      <dgm:prSet presAssocID="{39E15619-7585-4FD2-8B70-2F9E680BADC7}" presName="BalanceSpacing" presStyleCnt="0"/>
      <dgm:spPr/>
    </dgm:pt>
    <dgm:pt modelId="{647A145D-2EB5-488F-8F10-FFAA3FB60EF6}" type="pres">
      <dgm:prSet presAssocID="{39E15619-7585-4FD2-8B70-2F9E680BADC7}" presName="BalanceSpacing1" presStyleCnt="0"/>
      <dgm:spPr/>
    </dgm:pt>
    <dgm:pt modelId="{C5FF8313-60DD-4903-8938-F307F5EC7026}" type="pres">
      <dgm:prSet presAssocID="{31EECF2C-0113-4B4F-B89D-2027B99328D4}" presName="Accent1Text" presStyleLbl="node1" presStyleIdx="3" presStyleCnt="6" custLinFactX="-63404" custLinFactNeighborX="-100000" custLinFactNeighborY="81463"/>
      <dgm:spPr/>
      <dgm:t>
        <a:bodyPr/>
        <a:lstStyle/>
        <a:p>
          <a:endParaRPr lang="en-US"/>
        </a:p>
      </dgm:t>
    </dgm:pt>
    <dgm:pt modelId="{816383D0-B061-448F-B4A7-0F03273912ED}" type="pres">
      <dgm:prSet presAssocID="{31EECF2C-0113-4B4F-B89D-2027B99328D4}" presName="spaceBetweenRectangles" presStyleCnt="0"/>
      <dgm:spPr/>
    </dgm:pt>
    <dgm:pt modelId="{D5DD4C1A-F079-4EB4-B19B-2155A59A3FC3}" type="pres">
      <dgm:prSet presAssocID="{C9B000B5-5880-4EE3-A9D9-94ADFC11B297}" presName="composite" presStyleCnt="0"/>
      <dgm:spPr/>
    </dgm:pt>
    <dgm:pt modelId="{AD3F7E53-5088-4EC3-8DA9-3350BBE31341}" type="pres">
      <dgm:prSet presAssocID="{C9B000B5-5880-4EE3-A9D9-94ADFC11B297}" presName="Parent1" presStyleLbl="node1" presStyleIdx="4" presStyleCnt="6" custLinFactNeighborX="-918" custLinFactNeighborY="-3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01103-2FB8-4F10-9E98-336674F2ECB2}" type="pres">
      <dgm:prSet presAssocID="{C9B000B5-5880-4EE3-A9D9-94ADFC11B29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137189C-16F3-4BC7-9BD5-D4DAF706EB7F}" type="pres">
      <dgm:prSet presAssocID="{C9B000B5-5880-4EE3-A9D9-94ADFC11B297}" presName="BalanceSpacing" presStyleCnt="0"/>
      <dgm:spPr/>
    </dgm:pt>
    <dgm:pt modelId="{E8A37214-ED82-499F-A6CC-1C9F63768D1E}" type="pres">
      <dgm:prSet presAssocID="{C9B000B5-5880-4EE3-A9D9-94ADFC11B297}" presName="BalanceSpacing1" presStyleCnt="0"/>
      <dgm:spPr/>
    </dgm:pt>
    <dgm:pt modelId="{8BB49C46-2A03-451C-863E-3ADD2C919C32}" type="pres">
      <dgm:prSet presAssocID="{221185D1-B0BC-400D-B40D-D499017D2984}" presName="Accent1Text" presStyleLbl="node1" presStyleIdx="5" presStyleCnt="6" custLinFactX="5570" custLinFactY="-68087" custLinFactNeighborX="100000" custLinFactNeighborY="-100000"/>
      <dgm:spPr/>
      <dgm:t>
        <a:bodyPr/>
        <a:lstStyle/>
        <a:p>
          <a:endParaRPr lang="en-US"/>
        </a:p>
      </dgm:t>
    </dgm:pt>
  </dgm:ptLst>
  <dgm:cxnLst>
    <dgm:cxn modelId="{F0CA7B71-5057-45AA-85B1-FE545F96306C}" type="presOf" srcId="{259A2B55-BA31-4101-8D26-C02AF198BC57}" destId="{AFA7693D-3940-4BD0-A1E7-DAA37F6FF8F4}" srcOrd="0" destOrd="0" presId="urn:microsoft.com/office/officeart/2008/layout/AlternatingHexagons"/>
    <dgm:cxn modelId="{E4796BCA-92CE-4E5E-B6C1-CA3B3B96E498}" type="presOf" srcId="{C9B000B5-5880-4EE3-A9D9-94ADFC11B297}" destId="{AD3F7E53-5088-4EC3-8DA9-3350BBE31341}" srcOrd="0" destOrd="0" presId="urn:microsoft.com/office/officeart/2008/layout/AlternatingHexagons"/>
    <dgm:cxn modelId="{6BCFC498-31BE-462D-A45B-BCE410E98C9B}" type="presOf" srcId="{2FA3EABA-43BC-4D95-A0D8-02754D7D9189}" destId="{62AB402E-D418-411C-A80E-2993A3BF2C71}" srcOrd="0" destOrd="0" presId="urn:microsoft.com/office/officeart/2008/layout/AlternatingHexagons"/>
    <dgm:cxn modelId="{28D64B8A-CBBD-46E4-B52C-67CEB2ABBE91}" type="presOf" srcId="{31EECF2C-0113-4B4F-B89D-2027B99328D4}" destId="{C5FF8313-60DD-4903-8938-F307F5EC7026}" srcOrd="0" destOrd="0" presId="urn:microsoft.com/office/officeart/2008/layout/AlternatingHexagons"/>
    <dgm:cxn modelId="{9DA17A1C-296E-4FF4-A543-3684376B537D}" srcId="{259A2B55-BA31-4101-8D26-C02AF198BC57}" destId="{2FA3EABA-43BC-4D95-A0D8-02754D7D9189}" srcOrd="0" destOrd="0" parTransId="{FCAA4557-8A58-46CE-B1C2-DB9FD1823861}" sibTransId="{589E2D85-D58C-4035-8702-C312C2FF39F0}"/>
    <dgm:cxn modelId="{3A9C33A9-CF6D-48D7-B898-A43210987298}" type="presOf" srcId="{39E15619-7585-4FD2-8B70-2F9E680BADC7}" destId="{BF159A7D-A845-42FB-85F8-0DB44F7EC572}" srcOrd="0" destOrd="0" presId="urn:microsoft.com/office/officeart/2008/layout/AlternatingHexagons"/>
    <dgm:cxn modelId="{C04C90D9-F9E1-40D7-9C4F-AC9BB9AA54FB}" type="presOf" srcId="{221185D1-B0BC-400D-B40D-D499017D2984}" destId="{8BB49C46-2A03-451C-863E-3ADD2C919C32}" srcOrd="0" destOrd="0" presId="urn:microsoft.com/office/officeart/2008/layout/AlternatingHexagons"/>
    <dgm:cxn modelId="{9590E72C-47C6-4049-96C2-DFE3D6832EA1}" srcId="{259A2B55-BA31-4101-8D26-C02AF198BC57}" destId="{39E15619-7585-4FD2-8B70-2F9E680BADC7}" srcOrd="1" destOrd="0" parTransId="{8333B64A-D2A4-4D2C-BBAC-E8095B0C87F2}" sibTransId="{31EECF2C-0113-4B4F-B89D-2027B99328D4}"/>
    <dgm:cxn modelId="{BD7182EE-472D-446A-81D4-3C0808065F54}" srcId="{259A2B55-BA31-4101-8D26-C02AF198BC57}" destId="{C9B000B5-5880-4EE3-A9D9-94ADFC11B297}" srcOrd="2" destOrd="0" parTransId="{1F2E5841-A123-4D2F-979C-1CBF1CB90613}" sibTransId="{221185D1-B0BC-400D-B40D-D499017D2984}"/>
    <dgm:cxn modelId="{C770EEA5-F87D-49B2-ADD9-4A548BF2B6C2}" type="presOf" srcId="{589E2D85-D58C-4035-8702-C312C2FF39F0}" destId="{AC5CA552-2980-4A3A-9911-F1D096D3A8C1}" srcOrd="0" destOrd="0" presId="urn:microsoft.com/office/officeart/2008/layout/AlternatingHexagons"/>
    <dgm:cxn modelId="{7E06F821-4EA1-443A-AEC6-697730F5D9C0}" type="presParOf" srcId="{AFA7693D-3940-4BD0-A1E7-DAA37F6FF8F4}" destId="{79E6F180-EE9F-40C6-8F98-D30B49E4BB59}" srcOrd="0" destOrd="0" presId="urn:microsoft.com/office/officeart/2008/layout/AlternatingHexagons"/>
    <dgm:cxn modelId="{DE2ED59C-E7E6-4C42-8BBF-00AEE70A3CC8}" type="presParOf" srcId="{79E6F180-EE9F-40C6-8F98-D30B49E4BB59}" destId="{62AB402E-D418-411C-A80E-2993A3BF2C71}" srcOrd="0" destOrd="0" presId="urn:microsoft.com/office/officeart/2008/layout/AlternatingHexagons"/>
    <dgm:cxn modelId="{D41CA7D6-70D3-488A-8D87-33883F26CFEE}" type="presParOf" srcId="{79E6F180-EE9F-40C6-8F98-D30B49E4BB59}" destId="{2B4A23F6-6A72-43BD-A36E-99076A2F4274}" srcOrd="1" destOrd="0" presId="urn:microsoft.com/office/officeart/2008/layout/AlternatingHexagons"/>
    <dgm:cxn modelId="{65433886-8BB5-4379-BE78-2AA69A8E0326}" type="presParOf" srcId="{79E6F180-EE9F-40C6-8F98-D30B49E4BB59}" destId="{9E48FB49-B6AE-42C2-B442-9C4BF96688B2}" srcOrd="2" destOrd="0" presId="urn:microsoft.com/office/officeart/2008/layout/AlternatingHexagons"/>
    <dgm:cxn modelId="{EBB57E58-CC67-461E-82D0-6F5C69E2B5F7}" type="presParOf" srcId="{79E6F180-EE9F-40C6-8F98-D30B49E4BB59}" destId="{F5E82BFC-895B-4623-A855-A8D545637A0D}" srcOrd="3" destOrd="0" presId="urn:microsoft.com/office/officeart/2008/layout/AlternatingHexagons"/>
    <dgm:cxn modelId="{300C96D6-CFAF-461B-A861-1C4A129A77FD}" type="presParOf" srcId="{79E6F180-EE9F-40C6-8F98-D30B49E4BB59}" destId="{AC5CA552-2980-4A3A-9911-F1D096D3A8C1}" srcOrd="4" destOrd="0" presId="urn:microsoft.com/office/officeart/2008/layout/AlternatingHexagons"/>
    <dgm:cxn modelId="{D0F0BC60-191F-46F5-B4F0-9AE666BD61EC}" type="presParOf" srcId="{AFA7693D-3940-4BD0-A1E7-DAA37F6FF8F4}" destId="{722C9113-030F-42C1-8873-59C676971639}" srcOrd="1" destOrd="0" presId="urn:microsoft.com/office/officeart/2008/layout/AlternatingHexagons"/>
    <dgm:cxn modelId="{CAAB0CE6-79EC-4F2A-B54A-77DC741E1F11}" type="presParOf" srcId="{AFA7693D-3940-4BD0-A1E7-DAA37F6FF8F4}" destId="{615805E7-5252-4D8D-B2AE-77B2D51ED42F}" srcOrd="2" destOrd="0" presId="urn:microsoft.com/office/officeart/2008/layout/AlternatingHexagons"/>
    <dgm:cxn modelId="{9DB6C277-1A5A-416D-9090-3C84D8141473}" type="presParOf" srcId="{615805E7-5252-4D8D-B2AE-77B2D51ED42F}" destId="{BF159A7D-A845-42FB-85F8-0DB44F7EC572}" srcOrd="0" destOrd="0" presId="urn:microsoft.com/office/officeart/2008/layout/AlternatingHexagons"/>
    <dgm:cxn modelId="{B0FB5C25-279F-46E7-A28F-F905B9D7D44B}" type="presParOf" srcId="{615805E7-5252-4D8D-B2AE-77B2D51ED42F}" destId="{3A9D4A5F-15A8-4AC9-8046-1AE51CE97C0C}" srcOrd="1" destOrd="0" presId="urn:microsoft.com/office/officeart/2008/layout/AlternatingHexagons"/>
    <dgm:cxn modelId="{AB1CF7F6-CA7A-4890-97A7-087E676A108D}" type="presParOf" srcId="{615805E7-5252-4D8D-B2AE-77B2D51ED42F}" destId="{18131F98-284C-4444-8E7F-DAFA811CAD6A}" srcOrd="2" destOrd="0" presId="urn:microsoft.com/office/officeart/2008/layout/AlternatingHexagons"/>
    <dgm:cxn modelId="{30EF18A3-1C39-4509-981A-E9770B5FBB6D}" type="presParOf" srcId="{615805E7-5252-4D8D-B2AE-77B2D51ED42F}" destId="{647A145D-2EB5-488F-8F10-FFAA3FB60EF6}" srcOrd="3" destOrd="0" presId="urn:microsoft.com/office/officeart/2008/layout/AlternatingHexagons"/>
    <dgm:cxn modelId="{5F07FDF3-5A32-4B8F-BBA1-EC1621892877}" type="presParOf" srcId="{615805E7-5252-4D8D-B2AE-77B2D51ED42F}" destId="{C5FF8313-60DD-4903-8938-F307F5EC7026}" srcOrd="4" destOrd="0" presId="urn:microsoft.com/office/officeart/2008/layout/AlternatingHexagons"/>
    <dgm:cxn modelId="{E0BCE177-82D3-479E-B476-B284F1FDAA3C}" type="presParOf" srcId="{AFA7693D-3940-4BD0-A1E7-DAA37F6FF8F4}" destId="{816383D0-B061-448F-B4A7-0F03273912ED}" srcOrd="3" destOrd="0" presId="urn:microsoft.com/office/officeart/2008/layout/AlternatingHexagons"/>
    <dgm:cxn modelId="{8DBDE2A8-BE7E-46C0-AE88-37606118DDE9}" type="presParOf" srcId="{AFA7693D-3940-4BD0-A1E7-DAA37F6FF8F4}" destId="{D5DD4C1A-F079-4EB4-B19B-2155A59A3FC3}" srcOrd="4" destOrd="0" presId="urn:microsoft.com/office/officeart/2008/layout/AlternatingHexagons"/>
    <dgm:cxn modelId="{71E3C993-6DB7-48F7-A56E-5855FE3BD02D}" type="presParOf" srcId="{D5DD4C1A-F079-4EB4-B19B-2155A59A3FC3}" destId="{AD3F7E53-5088-4EC3-8DA9-3350BBE31341}" srcOrd="0" destOrd="0" presId="urn:microsoft.com/office/officeart/2008/layout/AlternatingHexagons"/>
    <dgm:cxn modelId="{E5B2454B-0F67-4BDC-9D8E-AAD2FA4FB61A}" type="presParOf" srcId="{D5DD4C1A-F079-4EB4-B19B-2155A59A3FC3}" destId="{11F01103-2FB8-4F10-9E98-336674F2ECB2}" srcOrd="1" destOrd="0" presId="urn:microsoft.com/office/officeart/2008/layout/AlternatingHexagons"/>
    <dgm:cxn modelId="{0154F0A3-AAE0-4158-A1C1-F8E6F3310E15}" type="presParOf" srcId="{D5DD4C1A-F079-4EB4-B19B-2155A59A3FC3}" destId="{9137189C-16F3-4BC7-9BD5-D4DAF706EB7F}" srcOrd="2" destOrd="0" presId="urn:microsoft.com/office/officeart/2008/layout/AlternatingHexagons"/>
    <dgm:cxn modelId="{1C0BC5D3-F972-4984-9153-7F2D7EEC851D}" type="presParOf" srcId="{D5DD4C1A-F079-4EB4-B19B-2155A59A3FC3}" destId="{E8A37214-ED82-499F-A6CC-1C9F63768D1E}" srcOrd="3" destOrd="0" presId="urn:microsoft.com/office/officeart/2008/layout/AlternatingHexagons"/>
    <dgm:cxn modelId="{AC80AD52-BBEC-432E-969B-6D772433A533}" type="presParOf" srcId="{D5DD4C1A-F079-4EB4-B19B-2155A59A3FC3}" destId="{8BB49C46-2A03-451C-863E-3ADD2C919C3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9A2B55-BA31-4101-8D26-C02AF198BC5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A3EABA-43BC-4D95-A0D8-02754D7D9189}">
      <dgm:prSet phldrT="[Text]"/>
      <dgm:spPr/>
      <dgm:t>
        <a:bodyPr/>
        <a:lstStyle/>
        <a:p>
          <a:r>
            <a:rPr lang="en-IN" dirty="0"/>
            <a:t>Statistics</a:t>
          </a:r>
        </a:p>
      </dgm:t>
    </dgm:pt>
    <dgm:pt modelId="{FCAA4557-8A58-46CE-B1C2-DB9FD1823861}" type="parTrans" cxnId="{9DA17A1C-296E-4FF4-A543-3684376B537D}">
      <dgm:prSet/>
      <dgm:spPr/>
      <dgm:t>
        <a:bodyPr/>
        <a:lstStyle/>
        <a:p>
          <a:endParaRPr lang="en-IN"/>
        </a:p>
      </dgm:t>
    </dgm:pt>
    <dgm:pt modelId="{589E2D85-D58C-4035-8702-C312C2FF39F0}" type="sibTrans" cxnId="{9DA17A1C-296E-4FF4-A543-3684376B537D}">
      <dgm:prSet/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39E15619-7585-4FD2-8B70-2F9E680BADC7}">
      <dgm:prSet phldrT="[Text]"/>
      <dgm:spPr/>
      <dgm:t>
        <a:bodyPr/>
        <a:lstStyle/>
        <a:p>
          <a:r>
            <a:rPr lang="en-IN" dirty="0"/>
            <a:t>Machine Learning</a:t>
          </a:r>
        </a:p>
      </dgm:t>
    </dgm:pt>
    <dgm:pt modelId="{8333B64A-D2A4-4D2C-BBAC-E8095B0C87F2}" type="parTrans" cxnId="{9590E72C-47C6-4049-96C2-DFE3D6832EA1}">
      <dgm:prSet/>
      <dgm:spPr/>
      <dgm:t>
        <a:bodyPr/>
        <a:lstStyle/>
        <a:p>
          <a:endParaRPr lang="en-IN"/>
        </a:p>
      </dgm:t>
    </dgm:pt>
    <dgm:pt modelId="{31EECF2C-0113-4B4F-B89D-2027B99328D4}" type="sibTrans" cxnId="{9590E72C-47C6-4049-96C2-DFE3D6832EA1}">
      <dgm:prSet/>
      <dgm:spPr/>
      <dgm:t>
        <a:bodyPr/>
        <a:lstStyle/>
        <a:p>
          <a:r>
            <a:rPr lang="en-IN" dirty="0"/>
            <a:t>Probability</a:t>
          </a:r>
        </a:p>
      </dgm:t>
    </dgm:pt>
    <dgm:pt modelId="{C9B000B5-5880-4EE3-A9D9-94ADFC11B297}">
      <dgm:prSet phldrT="[Text]"/>
      <dgm:spPr/>
      <dgm:t>
        <a:bodyPr/>
        <a:lstStyle/>
        <a:p>
          <a:r>
            <a:rPr lang="en-IN" dirty="0"/>
            <a:t>Calculus</a:t>
          </a:r>
        </a:p>
      </dgm:t>
    </dgm:pt>
    <dgm:pt modelId="{1F2E5841-A123-4D2F-979C-1CBF1CB90613}" type="parTrans" cxnId="{BD7182EE-472D-446A-81D4-3C0808065F54}">
      <dgm:prSet/>
      <dgm:spPr/>
      <dgm:t>
        <a:bodyPr/>
        <a:lstStyle/>
        <a:p>
          <a:endParaRPr lang="en-IN"/>
        </a:p>
      </dgm:t>
    </dgm:pt>
    <dgm:pt modelId="{221185D1-B0BC-400D-B40D-D499017D2984}" type="sibTrans" cxnId="{BD7182EE-472D-446A-81D4-3C0808065F54}">
      <dgm:prSet custT="1"/>
      <dgm:spPr/>
      <dgm:t>
        <a:bodyPr/>
        <a:lstStyle/>
        <a:p>
          <a:r>
            <a:rPr lang="en-IN" sz="2200" dirty="0"/>
            <a:t>Linear Algebra</a:t>
          </a:r>
        </a:p>
      </dgm:t>
    </dgm:pt>
    <dgm:pt modelId="{AFA7693D-3940-4BD0-A1E7-DAA37F6FF8F4}" type="pres">
      <dgm:prSet presAssocID="{259A2B55-BA31-4101-8D26-C02AF198BC5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E6F180-EE9F-40C6-8F98-D30B49E4BB59}" type="pres">
      <dgm:prSet presAssocID="{2FA3EABA-43BC-4D95-A0D8-02754D7D9189}" presName="composite" presStyleCnt="0"/>
      <dgm:spPr/>
    </dgm:pt>
    <dgm:pt modelId="{62AB402E-D418-411C-A80E-2993A3BF2C71}" type="pres">
      <dgm:prSet presAssocID="{2FA3EABA-43BC-4D95-A0D8-02754D7D9189}" presName="Parent1" presStyleLbl="node1" presStyleIdx="0" presStyleCnt="6" custLinFactX="-6488" custLinFactNeighborX="-100000" custLinFactNeighborY="1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A23F6-6A72-43BD-A36E-99076A2F4274}" type="pres">
      <dgm:prSet presAssocID="{2FA3EABA-43BC-4D95-A0D8-02754D7D918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E48FB49-B6AE-42C2-B442-9C4BF96688B2}" type="pres">
      <dgm:prSet presAssocID="{2FA3EABA-43BC-4D95-A0D8-02754D7D9189}" presName="BalanceSpacing" presStyleCnt="0"/>
      <dgm:spPr/>
    </dgm:pt>
    <dgm:pt modelId="{F5E82BFC-895B-4623-A855-A8D545637A0D}" type="pres">
      <dgm:prSet presAssocID="{2FA3EABA-43BC-4D95-A0D8-02754D7D9189}" presName="BalanceSpacing1" presStyleCnt="0"/>
      <dgm:spPr/>
    </dgm:pt>
    <dgm:pt modelId="{AC5CA552-2980-4A3A-9911-F1D096D3A8C1}" type="pres">
      <dgm:prSet presAssocID="{589E2D85-D58C-4035-8702-C312C2FF39F0}" presName="Accent1Text" presStyleLbl="node1" presStyleIdx="1" presStyleCnt="6" custLinFactX="100000" custLinFactNeighborX="133762" custLinFactNeighborY="84880"/>
      <dgm:spPr/>
      <dgm:t>
        <a:bodyPr/>
        <a:lstStyle/>
        <a:p>
          <a:endParaRPr lang="en-US"/>
        </a:p>
      </dgm:t>
    </dgm:pt>
    <dgm:pt modelId="{722C9113-030F-42C1-8873-59C676971639}" type="pres">
      <dgm:prSet presAssocID="{589E2D85-D58C-4035-8702-C312C2FF39F0}" presName="spaceBetweenRectangles" presStyleCnt="0"/>
      <dgm:spPr/>
    </dgm:pt>
    <dgm:pt modelId="{615805E7-5252-4D8D-B2AE-77B2D51ED42F}" type="pres">
      <dgm:prSet presAssocID="{39E15619-7585-4FD2-8B70-2F9E680BADC7}" presName="composite" presStyleCnt="0"/>
      <dgm:spPr/>
    </dgm:pt>
    <dgm:pt modelId="{BF159A7D-A845-42FB-85F8-0DB44F7EC572}" type="pres">
      <dgm:prSet presAssocID="{39E15619-7585-4FD2-8B70-2F9E680BADC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D4A5F-15A8-4AC9-8046-1AE51CE97C0C}" type="pres">
      <dgm:prSet presAssocID="{39E15619-7585-4FD2-8B70-2F9E680BADC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8131F98-284C-4444-8E7F-DAFA811CAD6A}" type="pres">
      <dgm:prSet presAssocID="{39E15619-7585-4FD2-8B70-2F9E680BADC7}" presName="BalanceSpacing" presStyleCnt="0"/>
      <dgm:spPr/>
    </dgm:pt>
    <dgm:pt modelId="{647A145D-2EB5-488F-8F10-FFAA3FB60EF6}" type="pres">
      <dgm:prSet presAssocID="{39E15619-7585-4FD2-8B70-2F9E680BADC7}" presName="BalanceSpacing1" presStyleCnt="0"/>
      <dgm:spPr/>
    </dgm:pt>
    <dgm:pt modelId="{C5FF8313-60DD-4903-8938-F307F5EC7026}" type="pres">
      <dgm:prSet presAssocID="{31EECF2C-0113-4B4F-B89D-2027B99328D4}" presName="Accent1Text" presStyleLbl="node1" presStyleIdx="3" presStyleCnt="6" custLinFactX="-63404" custLinFactNeighborX="-100000" custLinFactNeighborY="81463"/>
      <dgm:spPr/>
      <dgm:t>
        <a:bodyPr/>
        <a:lstStyle/>
        <a:p>
          <a:endParaRPr lang="en-US"/>
        </a:p>
      </dgm:t>
    </dgm:pt>
    <dgm:pt modelId="{816383D0-B061-448F-B4A7-0F03273912ED}" type="pres">
      <dgm:prSet presAssocID="{31EECF2C-0113-4B4F-B89D-2027B99328D4}" presName="spaceBetweenRectangles" presStyleCnt="0"/>
      <dgm:spPr/>
    </dgm:pt>
    <dgm:pt modelId="{D5DD4C1A-F079-4EB4-B19B-2155A59A3FC3}" type="pres">
      <dgm:prSet presAssocID="{C9B000B5-5880-4EE3-A9D9-94ADFC11B297}" presName="composite" presStyleCnt="0"/>
      <dgm:spPr/>
    </dgm:pt>
    <dgm:pt modelId="{AD3F7E53-5088-4EC3-8DA9-3350BBE31341}" type="pres">
      <dgm:prSet presAssocID="{C9B000B5-5880-4EE3-A9D9-94ADFC11B297}" presName="Parent1" presStyleLbl="node1" presStyleIdx="4" presStyleCnt="6" custLinFactNeighborX="-918" custLinFactNeighborY="-3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01103-2FB8-4F10-9E98-336674F2ECB2}" type="pres">
      <dgm:prSet presAssocID="{C9B000B5-5880-4EE3-A9D9-94ADFC11B29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137189C-16F3-4BC7-9BD5-D4DAF706EB7F}" type="pres">
      <dgm:prSet presAssocID="{C9B000B5-5880-4EE3-A9D9-94ADFC11B297}" presName="BalanceSpacing" presStyleCnt="0"/>
      <dgm:spPr/>
    </dgm:pt>
    <dgm:pt modelId="{E8A37214-ED82-499F-A6CC-1C9F63768D1E}" type="pres">
      <dgm:prSet presAssocID="{C9B000B5-5880-4EE3-A9D9-94ADFC11B297}" presName="BalanceSpacing1" presStyleCnt="0"/>
      <dgm:spPr/>
    </dgm:pt>
    <dgm:pt modelId="{8BB49C46-2A03-451C-863E-3ADD2C919C32}" type="pres">
      <dgm:prSet presAssocID="{221185D1-B0BC-400D-B40D-D499017D2984}" presName="Accent1Text" presStyleLbl="node1" presStyleIdx="5" presStyleCnt="6" custLinFactX="5570" custLinFactY="-68087" custLinFactNeighborX="100000" custLinFactNeighborY="-100000"/>
      <dgm:spPr/>
      <dgm:t>
        <a:bodyPr/>
        <a:lstStyle/>
        <a:p>
          <a:endParaRPr lang="en-US"/>
        </a:p>
      </dgm:t>
    </dgm:pt>
  </dgm:ptLst>
  <dgm:cxnLst>
    <dgm:cxn modelId="{F0CA7B71-5057-45AA-85B1-FE545F96306C}" type="presOf" srcId="{259A2B55-BA31-4101-8D26-C02AF198BC57}" destId="{AFA7693D-3940-4BD0-A1E7-DAA37F6FF8F4}" srcOrd="0" destOrd="0" presId="urn:microsoft.com/office/officeart/2008/layout/AlternatingHexagons"/>
    <dgm:cxn modelId="{E4796BCA-92CE-4E5E-B6C1-CA3B3B96E498}" type="presOf" srcId="{C9B000B5-5880-4EE3-A9D9-94ADFC11B297}" destId="{AD3F7E53-5088-4EC3-8DA9-3350BBE31341}" srcOrd="0" destOrd="0" presId="urn:microsoft.com/office/officeart/2008/layout/AlternatingHexagons"/>
    <dgm:cxn modelId="{6BCFC498-31BE-462D-A45B-BCE410E98C9B}" type="presOf" srcId="{2FA3EABA-43BC-4D95-A0D8-02754D7D9189}" destId="{62AB402E-D418-411C-A80E-2993A3BF2C71}" srcOrd="0" destOrd="0" presId="urn:microsoft.com/office/officeart/2008/layout/AlternatingHexagons"/>
    <dgm:cxn modelId="{28D64B8A-CBBD-46E4-B52C-67CEB2ABBE91}" type="presOf" srcId="{31EECF2C-0113-4B4F-B89D-2027B99328D4}" destId="{C5FF8313-60DD-4903-8938-F307F5EC7026}" srcOrd="0" destOrd="0" presId="urn:microsoft.com/office/officeart/2008/layout/AlternatingHexagons"/>
    <dgm:cxn modelId="{9DA17A1C-296E-4FF4-A543-3684376B537D}" srcId="{259A2B55-BA31-4101-8D26-C02AF198BC57}" destId="{2FA3EABA-43BC-4D95-A0D8-02754D7D9189}" srcOrd="0" destOrd="0" parTransId="{FCAA4557-8A58-46CE-B1C2-DB9FD1823861}" sibTransId="{589E2D85-D58C-4035-8702-C312C2FF39F0}"/>
    <dgm:cxn modelId="{3A9C33A9-CF6D-48D7-B898-A43210987298}" type="presOf" srcId="{39E15619-7585-4FD2-8B70-2F9E680BADC7}" destId="{BF159A7D-A845-42FB-85F8-0DB44F7EC572}" srcOrd="0" destOrd="0" presId="urn:microsoft.com/office/officeart/2008/layout/AlternatingHexagons"/>
    <dgm:cxn modelId="{C04C90D9-F9E1-40D7-9C4F-AC9BB9AA54FB}" type="presOf" srcId="{221185D1-B0BC-400D-B40D-D499017D2984}" destId="{8BB49C46-2A03-451C-863E-3ADD2C919C32}" srcOrd="0" destOrd="0" presId="urn:microsoft.com/office/officeart/2008/layout/AlternatingHexagons"/>
    <dgm:cxn modelId="{9590E72C-47C6-4049-96C2-DFE3D6832EA1}" srcId="{259A2B55-BA31-4101-8D26-C02AF198BC57}" destId="{39E15619-7585-4FD2-8B70-2F9E680BADC7}" srcOrd="1" destOrd="0" parTransId="{8333B64A-D2A4-4D2C-BBAC-E8095B0C87F2}" sibTransId="{31EECF2C-0113-4B4F-B89D-2027B99328D4}"/>
    <dgm:cxn modelId="{BD7182EE-472D-446A-81D4-3C0808065F54}" srcId="{259A2B55-BA31-4101-8D26-C02AF198BC57}" destId="{C9B000B5-5880-4EE3-A9D9-94ADFC11B297}" srcOrd="2" destOrd="0" parTransId="{1F2E5841-A123-4D2F-979C-1CBF1CB90613}" sibTransId="{221185D1-B0BC-400D-B40D-D499017D2984}"/>
    <dgm:cxn modelId="{C770EEA5-F87D-49B2-ADD9-4A548BF2B6C2}" type="presOf" srcId="{589E2D85-D58C-4035-8702-C312C2FF39F0}" destId="{AC5CA552-2980-4A3A-9911-F1D096D3A8C1}" srcOrd="0" destOrd="0" presId="urn:microsoft.com/office/officeart/2008/layout/AlternatingHexagons"/>
    <dgm:cxn modelId="{7E06F821-4EA1-443A-AEC6-697730F5D9C0}" type="presParOf" srcId="{AFA7693D-3940-4BD0-A1E7-DAA37F6FF8F4}" destId="{79E6F180-EE9F-40C6-8F98-D30B49E4BB59}" srcOrd="0" destOrd="0" presId="urn:microsoft.com/office/officeart/2008/layout/AlternatingHexagons"/>
    <dgm:cxn modelId="{DE2ED59C-E7E6-4C42-8BBF-00AEE70A3CC8}" type="presParOf" srcId="{79E6F180-EE9F-40C6-8F98-D30B49E4BB59}" destId="{62AB402E-D418-411C-A80E-2993A3BF2C71}" srcOrd="0" destOrd="0" presId="urn:microsoft.com/office/officeart/2008/layout/AlternatingHexagons"/>
    <dgm:cxn modelId="{D41CA7D6-70D3-488A-8D87-33883F26CFEE}" type="presParOf" srcId="{79E6F180-EE9F-40C6-8F98-D30B49E4BB59}" destId="{2B4A23F6-6A72-43BD-A36E-99076A2F4274}" srcOrd="1" destOrd="0" presId="urn:microsoft.com/office/officeart/2008/layout/AlternatingHexagons"/>
    <dgm:cxn modelId="{65433886-8BB5-4379-BE78-2AA69A8E0326}" type="presParOf" srcId="{79E6F180-EE9F-40C6-8F98-D30B49E4BB59}" destId="{9E48FB49-B6AE-42C2-B442-9C4BF96688B2}" srcOrd="2" destOrd="0" presId="urn:microsoft.com/office/officeart/2008/layout/AlternatingHexagons"/>
    <dgm:cxn modelId="{EBB57E58-CC67-461E-82D0-6F5C69E2B5F7}" type="presParOf" srcId="{79E6F180-EE9F-40C6-8F98-D30B49E4BB59}" destId="{F5E82BFC-895B-4623-A855-A8D545637A0D}" srcOrd="3" destOrd="0" presId="urn:microsoft.com/office/officeart/2008/layout/AlternatingHexagons"/>
    <dgm:cxn modelId="{300C96D6-CFAF-461B-A861-1C4A129A77FD}" type="presParOf" srcId="{79E6F180-EE9F-40C6-8F98-D30B49E4BB59}" destId="{AC5CA552-2980-4A3A-9911-F1D096D3A8C1}" srcOrd="4" destOrd="0" presId="urn:microsoft.com/office/officeart/2008/layout/AlternatingHexagons"/>
    <dgm:cxn modelId="{D0F0BC60-191F-46F5-B4F0-9AE666BD61EC}" type="presParOf" srcId="{AFA7693D-3940-4BD0-A1E7-DAA37F6FF8F4}" destId="{722C9113-030F-42C1-8873-59C676971639}" srcOrd="1" destOrd="0" presId="urn:microsoft.com/office/officeart/2008/layout/AlternatingHexagons"/>
    <dgm:cxn modelId="{CAAB0CE6-79EC-4F2A-B54A-77DC741E1F11}" type="presParOf" srcId="{AFA7693D-3940-4BD0-A1E7-DAA37F6FF8F4}" destId="{615805E7-5252-4D8D-B2AE-77B2D51ED42F}" srcOrd="2" destOrd="0" presId="urn:microsoft.com/office/officeart/2008/layout/AlternatingHexagons"/>
    <dgm:cxn modelId="{9DB6C277-1A5A-416D-9090-3C84D8141473}" type="presParOf" srcId="{615805E7-5252-4D8D-B2AE-77B2D51ED42F}" destId="{BF159A7D-A845-42FB-85F8-0DB44F7EC572}" srcOrd="0" destOrd="0" presId="urn:microsoft.com/office/officeart/2008/layout/AlternatingHexagons"/>
    <dgm:cxn modelId="{B0FB5C25-279F-46E7-A28F-F905B9D7D44B}" type="presParOf" srcId="{615805E7-5252-4D8D-B2AE-77B2D51ED42F}" destId="{3A9D4A5F-15A8-4AC9-8046-1AE51CE97C0C}" srcOrd="1" destOrd="0" presId="urn:microsoft.com/office/officeart/2008/layout/AlternatingHexagons"/>
    <dgm:cxn modelId="{AB1CF7F6-CA7A-4890-97A7-087E676A108D}" type="presParOf" srcId="{615805E7-5252-4D8D-B2AE-77B2D51ED42F}" destId="{18131F98-284C-4444-8E7F-DAFA811CAD6A}" srcOrd="2" destOrd="0" presId="urn:microsoft.com/office/officeart/2008/layout/AlternatingHexagons"/>
    <dgm:cxn modelId="{30EF18A3-1C39-4509-981A-E9770B5FBB6D}" type="presParOf" srcId="{615805E7-5252-4D8D-B2AE-77B2D51ED42F}" destId="{647A145D-2EB5-488F-8F10-FFAA3FB60EF6}" srcOrd="3" destOrd="0" presId="urn:microsoft.com/office/officeart/2008/layout/AlternatingHexagons"/>
    <dgm:cxn modelId="{5F07FDF3-5A32-4B8F-BBA1-EC1621892877}" type="presParOf" srcId="{615805E7-5252-4D8D-B2AE-77B2D51ED42F}" destId="{C5FF8313-60DD-4903-8938-F307F5EC7026}" srcOrd="4" destOrd="0" presId="urn:microsoft.com/office/officeart/2008/layout/AlternatingHexagons"/>
    <dgm:cxn modelId="{E0BCE177-82D3-479E-B476-B284F1FDAA3C}" type="presParOf" srcId="{AFA7693D-3940-4BD0-A1E7-DAA37F6FF8F4}" destId="{816383D0-B061-448F-B4A7-0F03273912ED}" srcOrd="3" destOrd="0" presId="urn:microsoft.com/office/officeart/2008/layout/AlternatingHexagons"/>
    <dgm:cxn modelId="{8DBDE2A8-BE7E-46C0-AE88-37606118DDE9}" type="presParOf" srcId="{AFA7693D-3940-4BD0-A1E7-DAA37F6FF8F4}" destId="{D5DD4C1A-F079-4EB4-B19B-2155A59A3FC3}" srcOrd="4" destOrd="0" presId="urn:microsoft.com/office/officeart/2008/layout/AlternatingHexagons"/>
    <dgm:cxn modelId="{71E3C993-6DB7-48F7-A56E-5855FE3BD02D}" type="presParOf" srcId="{D5DD4C1A-F079-4EB4-B19B-2155A59A3FC3}" destId="{AD3F7E53-5088-4EC3-8DA9-3350BBE31341}" srcOrd="0" destOrd="0" presId="urn:microsoft.com/office/officeart/2008/layout/AlternatingHexagons"/>
    <dgm:cxn modelId="{E5B2454B-0F67-4BDC-9D8E-AAD2FA4FB61A}" type="presParOf" srcId="{D5DD4C1A-F079-4EB4-B19B-2155A59A3FC3}" destId="{11F01103-2FB8-4F10-9E98-336674F2ECB2}" srcOrd="1" destOrd="0" presId="urn:microsoft.com/office/officeart/2008/layout/AlternatingHexagons"/>
    <dgm:cxn modelId="{0154F0A3-AAE0-4158-A1C1-F8E6F3310E15}" type="presParOf" srcId="{D5DD4C1A-F079-4EB4-B19B-2155A59A3FC3}" destId="{9137189C-16F3-4BC7-9BD5-D4DAF706EB7F}" srcOrd="2" destOrd="0" presId="urn:microsoft.com/office/officeart/2008/layout/AlternatingHexagons"/>
    <dgm:cxn modelId="{1C0BC5D3-F972-4984-9153-7F2D7EEC851D}" type="presParOf" srcId="{D5DD4C1A-F079-4EB4-B19B-2155A59A3FC3}" destId="{E8A37214-ED82-499F-A6CC-1C9F63768D1E}" srcOrd="3" destOrd="0" presId="urn:microsoft.com/office/officeart/2008/layout/AlternatingHexagons"/>
    <dgm:cxn modelId="{AC80AD52-BBEC-432E-969B-6D772433A533}" type="presParOf" srcId="{D5DD4C1A-F079-4EB4-B19B-2155A59A3FC3}" destId="{8BB49C46-2A03-451C-863E-3ADD2C919C3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9A2B55-BA31-4101-8D26-C02AF198BC5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A3EABA-43BC-4D95-A0D8-02754D7D9189}">
      <dgm:prSet phldrT="[Text]"/>
      <dgm:spPr/>
      <dgm:t>
        <a:bodyPr/>
        <a:lstStyle/>
        <a:p>
          <a:r>
            <a:rPr lang="en-IN" dirty="0"/>
            <a:t>Statistics</a:t>
          </a:r>
        </a:p>
      </dgm:t>
    </dgm:pt>
    <dgm:pt modelId="{FCAA4557-8A58-46CE-B1C2-DB9FD1823861}" type="parTrans" cxnId="{9DA17A1C-296E-4FF4-A543-3684376B537D}">
      <dgm:prSet/>
      <dgm:spPr/>
      <dgm:t>
        <a:bodyPr/>
        <a:lstStyle/>
        <a:p>
          <a:endParaRPr lang="en-IN"/>
        </a:p>
      </dgm:t>
    </dgm:pt>
    <dgm:pt modelId="{589E2D85-D58C-4035-8702-C312C2FF39F0}" type="sibTrans" cxnId="{9DA17A1C-296E-4FF4-A543-3684376B537D}">
      <dgm:prSet/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39E15619-7585-4FD2-8B70-2F9E680BADC7}">
      <dgm:prSet phldrT="[Text]"/>
      <dgm:spPr/>
      <dgm:t>
        <a:bodyPr/>
        <a:lstStyle/>
        <a:p>
          <a:r>
            <a:rPr lang="en-IN" dirty="0"/>
            <a:t>Machine Learning</a:t>
          </a:r>
        </a:p>
      </dgm:t>
    </dgm:pt>
    <dgm:pt modelId="{8333B64A-D2A4-4D2C-BBAC-E8095B0C87F2}" type="parTrans" cxnId="{9590E72C-47C6-4049-96C2-DFE3D6832EA1}">
      <dgm:prSet/>
      <dgm:spPr/>
      <dgm:t>
        <a:bodyPr/>
        <a:lstStyle/>
        <a:p>
          <a:endParaRPr lang="en-IN"/>
        </a:p>
      </dgm:t>
    </dgm:pt>
    <dgm:pt modelId="{31EECF2C-0113-4B4F-B89D-2027B99328D4}" type="sibTrans" cxnId="{9590E72C-47C6-4049-96C2-DFE3D6832EA1}">
      <dgm:prSet/>
      <dgm:spPr/>
      <dgm:t>
        <a:bodyPr/>
        <a:lstStyle/>
        <a:p>
          <a:r>
            <a:rPr lang="en-IN" dirty="0"/>
            <a:t>Probability</a:t>
          </a:r>
        </a:p>
      </dgm:t>
    </dgm:pt>
    <dgm:pt modelId="{C9B000B5-5880-4EE3-A9D9-94ADFC11B297}">
      <dgm:prSet phldrT="[Text]"/>
      <dgm:spPr/>
      <dgm:t>
        <a:bodyPr/>
        <a:lstStyle/>
        <a:p>
          <a:r>
            <a:rPr lang="en-IN" dirty="0"/>
            <a:t>Calculus</a:t>
          </a:r>
        </a:p>
      </dgm:t>
    </dgm:pt>
    <dgm:pt modelId="{1F2E5841-A123-4D2F-979C-1CBF1CB90613}" type="parTrans" cxnId="{BD7182EE-472D-446A-81D4-3C0808065F54}">
      <dgm:prSet/>
      <dgm:spPr/>
      <dgm:t>
        <a:bodyPr/>
        <a:lstStyle/>
        <a:p>
          <a:endParaRPr lang="en-IN"/>
        </a:p>
      </dgm:t>
    </dgm:pt>
    <dgm:pt modelId="{221185D1-B0BC-400D-B40D-D499017D2984}" type="sibTrans" cxnId="{BD7182EE-472D-446A-81D4-3C0808065F54}">
      <dgm:prSet custT="1"/>
      <dgm:spPr/>
      <dgm:t>
        <a:bodyPr/>
        <a:lstStyle/>
        <a:p>
          <a:r>
            <a:rPr lang="en-IN" sz="2200" dirty="0"/>
            <a:t>Linear Algebra</a:t>
          </a:r>
        </a:p>
      </dgm:t>
    </dgm:pt>
    <dgm:pt modelId="{AFA7693D-3940-4BD0-A1E7-DAA37F6FF8F4}" type="pres">
      <dgm:prSet presAssocID="{259A2B55-BA31-4101-8D26-C02AF198BC5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E6F180-EE9F-40C6-8F98-D30B49E4BB59}" type="pres">
      <dgm:prSet presAssocID="{2FA3EABA-43BC-4D95-A0D8-02754D7D9189}" presName="composite" presStyleCnt="0"/>
      <dgm:spPr/>
    </dgm:pt>
    <dgm:pt modelId="{62AB402E-D418-411C-A80E-2993A3BF2C71}" type="pres">
      <dgm:prSet presAssocID="{2FA3EABA-43BC-4D95-A0D8-02754D7D9189}" presName="Parent1" presStyleLbl="node1" presStyleIdx="0" presStyleCnt="6" custLinFactX="-6488" custLinFactNeighborX="-100000" custLinFactNeighborY="1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A23F6-6A72-43BD-A36E-99076A2F4274}" type="pres">
      <dgm:prSet presAssocID="{2FA3EABA-43BC-4D95-A0D8-02754D7D918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E48FB49-B6AE-42C2-B442-9C4BF96688B2}" type="pres">
      <dgm:prSet presAssocID="{2FA3EABA-43BC-4D95-A0D8-02754D7D9189}" presName="BalanceSpacing" presStyleCnt="0"/>
      <dgm:spPr/>
    </dgm:pt>
    <dgm:pt modelId="{F5E82BFC-895B-4623-A855-A8D545637A0D}" type="pres">
      <dgm:prSet presAssocID="{2FA3EABA-43BC-4D95-A0D8-02754D7D9189}" presName="BalanceSpacing1" presStyleCnt="0"/>
      <dgm:spPr/>
    </dgm:pt>
    <dgm:pt modelId="{AC5CA552-2980-4A3A-9911-F1D096D3A8C1}" type="pres">
      <dgm:prSet presAssocID="{589E2D85-D58C-4035-8702-C312C2FF39F0}" presName="Accent1Text" presStyleLbl="node1" presStyleIdx="1" presStyleCnt="6" custLinFactX="100000" custLinFactNeighborX="133762" custLinFactNeighborY="84880"/>
      <dgm:spPr/>
      <dgm:t>
        <a:bodyPr/>
        <a:lstStyle/>
        <a:p>
          <a:endParaRPr lang="en-US"/>
        </a:p>
      </dgm:t>
    </dgm:pt>
    <dgm:pt modelId="{722C9113-030F-42C1-8873-59C676971639}" type="pres">
      <dgm:prSet presAssocID="{589E2D85-D58C-4035-8702-C312C2FF39F0}" presName="spaceBetweenRectangles" presStyleCnt="0"/>
      <dgm:spPr/>
    </dgm:pt>
    <dgm:pt modelId="{615805E7-5252-4D8D-B2AE-77B2D51ED42F}" type="pres">
      <dgm:prSet presAssocID="{39E15619-7585-4FD2-8B70-2F9E680BADC7}" presName="composite" presStyleCnt="0"/>
      <dgm:spPr/>
    </dgm:pt>
    <dgm:pt modelId="{BF159A7D-A845-42FB-85F8-0DB44F7EC572}" type="pres">
      <dgm:prSet presAssocID="{39E15619-7585-4FD2-8B70-2F9E680BADC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D4A5F-15A8-4AC9-8046-1AE51CE97C0C}" type="pres">
      <dgm:prSet presAssocID="{39E15619-7585-4FD2-8B70-2F9E680BADC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8131F98-284C-4444-8E7F-DAFA811CAD6A}" type="pres">
      <dgm:prSet presAssocID="{39E15619-7585-4FD2-8B70-2F9E680BADC7}" presName="BalanceSpacing" presStyleCnt="0"/>
      <dgm:spPr/>
    </dgm:pt>
    <dgm:pt modelId="{647A145D-2EB5-488F-8F10-FFAA3FB60EF6}" type="pres">
      <dgm:prSet presAssocID="{39E15619-7585-4FD2-8B70-2F9E680BADC7}" presName="BalanceSpacing1" presStyleCnt="0"/>
      <dgm:spPr/>
    </dgm:pt>
    <dgm:pt modelId="{C5FF8313-60DD-4903-8938-F307F5EC7026}" type="pres">
      <dgm:prSet presAssocID="{31EECF2C-0113-4B4F-B89D-2027B99328D4}" presName="Accent1Text" presStyleLbl="node1" presStyleIdx="3" presStyleCnt="6" custLinFactX="-63404" custLinFactNeighborX="-100000" custLinFactNeighborY="81463"/>
      <dgm:spPr/>
      <dgm:t>
        <a:bodyPr/>
        <a:lstStyle/>
        <a:p>
          <a:endParaRPr lang="en-US"/>
        </a:p>
      </dgm:t>
    </dgm:pt>
    <dgm:pt modelId="{816383D0-B061-448F-B4A7-0F03273912ED}" type="pres">
      <dgm:prSet presAssocID="{31EECF2C-0113-4B4F-B89D-2027B99328D4}" presName="spaceBetweenRectangles" presStyleCnt="0"/>
      <dgm:spPr/>
    </dgm:pt>
    <dgm:pt modelId="{D5DD4C1A-F079-4EB4-B19B-2155A59A3FC3}" type="pres">
      <dgm:prSet presAssocID="{C9B000B5-5880-4EE3-A9D9-94ADFC11B297}" presName="composite" presStyleCnt="0"/>
      <dgm:spPr/>
    </dgm:pt>
    <dgm:pt modelId="{AD3F7E53-5088-4EC3-8DA9-3350BBE31341}" type="pres">
      <dgm:prSet presAssocID="{C9B000B5-5880-4EE3-A9D9-94ADFC11B297}" presName="Parent1" presStyleLbl="node1" presStyleIdx="4" presStyleCnt="6" custLinFactNeighborX="-918" custLinFactNeighborY="-3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01103-2FB8-4F10-9E98-336674F2ECB2}" type="pres">
      <dgm:prSet presAssocID="{C9B000B5-5880-4EE3-A9D9-94ADFC11B29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137189C-16F3-4BC7-9BD5-D4DAF706EB7F}" type="pres">
      <dgm:prSet presAssocID="{C9B000B5-5880-4EE3-A9D9-94ADFC11B297}" presName="BalanceSpacing" presStyleCnt="0"/>
      <dgm:spPr/>
    </dgm:pt>
    <dgm:pt modelId="{E8A37214-ED82-499F-A6CC-1C9F63768D1E}" type="pres">
      <dgm:prSet presAssocID="{C9B000B5-5880-4EE3-A9D9-94ADFC11B297}" presName="BalanceSpacing1" presStyleCnt="0"/>
      <dgm:spPr/>
    </dgm:pt>
    <dgm:pt modelId="{8BB49C46-2A03-451C-863E-3ADD2C919C32}" type="pres">
      <dgm:prSet presAssocID="{221185D1-B0BC-400D-B40D-D499017D2984}" presName="Accent1Text" presStyleLbl="node1" presStyleIdx="5" presStyleCnt="6" custLinFactX="5570" custLinFactY="-68087" custLinFactNeighborX="100000" custLinFactNeighborY="-100000"/>
      <dgm:spPr/>
      <dgm:t>
        <a:bodyPr/>
        <a:lstStyle/>
        <a:p>
          <a:endParaRPr lang="en-US"/>
        </a:p>
      </dgm:t>
    </dgm:pt>
  </dgm:ptLst>
  <dgm:cxnLst>
    <dgm:cxn modelId="{F0CA7B71-5057-45AA-85B1-FE545F96306C}" type="presOf" srcId="{259A2B55-BA31-4101-8D26-C02AF198BC57}" destId="{AFA7693D-3940-4BD0-A1E7-DAA37F6FF8F4}" srcOrd="0" destOrd="0" presId="urn:microsoft.com/office/officeart/2008/layout/AlternatingHexagons"/>
    <dgm:cxn modelId="{E4796BCA-92CE-4E5E-B6C1-CA3B3B96E498}" type="presOf" srcId="{C9B000B5-5880-4EE3-A9D9-94ADFC11B297}" destId="{AD3F7E53-5088-4EC3-8DA9-3350BBE31341}" srcOrd="0" destOrd="0" presId="urn:microsoft.com/office/officeart/2008/layout/AlternatingHexagons"/>
    <dgm:cxn modelId="{6BCFC498-31BE-462D-A45B-BCE410E98C9B}" type="presOf" srcId="{2FA3EABA-43BC-4D95-A0D8-02754D7D9189}" destId="{62AB402E-D418-411C-A80E-2993A3BF2C71}" srcOrd="0" destOrd="0" presId="urn:microsoft.com/office/officeart/2008/layout/AlternatingHexagons"/>
    <dgm:cxn modelId="{28D64B8A-CBBD-46E4-B52C-67CEB2ABBE91}" type="presOf" srcId="{31EECF2C-0113-4B4F-B89D-2027B99328D4}" destId="{C5FF8313-60DD-4903-8938-F307F5EC7026}" srcOrd="0" destOrd="0" presId="urn:microsoft.com/office/officeart/2008/layout/AlternatingHexagons"/>
    <dgm:cxn modelId="{9DA17A1C-296E-4FF4-A543-3684376B537D}" srcId="{259A2B55-BA31-4101-8D26-C02AF198BC57}" destId="{2FA3EABA-43BC-4D95-A0D8-02754D7D9189}" srcOrd="0" destOrd="0" parTransId="{FCAA4557-8A58-46CE-B1C2-DB9FD1823861}" sibTransId="{589E2D85-D58C-4035-8702-C312C2FF39F0}"/>
    <dgm:cxn modelId="{3A9C33A9-CF6D-48D7-B898-A43210987298}" type="presOf" srcId="{39E15619-7585-4FD2-8B70-2F9E680BADC7}" destId="{BF159A7D-A845-42FB-85F8-0DB44F7EC572}" srcOrd="0" destOrd="0" presId="urn:microsoft.com/office/officeart/2008/layout/AlternatingHexagons"/>
    <dgm:cxn modelId="{C04C90D9-F9E1-40D7-9C4F-AC9BB9AA54FB}" type="presOf" srcId="{221185D1-B0BC-400D-B40D-D499017D2984}" destId="{8BB49C46-2A03-451C-863E-3ADD2C919C32}" srcOrd="0" destOrd="0" presId="urn:microsoft.com/office/officeart/2008/layout/AlternatingHexagons"/>
    <dgm:cxn modelId="{9590E72C-47C6-4049-96C2-DFE3D6832EA1}" srcId="{259A2B55-BA31-4101-8D26-C02AF198BC57}" destId="{39E15619-7585-4FD2-8B70-2F9E680BADC7}" srcOrd="1" destOrd="0" parTransId="{8333B64A-D2A4-4D2C-BBAC-E8095B0C87F2}" sibTransId="{31EECF2C-0113-4B4F-B89D-2027B99328D4}"/>
    <dgm:cxn modelId="{BD7182EE-472D-446A-81D4-3C0808065F54}" srcId="{259A2B55-BA31-4101-8D26-C02AF198BC57}" destId="{C9B000B5-5880-4EE3-A9D9-94ADFC11B297}" srcOrd="2" destOrd="0" parTransId="{1F2E5841-A123-4D2F-979C-1CBF1CB90613}" sibTransId="{221185D1-B0BC-400D-B40D-D499017D2984}"/>
    <dgm:cxn modelId="{C770EEA5-F87D-49B2-ADD9-4A548BF2B6C2}" type="presOf" srcId="{589E2D85-D58C-4035-8702-C312C2FF39F0}" destId="{AC5CA552-2980-4A3A-9911-F1D096D3A8C1}" srcOrd="0" destOrd="0" presId="urn:microsoft.com/office/officeart/2008/layout/AlternatingHexagons"/>
    <dgm:cxn modelId="{7E06F821-4EA1-443A-AEC6-697730F5D9C0}" type="presParOf" srcId="{AFA7693D-3940-4BD0-A1E7-DAA37F6FF8F4}" destId="{79E6F180-EE9F-40C6-8F98-D30B49E4BB59}" srcOrd="0" destOrd="0" presId="urn:microsoft.com/office/officeart/2008/layout/AlternatingHexagons"/>
    <dgm:cxn modelId="{DE2ED59C-E7E6-4C42-8BBF-00AEE70A3CC8}" type="presParOf" srcId="{79E6F180-EE9F-40C6-8F98-D30B49E4BB59}" destId="{62AB402E-D418-411C-A80E-2993A3BF2C71}" srcOrd="0" destOrd="0" presId="urn:microsoft.com/office/officeart/2008/layout/AlternatingHexagons"/>
    <dgm:cxn modelId="{D41CA7D6-70D3-488A-8D87-33883F26CFEE}" type="presParOf" srcId="{79E6F180-EE9F-40C6-8F98-D30B49E4BB59}" destId="{2B4A23F6-6A72-43BD-A36E-99076A2F4274}" srcOrd="1" destOrd="0" presId="urn:microsoft.com/office/officeart/2008/layout/AlternatingHexagons"/>
    <dgm:cxn modelId="{65433886-8BB5-4379-BE78-2AA69A8E0326}" type="presParOf" srcId="{79E6F180-EE9F-40C6-8F98-D30B49E4BB59}" destId="{9E48FB49-B6AE-42C2-B442-9C4BF96688B2}" srcOrd="2" destOrd="0" presId="urn:microsoft.com/office/officeart/2008/layout/AlternatingHexagons"/>
    <dgm:cxn modelId="{EBB57E58-CC67-461E-82D0-6F5C69E2B5F7}" type="presParOf" srcId="{79E6F180-EE9F-40C6-8F98-D30B49E4BB59}" destId="{F5E82BFC-895B-4623-A855-A8D545637A0D}" srcOrd="3" destOrd="0" presId="urn:microsoft.com/office/officeart/2008/layout/AlternatingHexagons"/>
    <dgm:cxn modelId="{300C96D6-CFAF-461B-A861-1C4A129A77FD}" type="presParOf" srcId="{79E6F180-EE9F-40C6-8F98-D30B49E4BB59}" destId="{AC5CA552-2980-4A3A-9911-F1D096D3A8C1}" srcOrd="4" destOrd="0" presId="urn:microsoft.com/office/officeart/2008/layout/AlternatingHexagons"/>
    <dgm:cxn modelId="{D0F0BC60-191F-46F5-B4F0-9AE666BD61EC}" type="presParOf" srcId="{AFA7693D-3940-4BD0-A1E7-DAA37F6FF8F4}" destId="{722C9113-030F-42C1-8873-59C676971639}" srcOrd="1" destOrd="0" presId="urn:microsoft.com/office/officeart/2008/layout/AlternatingHexagons"/>
    <dgm:cxn modelId="{CAAB0CE6-79EC-4F2A-B54A-77DC741E1F11}" type="presParOf" srcId="{AFA7693D-3940-4BD0-A1E7-DAA37F6FF8F4}" destId="{615805E7-5252-4D8D-B2AE-77B2D51ED42F}" srcOrd="2" destOrd="0" presId="urn:microsoft.com/office/officeart/2008/layout/AlternatingHexagons"/>
    <dgm:cxn modelId="{9DB6C277-1A5A-416D-9090-3C84D8141473}" type="presParOf" srcId="{615805E7-5252-4D8D-B2AE-77B2D51ED42F}" destId="{BF159A7D-A845-42FB-85F8-0DB44F7EC572}" srcOrd="0" destOrd="0" presId="urn:microsoft.com/office/officeart/2008/layout/AlternatingHexagons"/>
    <dgm:cxn modelId="{B0FB5C25-279F-46E7-A28F-F905B9D7D44B}" type="presParOf" srcId="{615805E7-5252-4D8D-B2AE-77B2D51ED42F}" destId="{3A9D4A5F-15A8-4AC9-8046-1AE51CE97C0C}" srcOrd="1" destOrd="0" presId="urn:microsoft.com/office/officeart/2008/layout/AlternatingHexagons"/>
    <dgm:cxn modelId="{AB1CF7F6-CA7A-4890-97A7-087E676A108D}" type="presParOf" srcId="{615805E7-5252-4D8D-B2AE-77B2D51ED42F}" destId="{18131F98-284C-4444-8E7F-DAFA811CAD6A}" srcOrd="2" destOrd="0" presId="urn:microsoft.com/office/officeart/2008/layout/AlternatingHexagons"/>
    <dgm:cxn modelId="{30EF18A3-1C39-4509-981A-E9770B5FBB6D}" type="presParOf" srcId="{615805E7-5252-4D8D-B2AE-77B2D51ED42F}" destId="{647A145D-2EB5-488F-8F10-FFAA3FB60EF6}" srcOrd="3" destOrd="0" presId="urn:microsoft.com/office/officeart/2008/layout/AlternatingHexagons"/>
    <dgm:cxn modelId="{5F07FDF3-5A32-4B8F-BBA1-EC1621892877}" type="presParOf" srcId="{615805E7-5252-4D8D-B2AE-77B2D51ED42F}" destId="{C5FF8313-60DD-4903-8938-F307F5EC7026}" srcOrd="4" destOrd="0" presId="urn:microsoft.com/office/officeart/2008/layout/AlternatingHexagons"/>
    <dgm:cxn modelId="{E0BCE177-82D3-479E-B476-B284F1FDAA3C}" type="presParOf" srcId="{AFA7693D-3940-4BD0-A1E7-DAA37F6FF8F4}" destId="{816383D0-B061-448F-B4A7-0F03273912ED}" srcOrd="3" destOrd="0" presId="urn:microsoft.com/office/officeart/2008/layout/AlternatingHexagons"/>
    <dgm:cxn modelId="{8DBDE2A8-BE7E-46C0-AE88-37606118DDE9}" type="presParOf" srcId="{AFA7693D-3940-4BD0-A1E7-DAA37F6FF8F4}" destId="{D5DD4C1A-F079-4EB4-B19B-2155A59A3FC3}" srcOrd="4" destOrd="0" presId="urn:microsoft.com/office/officeart/2008/layout/AlternatingHexagons"/>
    <dgm:cxn modelId="{71E3C993-6DB7-48F7-A56E-5855FE3BD02D}" type="presParOf" srcId="{D5DD4C1A-F079-4EB4-B19B-2155A59A3FC3}" destId="{AD3F7E53-5088-4EC3-8DA9-3350BBE31341}" srcOrd="0" destOrd="0" presId="urn:microsoft.com/office/officeart/2008/layout/AlternatingHexagons"/>
    <dgm:cxn modelId="{E5B2454B-0F67-4BDC-9D8E-AAD2FA4FB61A}" type="presParOf" srcId="{D5DD4C1A-F079-4EB4-B19B-2155A59A3FC3}" destId="{11F01103-2FB8-4F10-9E98-336674F2ECB2}" srcOrd="1" destOrd="0" presId="urn:microsoft.com/office/officeart/2008/layout/AlternatingHexagons"/>
    <dgm:cxn modelId="{0154F0A3-AAE0-4158-A1C1-F8E6F3310E15}" type="presParOf" srcId="{D5DD4C1A-F079-4EB4-B19B-2155A59A3FC3}" destId="{9137189C-16F3-4BC7-9BD5-D4DAF706EB7F}" srcOrd="2" destOrd="0" presId="urn:microsoft.com/office/officeart/2008/layout/AlternatingHexagons"/>
    <dgm:cxn modelId="{1C0BC5D3-F972-4984-9153-7F2D7EEC851D}" type="presParOf" srcId="{D5DD4C1A-F079-4EB4-B19B-2155A59A3FC3}" destId="{E8A37214-ED82-499F-A6CC-1C9F63768D1E}" srcOrd="3" destOrd="0" presId="urn:microsoft.com/office/officeart/2008/layout/AlternatingHexagons"/>
    <dgm:cxn modelId="{AC80AD52-BBEC-432E-969B-6D772433A533}" type="presParOf" srcId="{D5DD4C1A-F079-4EB4-B19B-2155A59A3FC3}" destId="{8BB49C46-2A03-451C-863E-3ADD2C919C3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9A2B55-BA31-4101-8D26-C02AF198BC5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A3EABA-43BC-4D95-A0D8-02754D7D9189}">
      <dgm:prSet phldrT="[Text]"/>
      <dgm:spPr/>
      <dgm:t>
        <a:bodyPr/>
        <a:lstStyle/>
        <a:p>
          <a:r>
            <a:rPr lang="en-IN" dirty="0"/>
            <a:t>Statistics</a:t>
          </a:r>
        </a:p>
      </dgm:t>
    </dgm:pt>
    <dgm:pt modelId="{FCAA4557-8A58-46CE-B1C2-DB9FD1823861}" type="parTrans" cxnId="{9DA17A1C-296E-4FF4-A543-3684376B537D}">
      <dgm:prSet/>
      <dgm:spPr/>
      <dgm:t>
        <a:bodyPr/>
        <a:lstStyle/>
        <a:p>
          <a:endParaRPr lang="en-IN"/>
        </a:p>
      </dgm:t>
    </dgm:pt>
    <dgm:pt modelId="{589E2D85-D58C-4035-8702-C312C2FF39F0}" type="sibTrans" cxnId="{9DA17A1C-296E-4FF4-A543-3684376B537D}">
      <dgm:prSet/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39E15619-7585-4FD2-8B70-2F9E680BADC7}">
      <dgm:prSet phldrT="[Text]"/>
      <dgm:spPr/>
      <dgm:t>
        <a:bodyPr/>
        <a:lstStyle/>
        <a:p>
          <a:r>
            <a:rPr lang="en-IN" dirty="0"/>
            <a:t>Machine Learning</a:t>
          </a:r>
        </a:p>
      </dgm:t>
    </dgm:pt>
    <dgm:pt modelId="{8333B64A-D2A4-4D2C-BBAC-E8095B0C87F2}" type="parTrans" cxnId="{9590E72C-47C6-4049-96C2-DFE3D6832EA1}">
      <dgm:prSet/>
      <dgm:spPr/>
      <dgm:t>
        <a:bodyPr/>
        <a:lstStyle/>
        <a:p>
          <a:endParaRPr lang="en-IN"/>
        </a:p>
      </dgm:t>
    </dgm:pt>
    <dgm:pt modelId="{31EECF2C-0113-4B4F-B89D-2027B99328D4}" type="sibTrans" cxnId="{9590E72C-47C6-4049-96C2-DFE3D6832EA1}">
      <dgm:prSet/>
      <dgm:spPr/>
      <dgm:t>
        <a:bodyPr/>
        <a:lstStyle/>
        <a:p>
          <a:r>
            <a:rPr lang="en-IN" dirty="0"/>
            <a:t>Probability</a:t>
          </a:r>
        </a:p>
      </dgm:t>
    </dgm:pt>
    <dgm:pt modelId="{C9B000B5-5880-4EE3-A9D9-94ADFC11B297}">
      <dgm:prSet phldrT="[Text]"/>
      <dgm:spPr/>
      <dgm:t>
        <a:bodyPr/>
        <a:lstStyle/>
        <a:p>
          <a:r>
            <a:rPr lang="en-IN" dirty="0"/>
            <a:t>Calculus</a:t>
          </a:r>
        </a:p>
      </dgm:t>
    </dgm:pt>
    <dgm:pt modelId="{1F2E5841-A123-4D2F-979C-1CBF1CB90613}" type="parTrans" cxnId="{BD7182EE-472D-446A-81D4-3C0808065F54}">
      <dgm:prSet/>
      <dgm:spPr/>
      <dgm:t>
        <a:bodyPr/>
        <a:lstStyle/>
        <a:p>
          <a:endParaRPr lang="en-IN"/>
        </a:p>
      </dgm:t>
    </dgm:pt>
    <dgm:pt modelId="{221185D1-B0BC-400D-B40D-D499017D2984}" type="sibTrans" cxnId="{BD7182EE-472D-446A-81D4-3C0808065F54}">
      <dgm:prSet custT="1"/>
      <dgm:spPr/>
      <dgm:t>
        <a:bodyPr/>
        <a:lstStyle/>
        <a:p>
          <a:r>
            <a:rPr lang="en-IN" sz="2200" dirty="0"/>
            <a:t>Linear Algebra</a:t>
          </a:r>
        </a:p>
      </dgm:t>
    </dgm:pt>
    <dgm:pt modelId="{AFA7693D-3940-4BD0-A1E7-DAA37F6FF8F4}" type="pres">
      <dgm:prSet presAssocID="{259A2B55-BA31-4101-8D26-C02AF198BC5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E6F180-EE9F-40C6-8F98-D30B49E4BB59}" type="pres">
      <dgm:prSet presAssocID="{2FA3EABA-43BC-4D95-A0D8-02754D7D9189}" presName="composite" presStyleCnt="0"/>
      <dgm:spPr/>
    </dgm:pt>
    <dgm:pt modelId="{62AB402E-D418-411C-A80E-2993A3BF2C71}" type="pres">
      <dgm:prSet presAssocID="{2FA3EABA-43BC-4D95-A0D8-02754D7D9189}" presName="Parent1" presStyleLbl="node1" presStyleIdx="0" presStyleCnt="6" custLinFactX="-6488" custLinFactNeighborX="-100000" custLinFactNeighborY="16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A23F6-6A72-43BD-A36E-99076A2F4274}" type="pres">
      <dgm:prSet presAssocID="{2FA3EABA-43BC-4D95-A0D8-02754D7D918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E48FB49-B6AE-42C2-B442-9C4BF96688B2}" type="pres">
      <dgm:prSet presAssocID="{2FA3EABA-43BC-4D95-A0D8-02754D7D9189}" presName="BalanceSpacing" presStyleCnt="0"/>
      <dgm:spPr/>
    </dgm:pt>
    <dgm:pt modelId="{F5E82BFC-895B-4623-A855-A8D545637A0D}" type="pres">
      <dgm:prSet presAssocID="{2FA3EABA-43BC-4D95-A0D8-02754D7D9189}" presName="BalanceSpacing1" presStyleCnt="0"/>
      <dgm:spPr/>
    </dgm:pt>
    <dgm:pt modelId="{AC5CA552-2980-4A3A-9911-F1D096D3A8C1}" type="pres">
      <dgm:prSet presAssocID="{589E2D85-D58C-4035-8702-C312C2FF39F0}" presName="Accent1Text" presStyleLbl="node1" presStyleIdx="1" presStyleCnt="6" custLinFactX="100000" custLinFactNeighborX="133762" custLinFactNeighborY="84880"/>
      <dgm:spPr/>
      <dgm:t>
        <a:bodyPr/>
        <a:lstStyle/>
        <a:p>
          <a:endParaRPr lang="en-US"/>
        </a:p>
      </dgm:t>
    </dgm:pt>
    <dgm:pt modelId="{722C9113-030F-42C1-8873-59C676971639}" type="pres">
      <dgm:prSet presAssocID="{589E2D85-D58C-4035-8702-C312C2FF39F0}" presName="spaceBetweenRectangles" presStyleCnt="0"/>
      <dgm:spPr/>
    </dgm:pt>
    <dgm:pt modelId="{615805E7-5252-4D8D-B2AE-77B2D51ED42F}" type="pres">
      <dgm:prSet presAssocID="{39E15619-7585-4FD2-8B70-2F9E680BADC7}" presName="composite" presStyleCnt="0"/>
      <dgm:spPr/>
    </dgm:pt>
    <dgm:pt modelId="{BF159A7D-A845-42FB-85F8-0DB44F7EC572}" type="pres">
      <dgm:prSet presAssocID="{39E15619-7585-4FD2-8B70-2F9E680BADC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D4A5F-15A8-4AC9-8046-1AE51CE97C0C}" type="pres">
      <dgm:prSet presAssocID="{39E15619-7585-4FD2-8B70-2F9E680BADC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8131F98-284C-4444-8E7F-DAFA811CAD6A}" type="pres">
      <dgm:prSet presAssocID="{39E15619-7585-4FD2-8B70-2F9E680BADC7}" presName="BalanceSpacing" presStyleCnt="0"/>
      <dgm:spPr/>
    </dgm:pt>
    <dgm:pt modelId="{647A145D-2EB5-488F-8F10-FFAA3FB60EF6}" type="pres">
      <dgm:prSet presAssocID="{39E15619-7585-4FD2-8B70-2F9E680BADC7}" presName="BalanceSpacing1" presStyleCnt="0"/>
      <dgm:spPr/>
    </dgm:pt>
    <dgm:pt modelId="{C5FF8313-60DD-4903-8938-F307F5EC7026}" type="pres">
      <dgm:prSet presAssocID="{31EECF2C-0113-4B4F-B89D-2027B99328D4}" presName="Accent1Text" presStyleLbl="node1" presStyleIdx="3" presStyleCnt="6" custLinFactX="-63404" custLinFactNeighborX="-100000" custLinFactNeighborY="81463"/>
      <dgm:spPr/>
      <dgm:t>
        <a:bodyPr/>
        <a:lstStyle/>
        <a:p>
          <a:endParaRPr lang="en-US"/>
        </a:p>
      </dgm:t>
    </dgm:pt>
    <dgm:pt modelId="{816383D0-B061-448F-B4A7-0F03273912ED}" type="pres">
      <dgm:prSet presAssocID="{31EECF2C-0113-4B4F-B89D-2027B99328D4}" presName="spaceBetweenRectangles" presStyleCnt="0"/>
      <dgm:spPr/>
    </dgm:pt>
    <dgm:pt modelId="{D5DD4C1A-F079-4EB4-B19B-2155A59A3FC3}" type="pres">
      <dgm:prSet presAssocID="{C9B000B5-5880-4EE3-A9D9-94ADFC11B297}" presName="composite" presStyleCnt="0"/>
      <dgm:spPr/>
    </dgm:pt>
    <dgm:pt modelId="{AD3F7E53-5088-4EC3-8DA9-3350BBE31341}" type="pres">
      <dgm:prSet presAssocID="{C9B000B5-5880-4EE3-A9D9-94ADFC11B297}" presName="Parent1" presStyleLbl="node1" presStyleIdx="4" presStyleCnt="6" custLinFactNeighborX="-918" custLinFactNeighborY="-39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01103-2FB8-4F10-9E98-336674F2ECB2}" type="pres">
      <dgm:prSet presAssocID="{C9B000B5-5880-4EE3-A9D9-94ADFC11B29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137189C-16F3-4BC7-9BD5-D4DAF706EB7F}" type="pres">
      <dgm:prSet presAssocID="{C9B000B5-5880-4EE3-A9D9-94ADFC11B297}" presName="BalanceSpacing" presStyleCnt="0"/>
      <dgm:spPr/>
    </dgm:pt>
    <dgm:pt modelId="{E8A37214-ED82-499F-A6CC-1C9F63768D1E}" type="pres">
      <dgm:prSet presAssocID="{C9B000B5-5880-4EE3-A9D9-94ADFC11B297}" presName="BalanceSpacing1" presStyleCnt="0"/>
      <dgm:spPr/>
    </dgm:pt>
    <dgm:pt modelId="{8BB49C46-2A03-451C-863E-3ADD2C919C32}" type="pres">
      <dgm:prSet presAssocID="{221185D1-B0BC-400D-B40D-D499017D2984}" presName="Accent1Text" presStyleLbl="node1" presStyleIdx="5" presStyleCnt="6" custLinFactX="5570" custLinFactY="-68087" custLinFactNeighborX="100000" custLinFactNeighborY="-100000"/>
      <dgm:spPr/>
      <dgm:t>
        <a:bodyPr/>
        <a:lstStyle/>
        <a:p>
          <a:endParaRPr lang="en-US"/>
        </a:p>
      </dgm:t>
    </dgm:pt>
  </dgm:ptLst>
  <dgm:cxnLst>
    <dgm:cxn modelId="{F0CA7B71-5057-45AA-85B1-FE545F96306C}" type="presOf" srcId="{259A2B55-BA31-4101-8D26-C02AF198BC57}" destId="{AFA7693D-3940-4BD0-A1E7-DAA37F6FF8F4}" srcOrd="0" destOrd="0" presId="urn:microsoft.com/office/officeart/2008/layout/AlternatingHexagons"/>
    <dgm:cxn modelId="{E4796BCA-92CE-4E5E-B6C1-CA3B3B96E498}" type="presOf" srcId="{C9B000B5-5880-4EE3-A9D9-94ADFC11B297}" destId="{AD3F7E53-5088-4EC3-8DA9-3350BBE31341}" srcOrd="0" destOrd="0" presId="urn:microsoft.com/office/officeart/2008/layout/AlternatingHexagons"/>
    <dgm:cxn modelId="{6BCFC498-31BE-462D-A45B-BCE410E98C9B}" type="presOf" srcId="{2FA3EABA-43BC-4D95-A0D8-02754D7D9189}" destId="{62AB402E-D418-411C-A80E-2993A3BF2C71}" srcOrd="0" destOrd="0" presId="urn:microsoft.com/office/officeart/2008/layout/AlternatingHexagons"/>
    <dgm:cxn modelId="{28D64B8A-CBBD-46E4-B52C-67CEB2ABBE91}" type="presOf" srcId="{31EECF2C-0113-4B4F-B89D-2027B99328D4}" destId="{C5FF8313-60DD-4903-8938-F307F5EC7026}" srcOrd="0" destOrd="0" presId="urn:microsoft.com/office/officeart/2008/layout/AlternatingHexagons"/>
    <dgm:cxn modelId="{9DA17A1C-296E-4FF4-A543-3684376B537D}" srcId="{259A2B55-BA31-4101-8D26-C02AF198BC57}" destId="{2FA3EABA-43BC-4D95-A0D8-02754D7D9189}" srcOrd="0" destOrd="0" parTransId="{FCAA4557-8A58-46CE-B1C2-DB9FD1823861}" sibTransId="{589E2D85-D58C-4035-8702-C312C2FF39F0}"/>
    <dgm:cxn modelId="{3A9C33A9-CF6D-48D7-B898-A43210987298}" type="presOf" srcId="{39E15619-7585-4FD2-8B70-2F9E680BADC7}" destId="{BF159A7D-A845-42FB-85F8-0DB44F7EC572}" srcOrd="0" destOrd="0" presId="urn:microsoft.com/office/officeart/2008/layout/AlternatingHexagons"/>
    <dgm:cxn modelId="{C04C90D9-F9E1-40D7-9C4F-AC9BB9AA54FB}" type="presOf" srcId="{221185D1-B0BC-400D-B40D-D499017D2984}" destId="{8BB49C46-2A03-451C-863E-3ADD2C919C32}" srcOrd="0" destOrd="0" presId="urn:microsoft.com/office/officeart/2008/layout/AlternatingHexagons"/>
    <dgm:cxn modelId="{9590E72C-47C6-4049-96C2-DFE3D6832EA1}" srcId="{259A2B55-BA31-4101-8D26-C02AF198BC57}" destId="{39E15619-7585-4FD2-8B70-2F9E680BADC7}" srcOrd="1" destOrd="0" parTransId="{8333B64A-D2A4-4D2C-BBAC-E8095B0C87F2}" sibTransId="{31EECF2C-0113-4B4F-B89D-2027B99328D4}"/>
    <dgm:cxn modelId="{BD7182EE-472D-446A-81D4-3C0808065F54}" srcId="{259A2B55-BA31-4101-8D26-C02AF198BC57}" destId="{C9B000B5-5880-4EE3-A9D9-94ADFC11B297}" srcOrd="2" destOrd="0" parTransId="{1F2E5841-A123-4D2F-979C-1CBF1CB90613}" sibTransId="{221185D1-B0BC-400D-B40D-D499017D2984}"/>
    <dgm:cxn modelId="{C770EEA5-F87D-49B2-ADD9-4A548BF2B6C2}" type="presOf" srcId="{589E2D85-D58C-4035-8702-C312C2FF39F0}" destId="{AC5CA552-2980-4A3A-9911-F1D096D3A8C1}" srcOrd="0" destOrd="0" presId="urn:microsoft.com/office/officeart/2008/layout/AlternatingHexagons"/>
    <dgm:cxn modelId="{7E06F821-4EA1-443A-AEC6-697730F5D9C0}" type="presParOf" srcId="{AFA7693D-3940-4BD0-A1E7-DAA37F6FF8F4}" destId="{79E6F180-EE9F-40C6-8F98-D30B49E4BB59}" srcOrd="0" destOrd="0" presId="urn:microsoft.com/office/officeart/2008/layout/AlternatingHexagons"/>
    <dgm:cxn modelId="{DE2ED59C-E7E6-4C42-8BBF-00AEE70A3CC8}" type="presParOf" srcId="{79E6F180-EE9F-40C6-8F98-D30B49E4BB59}" destId="{62AB402E-D418-411C-A80E-2993A3BF2C71}" srcOrd="0" destOrd="0" presId="urn:microsoft.com/office/officeart/2008/layout/AlternatingHexagons"/>
    <dgm:cxn modelId="{D41CA7D6-70D3-488A-8D87-33883F26CFEE}" type="presParOf" srcId="{79E6F180-EE9F-40C6-8F98-D30B49E4BB59}" destId="{2B4A23F6-6A72-43BD-A36E-99076A2F4274}" srcOrd="1" destOrd="0" presId="urn:microsoft.com/office/officeart/2008/layout/AlternatingHexagons"/>
    <dgm:cxn modelId="{65433886-8BB5-4379-BE78-2AA69A8E0326}" type="presParOf" srcId="{79E6F180-EE9F-40C6-8F98-D30B49E4BB59}" destId="{9E48FB49-B6AE-42C2-B442-9C4BF96688B2}" srcOrd="2" destOrd="0" presId="urn:microsoft.com/office/officeart/2008/layout/AlternatingHexagons"/>
    <dgm:cxn modelId="{EBB57E58-CC67-461E-82D0-6F5C69E2B5F7}" type="presParOf" srcId="{79E6F180-EE9F-40C6-8F98-D30B49E4BB59}" destId="{F5E82BFC-895B-4623-A855-A8D545637A0D}" srcOrd="3" destOrd="0" presId="urn:microsoft.com/office/officeart/2008/layout/AlternatingHexagons"/>
    <dgm:cxn modelId="{300C96D6-CFAF-461B-A861-1C4A129A77FD}" type="presParOf" srcId="{79E6F180-EE9F-40C6-8F98-D30B49E4BB59}" destId="{AC5CA552-2980-4A3A-9911-F1D096D3A8C1}" srcOrd="4" destOrd="0" presId="urn:microsoft.com/office/officeart/2008/layout/AlternatingHexagons"/>
    <dgm:cxn modelId="{D0F0BC60-191F-46F5-B4F0-9AE666BD61EC}" type="presParOf" srcId="{AFA7693D-3940-4BD0-A1E7-DAA37F6FF8F4}" destId="{722C9113-030F-42C1-8873-59C676971639}" srcOrd="1" destOrd="0" presId="urn:microsoft.com/office/officeart/2008/layout/AlternatingHexagons"/>
    <dgm:cxn modelId="{CAAB0CE6-79EC-4F2A-B54A-77DC741E1F11}" type="presParOf" srcId="{AFA7693D-3940-4BD0-A1E7-DAA37F6FF8F4}" destId="{615805E7-5252-4D8D-B2AE-77B2D51ED42F}" srcOrd="2" destOrd="0" presId="urn:microsoft.com/office/officeart/2008/layout/AlternatingHexagons"/>
    <dgm:cxn modelId="{9DB6C277-1A5A-416D-9090-3C84D8141473}" type="presParOf" srcId="{615805E7-5252-4D8D-B2AE-77B2D51ED42F}" destId="{BF159A7D-A845-42FB-85F8-0DB44F7EC572}" srcOrd="0" destOrd="0" presId="urn:microsoft.com/office/officeart/2008/layout/AlternatingHexagons"/>
    <dgm:cxn modelId="{B0FB5C25-279F-46E7-A28F-F905B9D7D44B}" type="presParOf" srcId="{615805E7-5252-4D8D-B2AE-77B2D51ED42F}" destId="{3A9D4A5F-15A8-4AC9-8046-1AE51CE97C0C}" srcOrd="1" destOrd="0" presId="urn:microsoft.com/office/officeart/2008/layout/AlternatingHexagons"/>
    <dgm:cxn modelId="{AB1CF7F6-CA7A-4890-97A7-087E676A108D}" type="presParOf" srcId="{615805E7-5252-4D8D-B2AE-77B2D51ED42F}" destId="{18131F98-284C-4444-8E7F-DAFA811CAD6A}" srcOrd="2" destOrd="0" presId="urn:microsoft.com/office/officeart/2008/layout/AlternatingHexagons"/>
    <dgm:cxn modelId="{30EF18A3-1C39-4509-981A-E9770B5FBB6D}" type="presParOf" srcId="{615805E7-5252-4D8D-B2AE-77B2D51ED42F}" destId="{647A145D-2EB5-488F-8F10-FFAA3FB60EF6}" srcOrd="3" destOrd="0" presId="urn:microsoft.com/office/officeart/2008/layout/AlternatingHexagons"/>
    <dgm:cxn modelId="{5F07FDF3-5A32-4B8F-BBA1-EC1621892877}" type="presParOf" srcId="{615805E7-5252-4D8D-B2AE-77B2D51ED42F}" destId="{C5FF8313-60DD-4903-8938-F307F5EC7026}" srcOrd="4" destOrd="0" presId="urn:microsoft.com/office/officeart/2008/layout/AlternatingHexagons"/>
    <dgm:cxn modelId="{E0BCE177-82D3-479E-B476-B284F1FDAA3C}" type="presParOf" srcId="{AFA7693D-3940-4BD0-A1E7-DAA37F6FF8F4}" destId="{816383D0-B061-448F-B4A7-0F03273912ED}" srcOrd="3" destOrd="0" presId="urn:microsoft.com/office/officeart/2008/layout/AlternatingHexagons"/>
    <dgm:cxn modelId="{8DBDE2A8-BE7E-46C0-AE88-37606118DDE9}" type="presParOf" srcId="{AFA7693D-3940-4BD0-A1E7-DAA37F6FF8F4}" destId="{D5DD4C1A-F079-4EB4-B19B-2155A59A3FC3}" srcOrd="4" destOrd="0" presId="urn:microsoft.com/office/officeart/2008/layout/AlternatingHexagons"/>
    <dgm:cxn modelId="{71E3C993-6DB7-48F7-A56E-5855FE3BD02D}" type="presParOf" srcId="{D5DD4C1A-F079-4EB4-B19B-2155A59A3FC3}" destId="{AD3F7E53-5088-4EC3-8DA9-3350BBE31341}" srcOrd="0" destOrd="0" presId="urn:microsoft.com/office/officeart/2008/layout/AlternatingHexagons"/>
    <dgm:cxn modelId="{E5B2454B-0F67-4BDC-9D8E-AAD2FA4FB61A}" type="presParOf" srcId="{D5DD4C1A-F079-4EB4-B19B-2155A59A3FC3}" destId="{11F01103-2FB8-4F10-9E98-336674F2ECB2}" srcOrd="1" destOrd="0" presId="urn:microsoft.com/office/officeart/2008/layout/AlternatingHexagons"/>
    <dgm:cxn modelId="{0154F0A3-AAE0-4158-A1C1-F8E6F3310E15}" type="presParOf" srcId="{D5DD4C1A-F079-4EB4-B19B-2155A59A3FC3}" destId="{9137189C-16F3-4BC7-9BD5-D4DAF706EB7F}" srcOrd="2" destOrd="0" presId="urn:microsoft.com/office/officeart/2008/layout/AlternatingHexagons"/>
    <dgm:cxn modelId="{1C0BC5D3-F972-4984-9153-7F2D7EEC851D}" type="presParOf" srcId="{D5DD4C1A-F079-4EB4-B19B-2155A59A3FC3}" destId="{E8A37214-ED82-499F-A6CC-1C9F63768D1E}" srcOrd="3" destOrd="0" presId="urn:microsoft.com/office/officeart/2008/layout/AlternatingHexagons"/>
    <dgm:cxn modelId="{AC80AD52-BBEC-432E-969B-6D772433A533}" type="presParOf" srcId="{D5DD4C1A-F079-4EB4-B19B-2155A59A3FC3}" destId="{8BB49C46-2A03-451C-863E-3ADD2C919C3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A2B55-BA31-4101-8D26-C02AF198BC5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E15619-7585-4FD2-8B70-2F9E680BADC7}">
      <dgm:prSet phldrT="[Text]" custT="1"/>
      <dgm:spPr/>
      <dgm:t>
        <a:bodyPr/>
        <a:lstStyle/>
        <a:p>
          <a:r>
            <a:rPr lang="en-IN" sz="2800" dirty="0"/>
            <a:t>Linear Algebra</a:t>
          </a:r>
        </a:p>
      </dgm:t>
    </dgm:pt>
    <dgm:pt modelId="{8333B64A-D2A4-4D2C-BBAC-E8095B0C87F2}" type="parTrans" cxnId="{9590E72C-47C6-4049-96C2-DFE3D6832EA1}">
      <dgm:prSet/>
      <dgm:spPr/>
      <dgm:t>
        <a:bodyPr/>
        <a:lstStyle/>
        <a:p>
          <a:endParaRPr lang="en-IN"/>
        </a:p>
      </dgm:t>
    </dgm:pt>
    <dgm:pt modelId="{31EECF2C-0113-4B4F-B89D-2027B99328D4}" type="sibTrans" cxnId="{9590E72C-47C6-4049-96C2-DFE3D6832EA1}">
      <dgm:prSet custT="1"/>
      <dgm:spPr/>
      <dgm:t>
        <a:bodyPr/>
        <a:lstStyle/>
        <a:p>
          <a:r>
            <a:rPr lang="en-IN" sz="1900" dirty="0"/>
            <a:t>Linear Equation</a:t>
          </a:r>
        </a:p>
      </dgm:t>
    </dgm:pt>
    <dgm:pt modelId="{2FA3EABA-43BC-4D95-A0D8-02754D7D9189}">
      <dgm:prSet phldrT="[Text]" custT="1"/>
      <dgm:spPr/>
      <dgm:t>
        <a:bodyPr/>
        <a:lstStyle/>
        <a:p>
          <a:r>
            <a:rPr lang="en-IN" sz="1900" dirty="0"/>
            <a:t>Data Preparation</a:t>
          </a:r>
        </a:p>
      </dgm:t>
    </dgm:pt>
    <dgm:pt modelId="{589E2D85-D58C-4035-8702-C312C2FF39F0}" type="sibTrans" cxnId="{9DA17A1C-296E-4FF4-A543-3684376B537D}">
      <dgm:prSet/>
      <dgm:spPr>
        <a:noFill/>
        <a:ln>
          <a:noFill/>
        </a:ln>
      </dgm:spPr>
      <dgm:t>
        <a:bodyPr/>
        <a:lstStyle/>
        <a:p>
          <a:endParaRPr lang="en-IN"/>
        </a:p>
      </dgm:t>
    </dgm:pt>
    <dgm:pt modelId="{FCAA4557-8A58-46CE-B1C2-DB9FD1823861}" type="parTrans" cxnId="{9DA17A1C-296E-4FF4-A543-3684376B537D}">
      <dgm:prSet/>
      <dgm:spPr/>
      <dgm:t>
        <a:bodyPr/>
        <a:lstStyle/>
        <a:p>
          <a:endParaRPr lang="en-IN"/>
        </a:p>
      </dgm:t>
    </dgm:pt>
    <dgm:pt modelId="{AFA7693D-3940-4BD0-A1E7-DAA37F6FF8F4}" type="pres">
      <dgm:prSet presAssocID="{259A2B55-BA31-4101-8D26-C02AF198BC5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E6F180-EE9F-40C6-8F98-D30B49E4BB59}" type="pres">
      <dgm:prSet presAssocID="{2FA3EABA-43BC-4D95-A0D8-02754D7D9189}" presName="composite" presStyleCnt="0"/>
      <dgm:spPr/>
    </dgm:pt>
    <dgm:pt modelId="{62AB402E-D418-411C-A80E-2993A3BF2C71}" type="pres">
      <dgm:prSet presAssocID="{2FA3EABA-43BC-4D95-A0D8-02754D7D9189}" presName="Parent1" presStyleLbl="node1" presStyleIdx="0" presStyleCnt="4" custLinFactNeighborX="-41152" custLinFactNeighborY="734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A23F6-6A72-43BD-A36E-99076A2F4274}" type="pres">
      <dgm:prSet presAssocID="{2FA3EABA-43BC-4D95-A0D8-02754D7D9189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E48FB49-B6AE-42C2-B442-9C4BF96688B2}" type="pres">
      <dgm:prSet presAssocID="{2FA3EABA-43BC-4D95-A0D8-02754D7D9189}" presName="BalanceSpacing" presStyleCnt="0"/>
      <dgm:spPr/>
    </dgm:pt>
    <dgm:pt modelId="{F5E82BFC-895B-4623-A855-A8D545637A0D}" type="pres">
      <dgm:prSet presAssocID="{2FA3EABA-43BC-4D95-A0D8-02754D7D9189}" presName="BalanceSpacing1" presStyleCnt="0"/>
      <dgm:spPr/>
    </dgm:pt>
    <dgm:pt modelId="{AC5CA552-2980-4A3A-9911-F1D096D3A8C1}" type="pres">
      <dgm:prSet presAssocID="{589E2D85-D58C-4035-8702-C312C2FF39F0}" presName="Accent1Text" presStyleLbl="node1" presStyleIdx="1" presStyleCnt="4" custLinFactX="100000" custLinFactNeighborX="133762" custLinFactNeighborY="84880"/>
      <dgm:spPr/>
      <dgm:t>
        <a:bodyPr/>
        <a:lstStyle/>
        <a:p>
          <a:endParaRPr lang="en-US"/>
        </a:p>
      </dgm:t>
    </dgm:pt>
    <dgm:pt modelId="{722C9113-030F-42C1-8873-59C676971639}" type="pres">
      <dgm:prSet presAssocID="{589E2D85-D58C-4035-8702-C312C2FF39F0}" presName="spaceBetweenRectangles" presStyleCnt="0"/>
      <dgm:spPr/>
    </dgm:pt>
    <dgm:pt modelId="{615805E7-5252-4D8D-B2AE-77B2D51ED42F}" type="pres">
      <dgm:prSet presAssocID="{39E15619-7585-4FD2-8B70-2F9E680BADC7}" presName="composite" presStyleCnt="0"/>
      <dgm:spPr/>
    </dgm:pt>
    <dgm:pt modelId="{BF159A7D-A845-42FB-85F8-0DB44F7EC572}" type="pres">
      <dgm:prSet presAssocID="{39E15619-7585-4FD2-8B70-2F9E680BADC7}" presName="Parent1" presStyleLbl="node1" presStyleIdx="2" presStyleCnt="4" custLinFactNeighborX="68602" custLinFactNeighborY="-924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D4A5F-15A8-4AC9-8046-1AE51CE97C0C}" type="pres">
      <dgm:prSet presAssocID="{39E15619-7585-4FD2-8B70-2F9E680BAD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8131F98-284C-4444-8E7F-DAFA811CAD6A}" type="pres">
      <dgm:prSet presAssocID="{39E15619-7585-4FD2-8B70-2F9E680BADC7}" presName="BalanceSpacing" presStyleCnt="0"/>
      <dgm:spPr/>
    </dgm:pt>
    <dgm:pt modelId="{647A145D-2EB5-488F-8F10-FFAA3FB60EF6}" type="pres">
      <dgm:prSet presAssocID="{39E15619-7585-4FD2-8B70-2F9E680BADC7}" presName="BalanceSpacing1" presStyleCnt="0"/>
      <dgm:spPr/>
    </dgm:pt>
    <dgm:pt modelId="{C5FF8313-60DD-4903-8938-F307F5EC7026}" type="pres">
      <dgm:prSet presAssocID="{31EECF2C-0113-4B4F-B89D-2027B99328D4}" presName="Accent1Text" presStyleLbl="node1" presStyleIdx="3" presStyleCnt="4" custLinFactNeighborX="9459" custLinFactNeighborY="-11519"/>
      <dgm:spPr/>
      <dgm:t>
        <a:bodyPr/>
        <a:lstStyle/>
        <a:p>
          <a:endParaRPr lang="en-US"/>
        </a:p>
      </dgm:t>
    </dgm:pt>
  </dgm:ptLst>
  <dgm:cxnLst>
    <dgm:cxn modelId="{3A9C33A9-CF6D-48D7-B898-A43210987298}" type="presOf" srcId="{39E15619-7585-4FD2-8B70-2F9E680BADC7}" destId="{BF159A7D-A845-42FB-85F8-0DB44F7EC572}" srcOrd="0" destOrd="0" presId="urn:microsoft.com/office/officeart/2008/layout/AlternatingHexagons"/>
    <dgm:cxn modelId="{9590E72C-47C6-4049-96C2-DFE3D6832EA1}" srcId="{259A2B55-BA31-4101-8D26-C02AF198BC57}" destId="{39E15619-7585-4FD2-8B70-2F9E680BADC7}" srcOrd="1" destOrd="0" parTransId="{8333B64A-D2A4-4D2C-BBAC-E8095B0C87F2}" sibTransId="{31EECF2C-0113-4B4F-B89D-2027B99328D4}"/>
    <dgm:cxn modelId="{9DA17A1C-296E-4FF4-A543-3684376B537D}" srcId="{259A2B55-BA31-4101-8D26-C02AF198BC57}" destId="{2FA3EABA-43BC-4D95-A0D8-02754D7D9189}" srcOrd="0" destOrd="0" parTransId="{FCAA4557-8A58-46CE-B1C2-DB9FD1823861}" sibTransId="{589E2D85-D58C-4035-8702-C312C2FF39F0}"/>
    <dgm:cxn modelId="{28D64B8A-CBBD-46E4-B52C-67CEB2ABBE91}" type="presOf" srcId="{31EECF2C-0113-4B4F-B89D-2027B99328D4}" destId="{C5FF8313-60DD-4903-8938-F307F5EC7026}" srcOrd="0" destOrd="0" presId="urn:microsoft.com/office/officeart/2008/layout/AlternatingHexagons"/>
    <dgm:cxn modelId="{C770EEA5-F87D-49B2-ADD9-4A548BF2B6C2}" type="presOf" srcId="{589E2D85-D58C-4035-8702-C312C2FF39F0}" destId="{AC5CA552-2980-4A3A-9911-F1D096D3A8C1}" srcOrd="0" destOrd="0" presId="urn:microsoft.com/office/officeart/2008/layout/AlternatingHexagons"/>
    <dgm:cxn modelId="{F0CA7B71-5057-45AA-85B1-FE545F96306C}" type="presOf" srcId="{259A2B55-BA31-4101-8D26-C02AF198BC57}" destId="{AFA7693D-3940-4BD0-A1E7-DAA37F6FF8F4}" srcOrd="0" destOrd="0" presId="urn:microsoft.com/office/officeart/2008/layout/AlternatingHexagons"/>
    <dgm:cxn modelId="{6BCFC498-31BE-462D-A45B-BCE410E98C9B}" type="presOf" srcId="{2FA3EABA-43BC-4D95-A0D8-02754D7D9189}" destId="{62AB402E-D418-411C-A80E-2993A3BF2C71}" srcOrd="0" destOrd="0" presId="urn:microsoft.com/office/officeart/2008/layout/AlternatingHexagons"/>
    <dgm:cxn modelId="{7E06F821-4EA1-443A-AEC6-697730F5D9C0}" type="presParOf" srcId="{AFA7693D-3940-4BD0-A1E7-DAA37F6FF8F4}" destId="{79E6F180-EE9F-40C6-8F98-D30B49E4BB59}" srcOrd="0" destOrd="0" presId="urn:microsoft.com/office/officeart/2008/layout/AlternatingHexagons"/>
    <dgm:cxn modelId="{DE2ED59C-E7E6-4C42-8BBF-00AEE70A3CC8}" type="presParOf" srcId="{79E6F180-EE9F-40C6-8F98-D30B49E4BB59}" destId="{62AB402E-D418-411C-A80E-2993A3BF2C71}" srcOrd="0" destOrd="0" presId="urn:microsoft.com/office/officeart/2008/layout/AlternatingHexagons"/>
    <dgm:cxn modelId="{D41CA7D6-70D3-488A-8D87-33883F26CFEE}" type="presParOf" srcId="{79E6F180-EE9F-40C6-8F98-D30B49E4BB59}" destId="{2B4A23F6-6A72-43BD-A36E-99076A2F4274}" srcOrd="1" destOrd="0" presId="urn:microsoft.com/office/officeart/2008/layout/AlternatingHexagons"/>
    <dgm:cxn modelId="{65433886-8BB5-4379-BE78-2AA69A8E0326}" type="presParOf" srcId="{79E6F180-EE9F-40C6-8F98-D30B49E4BB59}" destId="{9E48FB49-B6AE-42C2-B442-9C4BF96688B2}" srcOrd="2" destOrd="0" presId="urn:microsoft.com/office/officeart/2008/layout/AlternatingHexagons"/>
    <dgm:cxn modelId="{EBB57E58-CC67-461E-82D0-6F5C69E2B5F7}" type="presParOf" srcId="{79E6F180-EE9F-40C6-8F98-D30B49E4BB59}" destId="{F5E82BFC-895B-4623-A855-A8D545637A0D}" srcOrd="3" destOrd="0" presId="urn:microsoft.com/office/officeart/2008/layout/AlternatingHexagons"/>
    <dgm:cxn modelId="{300C96D6-CFAF-461B-A861-1C4A129A77FD}" type="presParOf" srcId="{79E6F180-EE9F-40C6-8F98-D30B49E4BB59}" destId="{AC5CA552-2980-4A3A-9911-F1D096D3A8C1}" srcOrd="4" destOrd="0" presId="urn:microsoft.com/office/officeart/2008/layout/AlternatingHexagons"/>
    <dgm:cxn modelId="{D0F0BC60-191F-46F5-B4F0-9AE666BD61EC}" type="presParOf" srcId="{AFA7693D-3940-4BD0-A1E7-DAA37F6FF8F4}" destId="{722C9113-030F-42C1-8873-59C676971639}" srcOrd="1" destOrd="0" presId="urn:microsoft.com/office/officeart/2008/layout/AlternatingHexagons"/>
    <dgm:cxn modelId="{CAAB0CE6-79EC-4F2A-B54A-77DC741E1F11}" type="presParOf" srcId="{AFA7693D-3940-4BD0-A1E7-DAA37F6FF8F4}" destId="{615805E7-5252-4D8D-B2AE-77B2D51ED42F}" srcOrd="2" destOrd="0" presId="urn:microsoft.com/office/officeart/2008/layout/AlternatingHexagons"/>
    <dgm:cxn modelId="{9DB6C277-1A5A-416D-9090-3C84D8141473}" type="presParOf" srcId="{615805E7-5252-4D8D-B2AE-77B2D51ED42F}" destId="{BF159A7D-A845-42FB-85F8-0DB44F7EC572}" srcOrd="0" destOrd="0" presId="urn:microsoft.com/office/officeart/2008/layout/AlternatingHexagons"/>
    <dgm:cxn modelId="{B0FB5C25-279F-46E7-A28F-F905B9D7D44B}" type="presParOf" srcId="{615805E7-5252-4D8D-B2AE-77B2D51ED42F}" destId="{3A9D4A5F-15A8-4AC9-8046-1AE51CE97C0C}" srcOrd="1" destOrd="0" presId="urn:microsoft.com/office/officeart/2008/layout/AlternatingHexagons"/>
    <dgm:cxn modelId="{AB1CF7F6-CA7A-4890-97A7-087E676A108D}" type="presParOf" srcId="{615805E7-5252-4D8D-B2AE-77B2D51ED42F}" destId="{18131F98-284C-4444-8E7F-DAFA811CAD6A}" srcOrd="2" destOrd="0" presId="urn:microsoft.com/office/officeart/2008/layout/AlternatingHexagons"/>
    <dgm:cxn modelId="{30EF18A3-1C39-4509-981A-E9770B5FBB6D}" type="presParOf" srcId="{615805E7-5252-4D8D-B2AE-77B2D51ED42F}" destId="{647A145D-2EB5-488F-8F10-FFAA3FB60EF6}" srcOrd="3" destOrd="0" presId="urn:microsoft.com/office/officeart/2008/layout/AlternatingHexagons"/>
    <dgm:cxn modelId="{5F07FDF3-5A32-4B8F-BBA1-EC1621892877}" type="presParOf" srcId="{615805E7-5252-4D8D-B2AE-77B2D51ED42F}" destId="{C5FF8313-60DD-4903-8938-F307F5EC702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B402E-D418-411C-A80E-2993A3BF2C71}">
      <dsp:nvSpPr>
        <dsp:cNvPr id="0" name=""/>
        <dsp:cNvSpPr/>
      </dsp:nvSpPr>
      <dsp:spPr>
        <a:xfrm rot="5400000">
          <a:off x="1645921" y="16426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Statistics</a:t>
          </a:r>
        </a:p>
      </dsp:txBody>
      <dsp:txXfrm rot="-5400000">
        <a:off x="2048802" y="346710"/>
        <a:ext cx="1202866" cy="1382606"/>
      </dsp:txXfrm>
    </dsp:sp>
    <dsp:sp modelId="{2B4A23F6-6A72-43BD-A36E-99076A2F427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CA552-2980-4A3A-9911-F1D096D3A8C1}">
      <dsp:nvSpPr>
        <dsp:cNvPr id="0" name=""/>
        <dsp:cNvSpPr/>
      </dsp:nvSpPr>
      <dsp:spPr>
        <a:xfrm rot="5400000">
          <a:off x="5704505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6107386" y="2018030"/>
        <a:ext cx="1202866" cy="1382606"/>
      </dsp:txXfrm>
    </dsp:sp>
    <dsp:sp modelId="{BF159A7D-A845-42FB-85F8-0DB44F7EC572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Machine Learning</a:t>
          </a:r>
        </a:p>
      </dsp:txBody>
      <dsp:txXfrm rot="-5400000">
        <a:off x="2962418" y="2018030"/>
        <a:ext cx="1202866" cy="1382606"/>
      </dsp:txXfrm>
    </dsp:sp>
    <dsp:sp modelId="{3A9D4A5F-15A8-4AC9-8046-1AE51CE97C0C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F8313-60DD-4903-8938-F307F5EC7026}">
      <dsp:nvSpPr>
        <dsp:cNvPr id="0" name=""/>
        <dsp:cNvSpPr/>
      </dsp:nvSpPr>
      <dsp:spPr>
        <a:xfrm rot="5400000">
          <a:off x="1591348" y="3471869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Probability</a:t>
          </a:r>
        </a:p>
      </dsp:txBody>
      <dsp:txXfrm rot="-5400000">
        <a:off x="1994229" y="3654319"/>
        <a:ext cx="1202866" cy="1382606"/>
      </dsp:txXfrm>
    </dsp:sp>
    <dsp:sp modelId="{AD3F7E53-5088-4EC3-8DA9-3350BBE31341}">
      <dsp:nvSpPr>
        <dsp:cNvPr id="0" name=""/>
        <dsp:cNvSpPr/>
      </dsp:nvSpPr>
      <dsp:spPr>
        <a:xfrm rot="5400000">
          <a:off x="3490764" y="3460279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Calculus</a:t>
          </a:r>
        </a:p>
      </dsp:txBody>
      <dsp:txXfrm rot="-5400000">
        <a:off x="3893645" y="3642729"/>
        <a:ext cx="1202866" cy="1382606"/>
      </dsp:txXfrm>
    </dsp:sp>
    <dsp:sp modelId="{11F01103-2FB8-4F10-9E98-336674F2ECB2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49C46-2A03-451C-863E-3ADD2C919C32}">
      <dsp:nvSpPr>
        <dsp:cNvPr id="0" name=""/>
        <dsp:cNvSpPr/>
      </dsp:nvSpPr>
      <dsp:spPr>
        <a:xfrm rot="5400000">
          <a:off x="3464342" y="16426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Linear Algebra</a:t>
          </a:r>
        </a:p>
      </dsp:txBody>
      <dsp:txXfrm rot="-5400000">
        <a:off x="3867223" y="346710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B402E-D418-411C-A80E-2993A3BF2C71}">
      <dsp:nvSpPr>
        <dsp:cNvPr id="0" name=""/>
        <dsp:cNvSpPr/>
      </dsp:nvSpPr>
      <dsp:spPr>
        <a:xfrm rot="5400000">
          <a:off x="1645921" y="16426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Statistics</a:t>
          </a:r>
        </a:p>
      </dsp:txBody>
      <dsp:txXfrm rot="-5400000">
        <a:off x="2048802" y="346710"/>
        <a:ext cx="1202866" cy="1382606"/>
      </dsp:txXfrm>
    </dsp:sp>
    <dsp:sp modelId="{2B4A23F6-6A72-43BD-A36E-99076A2F427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CA552-2980-4A3A-9911-F1D096D3A8C1}">
      <dsp:nvSpPr>
        <dsp:cNvPr id="0" name=""/>
        <dsp:cNvSpPr/>
      </dsp:nvSpPr>
      <dsp:spPr>
        <a:xfrm rot="5400000">
          <a:off x="5704505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6107386" y="2018030"/>
        <a:ext cx="1202866" cy="1382606"/>
      </dsp:txXfrm>
    </dsp:sp>
    <dsp:sp modelId="{BF159A7D-A845-42FB-85F8-0DB44F7EC572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Machine Learning</a:t>
          </a:r>
        </a:p>
      </dsp:txBody>
      <dsp:txXfrm rot="-5400000">
        <a:off x="2962418" y="2018030"/>
        <a:ext cx="1202866" cy="1382606"/>
      </dsp:txXfrm>
    </dsp:sp>
    <dsp:sp modelId="{3A9D4A5F-15A8-4AC9-8046-1AE51CE97C0C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F8313-60DD-4903-8938-F307F5EC7026}">
      <dsp:nvSpPr>
        <dsp:cNvPr id="0" name=""/>
        <dsp:cNvSpPr/>
      </dsp:nvSpPr>
      <dsp:spPr>
        <a:xfrm rot="5400000">
          <a:off x="1591348" y="3471869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Probability</a:t>
          </a:r>
        </a:p>
      </dsp:txBody>
      <dsp:txXfrm rot="-5400000">
        <a:off x="1994229" y="3654319"/>
        <a:ext cx="1202866" cy="1382606"/>
      </dsp:txXfrm>
    </dsp:sp>
    <dsp:sp modelId="{AD3F7E53-5088-4EC3-8DA9-3350BBE31341}">
      <dsp:nvSpPr>
        <dsp:cNvPr id="0" name=""/>
        <dsp:cNvSpPr/>
      </dsp:nvSpPr>
      <dsp:spPr>
        <a:xfrm rot="5400000">
          <a:off x="3490764" y="3460279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Calculus</a:t>
          </a:r>
        </a:p>
      </dsp:txBody>
      <dsp:txXfrm rot="-5400000">
        <a:off x="3893645" y="3642729"/>
        <a:ext cx="1202866" cy="1382606"/>
      </dsp:txXfrm>
    </dsp:sp>
    <dsp:sp modelId="{11F01103-2FB8-4F10-9E98-336674F2ECB2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49C46-2A03-451C-863E-3ADD2C919C32}">
      <dsp:nvSpPr>
        <dsp:cNvPr id="0" name=""/>
        <dsp:cNvSpPr/>
      </dsp:nvSpPr>
      <dsp:spPr>
        <a:xfrm rot="5400000">
          <a:off x="3464342" y="16426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Linear Algebra</a:t>
          </a:r>
        </a:p>
      </dsp:txBody>
      <dsp:txXfrm rot="-5400000">
        <a:off x="3867223" y="346710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B402E-D418-411C-A80E-2993A3BF2C71}">
      <dsp:nvSpPr>
        <dsp:cNvPr id="0" name=""/>
        <dsp:cNvSpPr/>
      </dsp:nvSpPr>
      <dsp:spPr>
        <a:xfrm rot="5400000">
          <a:off x="1645921" y="16426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Statistics</a:t>
          </a:r>
        </a:p>
      </dsp:txBody>
      <dsp:txXfrm rot="-5400000">
        <a:off x="2048802" y="346710"/>
        <a:ext cx="1202866" cy="1382606"/>
      </dsp:txXfrm>
    </dsp:sp>
    <dsp:sp modelId="{2B4A23F6-6A72-43BD-A36E-99076A2F427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CA552-2980-4A3A-9911-F1D096D3A8C1}">
      <dsp:nvSpPr>
        <dsp:cNvPr id="0" name=""/>
        <dsp:cNvSpPr/>
      </dsp:nvSpPr>
      <dsp:spPr>
        <a:xfrm rot="5400000">
          <a:off x="5704505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6107386" y="2018030"/>
        <a:ext cx="1202866" cy="1382606"/>
      </dsp:txXfrm>
    </dsp:sp>
    <dsp:sp modelId="{BF159A7D-A845-42FB-85F8-0DB44F7EC572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Machine Learning</a:t>
          </a:r>
        </a:p>
      </dsp:txBody>
      <dsp:txXfrm rot="-5400000">
        <a:off x="2962418" y="2018030"/>
        <a:ext cx="1202866" cy="1382606"/>
      </dsp:txXfrm>
    </dsp:sp>
    <dsp:sp modelId="{3A9D4A5F-15A8-4AC9-8046-1AE51CE97C0C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F8313-60DD-4903-8938-F307F5EC7026}">
      <dsp:nvSpPr>
        <dsp:cNvPr id="0" name=""/>
        <dsp:cNvSpPr/>
      </dsp:nvSpPr>
      <dsp:spPr>
        <a:xfrm rot="5400000">
          <a:off x="1591348" y="3471869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Probability</a:t>
          </a:r>
        </a:p>
      </dsp:txBody>
      <dsp:txXfrm rot="-5400000">
        <a:off x="1994229" y="3654319"/>
        <a:ext cx="1202866" cy="1382606"/>
      </dsp:txXfrm>
    </dsp:sp>
    <dsp:sp modelId="{AD3F7E53-5088-4EC3-8DA9-3350BBE31341}">
      <dsp:nvSpPr>
        <dsp:cNvPr id="0" name=""/>
        <dsp:cNvSpPr/>
      </dsp:nvSpPr>
      <dsp:spPr>
        <a:xfrm rot="5400000">
          <a:off x="3490764" y="3460279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Calculus</a:t>
          </a:r>
        </a:p>
      </dsp:txBody>
      <dsp:txXfrm rot="-5400000">
        <a:off x="3893645" y="3642729"/>
        <a:ext cx="1202866" cy="1382606"/>
      </dsp:txXfrm>
    </dsp:sp>
    <dsp:sp modelId="{11F01103-2FB8-4F10-9E98-336674F2ECB2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49C46-2A03-451C-863E-3ADD2C919C32}">
      <dsp:nvSpPr>
        <dsp:cNvPr id="0" name=""/>
        <dsp:cNvSpPr/>
      </dsp:nvSpPr>
      <dsp:spPr>
        <a:xfrm rot="5400000">
          <a:off x="3464342" y="16426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Linear Algebra</a:t>
          </a:r>
        </a:p>
      </dsp:txBody>
      <dsp:txXfrm rot="-5400000">
        <a:off x="3867223" y="346710"/>
        <a:ext cx="1202866" cy="1382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B402E-D418-411C-A80E-2993A3BF2C71}">
      <dsp:nvSpPr>
        <dsp:cNvPr id="0" name=""/>
        <dsp:cNvSpPr/>
      </dsp:nvSpPr>
      <dsp:spPr>
        <a:xfrm rot="5400000">
          <a:off x="1645921" y="16426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Statistics</a:t>
          </a:r>
        </a:p>
      </dsp:txBody>
      <dsp:txXfrm rot="-5400000">
        <a:off x="2048802" y="346710"/>
        <a:ext cx="1202866" cy="1382606"/>
      </dsp:txXfrm>
    </dsp:sp>
    <dsp:sp modelId="{2B4A23F6-6A72-43BD-A36E-99076A2F4274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CA552-2980-4A3A-9911-F1D096D3A8C1}">
      <dsp:nvSpPr>
        <dsp:cNvPr id="0" name=""/>
        <dsp:cNvSpPr/>
      </dsp:nvSpPr>
      <dsp:spPr>
        <a:xfrm rot="5400000">
          <a:off x="5704505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6107386" y="2018030"/>
        <a:ext cx="1202866" cy="1382606"/>
      </dsp:txXfrm>
    </dsp:sp>
    <dsp:sp modelId="{BF159A7D-A845-42FB-85F8-0DB44F7EC572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Machine Learning</a:t>
          </a:r>
        </a:p>
      </dsp:txBody>
      <dsp:txXfrm rot="-5400000">
        <a:off x="2962418" y="2018030"/>
        <a:ext cx="1202866" cy="1382606"/>
      </dsp:txXfrm>
    </dsp:sp>
    <dsp:sp modelId="{3A9D4A5F-15A8-4AC9-8046-1AE51CE97C0C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F8313-60DD-4903-8938-F307F5EC7026}">
      <dsp:nvSpPr>
        <dsp:cNvPr id="0" name=""/>
        <dsp:cNvSpPr/>
      </dsp:nvSpPr>
      <dsp:spPr>
        <a:xfrm rot="5400000">
          <a:off x="1591348" y="3471869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Probability</a:t>
          </a:r>
        </a:p>
      </dsp:txBody>
      <dsp:txXfrm rot="-5400000">
        <a:off x="1994229" y="3654319"/>
        <a:ext cx="1202866" cy="1382606"/>
      </dsp:txXfrm>
    </dsp:sp>
    <dsp:sp modelId="{AD3F7E53-5088-4EC3-8DA9-3350BBE31341}">
      <dsp:nvSpPr>
        <dsp:cNvPr id="0" name=""/>
        <dsp:cNvSpPr/>
      </dsp:nvSpPr>
      <dsp:spPr>
        <a:xfrm rot="5400000">
          <a:off x="3490764" y="3460279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Calculus</a:t>
          </a:r>
        </a:p>
      </dsp:txBody>
      <dsp:txXfrm rot="-5400000">
        <a:off x="3893645" y="3642729"/>
        <a:ext cx="1202866" cy="1382606"/>
      </dsp:txXfrm>
    </dsp:sp>
    <dsp:sp modelId="{11F01103-2FB8-4F10-9E98-336674F2ECB2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49C46-2A03-451C-863E-3ADD2C919C32}">
      <dsp:nvSpPr>
        <dsp:cNvPr id="0" name=""/>
        <dsp:cNvSpPr/>
      </dsp:nvSpPr>
      <dsp:spPr>
        <a:xfrm rot="5400000">
          <a:off x="3464342" y="16426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Linear Algebra</a:t>
          </a:r>
        </a:p>
      </dsp:txBody>
      <dsp:txXfrm rot="-5400000">
        <a:off x="3867223" y="346710"/>
        <a:ext cx="1202866" cy="13826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B402E-D418-411C-A80E-2993A3BF2C71}">
      <dsp:nvSpPr>
        <dsp:cNvPr id="0" name=""/>
        <dsp:cNvSpPr/>
      </dsp:nvSpPr>
      <dsp:spPr>
        <a:xfrm rot="5400000">
          <a:off x="2629357" y="2427020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Preparation</a:t>
          </a:r>
        </a:p>
      </dsp:txBody>
      <dsp:txXfrm rot="-5400000">
        <a:off x="3082210" y="2632102"/>
        <a:ext cx="1352070" cy="1554103"/>
      </dsp:txXfrm>
    </dsp:sp>
    <dsp:sp modelId="{2B4A23F6-6A72-43BD-A36E-99076A2F4274}">
      <dsp:nvSpPr>
        <dsp:cNvPr id="0" name=""/>
        <dsp:cNvSpPr/>
      </dsp:nvSpPr>
      <dsp:spPr>
        <a:xfrm>
          <a:off x="5608320" y="1073799"/>
          <a:ext cx="251968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CA552-2980-4A3A-9911-F1D096D3A8C1}">
      <dsp:nvSpPr>
        <dsp:cNvPr id="0" name=""/>
        <dsp:cNvSpPr/>
      </dsp:nvSpPr>
      <dsp:spPr>
        <a:xfrm rot="5400000">
          <a:off x="5907993" y="2685401"/>
          <a:ext cx="2257777" cy="1964266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6360846" y="2890483"/>
        <a:ext cx="1352070" cy="1554103"/>
      </dsp:txXfrm>
    </dsp:sp>
    <dsp:sp modelId="{BF159A7D-A845-42FB-85F8-0DB44F7EC572}">
      <dsp:nvSpPr>
        <dsp:cNvPr id="0" name=""/>
        <dsp:cNvSpPr/>
      </dsp:nvSpPr>
      <dsp:spPr>
        <a:xfrm rot="5400000">
          <a:off x="3720450" y="598311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Linear Algebra</a:t>
          </a:r>
        </a:p>
      </dsp:txBody>
      <dsp:txXfrm rot="-5400000">
        <a:off x="4173303" y="803393"/>
        <a:ext cx="1352070" cy="1554103"/>
      </dsp:txXfrm>
    </dsp:sp>
    <dsp:sp modelId="{3A9D4A5F-15A8-4AC9-8046-1AE51CE97C0C}">
      <dsp:nvSpPr>
        <dsp:cNvPr id="0" name=""/>
        <dsp:cNvSpPr/>
      </dsp:nvSpPr>
      <dsp:spPr>
        <a:xfrm>
          <a:off x="0" y="2990201"/>
          <a:ext cx="24384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F8313-60DD-4903-8938-F307F5EC7026}">
      <dsp:nvSpPr>
        <dsp:cNvPr id="0" name=""/>
        <dsp:cNvSpPr/>
      </dsp:nvSpPr>
      <dsp:spPr>
        <a:xfrm rot="5400000">
          <a:off x="4680132" y="2425327"/>
          <a:ext cx="2257777" cy="196426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Linear Equation</a:t>
          </a:r>
        </a:p>
      </dsp:txBody>
      <dsp:txXfrm rot="-5400000">
        <a:off x="5132985" y="2630409"/>
        <a:ext cx="1352070" cy="1554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2B2B0-081F-4AE3-9D9C-8C9114992CED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41C42-B9DA-4D26-AFEA-A8D01BC3BA3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350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489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E310-25ED-4B27-A7CA-19658D9EC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26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E310-25ED-4B27-A7CA-19658D9EC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41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9809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E310-25ED-4B27-A7CA-19658D9EC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83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E310-25ED-4B27-A7CA-19658D9EC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57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E310-25ED-4B27-A7CA-19658D9EC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635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E310-25ED-4B27-A7CA-19658D9EC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920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E310-25ED-4B27-A7CA-19658D9EC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41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E310-25ED-4B27-A7CA-19658D9EC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98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E310-25ED-4B27-A7CA-19658D9EC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8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E310-25ED-4B27-A7CA-19658D9EC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329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E310-25ED-4B27-A7CA-19658D9EC8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61CBCBB-D586-40A7-841A-BF2B9769BF3C}"/>
              </a:ext>
            </a:extLst>
          </p:cNvPr>
          <p:cNvSpPr/>
          <p:nvPr userDrawn="1"/>
        </p:nvSpPr>
        <p:spPr>
          <a:xfrm>
            <a:off x="0" y="5994400"/>
            <a:ext cx="1637915" cy="461818"/>
          </a:xfrm>
          <a:custGeom>
            <a:avLst/>
            <a:gdLst>
              <a:gd name="connsiteX0" fmla="*/ 0 w 822036"/>
              <a:gd name="connsiteY0" fmla="*/ 0 h 461818"/>
              <a:gd name="connsiteX1" fmla="*/ 822036 w 822036"/>
              <a:gd name="connsiteY1" fmla="*/ 0 h 461818"/>
              <a:gd name="connsiteX2" fmla="*/ 822036 w 822036"/>
              <a:gd name="connsiteY2" fmla="*/ 461818 h 461818"/>
              <a:gd name="connsiteX3" fmla="*/ 0 w 822036"/>
              <a:gd name="connsiteY3" fmla="*/ 461818 h 461818"/>
              <a:gd name="connsiteX4" fmla="*/ 0 w 822036"/>
              <a:gd name="connsiteY4" fmla="*/ 0 h 461818"/>
              <a:gd name="connsiteX0" fmla="*/ 0 w 1228436"/>
              <a:gd name="connsiteY0" fmla="*/ 0 h 461818"/>
              <a:gd name="connsiteX1" fmla="*/ 1228436 w 1228436"/>
              <a:gd name="connsiteY1" fmla="*/ 230909 h 461818"/>
              <a:gd name="connsiteX2" fmla="*/ 822036 w 1228436"/>
              <a:gd name="connsiteY2" fmla="*/ 461818 h 461818"/>
              <a:gd name="connsiteX3" fmla="*/ 0 w 1228436"/>
              <a:gd name="connsiteY3" fmla="*/ 461818 h 461818"/>
              <a:gd name="connsiteX4" fmla="*/ 0 w 1228436"/>
              <a:gd name="connsiteY4" fmla="*/ 0 h 461818"/>
              <a:gd name="connsiteX0" fmla="*/ 0 w 1228436"/>
              <a:gd name="connsiteY0" fmla="*/ 0 h 461818"/>
              <a:gd name="connsiteX1" fmla="*/ 1228436 w 1228436"/>
              <a:gd name="connsiteY1" fmla="*/ 230909 h 461818"/>
              <a:gd name="connsiteX2" fmla="*/ 1200727 w 1228436"/>
              <a:gd name="connsiteY2" fmla="*/ 240145 h 461818"/>
              <a:gd name="connsiteX3" fmla="*/ 0 w 1228436"/>
              <a:gd name="connsiteY3" fmla="*/ 461818 h 461818"/>
              <a:gd name="connsiteX4" fmla="*/ 0 w 1228436"/>
              <a:gd name="connsiteY4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436" h="461818">
                <a:moveTo>
                  <a:pt x="0" y="0"/>
                </a:moveTo>
                <a:lnTo>
                  <a:pt x="1228436" y="230909"/>
                </a:lnTo>
                <a:lnTo>
                  <a:pt x="1200727" y="240145"/>
                </a:lnTo>
                <a:lnTo>
                  <a:pt x="0" y="461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8E2F0E6-9042-4F70-B234-803C5A8470B6}"/>
              </a:ext>
            </a:extLst>
          </p:cNvPr>
          <p:cNvSpPr/>
          <p:nvPr userDrawn="1"/>
        </p:nvSpPr>
        <p:spPr>
          <a:xfrm rot="5400000">
            <a:off x="9094738" y="2666233"/>
            <a:ext cx="5763492" cy="431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29673E22-AC27-4263-B184-7CC5433494B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1576242" y="6309822"/>
            <a:ext cx="504921" cy="4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90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865F3-A89A-4F60-9461-F06086C44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55" y="404329"/>
            <a:ext cx="10945090" cy="1424472"/>
          </a:xfrm>
        </p:spPr>
        <p:txBody>
          <a:bodyPr/>
          <a:lstStyle/>
          <a:p>
            <a:r>
              <a:rPr lang="en-US" dirty="0"/>
              <a:t>Fundamentals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EA4EF1-0317-458B-ACCA-E711EE5D7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2119745"/>
            <a:ext cx="6858000" cy="2651759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(20B12CS331)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800" dirty="0"/>
              <a:t>Odd Semester 2021 (5th Semester )</a:t>
            </a:r>
          </a:p>
          <a:p>
            <a:endParaRPr lang="en-US" dirty="0"/>
          </a:p>
          <a:p>
            <a:r>
              <a:rPr lang="en-US" sz="3200" dirty="0"/>
              <a:t>Dr. Mukesh Saraswat</a:t>
            </a:r>
          </a:p>
          <a:p>
            <a:r>
              <a:rPr lang="en-US" sz="3200" dirty="0"/>
              <a:t>(mukesh.saraswat@jiit.ac.in)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51559CCC-604D-4BFD-9B3A-DA0961AF006A}"/>
              </a:ext>
            </a:extLst>
          </p:cNvPr>
          <p:cNvSpPr txBox="1">
            <a:spLocks/>
          </p:cNvSpPr>
          <p:nvPr/>
        </p:nvSpPr>
        <p:spPr>
          <a:xfrm>
            <a:off x="1644073" y="5324158"/>
            <a:ext cx="9402618" cy="7902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Computer Science and Engineering and Information Technology</a:t>
            </a:r>
          </a:p>
          <a:p>
            <a:r>
              <a:rPr lang="en-US" sz="2800" dirty="0"/>
              <a:t>Jaypee Institute Of Information Technology (JIIT), Noida</a:t>
            </a:r>
          </a:p>
        </p:txBody>
      </p:sp>
    </p:spTree>
    <p:extLst>
      <p:ext uri="{BB962C8B-B14F-4D97-AF65-F5344CB8AC3E}">
        <p14:creationId xmlns:p14="http://schemas.microsoft.com/office/powerpoint/2010/main" xmlns="" val="30218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Vectors and Matrices</a:t>
            </a:r>
            <a:endParaRPr lang="en-IN" sz="2800" b="1" dirty="0"/>
          </a:p>
        </p:txBody>
      </p:sp>
      <p:sp>
        <p:nvSpPr>
          <p:cNvPr id="8" name="Google Shape;347;p55">
            <a:extLst>
              <a:ext uri="{FF2B5EF4-FFF2-40B4-BE49-F238E27FC236}">
                <a16:creationId xmlns:a16="http://schemas.microsoft.com/office/drawing/2014/main" xmlns="" id="{3BA39D98-3348-403A-9222-77E6A73372AE}"/>
              </a:ext>
            </a:extLst>
          </p:cNvPr>
          <p:cNvSpPr txBox="1">
            <a:spLocks/>
          </p:cNvSpPr>
          <p:nvPr/>
        </p:nvSpPr>
        <p:spPr>
          <a:xfrm>
            <a:off x="1525692" y="1099850"/>
            <a:ext cx="9609220" cy="5332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Represent the following data set in vector and matrix 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9D4606-D38E-47B4-A927-8120DE5D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61" y="2076116"/>
            <a:ext cx="4975951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505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Vectors and Matrices</a:t>
            </a:r>
            <a:endParaRPr lang="en-IN" sz="2800" b="1" dirty="0"/>
          </a:p>
        </p:txBody>
      </p:sp>
      <p:sp>
        <p:nvSpPr>
          <p:cNvPr id="8" name="Google Shape;347;p55">
            <a:extLst>
              <a:ext uri="{FF2B5EF4-FFF2-40B4-BE49-F238E27FC236}">
                <a16:creationId xmlns:a16="http://schemas.microsoft.com/office/drawing/2014/main" xmlns="" id="{3BA39D98-3348-403A-9222-77E6A73372AE}"/>
              </a:ext>
            </a:extLst>
          </p:cNvPr>
          <p:cNvSpPr txBox="1">
            <a:spLocks/>
          </p:cNvSpPr>
          <p:nvPr/>
        </p:nvSpPr>
        <p:spPr>
          <a:xfrm>
            <a:off x="1525692" y="1099850"/>
            <a:ext cx="9609220" cy="5332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Represent the following data set in vector and matrix 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169E73-D8A6-41A1-B5BC-59457190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26" y="2168190"/>
            <a:ext cx="7941276" cy="38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791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Vectors and Matrices</a:t>
            </a:r>
            <a:endParaRPr lang="en-IN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761EA37-C239-4BA7-855C-02945FAB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532"/>
            <a:ext cx="11727809" cy="38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42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Vectors and Matrices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6B13B7-9E08-4850-8DE6-E0E99D69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0" y="1162461"/>
            <a:ext cx="10717610" cy="47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014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Vectors and Matrices</a:t>
            </a:r>
            <a:endParaRPr lang="en-IN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93D7E9-441B-484F-A39B-99E4C15A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" y="1672891"/>
            <a:ext cx="10907045" cy="28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601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Operations on Vectors and Matrices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196490-3915-4D40-956E-9F2D1932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194679"/>
            <a:ext cx="10225293" cy="45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18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Operations on Vectors and Matrices</a:t>
            </a:r>
            <a:endParaRPr lang="en-IN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97DC46A-81EE-4F2B-B8D0-B7DD650E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8" y="1106905"/>
            <a:ext cx="11114050" cy="47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421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69" y="230139"/>
            <a:ext cx="10071167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Operations on Vectors and Matrices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Different Vector Norms/ Distance Metrices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345A77-65D1-4831-8895-4BD45CC0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1" y="1548320"/>
            <a:ext cx="10938556" cy="45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900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69" y="230139"/>
            <a:ext cx="10071167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Operations on Vectors and Matrices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Different Vector Norms/ Distance Metrices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97EAFAE-31DF-422E-B71A-FAEA833A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48" y="1741320"/>
            <a:ext cx="10568315" cy="347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761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69" y="230139"/>
            <a:ext cx="10071167" cy="123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Operations on Vectors and Matrices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Distance measures for numeric data points</a:t>
            </a:r>
            <a:endParaRPr lang="en-IN" sz="14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9F18160-50B7-43A9-95C7-E5CC80E1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1" y="1642004"/>
            <a:ext cx="10986643" cy="432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053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Fundamentals of Machine Learning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F35FC958-FFAE-4E58-B941-4D2DBA857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078547230"/>
              </p:ext>
            </p:extLst>
          </p:nvPr>
        </p:nvGraphicFramePr>
        <p:xfrm>
          <a:off x="5400842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30689E-D621-464E-92A7-17290648075D}"/>
              </a:ext>
            </a:extLst>
          </p:cNvPr>
          <p:cNvSpPr txBox="1"/>
          <p:nvPr/>
        </p:nvSpPr>
        <p:spPr>
          <a:xfrm>
            <a:off x="609599" y="1117278"/>
            <a:ext cx="5646821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Mathematical foundations of machine learning can facilitate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Creating new machine learning solutions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Understanding and debugging existing approaches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Learning about the inherent assumptions and limitations of the methodologies</a:t>
            </a:r>
          </a:p>
        </p:txBody>
      </p:sp>
    </p:spTree>
    <p:extLst>
      <p:ext uri="{BB962C8B-B14F-4D97-AF65-F5344CB8AC3E}">
        <p14:creationId xmlns:p14="http://schemas.microsoft.com/office/powerpoint/2010/main" xmlns="" val="425349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69" y="230139"/>
            <a:ext cx="10071167" cy="123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Operations on Vectors and Matrices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Distance measures for numeric data points</a:t>
            </a:r>
            <a:endParaRPr lang="en-IN" sz="14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C13647D-EC6F-48AF-9ADB-C582B2F4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63" y="1687177"/>
            <a:ext cx="10613273" cy="46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21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69" y="230139"/>
            <a:ext cx="1007116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Application: Distance measures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K-Means Clustering: an Unsupervised Learning</a:t>
            </a:r>
          </a:p>
          <a:p>
            <a:endParaRPr lang="en-IN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E8783AA-C57B-4266-A195-1E28C082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05" y="1368912"/>
            <a:ext cx="10434026" cy="4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653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69" y="230139"/>
            <a:ext cx="100711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1" dirty="0"/>
              <a:t>K-Means Clustering: an Unsupervised Learning</a:t>
            </a:r>
          </a:p>
          <a:p>
            <a:endParaRPr lang="en-IN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FA85AED-649D-47EF-9703-8A56D6AD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75" y="999580"/>
            <a:ext cx="10633256" cy="5031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6C89DDF-22E0-489D-BF5F-EEEDDDFC1E6A}"/>
              </a:ext>
            </a:extLst>
          </p:cNvPr>
          <p:cNvSpPr/>
          <p:nvPr/>
        </p:nvSpPr>
        <p:spPr>
          <a:xfrm>
            <a:off x="2229852" y="6304695"/>
            <a:ext cx="8261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Source: https://people.revoledu.com/kardi/tutorial/kMean/Algorithm.htm</a:t>
            </a:r>
          </a:p>
        </p:txBody>
      </p:sp>
    </p:spTree>
    <p:extLst>
      <p:ext uri="{BB962C8B-B14F-4D97-AF65-F5344CB8AC3E}">
        <p14:creationId xmlns:p14="http://schemas.microsoft.com/office/powerpoint/2010/main" xmlns="" val="1339256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69" y="230139"/>
            <a:ext cx="1007116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1" dirty="0"/>
              <a:t>K-Means Clustering: an Unsupervised Learning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Movie Rating data (0-9)</a:t>
            </a:r>
          </a:p>
          <a:p>
            <a:endParaRPr lang="en-IN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90F9C3-D884-4F3D-84F8-A793CE4F8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43" y="1491164"/>
            <a:ext cx="10075809" cy="438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738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69" y="230139"/>
            <a:ext cx="1007116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1" dirty="0"/>
              <a:t>K-Means Clustering: an Unsupervised Learning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Movie Rating data (0-9)</a:t>
            </a:r>
          </a:p>
          <a:p>
            <a:endParaRPr lang="en-IN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8556403-81F9-4C7D-871C-B2255797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30" y="1164808"/>
            <a:ext cx="10331901" cy="52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478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69" y="230139"/>
            <a:ext cx="1007116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1" dirty="0"/>
              <a:t>K-Means Clustering: an Unsupervised Learning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Movie Rating data (1-7)</a:t>
            </a:r>
          </a:p>
          <a:p>
            <a:endParaRPr lang="en-IN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72FCF4-1C01-4BE7-A5C1-F37FB1E7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31" y="1368912"/>
            <a:ext cx="10458455" cy="40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430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308074" y="117844"/>
            <a:ext cx="10071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2800" b="1" dirty="0"/>
              <a:t>Inner Product (dot product) of Two Vectors</a:t>
            </a:r>
            <a:endParaRPr lang="en-IN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F1410E3-22A1-41A9-9007-696111C5E850}"/>
              </a:ext>
            </a:extLst>
          </p:cNvPr>
          <p:cNvSpPr/>
          <p:nvPr/>
        </p:nvSpPr>
        <p:spPr>
          <a:xfrm>
            <a:off x="1090862" y="641064"/>
            <a:ext cx="10523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</a:rPr>
              <a:t>Algebraically, the dot product is the sum of the products of the corresponding entries of the two sequences of numbers.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D750BF-CE17-4DD2-922B-7C489BD3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47" y="1841393"/>
            <a:ext cx="8879305" cy="44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653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308074" y="117844"/>
            <a:ext cx="10071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2800" b="1" dirty="0"/>
              <a:t>Angle between two vectors</a:t>
            </a:r>
            <a:endParaRPr lang="en-IN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B4409A-9FC1-4EB5-9EE0-656141D7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0" y="1076429"/>
            <a:ext cx="10995699" cy="29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8510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308074" y="117844"/>
            <a:ext cx="10071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2800" b="1" dirty="0"/>
              <a:t>Angle between two vectors</a:t>
            </a:r>
            <a:endParaRPr lang="en-I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342E161-E1E3-4C12-BDA1-344BB450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28" y="971299"/>
            <a:ext cx="9725777" cy="52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0871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308074" y="117844"/>
            <a:ext cx="10071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2800" b="1" dirty="0"/>
              <a:t>Inner Product (dot product) of Two Vectors</a:t>
            </a:r>
            <a:endParaRPr lang="en-IN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5AD1339-82CA-454E-82C8-DEF37A5C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4" y="850231"/>
            <a:ext cx="10680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040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Fundamentals of Machine Learning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F35FC958-FFAE-4E58-B941-4D2DBA857214}"/>
              </a:ext>
            </a:extLst>
          </p:cNvPr>
          <p:cNvGraphicFramePr/>
          <p:nvPr/>
        </p:nvGraphicFramePr>
        <p:xfrm>
          <a:off x="5400842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30689E-D621-464E-92A7-17290648075D}"/>
              </a:ext>
            </a:extLst>
          </p:cNvPr>
          <p:cNvSpPr txBox="1"/>
          <p:nvPr/>
        </p:nvSpPr>
        <p:spPr>
          <a:xfrm>
            <a:off x="609599" y="1117278"/>
            <a:ext cx="6112511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Linear Algebra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is represented as vectors and a table of such data is represented as a matrix.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The study of vectors and matrices is called linear algebra.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Probability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Quantification of uncertainty is the domain of probability theory</a:t>
            </a:r>
          </a:p>
        </p:txBody>
      </p:sp>
    </p:spTree>
    <p:extLst>
      <p:ext uri="{BB962C8B-B14F-4D97-AF65-F5344CB8AC3E}">
        <p14:creationId xmlns:p14="http://schemas.microsoft.com/office/powerpoint/2010/main" xmlns="" val="2126758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308074" y="117844"/>
            <a:ext cx="1007116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2800" b="1" dirty="0"/>
              <a:t>Inner Product (dot product) of Two Vectors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Application : Document Similarity –cosine Similarity measure</a:t>
            </a:r>
            <a:endParaRPr lang="en-IN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59008CE-BE4C-4DE6-8D9A-25F5C080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59" y="1010396"/>
            <a:ext cx="10046492" cy="47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035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308074" y="117844"/>
            <a:ext cx="1007116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2800" b="1" dirty="0"/>
              <a:t>Inner Product (dot product) of Two Vectors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Application : Document Similarity –cosine Similarity measure</a:t>
            </a:r>
            <a:endParaRPr lang="en-IN" sz="12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7A63E05-408E-4095-B9AA-227F6B72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99" y="1316956"/>
            <a:ext cx="9600404" cy="44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9097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308074" y="117844"/>
            <a:ext cx="1007116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sz="2800" b="1" dirty="0"/>
              <a:t>Inner Product (dot product) of Two Vectors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Application : Artificial Neural</a:t>
            </a:r>
            <a:endParaRPr lang="en-IN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3DD1BD-DEFC-47BB-847E-65148994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11" y="1199018"/>
            <a:ext cx="10559150" cy="46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880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Fundamentals of Machine Learning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F35FC958-FFAE-4E58-B941-4D2DBA857214}"/>
              </a:ext>
            </a:extLst>
          </p:cNvPr>
          <p:cNvGraphicFramePr/>
          <p:nvPr/>
        </p:nvGraphicFramePr>
        <p:xfrm>
          <a:off x="5400842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30689E-D621-464E-92A7-17290648075D}"/>
              </a:ext>
            </a:extLst>
          </p:cNvPr>
          <p:cNvSpPr txBox="1"/>
          <p:nvPr/>
        </p:nvSpPr>
        <p:spPr>
          <a:xfrm>
            <a:off x="609599" y="1117278"/>
            <a:ext cx="6112511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Statistics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understand the data more, some kind of descriptive statistics is required such as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Visualize the data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Plot a histogram for the data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Mine the data for getting some more information to find out where to go with the next stage of the machine learning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409401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Fundamentals of Machine Learning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F35FC958-FFAE-4E58-B941-4D2DBA857214}"/>
              </a:ext>
            </a:extLst>
          </p:cNvPr>
          <p:cNvGraphicFramePr/>
          <p:nvPr/>
        </p:nvGraphicFramePr>
        <p:xfrm>
          <a:off x="5400842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30689E-D621-464E-92A7-17290648075D}"/>
              </a:ext>
            </a:extLst>
          </p:cNvPr>
          <p:cNvSpPr txBox="1"/>
          <p:nvPr/>
        </p:nvSpPr>
        <p:spPr>
          <a:xfrm>
            <a:off x="609599" y="1117278"/>
            <a:ext cx="6112511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Calculus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train machine learning models, some performance measure has to be maximized or minimized.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Many optimization techniques require the concept of a gradient, which tells the direction in which to search for a solution.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Calculus details the concept of gradients.</a:t>
            </a:r>
          </a:p>
        </p:txBody>
      </p:sp>
    </p:spTree>
    <p:extLst>
      <p:ext uri="{BB962C8B-B14F-4D97-AF65-F5344CB8AC3E}">
        <p14:creationId xmlns:p14="http://schemas.microsoft.com/office/powerpoint/2010/main" xmlns="" val="151443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Linear Algebra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F35FC958-FFAE-4E58-B941-4D2DBA857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52539076"/>
              </p:ext>
            </p:extLst>
          </p:nvPr>
        </p:nvGraphicFramePr>
        <p:xfrm>
          <a:off x="4509081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30689E-D621-464E-92A7-17290648075D}"/>
              </a:ext>
            </a:extLst>
          </p:cNvPr>
          <p:cNvSpPr txBox="1"/>
          <p:nvPr/>
        </p:nvSpPr>
        <p:spPr>
          <a:xfrm>
            <a:off x="770020" y="1499800"/>
            <a:ext cx="611251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is represented as vectors and matrix forms.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To understand the relationships between the data, Linear Equations are used</a:t>
            </a:r>
          </a:p>
        </p:txBody>
      </p:sp>
    </p:spTree>
    <p:extLst>
      <p:ext uri="{BB962C8B-B14F-4D97-AF65-F5344CB8AC3E}">
        <p14:creationId xmlns:p14="http://schemas.microsoft.com/office/powerpoint/2010/main" xmlns="" val="235189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Vectors and Matrices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30689E-D621-464E-92A7-17290648075D}"/>
              </a:ext>
            </a:extLst>
          </p:cNvPr>
          <p:cNvSpPr txBox="1"/>
          <p:nvPr/>
        </p:nvSpPr>
        <p:spPr>
          <a:xfrm>
            <a:off x="753978" y="1162916"/>
            <a:ext cx="106840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Data can also be treated as a vector.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Vector is a mathematical quantity that has magnitude and direction.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An array of numbers (data) is a vector. It can be a column in a dataset to be a feature vector.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Collections of ordered numbers that represent movements in space, word counts, movie ratings, pixel brightness, etc.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Points are just vectors from the origin</a:t>
            </a:r>
          </a:p>
        </p:txBody>
      </p:sp>
      <p:pic>
        <p:nvPicPr>
          <p:cNvPr id="6" name="Google Shape;341;p54">
            <a:extLst>
              <a:ext uri="{FF2B5EF4-FFF2-40B4-BE49-F238E27FC236}">
                <a16:creationId xmlns:a16="http://schemas.microsoft.com/office/drawing/2014/main" xmlns="" id="{C8F6498C-0BAE-4CC5-9087-020060A2BA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39579" y="4106779"/>
            <a:ext cx="2349159" cy="2043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9838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Vectors and Matrices</a:t>
            </a:r>
            <a:endParaRPr lang="en-IN" sz="2800" b="1" dirty="0"/>
          </a:p>
        </p:txBody>
      </p:sp>
      <p:sp>
        <p:nvSpPr>
          <p:cNvPr id="8" name="Google Shape;347;p55">
            <a:extLst>
              <a:ext uri="{FF2B5EF4-FFF2-40B4-BE49-F238E27FC236}">
                <a16:creationId xmlns:a16="http://schemas.microsoft.com/office/drawing/2014/main" xmlns="" id="{3BA39D98-3348-403A-9222-77E6A73372AE}"/>
              </a:ext>
            </a:extLst>
          </p:cNvPr>
          <p:cNvSpPr txBox="1">
            <a:spLocks/>
          </p:cNvSpPr>
          <p:nvPr/>
        </p:nvSpPr>
        <p:spPr>
          <a:xfrm>
            <a:off x="1525692" y="1099850"/>
            <a:ext cx="9609220" cy="5332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/>
              <a:t>Let </a:t>
            </a:r>
            <a:r>
              <a:rPr lang="en-IN" sz="2400" i="1" dirty="0"/>
              <a:t>n</a:t>
            </a:r>
            <a:r>
              <a:rPr lang="en-IN" sz="2400" dirty="0"/>
              <a:t> be a positive integer and let       denotes the set of real numbers, then                  is the set of all n-tuples of real numbers. 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endParaRPr lang="en-IN" sz="2400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sz="2400" dirty="0"/>
              <a:t>A column vector                             where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IN" sz="24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IN" sz="24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IN"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endParaRPr lang="en-IN"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endParaRPr lang="en-IN"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IN" sz="2400" dirty="0"/>
              <a:t>A row vector                            where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IN" sz="24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IN" sz="2400" dirty="0"/>
              <a:t>        </a:t>
            </a:r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IN" sz="2400" dirty="0"/>
              <a:t>		denotes the transpose operation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IN" sz="2400" dirty="0"/>
          </a:p>
        </p:txBody>
      </p:sp>
      <p:pic>
        <p:nvPicPr>
          <p:cNvPr id="9" name="Google Shape;350;p55" descr="addin_tmp.png">
            <a:extLst>
              <a:ext uri="{FF2B5EF4-FFF2-40B4-BE49-F238E27FC236}">
                <a16:creationId xmlns:a16="http://schemas.microsoft.com/office/drawing/2014/main" xmlns="" id="{151E7BF6-44B0-48F4-B592-D8FA91227DA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7915" y="2204909"/>
            <a:ext cx="1577067" cy="36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51;p55" descr="addin_tmp.png">
            <a:extLst>
              <a:ext uri="{FF2B5EF4-FFF2-40B4-BE49-F238E27FC236}">
                <a16:creationId xmlns:a16="http://schemas.microsoft.com/office/drawing/2014/main" xmlns="" id="{EABC522F-AA76-45A6-AB81-F20CB71708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314" y="2709844"/>
            <a:ext cx="1047128" cy="1526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52;p55" descr="addin_tmp.png">
            <a:extLst>
              <a:ext uri="{FF2B5EF4-FFF2-40B4-BE49-F238E27FC236}">
                <a16:creationId xmlns:a16="http://schemas.microsoft.com/office/drawing/2014/main" xmlns="" id="{BD0AA8B8-C2F5-4BB5-B58B-EE4060FA24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1594" y="4745542"/>
            <a:ext cx="1577068" cy="23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53;p55" descr="addin_tmp.png">
            <a:extLst>
              <a:ext uri="{FF2B5EF4-FFF2-40B4-BE49-F238E27FC236}">
                <a16:creationId xmlns:a16="http://schemas.microsoft.com/office/drawing/2014/main" xmlns="" id="{C38ECA0C-6237-4D1F-B322-960976D1E8C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68688" y="5208009"/>
            <a:ext cx="3619228" cy="36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54;p55" descr="addin_tmp.png">
            <a:extLst>
              <a:ext uri="{FF2B5EF4-FFF2-40B4-BE49-F238E27FC236}">
                <a16:creationId xmlns:a16="http://schemas.microsoft.com/office/drawing/2014/main" xmlns="" id="{45AC4174-05B0-473A-8EB9-1266837AF66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0918" y="5919537"/>
            <a:ext cx="284940" cy="26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50;p55" descr="addin_tmp.png">
            <a:extLst>
              <a:ext uri="{FF2B5EF4-FFF2-40B4-BE49-F238E27FC236}">
                <a16:creationId xmlns:a16="http://schemas.microsoft.com/office/drawing/2014/main" xmlns="" id="{EF45830E-3149-4D31-B343-70ABC87FA2A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0839" r="35311"/>
          <a:stretch/>
        </p:blipFill>
        <p:spPr>
          <a:xfrm>
            <a:off x="6295031" y="1203097"/>
            <a:ext cx="346399" cy="36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50;p55" descr="addin_tmp.png">
            <a:extLst>
              <a:ext uri="{FF2B5EF4-FFF2-40B4-BE49-F238E27FC236}">
                <a16:creationId xmlns:a16="http://schemas.microsoft.com/office/drawing/2014/main" xmlns="" id="{5AB88DDA-F286-4312-B8B5-F98BB42DAF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3221" t="-2" r="-7009" b="-16119"/>
          <a:stretch/>
        </p:blipFill>
        <p:spPr>
          <a:xfrm>
            <a:off x="2415858" y="1563283"/>
            <a:ext cx="1225700" cy="424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4532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17CAC1-6CEE-4929-AC4A-04C3E70A5DE8}"/>
              </a:ext>
            </a:extLst>
          </p:cNvPr>
          <p:cNvSpPr txBox="1"/>
          <p:nvPr/>
        </p:nvSpPr>
        <p:spPr>
          <a:xfrm>
            <a:off x="420370" y="230139"/>
            <a:ext cx="630174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Vectors and Matrices</a:t>
            </a:r>
            <a:endParaRPr lang="en-IN" sz="2800" b="1" dirty="0"/>
          </a:p>
        </p:txBody>
      </p:sp>
      <p:sp>
        <p:nvSpPr>
          <p:cNvPr id="8" name="Google Shape;347;p55">
            <a:extLst>
              <a:ext uri="{FF2B5EF4-FFF2-40B4-BE49-F238E27FC236}">
                <a16:creationId xmlns:a16="http://schemas.microsoft.com/office/drawing/2014/main" xmlns="" id="{3BA39D98-3348-403A-9222-77E6A73372AE}"/>
              </a:ext>
            </a:extLst>
          </p:cNvPr>
          <p:cNvSpPr txBox="1">
            <a:spLocks/>
          </p:cNvSpPr>
          <p:nvPr/>
        </p:nvSpPr>
        <p:spPr>
          <a:xfrm>
            <a:off x="1525692" y="1099850"/>
            <a:ext cx="9609220" cy="53324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indent="-342900" algn="just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IN" sz="2400" dirty="0"/>
              <a:t>A matrix                     is a rectangular array of real numbers with </a:t>
            </a:r>
            <a:r>
              <a:rPr lang="en-IN" sz="2400" i="1" dirty="0"/>
              <a:t>m</a:t>
            </a:r>
            <a:r>
              <a:rPr lang="en-IN" sz="2400" dirty="0"/>
              <a:t> rows</a:t>
            </a:r>
          </a:p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IN" sz="2400" dirty="0"/>
              <a:t>and </a:t>
            </a:r>
            <a:r>
              <a:rPr lang="en-IN" sz="2400" i="1" dirty="0"/>
              <a:t>n</a:t>
            </a:r>
            <a:r>
              <a:rPr lang="en-IN" sz="2400" dirty="0"/>
              <a:t> columns. For example, a 3 x 2 matrix looks like this:</a:t>
            </a:r>
          </a:p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IN" sz="2400" dirty="0"/>
          </a:p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IN" sz="2400" dirty="0"/>
          </a:p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IN" sz="2400" dirty="0"/>
          </a:p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IN" sz="2400" dirty="0"/>
          </a:p>
          <a:p>
            <a:r>
              <a:rPr lang="en-IN" b="1" dirty="0"/>
              <a:t>Tensor: </a:t>
            </a:r>
            <a:r>
              <a:rPr lang="en-IN" sz="2400" dirty="0"/>
              <a:t>Generally, an n-dimensional array where </a:t>
            </a:r>
            <a:r>
              <a:rPr lang="en-IN" sz="2400" i="1" dirty="0"/>
              <a:t>n</a:t>
            </a:r>
            <a:r>
              <a:rPr lang="en-IN" sz="2400" dirty="0"/>
              <a:t>&gt;2 is called a Tensor. A matrix or a vector is also a valid tensor.</a:t>
            </a:r>
          </a:p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IN" sz="24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D51F1FB-1BA5-46E5-9488-611E242D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40" y="1224371"/>
            <a:ext cx="132015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1BB1CE-E6C1-460D-A30F-F10859501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62" y="2204210"/>
            <a:ext cx="5128276" cy="113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A3BAF4C-60AB-4906-8938-29A41AA3F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681" y="4547779"/>
            <a:ext cx="7416466" cy="15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883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1873</TotalTime>
  <Words>669</Words>
  <Application>Microsoft Office PowerPoint</Application>
  <PresentationFormat>Custom</PresentationFormat>
  <Paragraphs>121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Fundamentals of Machine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Saraswat</dc:creator>
  <cp:lastModifiedBy>varsha.garg</cp:lastModifiedBy>
  <cp:revision>167</cp:revision>
  <dcterms:created xsi:type="dcterms:W3CDTF">2021-08-17T04:55:13Z</dcterms:created>
  <dcterms:modified xsi:type="dcterms:W3CDTF">2022-08-03T05:05:45Z</dcterms:modified>
</cp:coreProperties>
</file>