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7" r:id="rId3"/>
    <p:sldId id="260" r:id="rId4"/>
    <p:sldId id="261" r:id="rId5"/>
    <p:sldId id="264" r:id="rId6"/>
    <p:sldId id="262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27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D448E8-ED0B-4A07-B9B9-3E1EE1F303B5}" type="doc">
      <dgm:prSet loTypeId="urn:microsoft.com/office/officeart/2005/8/layout/cycle4#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33FE911-8D67-4B1D-A6AA-130453D60DBC}">
      <dgm:prSet phldrT="[Text]"/>
      <dgm:spPr/>
      <dgm:t>
        <a:bodyPr/>
        <a:lstStyle/>
        <a:p>
          <a:r>
            <a: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Java</a:t>
          </a:r>
        </a:p>
        <a:p>
          <a:r>
            <a: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C++</a:t>
          </a:r>
        </a:p>
        <a:p>
          <a:r>
            <a: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Smalltalk</a:t>
          </a:r>
        </a:p>
        <a:p>
          <a:r>
            <a: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Eiffel</a:t>
          </a:r>
        </a:p>
        <a:p>
          <a:r>
            <a: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Ada++</a:t>
          </a:r>
        </a:p>
      </dgm:t>
    </dgm:pt>
    <dgm:pt modelId="{3738AE6D-1CB5-466C-BE39-E3D4999BA585}" type="parTrans" cxnId="{83993A9C-8972-4FFD-A22A-25768C2483BF}">
      <dgm:prSet/>
      <dgm:spPr/>
      <dgm:t>
        <a:bodyPr/>
        <a:lstStyle/>
        <a:p>
          <a:endParaRPr lang="en-IN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A3812D-D53C-4BB2-8A23-43DDCF2DD145}" type="sibTrans" cxnId="{83993A9C-8972-4FFD-A22A-25768C2483BF}">
      <dgm:prSet/>
      <dgm:spPr/>
      <dgm:t>
        <a:bodyPr/>
        <a:lstStyle/>
        <a:p>
          <a:endParaRPr lang="en-IN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99FD1C-B641-4682-A0A4-7BBB7B18B375}">
      <dgm:prSet phldrT="[Text]"/>
      <dgm:spPr/>
      <dgm:t>
        <a:bodyPr/>
        <a:lstStyle/>
        <a:p>
          <a:r>
            <a: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Object oriented</a:t>
          </a:r>
        </a:p>
      </dgm:t>
    </dgm:pt>
    <dgm:pt modelId="{39F74886-F716-4390-9AEC-FA2AD8FD5640}" type="parTrans" cxnId="{A805D7F1-B692-4B81-8DA5-F8975AD9DAE4}">
      <dgm:prSet/>
      <dgm:spPr/>
      <dgm:t>
        <a:bodyPr/>
        <a:lstStyle/>
        <a:p>
          <a:endParaRPr lang="en-IN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409C9C-14CD-44D2-B496-EDC7D8CCF315}" type="sibTrans" cxnId="{A805D7F1-B692-4B81-8DA5-F8975AD9DAE4}">
      <dgm:prSet/>
      <dgm:spPr/>
      <dgm:t>
        <a:bodyPr/>
        <a:lstStyle/>
        <a:p>
          <a:endParaRPr lang="en-IN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05C506-617A-469F-B146-A32AACF9CF14}">
      <dgm:prSet phldrT="[Text]"/>
      <dgm:spPr/>
      <dgm:t>
        <a:bodyPr/>
        <a:lstStyle/>
        <a:p>
          <a:r>
            <a: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PROLOG</a:t>
          </a:r>
        </a:p>
        <a:p>
          <a:r>
            <a: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GHC</a:t>
          </a:r>
        </a:p>
      </dgm:t>
    </dgm:pt>
    <dgm:pt modelId="{B185D4A6-1E32-44C5-97A1-C05099C39F75}" type="parTrans" cxnId="{95F5B50A-1278-44DE-9D05-C77101C9CF53}">
      <dgm:prSet/>
      <dgm:spPr/>
      <dgm:t>
        <a:bodyPr/>
        <a:lstStyle/>
        <a:p>
          <a:endParaRPr lang="en-IN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126D0B-ADA2-4C70-A5FE-B3F8647E0B12}" type="sibTrans" cxnId="{95F5B50A-1278-44DE-9D05-C77101C9CF53}">
      <dgm:prSet/>
      <dgm:spPr/>
      <dgm:t>
        <a:bodyPr/>
        <a:lstStyle/>
        <a:p>
          <a:endParaRPr lang="en-IN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D2C846-E5C9-4E71-AF77-584C59F27E36}">
      <dgm:prSet phldrT="[Text]"/>
      <dgm:spPr/>
      <dgm:t>
        <a:bodyPr/>
        <a:lstStyle/>
        <a:p>
          <a:r>
            <a: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Logical </a:t>
          </a:r>
        </a:p>
      </dgm:t>
    </dgm:pt>
    <dgm:pt modelId="{51EDD6C3-D231-4BD1-9C1B-42FE4630DEE1}" type="parTrans" cxnId="{D2DC5F06-82B0-4A51-B378-96B03A71FEB4}">
      <dgm:prSet/>
      <dgm:spPr/>
      <dgm:t>
        <a:bodyPr/>
        <a:lstStyle/>
        <a:p>
          <a:endParaRPr lang="en-IN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0B9F97-F9C1-4228-B480-E7C774191146}" type="sibTrans" cxnId="{D2DC5F06-82B0-4A51-B378-96B03A71FEB4}">
      <dgm:prSet/>
      <dgm:spPr/>
      <dgm:t>
        <a:bodyPr/>
        <a:lstStyle/>
        <a:p>
          <a:endParaRPr lang="en-IN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F4A0A1-B61D-42D1-9177-FF07822385C0}">
      <dgm:prSet phldrT="[Text]"/>
      <dgm:spPr/>
      <dgm:t>
        <a:bodyPr/>
        <a:lstStyle/>
        <a:p>
          <a:r>
            <a: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ML</a:t>
          </a:r>
        </a:p>
        <a:p>
          <a:r>
            <a: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Scheme</a:t>
          </a:r>
        </a:p>
        <a:p>
          <a:r>
            <a: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Haskell</a:t>
          </a:r>
        </a:p>
        <a:p>
          <a:r>
            <a: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Lisp</a:t>
          </a:r>
        </a:p>
        <a:p>
          <a:r>
            <a: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CLOS</a:t>
          </a:r>
        </a:p>
      </dgm:t>
    </dgm:pt>
    <dgm:pt modelId="{CD65C82B-0852-42B9-9F3D-A57F2335B364}" type="parTrans" cxnId="{D3DC3509-CDE3-47BB-A039-AA916814AF7A}">
      <dgm:prSet/>
      <dgm:spPr/>
      <dgm:t>
        <a:bodyPr/>
        <a:lstStyle/>
        <a:p>
          <a:endParaRPr lang="en-IN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1085CD-C1F4-4B55-8659-DAD04DF0DCBF}" type="sibTrans" cxnId="{D3DC3509-CDE3-47BB-A039-AA916814AF7A}">
      <dgm:prSet/>
      <dgm:spPr/>
      <dgm:t>
        <a:bodyPr/>
        <a:lstStyle/>
        <a:p>
          <a:endParaRPr lang="en-IN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E3042F-445C-46BE-9EDE-3E187685D6FD}">
      <dgm:prSet phldrT="[Text]"/>
      <dgm:spPr/>
      <dgm:t>
        <a:bodyPr/>
        <a:lstStyle/>
        <a:p>
          <a:r>
            <a: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Functional</a:t>
          </a:r>
        </a:p>
      </dgm:t>
    </dgm:pt>
    <dgm:pt modelId="{8601D659-F383-4DCE-820A-EB64D1C47481}" type="parTrans" cxnId="{B83F97CD-ED7F-4413-A3A3-1888B4EEA8C8}">
      <dgm:prSet/>
      <dgm:spPr/>
      <dgm:t>
        <a:bodyPr/>
        <a:lstStyle/>
        <a:p>
          <a:endParaRPr lang="en-IN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616DE9-E523-4AA4-9F80-99749224F469}" type="sibTrans" cxnId="{B83F97CD-ED7F-4413-A3A3-1888B4EEA8C8}">
      <dgm:prSet/>
      <dgm:spPr/>
      <dgm:t>
        <a:bodyPr/>
        <a:lstStyle/>
        <a:p>
          <a:endParaRPr lang="en-IN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D49FC1-7311-44AD-9939-A0005A22B965}">
      <dgm:prSet phldrT="[Text]"/>
      <dgm:spPr/>
      <dgm:t>
        <a:bodyPr/>
        <a:lstStyle/>
        <a:p>
          <a:r>
            <a: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</a:t>
          </a:r>
        </a:p>
        <a:p>
          <a:r>
            <a: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COBOL</a:t>
          </a:r>
        </a:p>
        <a:p>
          <a:r>
            <a: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FORTRAN</a:t>
          </a:r>
        </a:p>
        <a:p>
          <a:r>
            <a: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Ada</a:t>
          </a:r>
        </a:p>
        <a:p>
          <a:r>
            <a: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Pascal</a:t>
          </a:r>
        </a:p>
      </dgm:t>
    </dgm:pt>
    <dgm:pt modelId="{4C9D8856-A527-4501-B6FD-1E817A9B3D75}" type="parTrans" cxnId="{005CF876-AC7D-4CEE-A0E5-040170734BAB}">
      <dgm:prSet/>
      <dgm:spPr/>
      <dgm:t>
        <a:bodyPr/>
        <a:lstStyle/>
        <a:p>
          <a:endParaRPr lang="en-IN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43A379-D52A-48B1-B1CC-0D309B0871C0}" type="sibTrans" cxnId="{005CF876-AC7D-4CEE-A0E5-040170734BAB}">
      <dgm:prSet/>
      <dgm:spPr/>
      <dgm:t>
        <a:bodyPr/>
        <a:lstStyle/>
        <a:p>
          <a:endParaRPr lang="en-IN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F1B8B0-EB40-4990-B2BC-7C09AD38DB1E}">
      <dgm:prSet phldrT="[Text]"/>
      <dgm:spPr/>
      <dgm:t>
        <a:bodyPr/>
        <a:lstStyle/>
        <a:p>
          <a:r>
            <a: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Procedural</a:t>
          </a:r>
        </a:p>
      </dgm:t>
    </dgm:pt>
    <dgm:pt modelId="{0F65424D-3AF2-4D69-8ED1-DB20636A6DC6}" type="parTrans" cxnId="{7C89A6CF-AE64-4C36-8007-6DFAB0DA32E6}">
      <dgm:prSet/>
      <dgm:spPr/>
      <dgm:t>
        <a:bodyPr/>
        <a:lstStyle/>
        <a:p>
          <a:endParaRPr lang="en-IN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C8B742-81B2-497C-A5F2-0EA1A51F8CB5}" type="sibTrans" cxnId="{7C89A6CF-AE64-4C36-8007-6DFAB0DA32E6}">
      <dgm:prSet/>
      <dgm:spPr/>
      <dgm:t>
        <a:bodyPr/>
        <a:lstStyle/>
        <a:p>
          <a:endParaRPr lang="en-IN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FC9176-A089-4AB9-BA31-04CCA1672B8D}" type="pres">
      <dgm:prSet presAssocID="{CFD448E8-ED0B-4A07-B9B9-3E1EE1F303B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E5E0B7-95D1-4019-A332-9A8E0BF93FA8}" type="pres">
      <dgm:prSet presAssocID="{CFD448E8-ED0B-4A07-B9B9-3E1EE1F303B5}" presName="children" presStyleCnt="0"/>
      <dgm:spPr/>
    </dgm:pt>
    <dgm:pt modelId="{B3184B4E-C90F-4288-A24A-2C47C5FF5BB7}" type="pres">
      <dgm:prSet presAssocID="{CFD448E8-ED0B-4A07-B9B9-3E1EE1F303B5}" presName="child1group" presStyleCnt="0"/>
      <dgm:spPr/>
    </dgm:pt>
    <dgm:pt modelId="{1D72D6B1-9FA2-4E95-AB2B-5839BD4177AF}" type="pres">
      <dgm:prSet presAssocID="{CFD448E8-ED0B-4A07-B9B9-3E1EE1F303B5}" presName="child1" presStyleLbl="bgAcc1" presStyleIdx="0" presStyleCnt="4"/>
      <dgm:spPr/>
      <dgm:t>
        <a:bodyPr/>
        <a:lstStyle/>
        <a:p>
          <a:endParaRPr lang="en-US"/>
        </a:p>
      </dgm:t>
    </dgm:pt>
    <dgm:pt modelId="{1D9ACDDE-860E-4D64-91E3-61CAEFFB80AA}" type="pres">
      <dgm:prSet presAssocID="{CFD448E8-ED0B-4A07-B9B9-3E1EE1F303B5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B7B42F-EECD-43DB-B50C-BE8BFC7C4917}" type="pres">
      <dgm:prSet presAssocID="{CFD448E8-ED0B-4A07-B9B9-3E1EE1F303B5}" presName="child2group" presStyleCnt="0"/>
      <dgm:spPr/>
    </dgm:pt>
    <dgm:pt modelId="{D2DDF10F-BDDF-46D5-B921-3F0E276484F7}" type="pres">
      <dgm:prSet presAssocID="{CFD448E8-ED0B-4A07-B9B9-3E1EE1F303B5}" presName="child2" presStyleLbl="bgAcc1" presStyleIdx="1" presStyleCnt="4"/>
      <dgm:spPr/>
      <dgm:t>
        <a:bodyPr/>
        <a:lstStyle/>
        <a:p>
          <a:endParaRPr lang="en-US"/>
        </a:p>
      </dgm:t>
    </dgm:pt>
    <dgm:pt modelId="{D45A5123-1DA8-48EF-BBA1-F1A0A8E1F1B4}" type="pres">
      <dgm:prSet presAssocID="{CFD448E8-ED0B-4A07-B9B9-3E1EE1F303B5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EB964A-1014-43BF-A30F-91779D46ACCA}" type="pres">
      <dgm:prSet presAssocID="{CFD448E8-ED0B-4A07-B9B9-3E1EE1F303B5}" presName="child3group" presStyleCnt="0"/>
      <dgm:spPr/>
    </dgm:pt>
    <dgm:pt modelId="{2F408943-67FB-4797-A367-6B75F89DF82B}" type="pres">
      <dgm:prSet presAssocID="{CFD448E8-ED0B-4A07-B9B9-3E1EE1F303B5}" presName="child3" presStyleLbl="bgAcc1" presStyleIdx="2" presStyleCnt="4"/>
      <dgm:spPr/>
      <dgm:t>
        <a:bodyPr/>
        <a:lstStyle/>
        <a:p>
          <a:endParaRPr lang="en-US"/>
        </a:p>
      </dgm:t>
    </dgm:pt>
    <dgm:pt modelId="{432A59DA-F15D-40E1-82FD-1AFD6D89DAB8}" type="pres">
      <dgm:prSet presAssocID="{CFD448E8-ED0B-4A07-B9B9-3E1EE1F303B5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B554A-BDF8-4654-8ABA-342250952E7D}" type="pres">
      <dgm:prSet presAssocID="{CFD448E8-ED0B-4A07-B9B9-3E1EE1F303B5}" presName="child4group" presStyleCnt="0"/>
      <dgm:spPr/>
    </dgm:pt>
    <dgm:pt modelId="{652ABA1A-DEA4-4B36-A6CD-0B4F4CDA1B0A}" type="pres">
      <dgm:prSet presAssocID="{CFD448E8-ED0B-4A07-B9B9-3E1EE1F303B5}" presName="child4" presStyleLbl="bgAcc1" presStyleIdx="3" presStyleCnt="4"/>
      <dgm:spPr/>
      <dgm:t>
        <a:bodyPr/>
        <a:lstStyle/>
        <a:p>
          <a:endParaRPr lang="en-US"/>
        </a:p>
      </dgm:t>
    </dgm:pt>
    <dgm:pt modelId="{9BF08E44-95F9-4C84-819F-4D45ACD2D106}" type="pres">
      <dgm:prSet presAssocID="{CFD448E8-ED0B-4A07-B9B9-3E1EE1F303B5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60BB4-A26A-4453-84E5-5656B1A0758C}" type="pres">
      <dgm:prSet presAssocID="{CFD448E8-ED0B-4A07-B9B9-3E1EE1F303B5}" presName="childPlaceholder" presStyleCnt="0"/>
      <dgm:spPr/>
    </dgm:pt>
    <dgm:pt modelId="{8384014F-99E9-464A-B9F6-FA361B90A7F9}" type="pres">
      <dgm:prSet presAssocID="{CFD448E8-ED0B-4A07-B9B9-3E1EE1F303B5}" presName="circle" presStyleCnt="0"/>
      <dgm:spPr/>
    </dgm:pt>
    <dgm:pt modelId="{FDDE53DD-6EDA-4C9D-92BA-68C7D1E4D580}" type="pres">
      <dgm:prSet presAssocID="{CFD448E8-ED0B-4A07-B9B9-3E1EE1F303B5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7E08A3-CA8A-420F-AF2D-4BB6287C66F1}" type="pres">
      <dgm:prSet presAssocID="{CFD448E8-ED0B-4A07-B9B9-3E1EE1F303B5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093E42-6BAE-48A5-A154-278675F5BD5E}" type="pres">
      <dgm:prSet presAssocID="{CFD448E8-ED0B-4A07-B9B9-3E1EE1F303B5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823AB8-02E2-4498-86F6-11C6AB7FB292}" type="pres">
      <dgm:prSet presAssocID="{CFD448E8-ED0B-4A07-B9B9-3E1EE1F303B5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14F065-5F25-450C-BD4C-7F4B43C60C39}" type="pres">
      <dgm:prSet presAssocID="{CFD448E8-ED0B-4A07-B9B9-3E1EE1F303B5}" presName="quadrantPlaceholder" presStyleCnt="0"/>
      <dgm:spPr/>
    </dgm:pt>
    <dgm:pt modelId="{741689B0-6787-4288-8DF8-904E0029E20D}" type="pres">
      <dgm:prSet presAssocID="{CFD448E8-ED0B-4A07-B9B9-3E1EE1F303B5}" presName="center1" presStyleLbl="fgShp" presStyleIdx="0" presStyleCnt="2"/>
      <dgm:spPr/>
    </dgm:pt>
    <dgm:pt modelId="{7921C8DA-D129-469D-AB6B-5B55C2C27740}" type="pres">
      <dgm:prSet presAssocID="{CFD448E8-ED0B-4A07-B9B9-3E1EE1F303B5}" presName="center2" presStyleLbl="fgShp" presStyleIdx="1" presStyleCnt="2"/>
      <dgm:spPr/>
    </dgm:pt>
  </dgm:ptLst>
  <dgm:cxnLst>
    <dgm:cxn modelId="{CB6D723A-C568-4ABB-98A9-FD0869E50AEA}" type="presOf" srcId="{7399FD1C-B641-4682-A0A4-7BBB7B18B375}" destId="{1D9ACDDE-860E-4D64-91E3-61CAEFFB80AA}" srcOrd="1" destOrd="0" presId="urn:microsoft.com/office/officeart/2005/8/layout/cycle4#1"/>
    <dgm:cxn modelId="{6613CC23-D2B7-4F56-AF99-7F40E56C433A}" type="presOf" srcId="{7399FD1C-B641-4682-A0A4-7BBB7B18B375}" destId="{1D72D6B1-9FA2-4E95-AB2B-5839BD4177AF}" srcOrd="0" destOrd="0" presId="urn:microsoft.com/office/officeart/2005/8/layout/cycle4#1"/>
    <dgm:cxn modelId="{7C89A6CF-AE64-4C36-8007-6DFAB0DA32E6}" srcId="{0ED49FC1-7311-44AD-9939-A0005A22B965}" destId="{FEF1B8B0-EB40-4990-B2BC-7C09AD38DB1E}" srcOrd="0" destOrd="0" parTransId="{0F65424D-3AF2-4D69-8ED1-DB20636A6DC6}" sibTransId="{29C8B742-81B2-497C-A5F2-0EA1A51F8CB5}"/>
    <dgm:cxn modelId="{6301F94D-3F50-4A86-9E8D-46725DBB0EAB}" type="presOf" srcId="{54D2C846-E5C9-4E71-AF77-584C59F27E36}" destId="{D2DDF10F-BDDF-46D5-B921-3F0E276484F7}" srcOrd="0" destOrd="0" presId="urn:microsoft.com/office/officeart/2005/8/layout/cycle4#1"/>
    <dgm:cxn modelId="{FCB0CE66-C342-4D14-A075-2218A60C5B6D}" type="presOf" srcId="{FEF1B8B0-EB40-4990-B2BC-7C09AD38DB1E}" destId="{9BF08E44-95F9-4C84-819F-4D45ACD2D106}" srcOrd="1" destOrd="0" presId="urn:microsoft.com/office/officeart/2005/8/layout/cycle4#1"/>
    <dgm:cxn modelId="{83993A9C-8972-4FFD-A22A-25768C2483BF}" srcId="{CFD448E8-ED0B-4A07-B9B9-3E1EE1F303B5}" destId="{B33FE911-8D67-4B1D-A6AA-130453D60DBC}" srcOrd="0" destOrd="0" parTransId="{3738AE6D-1CB5-466C-BE39-E3D4999BA585}" sibTransId="{AEA3812D-D53C-4BB2-8A23-43DDCF2DD145}"/>
    <dgm:cxn modelId="{BA819E35-F991-4D0F-8991-4D0E4F4469AB}" type="presOf" srcId="{0ED49FC1-7311-44AD-9939-A0005A22B965}" destId="{55823AB8-02E2-4498-86F6-11C6AB7FB292}" srcOrd="0" destOrd="0" presId="urn:microsoft.com/office/officeart/2005/8/layout/cycle4#1"/>
    <dgm:cxn modelId="{D2DC5F06-82B0-4A51-B378-96B03A71FEB4}" srcId="{AD05C506-617A-469F-B146-A32AACF9CF14}" destId="{54D2C846-E5C9-4E71-AF77-584C59F27E36}" srcOrd="0" destOrd="0" parTransId="{51EDD6C3-D231-4BD1-9C1B-42FE4630DEE1}" sibTransId="{810B9F97-F9C1-4228-B480-E7C774191146}"/>
    <dgm:cxn modelId="{02298798-2E39-4AE0-A4F1-249CEE907691}" type="presOf" srcId="{FEF1B8B0-EB40-4990-B2BC-7C09AD38DB1E}" destId="{652ABA1A-DEA4-4B36-A6CD-0B4F4CDA1B0A}" srcOrd="0" destOrd="0" presId="urn:microsoft.com/office/officeart/2005/8/layout/cycle4#1"/>
    <dgm:cxn modelId="{A7154F4C-F58E-46E7-8934-C9C02122837C}" type="presOf" srcId="{CFD448E8-ED0B-4A07-B9B9-3E1EE1F303B5}" destId="{60FC9176-A089-4AB9-BA31-04CCA1672B8D}" srcOrd="0" destOrd="0" presId="urn:microsoft.com/office/officeart/2005/8/layout/cycle4#1"/>
    <dgm:cxn modelId="{A805D7F1-B692-4B81-8DA5-F8975AD9DAE4}" srcId="{B33FE911-8D67-4B1D-A6AA-130453D60DBC}" destId="{7399FD1C-B641-4682-A0A4-7BBB7B18B375}" srcOrd="0" destOrd="0" parTransId="{39F74886-F716-4390-9AEC-FA2AD8FD5640}" sibTransId="{3B409C9C-14CD-44D2-B496-EDC7D8CCF315}"/>
    <dgm:cxn modelId="{1B5E1A53-8C7A-4DFC-B0EC-4E61361AE9C7}" type="presOf" srcId="{6AE3042F-445C-46BE-9EDE-3E187685D6FD}" destId="{2F408943-67FB-4797-A367-6B75F89DF82B}" srcOrd="0" destOrd="0" presId="urn:microsoft.com/office/officeart/2005/8/layout/cycle4#1"/>
    <dgm:cxn modelId="{AA548792-8191-4D2E-96F6-66D4326BA81F}" type="presOf" srcId="{B33FE911-8D67-4B1D-A6AA-130453D60DBC}" destId="{FDDE53DD-6EDA-4C9D-92BA-68C7D1E4D580}" srcOrd="0" destOrd="0" presId="urn:microsoft.com/office/officeart/2005/8/layout/cycle4#1"/>
    <dgm:cxn modelId="{005CF876-AC7D-4CEE-A0E5-040170734BAB}" srcId="{CFD448E8-ED0B-4A07-B9B9-3E1EE1F303B5}" destId="{0ED49FC1-7311-44AD-9939-A0005A22B965}" srcOrd="3" destOrd="0" parTransId="{4C9D8856-A527-4501-B6FD-1E817A9B3D75}" sibTransId="{8343A379-D52A-48B1-B1CC-0D309B0871C0}"/>
    <dgm:cxn modelId="{D3DC3509-CDE3-47BB-A039-AA916814AF7A}" srcId="{CFD448E8-ED0B-4A07-B9B9-3E1EE1F303B5}" destId="{53F4A0A1-B61D-42D1-9177-FF07822385C0}" srcOrd="2" destOrd="0" parTransId="{CD65C82B-0852-42B9-9F3D-A57F2335B364}" sibTransId="{751085CD-C1F4-4B55-8659-DAD04DF0DCBF}"/>
    <dgm:cxn modelId="{11444979-D7ED-4C5B-A132-24FDE2A4FC0E}" type="presOf" srcId="{AD05C506-617A-469F-B146-A32AACF9CF14}" destId="{027E08A3-CA8A-420F-AF2D-4BB6287C66F1}" srcOrd="0" destOrd="0" presId="urn:microsoft.com/office/officeart/2005/8/layout/cycle4#1"/>
    <dgm:cxn modelId="{1754FFFF-B3C1-4899-B8FA-6D174FCFA06E}" type="presOf" srcId="{54D2C846-E5C9-4E71-AF77-584C59F27E36}" destId="{D45A5123-1DA8-48EF-BBA1-F1A0A8E1F1B4}" srcOrd="1" destOrd="0" presId="urn:microsoft.com/office/officeart/2005/8/layout/cycle4#1"/>
    <dgm:cxn modelId="{B2F0060A-09F5-480F-972D-2B3043700D08}" type="presOf" srcId="{53F4A0A1-B61D-42D1-9177-FF07822385C0}" destId="{3E093E42-6BAE-48A5-A154-278675F5BD5E}" srcOrd="0" destOrd="0" presId="urn:microsoft.com/office/officeart/2005/8/layout/cycle4#1"/>
    <dgm:cxn modelId="{95F5B50A-1278-44DE-9D05-C77101C9CF53}" srcId="{CFD448E8-ED0B-4A07-B9B9-3E1EE1F303B5}" destId="{AD05C506-617A-469F-B146-A32AACF9CF14}" srcOrd="1" destOrd="0" parTransId="{B185D4A6-1E32-44C5-97A1-C05099C39F75}" sibTransId="{4F126D0B-ADA2-4C70-A5FE-B3F8647E0B12}"/>
    <dgm:cxn modelId="{B83F97CD-ED7F-4413-A3A3-1888B4EEA8C8}" srcId="{53F4A0A1-B61D-42D1-9177-FF07822385C0}" destId="{6AE3042F-445C-46BE-9EDE-3E187685D6FD}" srcOrd="0" destOrd="0" parTransId="{8601D659-F383-4DCE-820A-EB64D1C47481}" sibTransId="{CD616DE9-E523-4AA4-9F80-99749224F469}"/>
    <dgm:cxn modelId="{7C28EAAC-11AC-41BB-8D08-E68AF3883A5A}" type="presOf" srcId="{6AE3042F-445C-46BE-9EDE-3E187685D6FD}" destId="{432A59DA-F15D-40E1-82FD-1AFD6D89DAB8}" srcOrd="1" destOrd="0" presId="urn:microsoft.com/office/officeart/2005/8/layout/cycle4#1"/>
    <dgm:cxn modelId="{98FA9C4F-6871-4767-9D58-09BCE92ED537}" type="presParOf" srcId="{60FC9176-A089-4AB9-BA31-04CCA1672B8D}" destId="{E0E5E0B7-95D1-4019-A332-9A8E0BF93FA8}" srcOrd="0" destOrd="0" presId="urn:microsoft.com/office/officeart/2005/8/layout/cycle4#1"/>
    <dgm:cxn modelId="{D8D0CB86-6F18-46AB-B75D-621B7D35B75A}" type="presParOf" srcId="{E0E5E0B7-95D1-4019-A332-9A8E0BF93FA8}" destId="{B3184B4E-C90F-4288-A24A-2C47C5FF5BB7}" srcOrd="0" destOrd="0" presId="urn:microsoft.com/office/officeart/2005/8/layout/cycle4#1"/>
    <dgm:cxn modelId="{BD9509AF-9FA6-41FC-8BBB-C9A0E1BA02EA}" type="presParOf" srcId="{B3184B4E-C90F-4288-A24A-2C47C5FF5BB7}" destId="{1D72D6B1-9FA2-4E95-AB2B-5839BD4177AF}" srcOrd="0" destOrd="0" presId="urn:microsoft.com/office/officeart/2005/8/layout/cycle4#1"/>
    <dgm:cxn modelId="{3274C282-41D3-4048-9050-FED316F382B5}" type="presParOf" srcId="{B3184B4E-C90F-4288-A24A-2C47C5FF5BB7}" destId="{1D9ACDDE-860E-4D64-91E3-61CAEFFB80AA}" srcOrd="1" destOrd="0" presId="urn:microsoft.com/office/officeart/2005/8/layout/cycle4#1"/>
    <dgm:cxn modelId="{3F1EB0D4-2026-47A7-86E6-5DE6304048FE}" type="presParOf" srcId="{E0E5E0B7-95D1-4019-A332-9A8E0BF93FA8}" destId="{2CB7B42F-EECD-43DB-B50C-BE8BFC7C4917}" srcOrd="1" destOrd="0" presId="urn:microsoft.com/office/officeart/2005/8/layout/cycle4#1"/>
    <dgm:cxn modelId="{A939A955-EB22-47A3-8704-2252C0924F38}" type="presParOf" srcId="{2CB7B42F-EECD-43DB-B50C-BE8BFC7C4917}" destId="{D2DDF10F-BDDF-46D5-B921-3F0E276484F7}" srcOrd="0" destOrd="0" presId="urn:microsoft.com/office/officeart/2005/8/layout/cycle4#1"/>
    <dgm:cxn modelId="{48B682F7-D4C8-4890-85B7-E2100091A254}" type="presParOf" srcId="{2CB7B42F-EECD-43DB-B50C-BE8BFC7C4917}" destId="{D45A5123-1DA8-48EF-BBA1-F1A0A8E1F1B4}" srcOrd="1" destOrd="0" presId="urn:microsoft.com/office/officeart/2005/8/layout/cycle4#1"/>
    <dgm:cxn modelId="{E0BEFB66-9F58-4FF2-A6B9-81A9F3BDD7E0}" type="presParOf" srcId="{E0E5E0B7-95D1-4019-A332-9A8E0BF93FA8}" destId="{45EB964A-1014-43BF-A30F-91779D46ACCA}" srcOrd="2" destOrd="0" presId="urn:microsoft.com/office/officeart/2005/8/layout/cycle4#1"/>
    <dgm:cxn modelId="{F9A2F6E9-00F9-4A38-97D2-168D9B28E4B1}" type="presParOf" srcId="{45EB964A-1014-43BF-A30F-91779D46ACCA}" destId="{2F408943-67FB-4797-A367-6B75F89DF82B}" srcOrd="0" destOrd="0" presId="urn:microsoft.com/office/officeart/2005/8/layout/cycle4#1"/>
    <dgm:cxn modelId="{84D0AEA5-69E4-4856-A783-607133B39A0C}" type="presParOf" srcId="{45EB964A-1014-43BF-A30F-91779D46ACCA}" destId="{432A59DA-F15D-40E1-82FD-1AFD6D89DAB8}" srcOrd="1" destOrd="0" presId="urn:microsoft.com/office/officeart/2005/8/layout/cycle4#1"/>
    <dgm:cxn modelId="{41BD1A28-AD1F-4B1A-95C0-438CD8935AB4}" type="presParOf" srcId="{E0E5E0B7-95D1-4019-A332-9A8E0BF93FA8}" destId="{4EDB554A-BDF8-4654-8ABA-342250952E7D}" srcOrd="3" destOrd="0" presId="urn:microsoft.com/office/officeart/2005/8/layout/cycle4#1"/>
    <dgm:cxn modelId="{8CBC4B71-4141-46FD-BAE2-9709890DBE14}" type="presParOf" srcId="{4EDB554A-BDF8-4654-8ABA-342250952E7D}" destId="{652ABA1A-DEA4-4B36-A6CD-0B4F4CDA1B0A}" srcOrd="0" destOrd="0" presId="urn:microsoft.com/office/officeart/2005/8/layout/cycle4#1"/>
    <dgm:cxn modelId="{8C3A3AF9-DDFA-4C25-A391-57918EB76761}" type="presParOf" srcId="{4EDB554A-BDF8-4654-8ABA-342250952E7D}" destId="{9BF08E44-95F9-4C84-819F-4D45ACD2D106}" srcOrd="1" destOrd="0" presId="urn:microsoft.com/office/officeart/2005/8/layout/cycle4#1"/>
    <dgm:cxn modelId="{3D5B1352-C818-4CC9-8A7E-4A24A5FBB9FB}" type="presParOf" srcId="{E0E5E0B7-95D1-4019-A332-9A8E0BF93FA8}" destId="{50160BB4-A26A-4453-84E5-5656B1A0758C}" srcOrd="4" destOrd="0" presId="urn:microsoft.com/office/officeart/2005/8/layout/cycle4#1"/>
    <dgm:cxn modelId="{D68B6A80-3467-4CF6-88E1-F8CB581E850C}" type="presParOf" srcId="{60FC9176-A089-4AB9-BA31-04CCA1672B8D}" destId="{8384014F-99E9-464A-B9F6-FA361B90A7F9}" srcOrd="1" destOrd="0" presId="urn:microsoft.com/office/officeart/2005/8/layout/cycle4#1"/>
    <dgm:cxn modelId="{F86608A4-67EC-4A80-9FBD-53B19A7F30F2}" type="presParOf" srcId="{8384014F-99E9-464A-B9F6-FA361B90A7F9}" destId="{FDDE53DD-6EDA-4C9D-92BA-68C7D1E4D580}" srcOrd="0" destOrd="0" presId="urn:microsoft.com/office/officeart/2005/8/layout/cycle4#1"/>
    <dgm:cxn modelId="{D6942B0E-8185-47D8-B6E9-48C6A374EA7A}" type="presParOf" srcId="{8384014F-99E9-464A-B9F6-FA361B90A7F9}" destId="{027E08A3-CA8A-420F-AF2D-4BB6287C66F1}" srcOrd="1" destOrd="0" presId="urn:microsoft.com/office/officeart/2005/8/layout/cycle4#1"/>
    <dgm:cxn modelId="{725B6994-C7FA-4F71-8457-3B00D8ED63EB}" type="presParOf" srcId="{8384014F-99E9-464A-B9F6-FA361B90A7F9}" destId="{3E093E42-6BAE-48A5-A154-278675F5BD5E}" srcOrd="2" destOrd="0" presId="urn:microsoft.com/office/officeart/2005/8/layout/cycle4#1"/>
    <dgm:cxn modelId="{8EAD1274-7FD3-415B-ABDA-1FF0C1B89F97}" type="presParOf" srcId="{8384014F-99E9-464A-B9F6-FA361B90A7F9}" destId="{55823AB8-02E2-4498-86F6-11C6AB7FB292}" srcOrd="3" destOrd="0" presId="urn:microsoft.com/office/officeart/2005/8/layout/cycle4#1"/>
    <dgm:cxn modelId="{F83CC3AB-B9FD-4B50-9350-42978C4BCD53}" type="presParOf" srcId="{8384014F-99E9-464A-B9F6-FA361B90A7F9}" destId="{E114F065-5F25-450C-BD4C-7F4B43C60C39}" srcOrd="4" destOrd="0" presId="urn:microsoft.com/office/officeart/2005/8/layout/cycle4#1"/>
    <dgm:cxn modelId="{CD44642A-AB8A-4B4C-87CD-E23BCFF87421}" type="presParOf" srcId="{60FC9176-A089-4AB9-BA31-04CCA1672B8D}" destId="{741689B0-6787-4288-8DF8-904E0029E20D}" srcOrd="2" destOrd="0" presId="urn:microsoft.com/office/officeart/2005/8/layout/cycle4#1"/>
    <dgm:cxn modelId="{39A387EF-EE20-495A-92B3-E8BC5C0C1AFD}" type="presParOf" srcId="{60FC9176-A089-4AB9-BA31-04CCA1672B8D}" destId="{7921C8DA-D129-469D-AB6B-5B55C2C27740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AFDD4D-FC3E-45E8-85B8-0B32CF2F77D3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ACEB2D9-CC82-4D16-B597-DD5C11184E3D}">
      <dgm:prSet phldrT="[Text]" custT="1"/>
      <dgm:spPr/>
      <dgm:t>
        <a:bodyPr/>
        <a:lstStyle/>
        <a:p>
          <a:r>
            <a:rPr lang="en-IN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Imperative</a:t>
          </a:r>
        </a:p>
        <a:p>
          <a:r>
            <a:rPr lang="en-IN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(command driven)</a:t>
          </a:r>
        </a:p>
      </dgm:t>
    </dgm:pt>
    <dgm:pt modelId="{475FDD6F-808A-43C7-9DB4-792CC96B80DC}" type="parTrans" cxnId="{CD8B3810-30DD-4D2D-A065-273121444B60}">
      <dgm:prSet/>
      <dgm:spPr/>
      <dgm:t>
        <a:bodyPr/>
        <a:lstStyle/>
        <a:p>
          <a:endParaRPr lang="en-IN" sz="120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0D8AAE-F283-48B0-ADD9-E1925A7A8831}" type="sibTrans" cxnId="{CD8B3810-30DD-4D2D-A065-273121444B60}">
      <dgm:prSet/>
      <dgm:spPr/>
      <dgm:t>
        <a:bodyPr/>
        <a:lstStyle/>
        <a:p>
          <a:endParaRPr lang="en-IN" sz="120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A07FA5-B610-4AD7-8E72-BFB3DB4006E7}">
      <dgm:prSet phldrT="[Text]" custT="1"/>
      <dgm:spPr/>
      <dgm:t>
        <a:bodyPr/>
        <a:lstStyle/>
        <a:p>
          <a:r>
            <a:rPr lang="en-IN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Object-Oriented</a:t>
          </a:r>
        </a:p>
      </dgm:t>
    </dgm:pt>
    <dgm:pt modelId="{FE6B4F08-F2CA-4A04-B048-940CA28B8DFD}" type="parTrans" cxnId="{78E217F6-7E85-47BD-A1BC-600D2ACE865A}">
      <dgm:prSet/>
      <dgm:spPr/>
      <dgm:t>
        <a:bodyPr/>
        <a:lstStyle/>
        <a:p>
          <a:endParaRPr lang="en-IN" sz="120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70BA1C-FF0F-4A2F-8BB1-BB64BBB4B213}" type="sibTrans" cxnId="{78E217F6-7E85-47BD-A1BC-600D2ACE865A}">
      <dgm:prSet/>
      <dgm:spPr/>
      <dgm:t>
        <a:bodyPr/>
        <a:lstStyle/>
        <a:p>
          <a:endParaRPr lang="en-IN" sz="120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4B3D48-3044-485C-A024-F04ACDC0538A}">
      <dgm:prSet phldrT="[Text]" custT="1"/>
      <dgm:spPr/>
      <dgm:t>
        <a:bodyPr/>
        <a:lstStyle/>
        <a:p>
          <a:r>
            <a:rPr lang="en-IN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Declarative</a:t>
          </a:r>
        </a:p>
        <a:p>
          <a:r>
            <a:rPr lang="en-IN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(rule based)</a:t>
          </a:r>
        </a:p>
      </dgm:t>
    </dgm:pt>
    <dgm:pt modelId="{F9DC1B5E-7B73-4329-874E-1A154F0F44DD}" type="parTrans" cxnId="{E2DB08D7-6ADA-4088-A866-7821DBC62923}">
      <dgm:prSet/>
      <dgm:spPr/>
      <dgm:t>
        <a:bodyPr/>
        <a:lstStyle/>
        <a:p>
          <a:endParaRPr lang="en-IN" sz="120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A7D4DB-EB9B-4377-9453-E0AC386D40CF}" type="sibTrans" cxnId="{E2DB08D7-6ADA-4088-A866-7821DBC62923}">
      <dgm:prSet/>
      <dgm:spPr/>
      <dgm:t>
        <a:bodyPr/>
        <a:lstStyle/>
        <a:p>
          <a:endParaRPr lang="en-IN" sz="120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DB3D32-F420-48E2-BE87-3995324B115A}">
      <dgm:prSet phldrT="[Text]" custT="1"/>
      <dgm:spPr/>
      <dgm:t>
        <a:bodyPr/>
        <a:lstStyle/>
        <a:p>
          <a:r>
            <a:rPr lang="en-IN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Logical</a:t>
          </a:r>
        </a:p>
      </dgm:t>
    </dgm:pt>
    <dgm:pt modelId="{597D23AD-D888-4EC6-978D-A6E17EDFA298}" type="parTrans" cxnId="{5B36DFC0-C4F9-4002-880F-9988B023D5D6}">
      <dgm:prSet/>
      <dgm:spPr/>
      <dgm:t>
        <a:bodyPr/>
        <a:lstStyle/>
        <a:p>
          <a:endParaRPr lang="en-IN" sz="120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4D79D7-4DF9-47C7-9729-255B6B30D42B}" type="sibTrans" cxnId="{5B36DFC0-C4F9-4002-880F-9988B023D5D6}">
      <dgm:prSet/>
      <dgm:spPr/>
      <dgm:t>
        <a:bodyPr/>
        <a:lstStyle/>
        <a:p>
          <a:endParaRPr lang="en-IN" sz="120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175F48-B0E1-42C3-AE66-6B116D2DCC00}">
      <dgm:prSet phldrT="[Text]" custT="1"/>
      <dgm:spPr/>
      <dgm:t>
        <a:bodyPr/>
        <a:lstStyle/>
        <a:p>
          <a:r>
            <a:rPr lang="en-IN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Procedural</a:t>
          </a:r>
        </a:p>
      </dgm:t>
    </dgm:pt>
    <dgm:pt modelId="{5866E41F-0D68-4BBF-8D52-81582E1A0671}" type="parTrans" cxnId="{9934DC67-B3FB-464C-818D-FC813A3433F2}">
      <dgm:prSet/>
      <dgm:spPr/>
      <dgm:t>
        <a:bodyPr/>
        <a:lstStyle/>
        <a:p>
          <a:endParaRPr lang="en-IN" sz="120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5509F9-2085-43E8-8847-A807E721CC0D}" type="sibTrans" cxnId="{9934DC67-B3FB-464C-818D-FC813A3433F2}">
      <dgm:prSet/>
      <dgm:spPr/>
      <dgm:t>
        <a:bodyPr/>
        <a:lstStyle/>
        <a:p>
          <a:endParaRPr lang="en-IN" sz="120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0F412C-AFA9-431B-8E56-C3951ED09229}">
      <dgm:prSet phldrT="[Text]" custT="1"/>
      <dgm:spPr/>
      <dgm:t>
        <a:bodyPr/>
        <a:lstStyle/>
        <a:p>
          <a:r>
            <a:rPr lang="en-IN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Functional</a:t>
          </a:r>
        </a:p>
      </dgm:t>
    </dgm:pt>
    <dgm:pt modelId="{4A37CB64-60E9-4704-8BA8-B3FA9C7AA949}" type="parTrans" cxnId="{3BD02F08-3747-4EF2-A464-8EEAEFE1D1CA}">
      <dgm:prSet/>
      <dgm:spPr/>
      <dgm:t>
        <a:bodyPr/>
        <a:lstStyle/>
        <a:p>
          <a:endParaRPr lang="en-IN" sz="120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9DBEE4-4670-4F01-85C4-1F211C396F3A}" type="sibTrans" cxnId="{3BD02F08-3747-4EF2-A464-8EEAEFE1D1CA}">
      <dgm:prSet/>
      <dgm:spPr/>
      <dgm:t>
        <a:bodyPr/>
        <a:lstStyle/>
        <a:p>
          <a:endParaRPr lang="en-IN" sz="120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E58D66-62AB-416B-A43E-D7FA578516CA}" type="pres">
      <dgm:prSet presAssocID="{46AFDD4D-FC3E-45E8-85B8-0B32CF2F77D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2298EC-6770-44FE-98A1-9802ADC2E5FA}" type="pres">
      <dgm:prSet presAssocID="{3ACEB2D9-CC82-4D16-B597-DD5C11184E3D}" presName="linNode" presStyleCnt="0"/>
      <dgm:spPr/>
    </dgm:pt>
    <dgm:pt modelId="{C7BBBC3A-815D-461D-B3D0-7E1AF46EBBED}" type="pres">
      <dgm:prSet presAssocID="{3ACEB2D9-CC82-4D16-B597-DD5C11184E3D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634C27-EE25-46B1-9E0E-787DD6CD5DA3}" type="pres">
      <dgm:prSet presAssocID="{3ACEB2D9-CC82-4D16-B597-DD5C11184E3D}" presName="bracket" presStyleLbl="parChTrans1D1" presStyleIdx="0" presStyleCnt="2"/>
      <dgm:spPr/>
    </dgm:pt>
    <dgm:pt modelId="{BE6B59B1-4B6B-44AD-8416-A42C203335B2}" type="pres">
      <dgm:prSet presAssocID="{3ACEB2D9-CC82-4D16-B597-DD5C11184E3D}" presName="spH" presStyleCnt="0"/>
      <dgm:spPr/>
    </dgm:pt>
    <dgm:pt modelId="{FA9FC3A1-A2E4-4CED-9134-2C3B7B05FA59}" type="pres">
      <dgm:prSet presAssocID="{3ACEB2D9-CC82-4D16-B597-DD5C11184E3D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80A128-9C98-4600-A876-5908D776CD1E}" type="pres">
      <dgm:prSet presAssocID="{540D8AAE-F283-48B0-ADD9-E1925A7A8831}" presName="spV" presStyleCnt="0"/>
      <dgm:spPr/>
    </dgm:pt>
    <dgm:pt modelId="{5BB0FE3F-5B63-4CF2-A1D6-3C4CB9B8499F}" type="pres">
      <dgm:prSet presAssocID="{4E4B3D48-3044-485C-A024-F04ACDC0538A}" presName="linNode" presStyleCnt="0"/>
      <dgm:spPr/>
    </dgm:pt>
    <dgm:pt modelId="{69AD488D-60BA-4D37-B646-57FAAE5EBA76}" type="pres">
      <dgm:prSet presAssocID="{4E4B3D48-3044-485C-A024-F04ACDC0538A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BA30A8-4BE4-4DFE-B956-A12262E61991}" type="pres">
      <dgm:prSet presAssocID="{4E4B3D48-3044-485C-A024-F04ACDC0538A}" presName="bracket" presStyleLbl="parChTrans1D1" presStyleIdx="1" presStyleCnt="2"/>
      <dgm:spPr/>
    </dgm:pt>
    <dgm:pt modelId="{2583B82D-83C7-4BFD-BEF7-3A5A262744E1}" type="pres">
      <dgm:prSet presAssocID="{4E4B3D48-3044-485C-A024-F04ACDC0538A}" presName="spH" presStyleCnt="0"/>
      <dgm:spPr/>
    </dgm:pt>
    <dgm:pt modelId="{E40FB3BD-5B0D-4B87-9BE4-B7B44B5013D4}" type="pres">
      <dgm:prSet presAssocID="{4E4B3D48-3044-485C-A024-F04ACDC0538A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D02F08-3747-4EF2-A464-8EEAEFE1D1CA}" srcId="{4E4B3D48-3044-485C-A024-F04ACDC0538A}" destId="{D30F412C-AFA9-431B-8E56-C3951ED09229}" srcOrd="1" destOrd="0" parTransId="{4A37CB64-60E9-4704-8BA8-B3FA9C7AA949}" sibTransId="{E79DBEE4-4670-4F01-85C4-1F211C396F3A}"/>
    <dgm:cxn modelId="{2D8642E3-C4B4-42D1-B4E7-080B302032DA}" type="presOf" srcId="{46AFDD4D-FC3E-45E8-85B8-0B32CF2F77D3}" destId="{57E58D66-62AB-416B-A43E-D7FA578516CA}" srcOrd="0" destOrd="0" presId="urn:diagrams.loki3.com/BracketList"/>
    <dgm:cxn modelId="{CD8B3810-30DD-4D2D-A065-273121444B60}" srcId="{46AFDD4D-FC3E-45E8-85B8-0B32CF2F77D3}" destId="{3ACEB2D9-CC82-4D16-B597-DD5C11184E3D}" srcOrd="0" destOrd="0" parTransId="{475FDD6F-808A-43C7-9DB4-792CC96B80DC}" sibTransId="{540D8AAE-F283-48B0-ADD9-E1925A7A8831}"/>
    <dgm:cxn modelId="{2774C247-E4C2-4683-B8B1-A97CB4C0D7C5}" type="presOf" srcId="{D9175F48-B0E1-42C3-AE66-6B116D2DCC00}" destId="{FA9FC3A1-A2E4-4CED-9134-2C3B7B05FA59}" srcOrd="0" destOrd="1" presId="urn:diagrams.loki3.com/BracketList"/>
    <dgm:cxn modelId="{5B36DFC0-C4F9-4002-880F-9988B023D5D6}" srcId="{4E4B3D48-3044-485C-A024-F04ACDC0538A}" destId="{35DB3D32-F420-48E2-BE87-3995324B115A}" srcOrd="0" destOrd="0" parTransId="{597D23AD-D888-4EC6-978D-A6E17EDFA298}" sibTransId="{6F4D79D7-4DF9-47C7-9729-255B6B30D42B}"/>
    <dgm:cxn modelId="{0986DA20-8B6C-453A-B5DF-93B6A9B8AA6B}" type="presOf" srcId="{3ACEB2D9-CC82-4D16-B597-DD5C11184E3D}" destId="{C7BBBC3A-815D-461D-B3D0-7E1AF46EBBED}" srcOrd="0" destOrd="0" presId="urn:diagrams.loki3.com/BracketList"/>
    <dgm:cxn modelId="{DBE3966C-3E3C-4A53-B74C-2D64B5F0C76D}" type="presOf" srcId="{35DB3D32-F420-48E2-BE87-3995324B115A}" destId="{E40FB3BD-5B0D-4B87-9BE4-B7B44B5013D4}" srcOrd="0" destOrd="0" presId="urn:diagrams.loki3.com/BracketList"/>
    <dgm:cxn modelId="{E2DB08D7-6ADA-4088-A866-7821DBC62923}" srcId="{46AFDD4D-FC3E-45E8-85B8-0B32CF2F77D3}" destId="{4E4B3D48-3044-485C-A024-F04ACDC0538A}" srcOrd="1" destOrd="0" parTransId="{F9DC1B5E-7B73-4329-874E-1A154F0F44DD}" sibTransId="{C5A7D4DB-EB9B-4377-9453-E0AC386D40CF}"/>
    <dgm:cxn modelId="{78E217F6-7E85-47BD-A1BC-600D2ACE865A}" srcId="{3ACEB2D9-CC82-4D16-B597-DD5C11184E3D}" destId="{3FA07FA5-B610-4AD7-8E72-BFB3DB4006E7}" srcOrd="0" destOrd="0" parTransId="{FE6B4F08-F2CA-4A04-B048-940CA28B8DFD}" sibTransId="{F970BA1C-FF0F-4A2F-8BB1-BB64BBB4B213}"/>
    <dgm:cxn modelId="{7833C4BF-76D4-4C90-BB86-0EE9BF89E1FE}" type="presOf" srcId="{3FA07FA5-B610-4AD7-8E72-BFB3DB4006E7}" destId="{FA9FC3A1-A2E4-4CED-9134-2C3B7B05FA59}" srcOrd="0" destOrd="0" presId="urn:diagrams.loki3.com/BracketList"/>
    <dgm:cxn modelId="{9934DC67-B3FB-464C-818D-FC813A3433F2}" srcId="{3ACEB2D9-CC82-4D16-B597-DD5C11184E3D}" destId="{D9175F48-B0E1-42C3-AE66-6B116D2DCC00}" srcOrd="1" destOrd="0" parTransId="{5866E41F-0D68-4BBF-8D52-81582E1A0671}" sibTransId="{195509F9-2085-43E8-8847-A807E721CC0D}"/>
    <dgm:cxn modelId="{A130EF90-6F52-4D97-A952-E1ED6D339A64}" type="presOf" srcId="{D30F412C-AFA9-431B-8E56-C3951ED09229}" destId="{E40FB3BD-5B0D-4B87-9BE4-B7B44B5013D4}" srcOrd="0" destOrd="1" presId="urn:diagrams.loki3.com/BracketList"/>
    <dgm:cxn modelId="{E5009B1F-33A5-449A-A7BB-592BE732A793}" type="presOf" srcId="{4E4B3D48-3044-485C-A024-F04ACDC0538A}" destId="{69AD488D-60BA-4D37-B646-57FAAE5EBA76}" srcOrd="0" destOrd="0" presId="urn:diagrams.loki3.com/BracketList"/>
    <dgm:cxn modelId="{82928F9A-3CE5-4FB5-A31A-AE882B20B325}" type="presParOf" srcId="{57E58D66-62AB-416B-A43E-D7FA578516CA}" destId="{602298EC-6770-44FE-98A1-9802ADC2E5FA}" srcOrd="0" destOrd="0" presId="urn:diagrams.loki3.com/BracketList"/>
    <dgm:cxn modelId="{00FC4792-F196-42D5-810A-D263FF2E6B17}" type="presParOf" srcId="{602298EC-6770-44FE-98A1-9802ADC2E5FA}" destId="{C7BBBC3A-815D-461D-B3D0-7E1AF46EBBED}" srcOrd="0" destOrd="0" presId="urn:diagrams.loki3.com/BracketList"/>
    <dgm:cxn modelId="{C8D9FE0D-CD42-4CD0-8DEB-6885859D29EC}" type="presParOf" srcId="{602298EC-6770-44FE-98A1-9802ADC2E5FA}" destId="{D6634C27-EE25-46B1-9E0E-787DD6CD5DA3}" srcOrd="1" destOrd="0" presId="urn:diagrams.loki3.com/BracketList"/>
    <dgm:cxn modelId="{2D0A5E99-B1AF-4DCC-94CC-133709E3C0AE}" type="presParOf" srcId="{602298EC-6770-44FE-98A1-9802ADC2E5FA}" destId="{BE6B59B1-4B6B-44AD-8416-A42C203335B2}" srcOrd="2" destOrd="0" presId="urn:diagrams.loki3.com/BracketList"/>
    <dgm:cxn modelId="{4A0850B7-BFE3-471D-920F-78B959A69244}" type="presParOf" srcId="{602298EC-6770-44FE-98A1-9802ADC2E5FA}" destId="{FA9FC3A1-A2E4-4CED-9134-2C3B7B05FA59}" srcOrd="3" destOrd="0" presId="urn:diagrams.loki3.com/BracketList"/>
    <dgm:cxn modelId="{9559AA41-E1FA-4C47-BBDE-4D1A962EA5A2}" type="presParOf" srcId="{57E58D66-62AB-416B-A43E-D7FA578516CA}" destId="{AB80A128-9C98-4600-A876-5908D776CD1E}" srcOrd="1" destOrd="0" presId="urn:diagrams.loki3.com/BracketList"/>
    <dgm:cxn modelId="{175482E0-FBD9-4C81-9460-72C68F7A7EAC}" type="presParOf" srcId="{57E58D66-62AB-416B-A43E-D7FA578516CA}" destId="{5BB0FE3F-5B63-4CF2-A1D6-3C4CB9B8499F}" srcOrd="2" destOrd="0" presId="urn:diagrams.loki3.com/BracketList"/>
    <dgm:cxn modelId="{19291493-64C6-4BE7-8124-798FB3DDEA77}" type="presParOf" srcId="{5BB0FE3F-5B63-4CF2-A1D6-3C4CB9B8499F}" destId="{69AD488D-60BA-4D37-B646-57FAAE5EBA76}" srcOrd="0" destOrd="0" presId="urn:diagrams.loki3.com/BracketList"/>
    <dgm:cxn modelId="{46443E9C-D88D-43CC-913B-8BA37D91E5DB}" type="presParOf" srcId="{5BB0FE3F-5B63-4CF2-A1D6-3C4CB9B8499F}" destId="{9EBA30A8-4BE4-4DFE-B956-A12262E61991}" srcOrd="1" destOrd="0" presId="urn:diagrams.loki3.com/BracketList"/>
    <dgm:cxn modelId="{98403F55-AC16-473B-B548-C952E31FF27A}" type="presParOf" srcId="{5BB0FE3F-5B63-4CF2-A1D6-3C4CB9B8499F}" destId="{2583B82D-83C7-4BFD-BEF7-3A5A262744E1}" srcOrd="2" destOrd="0" presId="urn:diagrams.loki3.com/BracketList"/>
    <dgm:cxn modelId="{90319C1C-FC04-4D3D-AB8D-50F1218071AD}" type="presParOf" srcId="{5BB0FE3F-5B63-4CF2-A1D6-3C4CB9B8499F}" destId="{E40FB3BD-5B0D-4B87-9BE4-B7B44B5013D4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AFDD4D-FC3E-45E8-85B8-0B32CF2F77D3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ACEB2D9-CC82-4D16-B597-DD5C11184E3D}">
      <dgm:prSet phldrT="[Text]" custT="1"/>
      <dgm:spPr/>
      <dgm:t>
        <a:bodyPr/>
        <a:lstStyle/>
        <a:p>
          <a:r>
            <a:rPr lang="en-IN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Object-oriented </a:t>
          </a:r>
        </a:p>
        <a:p>
          <a:r>
            <a:rPr lang="en-IN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paradigm</a:t>
          </a:r>
        </a:p>
      </dgm:t>
    </dgm:pt>
    <dgm:pt modelId="{475FDD6F-808A-43C7-9DB4-792CC96B80DC}" type="parTrans" cxnId="{CD8B3810-30DD-4D2D-A065-273121444B60}">
      <dgm:prSet/>
      <dgm:spPr/>
      <dgm:t>
        <a:bodyPr/>
        <a:lstStyle/>
        <a:p>
          <a:endParaRPr lang="en-IN" sz="16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0D8AAE-F283-48B0-ADD9-E1925A7A8831}" type="sibTrans" cxnId="{CD8B3810-30DD-4D2D-A065-273121444B60}">
      <dgm:prSet/>
      <dgm:spPr/>
      <dgm:t>
        <a:bodyPr/>
        <a:lstStyle/>
        <a:p>
          <a:endParaRPr lang="en-IN" sz="16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A07FA5-B610-4AD7-8E72-BFB3DB4006E7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 collection of classes and object is used. </a:t>
          </a:r>
          <a:endParaRPr lang="en-IN" sz="16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6B4F08-F2CA-4A04-B048-940CA28B8DFD}" type="parTrans" cxnId="{78E217F6-7E85-47BD-A1BC-600D2ACE865A}">
      <dgm:prSet/>
      <dgm:spPr/>
      <dgm:t>
        <a:bodyPr/>
        <a:lstStyle/>
        <a:p>
          <a:endParaRPr lang="en-IN" sz="16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70BA1C-FF0F-4A2F-8BB1-BB64BBB4B213}" type="sibTrans" cxnId="{78E217F6-7E85-47BD-A1BC-600D2ACE865A}">
      <dgm:prSet/>
      <dgm:spPr/>
      <dgm:t>
        <a:bodyPr/>
        <a:lstStyle/>
        <a:p>
          <a:endParaRPr lang="en-IN" sz="16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4B3D48-3044-485C-A024-F04ACDC0538A}">
      <dgm:prSet phldrT="[Text]" custT="1"/>
      <dgm:spPr/>
      <dgm:t>
        <a:bodyPr/>
        <a:lstStyle/>
        <a:p>
          <a:r>
            <a:rPr lang="en-IN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Procedural </a:t>
          </a:r>
        </a:p>
        <a:p>
          <a:r>
            <a:rPr lang="en-IN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paradigm</a:t>
          </a:r>
        </a:p>
      </dgm:t>
    </dgm:pt>
    <dgm:pt modelId="{F9DC1B5E-7B73-4329-874E-1A154F0F44DD}" type="parTrans" cxnId="{E2DB08D7-6ADA-4088-A866-7821DBC62923}">
      <dgm:prSet/>
      <dgm:spPr/>
      <dgm:t>
        <a:bodyPr/>
        <a:lstStyle/>
        <a:p>
          <a:endParaRPr lang="en-IN" sz="16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A7D4DB-EB9B-4377-9453-E0AC386D40CF}" type="sibTrans" cxnId="{E2DB08D7-6ADA-4088-A866-7821DBC62923}">
      <dgm:prSet/>
      <dgm:spPr/>
      <dgm:t>
        <a:bodyPr/>
        <a:lstStyle/>
        <a:p>
          <a:endParaRPr lang="en-IN" sz="16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DB3D32-F420-48E2-BE87-3995324B115A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This paradigm emphasizes on procedure</a:t>
          </a:r>
          <a:endParaRPr lang="en-IN" sz="16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7D23AD-D888-4EC6-978D-A6E17EDFA298}" type="parTrans" cxnId="{5B36DFC0-C4F9-4002-880F-9988B023D5D6}">
      <dgm:prSet/>
      <dgm:spPr/>
      <dgm:t>
        <a:bodyPr/>
        <a:lstStyle/>
        <a:p>
          <a:endParaRPr lang="en-IN" sz="16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4D79D7-4DF9-47C7-9729-255B6B30D42B}" type="sibTrans" cxnId="{5B36DFC0-C4F9-4002-880F-9988B023D5D6}">
      <dgm:prSet/>
      <dgm:spPr/>
      <dgm:t>
        <a:bodyPr/>
        <a:lstStyle/>
        <a:p>
          <a:endParaRPr lang="en-IN" sz="16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3068DC-F2D8-4234-838A-D03E4FD0E0D2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Basic entity: object that is used to perform every computation.</a:t>
          </a:r>
        </a:p>
      </dgm:t>
    </dgm:pt>
    <dgm:pt modelId="{4C60932C-4B35-4F75-A069-555B5A202EED}" type="parTrans" cxnId="{3D0A1313-DDDF-45FE-BAFC-5E92A3636893}">
      <dgm:prSet/>
      <dgm:spPr/>
      <dgm:t>
        <a:bodyPr/>
        <a:lstStyle/>
        <a:p>
          <a:endParaRPr lang="en-IN" sz="16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CAC844-927A-491C-A860-E523CF705F90}" type="sibTrans" cxnId="{3D0A1313-DDDF-45FE-BAFC-5E92A3636893}">
      <dgm:prSet/>
      <dgm:spPr/>
      <dgm:t>
        <a:bodyPr/>
        <a:lstStyle/>
        <a:p>
          <a:endParaRPr lang="en-IN" sz="16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6DD18B-5E4D-4F21-9704-E7EEA93CB909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It gives emphasis on data instead procedure. </a:t>
          </a:r>
        </a:p>
      </dgm:t>
    </dgm:pt>
    <dgm:pt modelId="{62402C20-7002-4CF2-B4C3-1133CED68597}" type="parTrans" cxnId="{B5C90271-B5DB-426B-8A1D-B50C2190E86A}">
      <dgm:prSet/>
      <dgm:spPr/>
      <dgm:t>
        <a:bodyPr/>
        <a:lstStyle/>
        <a:p>
          <a:endParaRPr lang="en-IN" sz="16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41ADAA-4CF8-4437-A408-C1FBD2C6C0A2}" type="sibTrans" cxnId="{B5C90271-B5DB-426B-8A1D-B50C2190E86A}">
      <dgm:prSet/>
      <dgm:spPr/>
      <dgm:t>
        <a:bodyPr/>
        <a:lstStyle/>
        <a:p>
          <a:endParaRPr lang="en-IN" sz="16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401190-CA29-4A78-933D-832505642CE1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All kind of real life problem can be handled.</a:t>
          </a:r>
        </a:p>
      </dgm:t>
    </dgm:pt>
    <dgm:pt modelId="{1242103D-F234-47E5-9039-E0261F0C2FA2}" type="parTrans" cxnId="{CD9B4C21-E764-4201-87BC-303B176335D2}">
      <dgm:prSet/>
      <dgm:spPr/>
      <dgm:t>
        <a:bodyPr/>
        <a:lstStyle/>
        <a:p>
          <a:endParaRPr lang="en-IN" sz="16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CCF0A2-C2CD-45DE-B79A-EEFD6FB2F189}" type="sibTrans" cxnId="{CD9B4C21-E764-4201-87BC-303B176335D2}">
      <dgm:prSet/>
      <dgm:spPr/>
      <dgm:t>
        <a:bodyPr/>
        <a:lstStyle/>
        <a:p>
          <a:endParaRPr lang="en-IN" sz="16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919480-7715-4497-8F1A-BF53E18425EF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Advantage: Reusability, Inheritance, Security, and abstraction.</a:t>
          </a:r>
        </a:p>
      </dgm:t>
    </dgm:pt>
    <dgm:pt modelId="{3CB0DD8D-29D4-475B-86C4-9CBE3CA6727B}" type="parTrans" cxnId="{F0912AC7-85BE-4C1B-A73D-EB45C7EFA9B3}">
      <dgm:prSet/>
      <dgm:spPr/>
      <dgm:t>
        <a:bodyPr/>
        <a:lstStyle/>
        <a:p>
          <a:endParaRPr lang="en-IN" sz="16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29401D-1907-42D3-AC97-D9B053F1283A}" type="sibTrans" cxnId="{F0912AC7-85BE-4C1B-A73D-EB45C7EFA9B3}">
      <dgm:prSet/>
      <dgm:spPr/>
      <dgm:t>
        <a:bodyPr/>
        <a:lstStyle/>
        <a:p>
          <a:endParaRPr lang="en-IN" sz="16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D5EAD1-B9CE-41A1-A8CA-8375DB646E4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 difference between procedural and imperative approach. </a:t>
          </a:r>
        </a:p>
      </dgm:t>
    </dgm:pt>
    <dgm:pt modelId="{D6B12314-2CBE-4793-A2D8-A489DF0E41A3}" type="parTrans" cxnId="{B31DCD91-DE60-4D84-A187-36753E0ABF94}">
      <dgm:prSet/>
      <dgm:spPr/>
      <dgm:t>
        <a:bodyPr/>
        <a:lstStyle/>
        <a:p>
          <a:endParaRPr lang="en-IN" sz="16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3235CA-D4B6-4F13-B606-96D0CC7C4A13}" type="sibTrans" cxnId="{B31DCD91-DE60-4D84-A187-36753E0ABF94}">
      <dgm:prSet/>
      <dgm:spPr/>
      <dgm:t>
        <a:bodyPr/>
        <a:lstStyle/>
        <a:p>
          <a:endParaRPr lang="en-IN" sz="16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7DA731-348A-406D-A9AA-2C84027FD8D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Advantage to reuse the code.</a:t>
          </a:r>
        </a:p>
      </dgm:t>
    </dgm:pt>
    <dgm:pt modelId="{A3CB0093-DEBB-46C6-9718-9079CB9BAB5F}" type="parTrans" cxnId="{3FBA9FEB-D7A0-46F1-ACE4-896A19DBA3F4}">
      <dgm:prSet/>
      <dgm:spPr/>
      <dgm:t>
        <a:bodyPr/>
        <a:lstStyle/>
        <a:p>
          <a:endParaRPr lang="en-IN" sz="16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6183AA-6216-4711-9065-079C8E0F6599}" type="sibTrans" cxnId="{3FBA9FEB-D7A0-46F1-ACE4-896A19DBA3F4}">
      <dgm:prSet/>
      <dgm:spPr/>
      <dgm:t>
        <a:bodyPr/>
        <a:lstStyle/>
        <a:p>
          <a:endParaRPr lang="en-IN" sz="16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E58D66-62AB-416B-A43E-D7FA578516CA}" type="pres">
      <dgm:prSet presAssocID="{46AFDD4D-FC3E-45E8-85B8-0B32CF2F77D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2298EC-6770-44FE-98A1-9802ADC2E5FA}" type="pres">
      <dgm:prSet presAssocID="{3ACEB2D9-CC82-4D16-B597-DD5C11184E3D}" presName="linNode" presStyleCnt="0"/>
      <dgm:spPr/>
    </dgm:pt>
    <dgm:pt modelId="{C7BBBC3A-815D-461D-B3D0-7E1AF46EBBED}" type="pres">
      <dgm:prSet presAssocID="{3ACEB2D9-CC82-4D16-B597-DD5C11184E3D}" presName="parTx" presStyleLbl="revTx" presStyleIdx="0" presStyleCnt="2" custScaleY="33482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634C27-EE25-46B1-9E0E-787DD6CD5DA3}" type="pres">
      <dgm:prSet presAssocID="{3ACEB2D9-CC82-4D16-B597-DD5C11184E3D}" presName="bracket" presStyleLbl="parChTrans1D1" presStyleIdx="0" presStyleCnt="2"/>
      <dgm:spPr/>
    </dgm:pt>
    <dgm:pt modelId="{BE6B59B1-4B6B-44AD-8416-A42C203335B2}" type="pres">
      <dgm:prSet presAssocID="{3ACEB2D9-CC82-4D16-B597-DD5C11184E3D}" presName="spH" presStyleCnt="0"/>
      <dgm:spPr/>
    </dgm:pt>
    <dgm:pt modelId="{FA9FC3A1-A2E4-4CED-9134-2C3B7B05FA59}" type="pres">
      <dgm:prSet presAssocID="{3ACEB2D9-CC82-4D16-B597-DD5C11184E3D}" presName="desTx" presStyleLbl="node1" presStyleIdx="0" presStyleCnt="2" custScaleY="2274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80A128-9C98-4600-A876-5908D776CD1E}" type="pres">
      <dgm:prSet presAssocID="{540D8AAE-F283-48B0-ADD9-E1925A7A8831}" presName="spV" presStyleCnt="0"/>
      <dgm:spPr/>
    </dgm:pt>
    <dgm:pt modelId="{5BB0FE3F-5B63-4CF2-A1D6-3C4CB9B8499F}" type="pres">
      <dgm:prSet presAssocID="{4E4B3D48-3044-485C-A024-F04ACDC0538A}" presName="linNode" presStyleCnt="0"/>
      <dgm:spPr/>
    </dgm:pt>
    <dgm:pt modelId="{69AD488D-60BA-4D37-B646-57FAAE5EBA76}" type="pres">
      <dgm:prSet presAssocID="{4E4B3D48-3044-485C-A024-F04ACDC0538A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BA30A8-4BE4-4DFE-B956-A12262E61991}" type="pres">
      <dgm:prSet presAssocID="{4E4B3D48-3044-485C-A024-F04ACDC0538A}" presName="bracket" presStyleLbl="parChTrans1D1" presStyleIdx="1" presStyleCnt="2"/>
      <dgm:spPr/>
    </dgm:pt>
    <dgm:pt modelId="{2583B82D-83C7-4BFD-BEF7-3A5A262744E1}" type="pres">
      <dgm:prSet presAssocID="{4E4B3D48-3044-485C-A024-F04ACDC0538A}" presName="spH" presStyleCnt="0"/>
      <dgm:spPr/>
    </dgm:pt>
    <dgm:pt modelId="{E40FB3BD-5B0D-4B87-9BE4-B7B44B5013D4}" type="pres">
      <dgm:prSet presAssocID="{4E4B3D48-3044-485C-A024-F04ACDC0538A}" presName="desTx" presStyleLbl="node1" presStyleIdx="1" presStyleCnt="2" custScaleX="102080" custScaleY="20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3CE45D-B196-4DE8-9216-6A4B32E15E55}" type="presOf" srcId="{483068DC-F2D8-4234-838A-D03E4FD0E0D2}" destId="{FA9FC3A1-A2E4-4CED-9134-2C3B7B05FA59}" srcOrd="0" destOrd="1" presId="urn:diagrams.loki3.com/BracketList"/>
    <dgm:cxn modelId="{2D8642E3-C4B4-42D1-B4E7-080B302032DA}" type="presOf" srcId="{46AFDD4D-FC3E-45E8-85B8-0B32CF2F77D3}" destId="{57E58D66-62AB-416B-A43E-D7FA578516CA}" srcOrd="0" destOrd="0" presId="urn:diagrams.loki3.com/BracketList"/>
    <dgm:cxn modelId="{CD8B3810-30DD-4D2D-A065-273121444B60}" srcId="{46AFDD4D-FC3E-45E8-85B8-0B32CF2F77D3}" destId="{3ACEB2D9-CC82-4D16-B597-DD5C11184E3D}" srcOrd="0" destOrd="0" parTransId="{475FDD6F-808A-43C7-9DB4-792CC96B80DC}" sibTransId="{540D8AAE-F283-48B0-ADD9-E1925A7A8831}"/>
    <dgm:cxn modelId="{FFB438F2-F73A-4387-9466-1D638A07795F}" type="presOf" srcId="{4C401190-CA29-4A78-933D-832505642CE1}" destId="{FA9FC3A1-A2E4-4CED-9134-2C3B7B05FA59}" srcOrd="0" destOrd="3" presId="urn:diagrams.loki3.com/BracketList"/>
    <dgm:cxn modelId="{B5C90271-B5DB-426B-8A1D-B50C2190E86A}" srcId="{3ACEB2D9-CC82-4D16-B597-DD5C11184E3D}" destId="{B16DD18B-5E4D-4F21-9704-E7EEA93CB909}" srcOrd="2" destOrd="0" parTransId="{62402C20-7002-4CF2-B4C3-1133CED68597}" sibTransId="{EA41ADAA-4CF8-4437-A408-C1FBD2C6C0A2}"/>
    <dgm:cxn modelId="{B31DCD91-DE60-4D84-A187-36753E0ABF94}" srcId="{4E4B3D48-3044-485C-A024-F04ACDC0538A}" destId="{69D5EAD1-B9CE-41A1-A8CA-8375DB646E4D}" srcOrd="1" destOrd="0" parTransId="{D6B12314-2CBE-4793-A2D8-A489DF0E41A3}" sibTransId="{783235CA-D4B6-4F13-B606-96D0CC7C4A13}"/>
    <dgm:cxn modelId="{9602B56C-76D2-43A6-AB5D-320E86D4F19C}" type="presOf" srcId="{69D5EAD1-B9CE-41A1-A8CA-8375DB646E4D}" destId="{E40FB3BD-5B0D-4B87-9BE4-B7B44B5013D4}" srcOrd="0" destOrd="1" presId="urn:diagrams.loki3.com/BracketList"/>
    <dgm:cxn modelId="{C2EF65CE-623E-4F2B-9500-F7BFB6A5E193}" type="presOf" srcId="{B16DD18B-5E4D-4F21-9704-E7EEA93CB909}" destId="{FA9FC3A1-A2E4-4CED-9134-2C3B7B05FA59}" srcOrd="0" destOrd="2" presId="urn:diagrams.loki3.com/BracketList"/>
    <dgm:cxn modelId="{0986DA20-8B6C-453A-B5DF-93B6A9B8AA6B}" type="presOf" srcId="{3ACEB2D9-CC82-4D16-B597-DD5C11184E3D}" destId="{C7BBBC3A-815D-461D-B3D0-7E1AF46EBBED}" srcOrd="0" destOrd="0" presId="urn:diagrams.loki3.com/BracketList"/>
    <dgm:cxn modelId="{3D0A1313-DDDF-45FE-BAFC-5E92A3636893}" srcId="{3ACEB2D9-CC82-4D16-B597-DD5C11184E3D}" destId="{483068DC-F2D8-4234-838A-D03E4FD0E0D2}" srcOrd="1" destOrd="0" parTransId="{4C60932C-4B35-4F75-A069-555B5A202EED}" sibTransId="{ABCAC844-927A-491C-A860-E523CF705F90}"/>
    <dgm:cxn modelId="{5B36DFC0-C4F9-4002-880F-9988B023D5D6}" srcId="{4E4B3D48-3044-485C-A024-F04ACDC0538A}" destId="{35DB3D32-F420-48E2-BE87-3995324B115A}" srcOrd="0" destOrd="0" parTransId="{597D23AD-D888-4EC6-978D-A6E17EDFA298}" sibTransId="{6F4D79D7-4DF9-47C7-9729-255B6B30D42B}"/>
    <dgm:cxn modelId="{DBE3966C-3E3C-4A53-B74C-2D64B5F0C76D}" type="presOf" srcId="{35DB3D32-F420-48E2-BE87-3995324B115A}" destId="{E40FB3BD-5B0D-4B87-9BE4-B7B44B5013D4}" srcOrd="0" destOrd="0" presId="urn:diagrams.loki3.com/BracketList"/>
    <dgm:cxn modelId="{CD9B4C21-E764-4201-87BC-303B176335D2}" srcId="{3ACEB2D9-CC82-4D16-B597-DD5C11184E3D}" destId="{4C401190-CA29-4A78-933D-832505642CE1}" srcOrd="3" destOrd="0" parTransId="{1242103D-F234-47E5-9039-E0261F0C2FA2}" sibTransId="{FDCCF0A2-C2CD-45DE-B79A-EEFD6FB2F189}"/>
    <dgm:cxn modelId="{F0912AC7-85BE-4C1B-A73D-EB45C7EFA9B3}" srcId="{3ACEB2D9-CC82-4D16-B597-DD5C11184E3D}" destId="{80919480-7715-4497-8F1A-BF53E18425EF}" srcOrd="4" destOrd="0" parTransId="{3CB0DD8D-29D4-475B-86C4-9CBE3CA6727B}" sibTransId="{F129401D-1907-42D3-AC97-D9B053F1283A}"/>
    <dgm:cxn modelId="{E2DB08D7-6ADA-4088-A866-7821DBC62923}" srcId="{46AFDD4D-FC3E-45E8-85B8-0B32CF2F77D3}" destId="{4E4B3D48-3044-485C-A024-F04ACDC0538A}" srcOrd="1" destOrd="0" parTransId="{F9DC1B5E-7B73-4329-874E-1A154F0F44DD}" sibTransId="{C5A7D4DB-EB9B-4377-9453-E0AC386D40CF}"/>
    <dgm:cxn modelId="{78E217F6-7E85-47BD-A1BC-600D2ACE865A}" srcId="{3ACEB2D9-CC82-4D16-B597-DD5C11184E3D}" destId="{3FA07FA5-B610-4AD7-8E72-BFB3DB4006E7}" srcOrd="0" destOrd="0" parTransId="{FE6B4F08-F2CA-4A04-B048-940CA28B8DFD}" sibTransId="{F970BA1C-FF0F-4A2F-8BB1-BB64BBB4B213}"/>
    <dgm:cxn modelId="{7833C4BF-76D4-4C90-BB86-0EE9BF89E1FE}" type="presOf" srcId="{3FA07FA5-B610-4AD7-8E72-BFB3DB4006E7}" destId="{FA9FC3A1-A2E4-4CED-9134-2C3B7B05FA59}" srcOrd="0" destOrd="0" presId="urn:diagrams.loki3.com/BracketList"/>
    <dgm:cxn modelId="{3CCB5EAF-BC17-4177-8E96-CA5C406F71AA}" type="presOf" srcId="{80919480-7715-4497-8F1A-BF53E18425EF}" destId="{FA9FC3A1-A2E4-4CED-9134-2C3B7B05FA59}" srcOrd="0" destOrd="4" presId="urn:diagrams.loki3.com/BracketList"/>
    <dgm:cxn modelId="{3FBA9FEB-D7A0-46F1-ACE4-896A19DBA3F4}" srcId="{4E4B3D48-3044-485C-A024-F04ACDC0538A}" destId="{907DA731-348A-406D-A9AA-2C84027FD8D3}" srcOrd="2" destOrd="0" parTransId="{A3CB0093-DEBB-46C6-9718-9079CB9BAB5F}" sibTransId="{4B6183AA-6216-4711-9065-079C8E0F6599}"/>
    <dgm:cxn modelId="{B6D3A85C-7DA8-460A-B021-D834C3DA7B89}" type="presOf" srcId="{907DA731-348A-406D-A9AA-2C84027FD8D3}" destId="{E40FB3BD-5B0D-4B87-9BE4-B7B44B5013D4}" srcOrd="0" destOrd="2" presId="urn:diagrams.loki3.com/BracketList"/>
    <dgm:cxn modelId="{E5009B1F-33A5-449A-A7BB-592BE732A793}" type="presOf" srcId="{4E4B3D48-3044-485C-A024-F04ACDC0538A}" destId="{69AD488D-60BA-4D37-B646-57FAAE5EBA76}" srcOrd="0" destOrd="0" presId="urn:diagrams.loki3.com/BracketList"/>
    <dgm:cxn modelId="{82928F9A-3CE5-4FB5-A31A-AE882B20B325}" type="presParOf" srcId="{57E58D66-62AB-416B-A43E-D7FA578516CA}" destId="{602298EC-6770-44FE-98A1-9802ADC2E5FA}" srcOrd="0" destOrd="0" presId="urn:diagrams.loki3.com/BracketList"/>
    <dgm:cxn modelId="{00FC4792-F196-42D5-810A-D263FF2E6B17}" type="presParOf" srcId="{602298EC-6770-44FE-98A1-9802ADC2E5FA}" destId="{C7BBBC3A-815D-461D-B3D0-7E1AF46EBBED}" srcOrd="0" destOrd="0" presId="urn:diagrams.loki3.com/BracketList"/>
    <dgm:cxn modelId="{C8D9FE0D-CD42-4CD0-8DEB-6885859D29EC}" type="presParOf" srcId="{602298EC-6770-44FE-98A1-9802ADC2E5FA}" destId="{D6634C27-EE25-46B1-9E0E-787DD6CD5DA3}" srcOrd="1" destOrd="0" presId="urn:diagrams.loki3.com/BracketList"/>
    <dgm:cxn modelId="{2D0A5E99-B1AF-4DCC-94CC-133709E3C0AE}" type="presParOf" srcId="{602298EC-6770-44FE-98A1-9802ADC2E5FA}" destId="{BE6B59B1-4B6B-44AD-8416-A42C203335B2}" srcOrd="2" destOrd="0" presId="urn:diagrams.loki3.com/BracketList"/>
    <dgm:cxn modelId="{4A0850B7-BFE3-471D-920F-78B959A69244}" type="presParOf" srcId="{602298EC-6770-44FE-98A1-9802ADC2E5FA}" destId="{FA9FC3A1-A2E4-4CED-9134-2C3B7B05FA59}" srcOrd="3" destOrd="0" presId="urn:diagrams.loki3.com/BracketList"/>
    <dgm:cxn modelId="{9559AA41-E1FA-4C47-BBDE-4D1A962EA5A2}" type="presParOf" srcId="{57E58D66-62AB-416B-A43E-D7FA578516CA}" destId="{AB80A128-9C98-4600-A876-5908D776CD1E}" srcOrd="1" destOrd="0" presId="urn:diagrams.loki3.com/BracketList"/>
    <dgm:cxn modelId="{175482E0-FBD9-4C81-9460-72C68F7A7EAC}" type="presParOf" srcId="{57E58D66-62AB-416B-A43E-D7FA578516CA}" destId="{5BB0FE3F-5B63-4CF2-A1D6-3C4CB9B8499F}" srcOrd="2" destOrd="0" presId="urn:diagrams.loki3.com/BracketList"/>
    <dgm:cxn modelId="{19291493-64C6-4BE7-8124-798FB3DDEA77}" type="presParOf" srcId="{5BB0FE3F-5B63-4CF2-A1D6-3C4CB9B8499F}" destId="{69AD488D-60BA-4D37-B646-57FAAE5EBA76}" srcOrd="0" destOrd="0" presId="urn:diagrams.loki3.com/BracketList"/>
    <dgm:cxn modelId="{46443E9C-D88D-43CC-913B-8BA37D91E5DB}" type="presParOf" srcId="{5BB0FE3F-5B63-4CF2-A1D6-3C4CB9B8499F}" destId="{9EBA30A8-4BE4-4DFE-B956-A12262E61991}" srcOrd="1" destOrd="0" presId="urn:diagrams.loki3.com/BracketList"/>
    <dgm:cxn modelId="{98403F55-AC16-473B-B548-C952E31FF27A}" type="presParOf" srcId="{5BB0FE3F-5B63-4CF2-A1D6-3C4CB9B8499F}" destId="{2583B82D-83C7-4BFD-BEF7-3A5A262744E1}" srcOrd="2" destOrd="0" presId="urn:diagrams.loki3.com/BracketList"/>
    <dgm:cxn modelId="{90319C1C-FC04-4D3D-AB8D-50F1218071AD}" type="presParOf" srcId="{5BB0FE3F-5B63-4CF2-A1D6-3C4CB9B8499F}" destId="{E40FB3BD-5B0D-4B87-9BE4-B7B44B5013D4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AFDD4D-FC3E-45E8-85B8-0B32CF2F77D3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ACEB2D9-CC82-4D16-B597-DD5C11184E3D}">
      <dgm:prSet phldrT="[Text]" custT="1"/>
      <dgm:spPr/>
      <dgm:t>
        <a:bodyPr/>
        <a:lstStyle/>
        <a:p>
          <a:r>
            <a:rPr lang="en-IN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Logical </a:t>
          </a:r>
        </a:p>
        <a:p>
          <a:r>
            <a:rPr lang="en-IN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paradigm</a:t>
          </a:r>
        </a:p>
      </dgm:t>
    </dgm:pt>
    <dgm:pt modelId="{475FDD6F-808A-43C7-9DB4-792CC96B80DC}" type="parTrans" cxnId="{CD8B3810-30DD-4D2D-A065-273121444B60}">
      <dgm:prSet/>
      <dgm:spPr/>
      <dgm:t>
        <a:bodyPr/>
        <a:lstStyle/>
        <a:p>
          <a:endParaRPr lang="en-IN" sz="16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0D8AAE-F283-48B0-ADD9-E1925A7A8831}" type="sibTrans" cxnId="{CD8B3810-30DD-4D2D-A065-273121444B60}">
      <dgm:prSet/>
      <dgm:spPr/>
      <dgm:t>
        <a:bodyPr/>
        <a:lstStyle/>
        <a:p>
          <a:endParaRPr lang="en-IN" sz="16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A07FA5-B610-4AD7-8E72-BFB3DB4006E7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6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 this, focus is on knowledge base and the problem. </a:t>
          </a:r>
          <a:endParaRPr lang="en-IN" sz="16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6B4F08-F2CA-4A04-B048-940CA28B8DFD}" type="parTrans" cxnId="{78E217F6-7E85-47BD-A1BC-600D2ACE865A}">
      <dgm:prSet/>
      <dgm:spPr/>
      <dgm:t>
        <a:bodyPr/>
        <a:lstStyle/>
        <a:p>
          <a:endParaRPr lang="en-IN" sz="16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70BA1C-FF0F-4A2F-8BB1-BB64BBB4B213}" type="sibTrans" cxnId="{78E217F6-7E85-47BD-A1BC-600D2ACE865A}">
      <dgm:prSet/>
      <dgm:spPr/>
      <dgm:t>
        <a:bodyPr/>
        <a:lstStyle/>
        <a:p>
          <a:endParaRPr lang="en-IN" sz="16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4B3D48-3044-485C-A024-F04ACDC0538A}">
      <dgm:prSet phldrT="[Text]" custT="1"/>
      <dgm:spPr/>
      <dgm:t>
        <a:bodyPr/>
        <a:lstStyle/>
        <a:p>
          <a:r>
            <a:rPr lang="en-IN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Functional </a:t>
          </a:r>
        </a:p>
        <a:p>
          <a:r>
            <a:rPr lang="en-IN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paradigm</a:t>
          </a:r>
        </a:p>
      </dgm:t>
    </dgm:pt>
    <dgm:pt modelId="{F9DC1B5E-7B73-4329-874E-1A154F0F44DD}" type="parTrans" cxnId="{E2DB08D7-6ADA-4088-A866-7821DBC62923}">
      <dgm:prSet/>
      <dgm:spPr/>
      <dgm:t>
        <a:bodyPr/>
        <a:lstStyle/>
        <a:p>
          <a:endParaRPr lang="en-IN" sz="16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A7D4DB-EB9B-4377-9453-E0AC386D40CF}" type="sibTrans" cxnId="{E2DB08D7-6ADA-4088-A866-7821DBC62923}">
      <dgm:prSet/>
      <dgm:spPr/>
      <dgm:t>
        <a:bodyPr/>
        <a:lstStyle/>
        <a:p>
          <a:endParaRPr lang="en-IN" sz="16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DB3D32-F420-48E2-BE87-3995324B115A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6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main concept is the function which define some specific computation. </a:t>
          </a:r>
          <a:endParaRPr lang="en-IN" sz="16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7D23AD-D888-4EC6-978D-A6E17EDFA298}" type="parTrans" cxnId="{5B36DFC0-C4F9-4002-880F-9988B023D5D6}">
      <dgm:prSet/>
      <dgm:spPr/>
      <dgm:t>
        <a:bodyPr/>
        <a:lstStyle/>
        <a:p>
          <a:endParaRPr lang="en-IN" sz="16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4D79D7-4DF9-47C7-9729-255B6B30D42B}" type="sibTrans" cxnId="{5B36DFC0-C4F9-4002-880F-9988B023D5D6}">
      <dgm:prSet/>
      <dgm:spPr/>
      <dgm:t>
        <a:bodyPr/>
        <a:lstStyle/>
        <a:p>
          <a:endParaRPr lang="en-IN" sz="16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D452F2-D67B-4AD1-8A8E-5F1A00365B62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program structure is like mathematical statement</a:t>
          </a:r>
          <a:endParaRPr lang="en-IN" sz="16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CAC5EF-D709-496D-B4AF-C9A1E5889DD9}" type="parTrans" cxnId="{9B1B5EDF-BF24-43CF-9C1C-5F8169150F77}">
      <dgm:prSet/>
      <dgm:spPr/>
      <dgm:t>
        <a:bodyPr/>
        <a:lstStyle/>
        <a:p>
          <a:endParaRPr lang="en-IN" sz="16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D3D506-3C59-41EE-BEDF-1CC9B4E64D86}" type="sibTrans" cxnId="{9B1B5EDF-BF24-43CF-9C1C-5F8169150F77}">
      <dgm:prSet/>
      <dgm:spPr/>
      <dgm:t>
        <a:bodyPr/>
        <a:lstStyle/>
        <a:p>
          <a:endParaRPr lang="en-IN" sz="16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BD7F12-0DA7-4DC2-BABC-7B8C28D9165B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Program is structured in such a way that if values are placed instead of function, the logic of the program should not change.</a:t>
          </a:r>
          <a:endParaRPr lang="en-US" sz="16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5B9B29-8798-4DC3-BEAF-1D0D71ED6476}" type="parTrans" cxnId="{6EEBD561-E34B-4BE1-91FD-8A635CE570D5}">
      <dgm:prSet/>
      <dgm:spPr/>
      <dgm:t>
        <a:bodyPr/>
        <a:lstStyle/>
        <a:p>
          <a:endParaRPr lang="en-IN" sz="16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4BA9C0-E65B-4339-A2EA-AB64C84925FC}" type="sibTrans" cxnId="{6EEBD561-E34B-4BE1-91FD-8A635CE570D5}">
      <dgm:prSet/>
      <dgm:spPr/>
      <dgm:t>
        <a:bodyPr/>
        <a:lstStyle/>
        <a:p>
          <a:endParaRPr lang="en-IN" sz="16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3E9125-8C82-4FFF-A2BD-8CE8A8289EB8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 this, Data is not much focused. It is loosely coupled to functions</a:t>
          </a:r>
          <a:endParaRPr lang="en-IN" sz="16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386B21-5F16-4E19-8716-CE3610FA10CA}" type="parTrans" cxnId="{63D05BAD-3FF7-4E05-B464-ADD6C47E519F}">
      <dgm:prSet/>
      <dgm:spPr/>
      <dgm:t>
        <a:bodyPr/>
        <a:lstStyle/>
        <a:p>
          <a:endParaRPr lang="en-IN" sz="16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CDF3EC-1EC7-4B7E-B894-A20FE04D45B7}" type="sibTrans" cxnId="{63D05BAD-3FF7-4E05-B464-ADD6C47E519F}">
      <dgm:prSet/>
      <dgm:spPr/>
      <dgm:t>
        <a:bodyPr/>
        <a:lstStyle/>
        <a:p>
          <a:endParaRPr lang="en-IN" sz="16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E58D66-62AB-416B-A43E-D7FA578516CA}" type="pres">
      <dgm:prSet presAssocID="{46AFDD4D-FC3E-45E8-85B8-0B32CF2F77D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2298EC-6770-44FE-98A1-9802ADC2E5FA}" type="pres">
      <dgm:prSet presAssocID="{3ACEB2D9-CC82-4D16-B597-DD5C11184E3D}" presName="linNode" presStyleCnt="0"/>
      <dgm:spPr/>
    </dgm:pt>
    <dgm:pt modelId="{C7BBBC3A-815D-461D-B3D0-7E1AF46EBBED}" type="pres">
      <dgm:prSet presAssocID="{3ACEB2D9-CC82-4D16-B597-DD5C11184E3D}" presName="parTx" presStyleLbl="revTx" presStyleIdx="0" presStyleCnt="2" custScaleY="33482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634C27-EE25-46B1-9E0E-787DD6CD5DA3}" type="pres">
      <dgm:prSet presAssocID="{3ACEB2D9-CC82-4D16-B597-DD5C11184E3D}" presName="bracket" presStyleLbl="parChTrans1D1" presStyleIdx="0" presStyleCnt="2"/>
      <dgm:spPr/>
    </dgm:pt>
    <dgm:pt modelId="{BE6B59B1-4B6B-44AD-8416-A42C203335B2}" type="pres">
      <dgm:prSet presAssocID="{3ACEB2D9-CC82-4D16-B597-DD5C11184E3D}" presName="spH" presStyleCnt="0"/>
      <dgm:spPr/>
    </dgm:pt>
    <dgm:pt modelId="{FA9FC3A1-A2E4-4CED-9134-2C3B7B05FA59}" type="pres">
      <dgm:prSet presAssocID="{3ACEB2D9-CC82-4D16-B597-DD5C11184E3D}" presName="desTx" presStyleLbl="node1" presStyleIdx="0" presStyleCnt="2" custScaleY="2274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80A128-9C98-4600-A876-5908D776CD1E}" type="pres">
      <dgm:prSet presAssocID="{540D8AAE-F283-48B0-ADD9-E1925A7A8831}" presName="spV" presStyleCnt="0"/>
      <dgm:spPr/>
    </dgm:pt>
    <dgm:pt modelId="{5BB0FE3F-5B63-4CF2-A1D6-3C4CB9B8499F}" type="pres">
      <dgm:prSet presAssocID="{4E4B3D48-3044-485C-A024-F04ACDC0538A}" presName="linNode" presStyleCnt="0"/>
      <dgm:spPr/>
    </dgm:pt>
    <dgm:pt modelId="{69AD488D-60BA-4D37-B646-57FAAE5EBA76}" type="pres">
      <dgm:prSet presAssocID="{4E4B3D48-3044-485C-A024-F04ACDC0538A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BA30A8-4BE4-4DFE-B956-A12262E61991}" type="pres">
      <dgm:prSet presAssocID="{4E4B3D48-3044-485C-A024-F04ACDC0538A}" presName="bracket" presStyleLbl="parChTrans1D1" presStyleIdx="1" presStyleCnt="2"/>
      <dgm:spPr/>
    </dgm:pt>
    <dgm:pt modelId="{2583B82D-83C7-4BFD-BEF7-3A5A262744E1}" type="pres">
      <dgm:prSet presAssocID="{4E4B3D48-3044-485C-A024-F04ACDC0538A}" presName="spH" presStyleCnt="0"/>
      <dgm:spPr/>
    </dgm:pt>
    <dgm:pt modelId="{E40FB3BD-5B0D-4B87-9BE4-B7B44B5013D4}" type="pres">
      <dgm:prSet presAssocID="{4E4B3D48-3044-485C-A024-F04ACDC0538A}" presName="desTx" presStyleLbl="node1" presStyleIdx="1" presStyleCnt="2" custScaleX="102080" custScaleY="20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8642E3-C4B4-42D1-B4E7-080B302032DA}" type="presOf" srcId="{46AFDD4D-FC3E-45E8-85B8-0B32CF2F77D3}" destId="{57E58D66-62AB-416B-A43E-D7FA578516CA}" srcOrd="0" destOrd="0" presId="urn:diagrams.loki3.com/BracketList"/>
    <dgm:cxn modelId="{CD8B3810-30DD-4D2D-A065-273121444B60}" srcId="{46AFDD4D-FC3E-45E8-85B8-0B32CF2F77D3}" destId="{3ACEB2D9-CC82-4D16-B597-DD5C11184E3D}" srcOrd="0" destOrd="0" parTransId="{475FDD6F-808A-43C7-9DB4-792CC96B80DC}" sibTransId="{540D8AAE-F283-48B0-ADD9-E1925A7A8831}"/>
    <dgm:cxn modelId="{8B3F2F98-2EA0-4BB7-BCBF-E18F25FCE59C}" type="presOf" srcId="{57BD7F12-0DA7-4DC2-BABC-7B8C28D9165B}" destId="{E40FB3BD-5B0D-4B87-9BE4-B7B44B5013D4}" srcOrd="0" destOrd="1" presId="urn:diagrams.loki3.com/BracketList"/>
    <dgm:cxn modelId="{5B36DFC0-C4F9-4002-880F-9988B023D5D6}" srcId="{4E4B3D48-3044-485C-A024-F04ACDC0538A}" destId="{35DB3D32-F420-48E2-BE87-3995324B115A}" srcOrd="0" destOrd="0" parTransId="{597D23AD-D888-4EC6-978D-A6E17EDFA298}" sibTransId="{6F4D79D7-4DF9-47C7-9729-255B6B30D42B}"/>
    <dgm:cxn modelId="{0986DA20-8B6C-453A-B5DF-93B6A9B8AA6B}" type="presOf" srcId="{3ACEB2D9-CC82-4D16-B597-DD5C11184E3D}" destId="{C7BBBC3A-815D-461D-B3D0-7E1AF46EBBED}" srcOrd="0" destOrd="0" presId="urn:diagrams.loki3.com/BracketList"/>
    <dgm:cxn modelId="{DBE3966C-3E3C-4A53-B74C-2D64B5F0C76D}" type="presOf" srcId="{35DB3D32-F420-48E2-BE87-3995324B115A}" destId="{E40FB3BD-5B0D-4B87-9BE4-B7B44B5013D4}" srcOrd="0" destOrd="0" presId="urn:diagrams.loki3.com/BracketList"/>
    <dgm:cxn modelId="{63D05BAD-3FF7-4E05-B464-ADD6C47E519F}" srcId="{4E4B3D48-3044-485C-A024-F04ACDC0538A}" destId="{B63E9125-8C82-4FFF-A2BD-8CE8A8289EB8}" srcOrd="2" destOrd="0" parTransId="{6D386B21-5F16-4E19-8716-CE3610FA10CA}" sibTransId="{36CDF3EC-1EC7-4B7E-B894-A20FE04D45B7}"/>
    <dgm:cxn modelId="{6EEBD561-E34B-4BE1-91FD-8A635CE570D5}" srcId="{4E4B3D48-3044-485C-A024-F04ACDC0538A}" destId="{57BD7F12-0DA7-4DC2-BABC-7B8C28D9165B}" srcOrd="1" destOrd="0" parTransId="{825B9B29-8798-4DC3-BEAF-1D0D71ED6476}" sibTransId="{A34BA9C0-E65B-4339-A2EA-AB64C84925FC}"/>
    <dgm:cxn modelId="{E2DB08D7-6ADA-4088-A866-7821DBC62923}" srcId="{46AFDD4D-FC3E-45E8-85B8-0B32CF2F77D3}" destId="{4E4B3D48-3044-485C-A024-F04ACDC0538A}" srcOrd="1" destOrd="0" parTransId="{F9DC1B5E-7B73-4329-874E-1A154F0F44DD}" sibTransId="{C5A7D4DB-EB9B-4377-9453-E0AC386D40CF}"/>
    <dgm:cxn modelId="{1EB00E31-925F-4E5B-A731-A0DE1E4E396E}" type="presOf" srcId="{38D452F2-D67B-4AD1-8A8E-5F1A00365B62}" destId="{FA9FC3A1-A2E4-4CED-9134-2C3B7B05FA59}" srcOrd="0" destOrd="1" presId="urn:diagrams.loki3.com/BracketList"/>
    <dgm:cxn modelId="{78E217F6-7E85-47BD-A1BC-600D2ACE865A}" srcId="{3ACEB2D9-CC82-4D16-B597-DD5C11184E3D}" destId="{3FA07FA5-B610-4AD7-8E72-BFB3DB4006E7}" srcOrd="0" destOrd="0" parTransId="{FE6B4F08-F2CA-4A04-B048-940CA28B8DFD}" sibTransId="{F970BA1C-FF0F-4A2F-8BB1-BB64BBB4B213}"/>
    <dgm:cxn modelId="{7833C4BF-76D4-4C90-BB86-0EE9BF89E1FE}" type="presOf" srcId="{3FA07FA5-B610-4AD7-8E72-BFB3DB4006E7}" destId="{FA9FC3A1-A2E4-4CED-9134-2C3B7B05FA59}" srcOrd="0" destOrd="0" presId="urn:diagrams.loki3.com/BracketList"/>
    <dgm:cxn modelId="{9B1B5EDF-BF24-43CF-9C1C-5F8169150F77}" srcId="{3ACEB2D9-CC82-4D16-B597-DD5C11184E3D}" destId="{38D452F2-D67B-4AD1-8A8E-5F1A00365B62}" srcOrd="1" destOrd="0" parTransId="{1ECAC5EF-D709-496D-B4AF-C9A1E5889DD9}" sibTransId="{4CD3D506-3C59-41EE-BEDF-1CC9B4E64D86}"/>
    <dgm:cxn modelId="{D4D58814-7189-4247-99EB-E4BA29C99EF7}" type="presOf" srcId="{B63E9125-8C82-4FFF-A2BD-8CE8A8289EB8}" destId="{E40FB3BD-5B0D-4B87-9BE4-B7B44B5013D4}" srcOrd="0" destOrd="2" presId="urn:diagrams.loki3.com/BracketList"/>
    <dgm:cxn modelId="{E5009B1F-33A5-449A-A7BB-592BE732A793}" type="presOf" srcId="{4E4B3D48-3044-485C-A024-F04ACDC0538A}" destId="{69AD488D-60BA-4D37-B646-57FAAE5EBA76}" srcOrd="0" destOrd="0" presId="urn:diagrams.loki3.com/BracketList"/>
    <dgm:cxn modelId="{82928F9A-3CE5-4FB5-A31A-AE882B20B325}" type="presParOf" srcId="{57E58D66-62AB-416B-A43E-D7FA578516CA}" destId="{602298EC-6770-44FE-98A1-9802ADC2E5FA}" srcOrd="0" destOrd="0" presId="urn:diagrams.loki3.com/BracketList"/>
    <dgm:cxn modelId="{00FC4792-F196-42D5-810A-D263FF2E6B17}" type="presParOf" srcId="{602298EC-6770-44FE-98A1-9802ADC2E5FA}" destId="{C7BBBC3A-815D-461D-B3D0-7E1AF46EBBED}" srcOrd="0" destOrd="0" presId="urn:diagrams.loki3.com/BracketList"/>
    <dgm:cxn modelId="{C8D9FE0D-CD42-4CD0-8DEB-6885859D29EC}" type="presParOf" srcId="{602298EC-6770-44FE-98A1-9802ADC2E5FA}" destId="{D6634C27-EE25-46B1-9E0E-787DD6CD5DA3}" srcOrd="1" destOrd="0" presId="urn:diagrams.loki3.com/BracketList"/>
    <dgm:cxn modelId="{2D0A5E99-B1AF-4DCC-94CC-133709E3C0AE}" type="presParOf" srcId="{602298EC-6770-44FE-98A1-9802ADC2E5FA}" destId="{BE6B59B1-4B6B-44AD-8416-A42C203335B2}" srcOrd="2" destOrd="0" presId="urn:diagrams.loki3.com/BracketList"/>
    <dgm:cxn modelId="{4A0850B7-BFE3-471D-920F-78B959A69244}" type="presParOf" srcId="{602298EC-6770-44FE-98A1-9802ADC2E5FA}" destId="{FA9FC3A1-A2E4-4CED-9134-2C3B7B05FA59}" srcOrd="3" destOrd="0" presId="urn:diagrams.loki3.com/BracketList"/>
    <dgm:cxn modelId="{9559AA41-E1FA-4C47-BBDE-4D1A962EA5A2}" type="presParOf" srcId="{57E58D66-62AB-416B-A43E-D7FA578516CA}" destId="{AB80A128-9C98-4600-A876-5908D776CD1E}" srcOrd="1" destOrd="0" presId="urn:diagrams.loki3.com/BracketList"/>
    <dgm:cxn modelId="{175482E0-FBD9-4C81-9460-72C68F7A7EAC}" type="presParOf" srcId="{57E58D66-62AB-416B-A43E-D7FA578516CA}" destId="{5BB0FE3F-5B63-4CF2-A1D6-3C4CB9B8499F}" srcOrd="2" destOrd="0" presId="urn:diagrams.loki3.com/BracketList"/>
    <dgm:cxn modelId="{19291493-64C6-4BE7-8124-798FB3DDEA77}" type="presParOf" srcId="{5BB0FE3F-5B63-4CF2-A1D6-3C4CB9B8499F}" destId="{69AD488D-60BA-4D37-B646-57FAAE5EBA76}" srcOrd="0" destOrd="0" presId="urn:diagrams.loki3.com/BracketList"/>
    <dgm:cxn modelId="{46443E9C-D88D-43CC-913B-8BA37D91E5DB}" type="presParOf" srcId="{5BB0FE3F-5B63-4CF2-A1D6-3C4CB9B8499F}" destId="{9EBA30A8-4BE4-4DFE-B956-A12262E61991}" srcOrd="1" destOrd="0" presId="urn:diagrams.loki3.com/BracketList"/>
    <dgm:cxn modelId="{98403F55-AC16-473B-B548-C952E31FF27A}" type="presParOf" srcId="{5BB0FE3F-5B63-4CF2-A1D6-3C4CB9B8499F}" destId="{2583B82D-83C7-4BFD-BEF7-3A5A262744E1}" srcOrd="2" destOrd="0" presId="urn:diagrams.loki3.com/BracketList"/>
    <dgm:cxn modelId="{90319C1C-FC04-4D3D-AB8D-50F1218071AD}" type="presParOf" srcId="{5BB0FE3F-5B63-4CF2-A1D6-3C4CB9B8499F}" destId="{E40FB3BD-5B0D-4B87-9BE4-B7B44B5013D4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08943-67FB-4797-A367-6B75F89DF82B}">
      <dsp:nvSpPr>
        <dsp:cNvPr id="0" name=""/>
        <dsp:cNvSpPr/>
      </dsp:nvSpPr>
      <dsp:spPr>
        <a:xfrm>
          <a:off x="4198454" y="3227911"/>
          <a:ext cx="2344982" cy="15190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Functional</a:t>
          </a:r>
        </a:p>
      </dsp:txBody>
      <dsp:txXfrm>
        <a:off x="4935317" y="3641034"/>
        <a:ext cx="1574752" cy="1072526"/>
      </dsp:txXfrm>
    </dsp:sp>
    <dsp:sp modelId="{652ABA1A-DEA4-4B36-A6CD-0B4F4CDA1B0A}">
      <dsp:nvSpPr>
        <dsp:cNvPr id="0" name=""/>
        <dsp:cNvSpPr/>
      </dsp:nvSpPr>
      <dsp:spPr>
        <a:xfrm>
          <a:off x="372430" y="3227911"/>
          <a:ext cx="2344982" cy="15190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Procedural</a:t>
          </a:r>
        </a:p>
      </dsp:txBody>
      <dsp:txXfrm>
        <a:off x="405798" y="3641034"/>
        <a:ext cx="1574752" cy="1072526"/>
      </dsp:txXfrm>
    </dsp:sp>
    <dsp:sp modelId="{D2DDF10F-BDDF-46D5-B921-3F0E276484F7}">
      <dsp:nvSpPr>
        <dsp:cNvPr id="0" name=""/>
        <dsp:cNvSpPr/>
      </dsp:nvSpPr>
      <dsp:spPr>
        <a:xfrm>
          <a:off x="4198454" y="0"/>
          <a:ext cx="2344982" cy="15190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Logical </a:t>
          </a:r>
        </a:p>
      </dsp:txBody>
      <dsp:txXfrm>
        <a:off x="4935317" y="33368"/>
        <a:ext cx="1574752" cy="1072526"/>
      </dsp:txXfrm>
    </dsp:sp>
    <dsp:sp modelId="{1D72D6B1-9FA2-4E95-AB2B-5839BD4177AF}">
      <dsp:nvSpPr>
        <dsp:cNvPr id="0" name=""/>
        <dsp:cNvSpPr/>
      </dsp:nvSpPr>
      <dsp:spPr>
        <a:xfrm>
          <a:off x="372430" y="0"/>
          <a:ext cx="2344982" cy="15190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Object oriented</a:t>
          </a:r>
        </a:p>
      </dsp:txBody>
      <dsp:txXfrm>
        <a:off x="405798" y="33368"/>
        <a:ext cx="1574752" cy="1072526"/>
      </dsp:txXfrm>
    </dsp:sp>
    <dsp:sp modelId="{FDDE53DD-6EDA-4C9D-92BA-68C7D1E4D580}">
      <dsp:nvSpPr>
        <dsp:cNvPr id="0" name=""/>
        <dsp:cNvSpPr/>
      </dsp:nvSpPr>
      <dsp:spPr>
        <a:xfrm>
          <a:off x="1355044" y="270574"/>
          <a:ext cx="2055420" cy="205542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Java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C++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Smalltalk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Eiffel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Ada++</a:t>
          </a:r>
        </a:p>
      </dsp:txBody>
      <dsp:txXfrm>
        <a:off x="1957063" y="872593"/>
        <a:ext cx="1453401" cy="1453401"/>
      </dsp:txXfrm>
    </dsp:sp>
    <dsp:sp modelId="{027E08A3-CA8A-420F-AF2D-4BB6287C66F1}">
      <dsp:nvSpPr>
        <dsp:cNvPr id="0" name=""/>
        <dsp:cNvSpPr/>
      </dsp:nvSpPr>
      <dsp:spPr>
        <a:xfrm rot="5400000">
          <a:off x="3505403" y="270574"/>
          <a:ext cx="2055420" cy="205542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PROLOG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GHC</a:t>
          </a:r>
        </a:p>
      </dsp:txBody>
      <dsp:txXfrm rot="-5400000">
        <a:off x="3505403" y="872593"/>
        <a:ext cx="1453401" cy="1453401"/>
      </dsp:txXfrm>
    </dsp:sp>
    <dsp:sp modelId="{3E093E42-6BAE-48A5-A154-278675F5BD5E}">
      <dsp:nvSpPr>
        <dsp:cNvPr id="0" name=""/>
        <dsp:cNvSpPr/>
      </dsp:nvSpPr>
      <dsp:spPr>
        <a:xfrm rot="10800000">
          <a:off x="3505403" y="2420933"/>
          <a:ext cx="2055420" cy="205542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Scheme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Haskell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Lisp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CLOS</a:t>
          </a:r>
        </a:p>
      </dsp:txBody>
      <dsp:txXfrm rot="10800000">
        <a:off x="3505403" y="2420933"/>
        <a:ext cx="1453401" cy="1453401"/>
      </dsp:txXfrm>
    </dsp:sp>
    <dsp:sp modelId="{55823AB8-02E2-4498-86F6-11C6AB7FB292}">
      <dsp:nvSpPr>
        <dsp:cNvPr id="0" name=""/>
        <dsp:cNvSpPr/>
      </dsp:nvSpPr>
      <dsp:spPr>
        <a:xfrm rot="16200000">
          <a:off x="1355044" y="2420933"/>
          <a:ext cx="2055420" cy="205542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COBOL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FORTRAN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Pascal</a:t>
          </a:r>
        </a:p>
      </dsp:txBody>
      <dsp:txXfrm rot="5400000">
        <a:off x="1957063" y="2420933"/>
        <a:ext cx="1453401" cy="1453401"/>
      </dsp:txXfrm>
    </dsp:sp>
    <dsp:sp modelId="{741689B0-6787-4288-8DF8-904E0029E20D}">
      <dsp:nvSpPr>
        <dsp:cNvPr id="0" name=""/>
        <dsp:cNvSpPr/>
      </dsp:nvSpPr>
      <dsp:spPr>
        <a:xfrm>
          <a:off x="3103101" y="1946240"/>
          <a:ext cx="709665" cy="61710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21C8DA-D129-469D-AB6B-5B55C2C27740}">
      <dsp:nvSpPr>
        <dsp:cNvPr id="0" name=""/>
        <dsp:cNvSpPr/>
      </dsp:nvSpPr>
      <dsp:spPr>
        <a:xfrm rot="10800000">
          <a:off x="3103101" y="2183587"/>
          <a:ext cx="709665" cy="61710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BBC3A-815D-461D-B3D0-7E1AF46EBBED}">
      <dsp:nvSpPr>
        <dsp:cNvPr id="0" name=""/>
        <dsp:cNvSpPr/>
      </dsp:nvSpPr>
      <dsp:spPr>
        <a:xfrm>
          <a:off x="0" y="7731"/>
          <a:ext cx="968071" cy="87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Imperative</a:t>
          </a:r>
        </a:p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(command driven)</a:t>
          </a:r>
        </a:p>
      </dsp:txBody>
      <dsp:txXfrm>
        <a:off x="0" y="7731"/>
        <a:ext cx="968071" cy="871200"/>
      </dsp:txXfrm>
    </dsp:sp>
    <dsp:sp modelId="{D6634C27-EE25-46B1-9E0E-787DD6CD5DA3}">
      <dsp:nvSpPr>
        <dsp:cNvPr id="0" name=""/>
        <dsp:cNvSpPr/>
      </dsp:nvSpPr>
      <dsp:spPr>
        <a:xfrm>
          <a:off x="968071" y="7731"/>
          <a:ext cx="193614" cy="8712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9FC3A1-A2E4-4CED-9134-2C3B7B05FA59}">
      <dsp:nvSpPr>
        <dsp:cNvPr id="0" name=""/>
        <dsp:cNvSpPr/>
      </dsp:nvSpPr>
      <dsp:spPr>
        <a:xfrm>
          <a:off x="1239131" y="7731"/>
          <a:ext cx="2633153" cy="87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Object-Oriented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Procedural</a:t>
          </a:r>
        </a:p>
      </dsp:txBody>
      <dsp:txXfrm>
        <a:off x="1239131" y="7731"/>
        <a:ext cx="2633153" cy="871200"/>
      </dsp:txXfrm>
    </dsp:sp>
    <dsp:sp modelId="{69AD488D-60BA-4D37-B646-57FAAE5EBA76}">
      <dsp:nvSpPr>
        <dsp:cNvPr id="0" name=""/>
        <dsp:cNvSpPr/>
      </dsp:nvSpPr>
      <dsp:spPr>
        <a:xfrm>
          <a:off x="0" y="1037332"/>
          <a:ext cx="968071" cy="87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Declarative</a:t>
          </a:r>
        </a:p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(rule based)</a:t>
          </a:r>
        </a:p>
      </dsp:txBody>
      <dsp:txXfrm>
        <a:off x="0" y="1037332"/>
        <a:ext cx="968071" cy="871200"/>
      </dsp:txXfrm>
    </dsp:sp>
    <dsp:sp modelId="{9EBA30A8-4BE4-4DFE-B956-A12262E61991}">
      <dsp:nvSpPr>
        <dsp:cNvPr id="0" name=""/>
        <dsp:cNvSpPr/>
      </dsp:nvSpPr>
      <dsp:spPr>
        <a:xfrm>
          <a:off x="968071" y="1037332"/>
          <a:ext cx="193614" cy="8712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FB3BD-5B0D-4B87-9BE4-B7B44B5013D4}">
      <dsp:nvSpPr>
        <dsp:cNvPr id="0" name=""/>
        <dsp:cNvSpPr/>
      </dsp:nvSpPr>
      <dsp:spPr>
        <a:xfrm>
          <a:off x="1239131" y="1037332"/>
          <a:ext cx="2633153" cy="87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Logical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Functional</a:t>
          </a:r>
        </a:p>
      </dsp:txBody>
      <dsp:txXfrm>
        <a:off x="1239131" y="1037332"/>
        <a:ext cx="2633153" cy="871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BBC3A-815D-461D-B3D0-7E1AF46EBBED}">
      <dsp:nvSpPr>
        <dsp:cNvPr id="0" name=""/>
        <dsp:cNvSpPr/>
      </dsp:nvSpPr>
      <dsp:spPr>
        <a:xfrm>
          <a:off x="3344" y="460127"/>
          <a:ext cx="2347315" cy="990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Object-oriented </a:t>
          </a: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paradigm</a:t>
          </a:r>
        </a:p>
      </dsp:txBody>
      <dsp:txXfrm>
        <a:off x="3344" y="460127"/>
        <a:ext cx="2347315" cy="990533"/>
      </dsp:txXfrm>
    </dsp:sp>
    <dsp:sp modelId="{D6634C27-EE25-46B1-9E0E-787DD6CD5DA3}">
      <dsp:nvSpPr>
        <dsp:cNvPr id="0" name=""/>
        <dsp:cNvSpPr/>
      </dsp:nvSpPr>
      <dsp:spPr>
        <a:xfrm>
          <a:off x="2350659" y="456162"/>
          <a:ext cx="469463" cy="99846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9FC3A1-A2E4-4CED-9134-2C3B7B05FA59}">
      <dsp:nvSpPr>
        <dsp:cNvPr id="0" name=""/>
        <dsp:cNvSpPr/>
      </dsp:nvSpPr>
      <dsp:spPr>
        <a:xfrm>
          <a:off x="3007908" y="2981"/>
          <a:ext cx="6384698" cy="1904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 collection of classes and object is used. </a:t>
          </a:r>
          <a:endParaRPr lang="en-IN" sz="16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Basic entity: object that is used to perform every computation.</a:t>
          </a: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It gives emphasis on data instead procedure. </a:t>
          </a: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All kind of real life problem can be handled.</a:t>
          </a: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Advantage: Reusability, Inheritance, Security, and abstraction.</a:t>
          </a:r>
        </a:p>
      </dsp:txBody>
      <dsp:txXfrm>
        <a:off x="3007908" y="2981"/>
        <a:ext cx="6384698" cy="1904824"/>
      </dsp:txXfrm>
    </dsp:sp>
    <dsp:sp modelId="{69AD488D-60BA-4D37-B646-57FAAE5EBA76}">
      <dsp:nvSpPr>
        <dsp:cNvPr id="0" name=""/>
        <dsp:cNvSpPr/>
      </dsp:nvSpPr>
      <dsp:spPr>
        <a:xfrm>
          <a:off x="3344" y="2721262"/>
          <a:ext cx="2315192" cy="29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Procedural </a:t>
          </a: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paradigm</a:t>
          </a:r>
        </a:p>
      </dsp:txBody>
      <dsp:txXfrm>
        <a:off x="3344" y="2721262"/>
        <a:ext cx="2315192" cy="295840"/>
      </dsp:txXfrm>
    </dsp:sp>
    <dsp:sp modelId="{9EBA30A8-4BE4-4DFE-B956-A12262E61991}">
      <dsp:nvSpPr>
        <dsp:cNvPr id="0" name=""/>
        <dsp:cNvSpPr/>
      </dsp:nvSpPr>
      <dsp:spPr>
        <a:xfrm>
          <a:off x="2318536" y="2564097"/>
          <a:ext cx="463038" cy="610171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FB3BD-5B0D-4B87-9BE4-B7B44B5013D4}">
      <dsp:nvSpPr>
        <dsp:cNvPr id="0" name=""/>
        <dsp:cNvSpPr/>
      </dsp:nvSpPr>
      <dsp:spPr>
        <a:xfrm>
          <a:off x="2966790" y="1916770"/>
          <a:ext cx="6428306" cy="1904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This paradigm emphasizes on procedure</a:t>
          </a:r>
          <a:endParaRPr lang="en-IN" sz="16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 difference between procedural and imperative approach. </a:t>
          </a: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Advantage to reuse the code.</a:t>
          </a:r>
        </a:p>
      </dsp:txBody>
      <dsp:txXfrm>
        <a:off x="2966790" y="1916770"/>
        <a:ext cx="6428306" cy="19048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BBC3A-815D-461D-B3D0-7E1AF46EBBED}">
      <dsp:nvSpPr>
        <dsp:cNvPr id="0" name=""/>
        <dsp:cNvSpPr/>
      </dsp:nvSpPr>
      <dsp:spPr>
        <a:xfrm>
          <a:off x="3344" y="1705"/>
          <a:ext cx="2347315" cy="1303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Logical </a:t>
          </a: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paradigm</a:t>
          </a:r>
        </a:p>
      </dsp:txBody>
      <dsp:txXfrm>
        <a:off x="3344" y="1705"/>
        <a:ext cx="2347315" cy="1303227"/>
      </dsp:txXfrm>
    </dsp:sp>
    <dsp:sp modelId="{D6634C27-EE25-46B1-9E0E-787DD6CD5DA3}">
      <dsp:nvSpPr>
        <dsp:cNvPr id="0" name=""/>
        <dsp:cNvSpPr/>
      </dsp:nvSpPr>
      <dsp:spPr>
        <a:xfrm>
          <a:off x="2350659" y="385721"/>
          <a:ext cx="469463" cy="535194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9FC3A1-A2E4-4CED-9134-2C3B7B05FA59}">
      <dsp:nvSpPr>
        <dsp:cNvPr id="0" name=""/>
        <dsp:cNvSpPr/>
      </dsp:nvSpPr>
      <dsp:spPr>
        <a:xfrm>
          <a:off x="3007908" y="44682"/>
          <a:ext cx="6384698" cy="1217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 this, focus is on knowledge base and the problem. </a:t>
          </a:r>
          <a:endParaRPr lang="en-IN" sz="16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program structure is like mathematical statement</a:t>
          </a:r>
          <a:endParaRPr lang="en-IN" sz="16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07908" y="44682"/>
        <a:ext cx="6384698" cy="1217273"/>
      </dsp:txXfrm>
    </dsp:sp>
    <dsp:sp modelId="{69AD488D-60BA-4D37-B646-57FAAE5EBA76}">
      <dsp:nvSpPr>
        <dsp:cNvPr id="0" name=""/>
        <dsp:cNvSpPr/>
      </dsp:nvSpPr>
      <dsp:spPr>
        <a:xfrm>
          <a:off x="3344" y="2375183"/>
          <a:ext cx="2315192" cy="389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Functional </a:t>
          </a: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paradigm</a:t>
          </a:r>
        </a:p>
      </dsp:txBody>
      <dsp:txXfrm>
        <a:off x="3344" y="2375183"/>
        <a:ext cx="2315192" cy="389232"/>
      </dsp:txXfrm>
    </dsp:sp>
    <dsp:sp modelId="{9EBA30A8-4BE4-4DFE-B956-A12262E61991}">
      <dsp:nvSpPr>
        <dsp:cNvPr id="0" name=""/>
        <dsp:cNvSpPr/>
      </dsp:nvSpPr>
      <dsp:spPr>
        <a:xfrm>
          <a:off x="2318536" y="2058932"/>
          <a:ext cx="463038" cy="102173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FB3BD-5B0D-4B87-9BE4-B7B44B5013D4}">
      <dsp:nvSpPr>
        <dsp:cNvPr id="0" name=""/>
        <dsp:cNvSpPr/>
      </dsp:nvSpPr>
      <dsp:spPr>
        <a:xfrm>
          <a:off x="2966790" y="1316728"/>
          <a:ext cx="6428306" cy="2506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main concept is the function which define some specific computation. </a:t>
          </a:r>
          <a:endParaRPr lang="en-IN" sz="16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Program is structured in such a way that if values are placed instead of function, the logic of the program should not change.</a:t>
          </a:r>
          <a:endParaRPr lang="en-US" sz="16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 this, Data is not much focused. It is loosely coupled to functions</a:t>
          </a:r>
          <a:endParaRPr lang="en-IN" sz="16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66790" y="1316728"/>
        <a:ext cx="6428306" cy="2506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1200150"/>
            <a:ext cx="12177184" cy="152400"/>
            <a:chOff x="0" y="756"/>
            <a:chExt cx="5753" cy="96"/>
          </a:xfrm>
        </p:grpSpPr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0" y="756"/>
              <a:ext cx="5753" cy="47"/>
            </a:xfrm>
            <a:prstGeom prst="rect">
              <a:avLst/>
            </a:prstGeom>
            <a:gradFill rotWithShape="0">
              <a:gsLst>
                <a:gs pos="0">
                  <a:srgbClr val="00DFCA">
                    <a:gamma/>
                    <a:shade val="49804"/>
                    <a:invGamma/>
                  </a:srgbClr>
                </a:gs>
                <a:gs pos="50000">
                  <a:srgbClr val="00DFCA"/>
                </a:gs>
                <a:gs pos="100000">
                  <a:srgbClr val="00DFCA">
                    <a:gamma/>
                    <a:shade val="49804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0" y="828"/>
              <a:ext cx="5753" cy="24"/>
            </a:xfrm>
            <a:prstGeom prst="rect">
              <a:avLst/>
            </a:prstGeom>
            <a:gradFill rotWithShape="0">
              <a:gsLst>
                <a:gs pos="0">
                  <a:srgbClr val="D989B8">
                    <a:gamma/>
                    <a:shade val="69804"/>
                    <a:invGamma/>
                  </a:srgbClr>
                </a:gs>
                <a:gs pos="50000">
                  <a:srgbClr val="D989B8"/>
                </a:gs>
                <a:gs pos="100000">
                  <a:srgbClr val="D989B8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3080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406400" y="1524000"/>
            <a:ext cx="11379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2971800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43364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568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304800"/>
            <a:ext cx="29464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00" y="304800"/>
            <a:ext cx="86360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0312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6351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393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95400"/>
            <a:ext cx="5435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295400"/>
            <a:ext cx="5435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4603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823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1638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3012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7041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6299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  <a:latin typeface="Times New Roman" pitchFamily="18" charset="0"/>
              </a:defRPr>
            </a:lvl1pPr>
          </a:lstStyle>
          <a:p>
            <a:fld id="{1010CD4D-32AB-4328-8E21-B30972E8C644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/>
                <a:latin typeface="Times New Roman" pitchFamily="18" charset="0"/>
              </a:defRPr>
            </a:lvl1pPr>
          </a:lstStyle>
          <a:p>
            <a:endParaRPr lang="en-I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/>
                <a:latin typeface="Times New Roman" pitchFamily="18" charset="0"/>
              </a:defRPr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971550"/>
            <a:ext cx="12177184" cy="152400"/>
            <a:chOff x="0" y="612"/>
            <a:chExt cx="5753" cy="96"/>
          </a:xfrm>
        </p:grpSpPr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0" y="612"/>
              <a:ext cx="5753" cy="47"/>
            </a:xfrm>
            <a:prstGeom prst="rect">
              <a:avLst/>
            </a:prstGeom>
            <a:gradFill rotWithShape="0">
              <a:gsLst>
                <a:gs pos="0">
                  <a:srgbClr val="00DFCA">
                    <a:gamma/>
                    <a:shade val="49804"/>
                    <a:invGamma/>
                  </a:srgbClr>
                </a:gs>
                <a:gs pos="50000">
                  <a:srgbClr val="00DFCA"/>
                </a:gs>
                <a:gs pos="100000">
                  <a:srgbClr val="00DFCA">
                    <a:gamma/>
                    <a:shade val="49804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0" y="684"/>
              <a:ext cx="5753" cy="24"/>
            </a:xfrm>
            <a:prstGeom prst="rect">
              <a:avLst/>
            </a:prstGeom>
            <a:gradFill rotWithShape="0">
              <a:gsLst>
                <a:gs pos="0">
                  <a:srgbClr val="D989B8">
                    <a:gamma/>
                    <a:shade val="69804"/>
                    <a:invGamma/>
                  </a:srgbClr>
                </a:gs>
                <a:gs pos="50000">
                  <a:srgbClr val="D989B8"/>
                </a:gs>
                <a:gs pos="100000">
                  <a:srgbClr val="D989B8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304800"/>
            <a:ext cx="11785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95400"/>
            <a:ext cx="11074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70957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Monotype Sort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Monotype Sorts" pitchFamily="2" charset="2"/>
        <a:buChar char="n"/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40000"/>
        <a:buFont typeface="Monotype Sort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l"/>
        <a:defRPr sz="2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microsoft.com/office/2007/relationships/diagramDrawing" Target="../diagrams/drawing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in/s/ref=dp_byline_sr_book_2?ie=UTF8&amp;field-author=Simone+Martini&amp;search-alias=stripbooks" TargetMode="External"/><Relationship Id="rId2" Type="http://schemas.openxmlformats.org/officeDocument/2006/relationships/hyperlink" Target="https://www.amazon.in/Maurizio-Gabbrielli/e/B0034OEYIS/ref=dp_byline_cont_book_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rogramming_paradigm" TargetMode="External"/><Relationship Id="rId5" Type="http://schemas.openxmlformats.org/officeDocument/2006/relationships/hyperlink" Target="https://cs.lmu.edu/~ray/notes/paradigms/" TargetMode="External"/><Relationship Id="rId4" Type="http://schemas.openxmlformats.org/officeDocument/2006/relationships/hyperlink" Target="https://www.geeksforgeeks.org/introduction-of-programming-paradigm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7721" y="2303868"/>
            <a:ext cx="9144000" cy="1060194"/>
          </a:xfrm>
        </p:spPr>
        <p:txBody>
          <a:bodyPr>
            <a:normAutofit fontScale="90000"/>
          </a:bodyPr>
          <a:lstStyle/>
          <a:p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Analysis and Design using JAVA (20B12CS334)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63657"/>
            <a:ext cx="9144000" cy="814075"/>
          </a:xfrm>
        </p:spPr>
        <p:txBody>
          <a:bodyPr>
            <a:normAutofit fontScale="92500" lnSpcReduction="20000"/>
          </a:bodyPr>
          <a:lstStyle/>
          <a:p>
            <a:r>
              <a:rPr lang="en-I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(CSE/IT) 5</a:t>
            </a:r>
            <a:r>
              <a:rPr lang="en-IN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SEM</a:t>
            </a:r>
          </a:p>
          <a:p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2020-2021</a:t>
            </a:r>
          </a:p>
        </p:txBody>
      </p:sp>
    </p:spTree>
    <p:extLst>
      <p:ext uri="{BB962C8B-B14F-4D97-AF65-F5344CB8AC3E}">
        <p14:creationId xmlns:p14="http://schemas.microsoft.com/office/powerpoint/2010/main" xmlns="" val="390842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62150"/>
            <a:ext cx="9835763" cy="4210050"/>
          </a:xfrm>
        </p:spPr>
        <p:txBody>
          <a:bodyPr/>
          <a:lstStyle/>
          <a:p>
            <a:pPr algn="just" fontAlgn="base"/>
            <a:r>
              <a:rPr lang="en-US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term programming paradigm refers to a style of programming</a:t>
            </a:r>
            <a:r>
              <a:rPr lang="en-US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 does not refer to a </a:t>
            </a:r>
            <a:r>
              <a:rPr lang="en-US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 language</a:t>
            </a:r>
            <a:r>
              <a:rPr lang="en-US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but rather it refers to the way you program.</a:t>
            </a:r>
          </a:p>
          <a:p>
            <a:pPr algn="just" fontAlgn="base"/>
            <a:endParaRPr lang="en-US" b="0" i="0" dirty="0">
              <a:solidFill>
                <a:srgbClr val="0A0A2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lots of programming languages </a:t>
            </a:r>
            <a:r>
              <a:rPr lang="en-US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are well-known but all of them need to follow some strategy when they are implemented. </a:t>
            </a:r>
            <a:r>
              <a:rPr lang="en-US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that strategy is a paradigm</a:t>
            </a:r>
            <a:r>
              <a:rPr lang="en-US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8068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B5AB043A-8E9B-4814-9175-DCAF212C7E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914723483"/>
              </p:ext>
            </p:extLst>
          </p:nvPr>
        </p:nvGraphicFramePr>
        <p:xfrm>
          <a:off x="4516342" y="1526650"/>
          <a:ext cx="6915868" cy="4746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xmlns="" id="{7086F96F-F265-4380-AA25-8A9143CA27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211465422"/>
              </p:ext>
            </p:extLst>
          </p:nvPr>
        </p:nvGraphicFramePr>
        <p:xfrm>
          <a:off x="500933" y="3037398"/>
          <a:ext cx="3872285" cy="191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xmlns="" val="1709328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Imperative programming paradigm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0F747E7-30EB-431D-8D81-9E70B1D3ADF1}"/>
              </a:ext>
            </a:extLst>
          </p:cNvPr>
          <p:cNvSpPr txBox="1"/>
          <p:nvPr/>
        </p:nvSpPr>
        <p:spPr>
          <a:xfrm>
            <a:off x="741460" y="1387661"/>
            <a:ext cx="10461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paradigm</a:t>
            </a:r>
            <a:r>
              <a:rPr lang="en-US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consists of several statements, and after the execution of all of them, the result is stored. It’s about writing a list of instructions to tell the computer what to do step by step.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A086B473-E36E-4D4E-A89E-9D64C7D4CE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726678203"/>
              </p:ext>
            </p:extLst>
          </p:nvPr>
        </p:nvGraphicFramePr>
        <p:xfrm>
          <a:off x="1009816" y="2393343"/>
          <a:ext cx="9398441" cy="3824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408209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Declarative programming paradigm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0F747E7-30EB-431D-8D81-9E70B1D3ADF1}"/>
              </a:ext>
            </a:extLst>
          </p:cNvPr>
          <p:cNvSpPr txBox="1"/>
          <p:nvPr/>
        </p:nvSpPr>
        <p:spPr>
          <a:xfrm>
            <a:off x="741460" y="1387661"/>
            <a:ext cx="104619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declarative paradigm </a:t>
            </a:r>
            <a:r>
              <a:rPr lang="en-US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focuses 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needs to be done instead of how it should be done. In this, programs are build by expressing logic of computation without defining the control flow. 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A086B473-E36E-4D4E-A89E-9D64C7D4CE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311494026"/>
              </p:ext>
            </p:extLst>
          </p:nvPr>
        </p:nvGraphicFramePr>
        <p:xfrm>
          <a:off x="1009816" y="2536467"/>
          <a:ext cx="9398441" cy="3824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185966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Further programming paradigm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0F747E7-30EB-431D-8D81-9E70B1D3ADF1}"/>
              </a:ext>
            </a:extLst>
          </p:cNvPr>
          <p:cNvSpPr txBox="1"/>
          <p:nvPr/>
        </p:nvSpPr>
        <p:spPr>
          <a:xfrm>
            <a:off x="805070" y="1403563"/>
            <a:ext cx="10461928" cy="5770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process paradigm:-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processing is the processing the instructions of program by dividing 	them among multiple processors.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Objective: Running a program in less time.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system needs many processor to process the instructions.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Examples: C/C++ as some library function support this paradigm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programming paradigm:-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programming focuses on data and its movement.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Program structure defines data instead of series of steps.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Key area is in database programming for business information system.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Functionality: file creation, data entry, update, query and reporting functions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Example: SQL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Literate programming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a form of imperative programming, structures programs as a human-centered web, as 	in a hypertext essay: documentation is integral to the program, and the program is structured 	following the logic of prose exposition, rather than compiler convenience.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7945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F09402-9C87-4F27-8C5E-0566CA11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references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E7EC6B4-CDA0-4B85-B7DE-9B2EAB3E7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460" y="2767054"/>
            <a:ext cx="8277308" cy="227407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Languages: Principles and Paradigms by 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Maurizio </a:t>
            </a:r>
            <a:r>
              <a:rPr lang="en-IN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Gabbrielli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(Author), 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Simone Martini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(Author).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https://www.geeksforgeeks.org/introduction-of-programming-paradigms/</a:t>
            </a: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https://cs.lmu.edu/~ray/notes/paradigms/#:~:text=A%20programming%20paradigm%20is%20a,thing%20(like%20a%20language).</a:t>
            </a: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https://en.wikipedia.org/wiki/Programming_paradigm</a:t>
            </a: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970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8450"/>
            <a:ext cx="11785600" cy="1143000"/>
          </a:xfrm>
        </p:spPr>
        <p:txBody>
          <a:bodyPr/>
          <a:lstStyle/>
          <a:p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Brief history of object-oriented software </a:t>
            </a:r>
            <a:br>
              <a:rPr lang="en-US" dirty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 development</a:t>
            </a:r>
          </a:p>
        </p:txBody>
      </p:sp>
    </p:spTree>
    <p:extLst>
      <p:ext uri="{BB962C8B-B14F-4D97-AF65-F5344CB8AC3E}">
        <p14:creationId xmlns:p14="http://schemas.microsoft.com/office/powerpoint/2010/main" xmlns="" val="426353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039BFF-DDD3-48DC-BDC6-E1BF69EE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Brief history of object-oriented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7A87C5-2D1A-4BA2-8353-B2A8F0B8B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218618"/>
            <a:ext cx="11455400" cy="2616200"/>
          </a:xfrm>
        </p:spPr>
        <p:txBody>
          <a:bodyPr/>
          <a:lstStyle/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term “</a:t>
            </a: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in programming </a:t>
            </a:r>
            <a:r>
              <a:rPr lang="en-US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coined early 1960s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used in several </a:t>
            </a: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MIT projects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such as Sketchpad (a computer program written by </a:t>
            </a:r>
            <a:r>
              <a:rPr lang="en-US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Ivan Sutherland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a pioneer of </a:t>
            </a:r>
            <a:r>
              <a:rPr lang="en-US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in 1963 in his </a:t>
            </a: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PhD thesis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-for which he was awarded </a:t>
            </a:r>
            <a:r>
              <a:rPr lang="en-US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Turing Award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1988.</a:t>
            </a:r>
          </a:p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</a:rPr>
              <a:t>The </a:t>
            </a:r>
            <a:r>
              <a:rPr lang="en-US" sz="2400" dirty="0" err="1" smtClean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Simula</a:t>
            </a:r>
            <a:r>
              <a:rPr lang="en-US" sz="240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-language (1962)</a:t>
            </a:r>
            <a:r>
              <a:rPr lang="en-US" sz="2400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</a:rPr>
              <a:t>is recognized as a </a:t>
            </a:r>
            <a:r>
              <a:rPr lang="en-US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first programming language</a:t>
            </a:r>
            <a:r>
              <a:rPr lang="en-US" sz="2400" dirty="0">
                <a:effectLst/>
                <a:latin typeface="Times New Roman" panose="02020603050405020304" pitchFamily="18" charset="0"/>
              </a:rPr>
              <a:t> where the core concepts of object-oriented such as </a:t>
            </a:r>
            <a:r>
              <a:rPr lang="en-US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classes, objects, inheritance, polymorphism, and dynamic binding</a:t>
            </a:r>
            <a:r>
              <a:rPr lang="en-US" sz="2400" dirty="0">
                <a:effectLst/>
                <a:latin typeface="Times New Roman" panose="02020603050405020304" pitchFamily="18" charset="0"/>
              </a:rPr>
              <a:t> introduced.</a:t>
            </a:r>
          </a:p>
          <a:p>
            <a:pPr algn="just"/>
            <a:endParaRPr lang="en-US" sz="240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611F748-ADDC-47AC-A327-35E3ECC4C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795" y="4331282"/>
            <a:ext cx="1982894" cy="2462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4461AD3-AA5C-4F32-A0FB-BB7C0FBAB8A8}"/>
              </a:ext>
            </a:extLst>
          </p:cNvPr>
          <p:cNvSpPr txBox="1"/>
          <p:nvPr/>
        </p:nvSpPr>
        <p:spPr>
          <a:xfrm>
            <a:off x="609599" y="4807635"/>
            <a:ext cx="739986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Ole-Johan Dahl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Kristen Nygaard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a computer scientist and known as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father of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programming.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Nygaard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Dahl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received the 2001 A. M.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Turing Award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their contribution to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science.</a:t>
            </a:r>
            <a:endParaRPr lang="en-I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8007403-9065-42D4-8816-24A7BE509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2303" y="4362450"/>
            <a:ext cx="1800225" cy="24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893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7A87C5-2D1A-4BA2-8353-B2A8F0B8B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362551"/>
            <a:ext cx="11455400" cy="2616200"/>
          </a:xfrm>
        </p:spPr>
        <p:txBody>
          <a:bodyPr/>
          <a:lstStyle/>
          <a:p>
            <a:pPr algn="just"/>
            <a:r>
              <a:rPr lang="en-US" sz="24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been used in a wide range of applications such as simulating </a:t>
            </a:r>
            <a:r>
              <a:rPr lang="en-US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very-large-scale integration (VLSI) designs, communication protocols, process modeling, algorithms, and other applications such as computer graphics, typesetting, and education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concepts used in </a:t>
            </a:r>
            <a:r>
              <a:rPr lang="en-US" sz="24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influenced in development of many other </a:t>
            </a:r>
            <a:r>
              <a:rPr lang="en-US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sz="24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</a:t>
            </a: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-type objects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reimplemented in </a:t>
            </a:r>
            <a:r>
              <a:rPr lang="en-US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C++, Object Pascal, Java, C#, and many other languages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22E72CB-FCF8-49ED-A5B3-9454BE1A1345}"/>
              </a:ext>
            </a:extLst>
          </p:cNvPr>
          <p:cNvSpPr txBox="1"/>
          <p:nvPr/>
        </p:nvSpPr>
        <p:spPr>
          <a:xfrm>
            <a:off x="558801" y="4770735"/>
            <a:ext cx="57488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scientists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Bjarne </a:t>
            </a:r>
            <a:r>
              <a:rPr lang="en-US" sz="24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Stroustrup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creator of C</a:t>
            </a:r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 (1985),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James Gosling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creator of </a:t>
            </a:r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(1995),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have acknowledged </a:t>
            </a:r>
            <a:r>
              <a:rPr lang="en-US" sz="24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a major influence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B333E32-F5A0-4E99-A398-CDD904350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333" y="4224867"/>
            <a:ext cx="2546351" cy="25278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6F71F05-E1FE-4FAD-9B7F-7A90766BE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593" y="4224867"/>
            <a:ext cx="2682874" cy="254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634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7A87C5-2D1A-4BA2-8353-B2A8F0B8B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599" y="2031418"/>
            <a:ext cx="9499601" cy="261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Palo Alto Research Center (PARC)</a:t>
            </a:r>
            <a:r>
              <a:rPr lang="en-US" alt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</a:t>
            </a:r>
            <a:r>
              <a:rPr lang="en-US" altLang="en-US" sz="2400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Smalltalk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the early 1970’s. </a:t>
            </a:r>
          </a:p>
          <a:p>
            <a:pPr>
              <a:lnSpc>
                <a:spcPct val="90000"/>
              </a:lnSpc>
            </a:pPr>
            <a:endParaRPr lang="en-US" altLang="en-US" sz="240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Smalltalk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considered the first truly </a:t>
            </a:r>
            <a:r>
              <a:rPr lang="en-US" alt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language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1980 </a:t>
            </a:r>
            <a:r>
              <a:rPr lang="en-US" altLang="en-US" sz="24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Booch</a:t>
            </a: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pioneered the concept of object-oriented design (OOD).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062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DCAA74C-BD58-441F-A274-8E1E63874084}"/>
              </a:ext>
            </a:extLst>
          </p:cNvPr>
          <p:cNvSpPr txBox="1"/>
          <p:nvPr/>
        </p:nvSpPr>
        <p:spPr>
          <a:xfrm>
            <a:off x="8153929" y="6444736"/>
            <a:ext cx="3776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https://www.tiobe.com/tiobe-index/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E1726D4-9998-4104-AC47-E0766684EAEC}"/>
              </a:ext>
            </a:extLst>
          </p:cNvPr>
          <p:cNvSpPr txBox="1"/>
          <p:nvPr/>
        </p:nvSpPr>
        <p:spPr>
          <a:xfrm>
            <a:off x="490537" y="1162101"/>
            <a:ext cx="112109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TIOBE Programming Community index is an indicator of the popularity of programming languages. The index is updated once a month. The ratings are based on the number of skilled engineers world-wide, courses and third party vendors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99AB07E-2272-47E5-AC88-A1DE77138241}"/>
              </a:ext>
            </a:extLst>
          </p:cNvPr>
          <p:cNvSpPr txBox="1"/>
          <p:nvPr/>
        </p:nvSpPr>
        <p:spPr>
          <a:xfrm>
            <a:off x="745066" y="20482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TIOBE Index for August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221" y="1902940"/>
            <a:ext cx="7422291" cy="4659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5291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8450"/>
            <a:ext cx="11785600" cy="1143000"/>
          </a:xfrm>
        </p:spPr>
        <p:txBody>
          <a:bodyPr/>
          <a:lstStyle/>
          <a:p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Programming Paradigms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62150"/>
            <a:ext cx="9835763" cy="4210050"/>
          </a:xfrm>
        </p:spPr>
        <p:txBody>
          <a:bodyPr/>
          <a:lstStyle/>
          <a:p>
            <a:pPr algn="just"/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Meaning of the word </a:t>
            </a:r>
            <a:r>
              <a:rPr lang="en-US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“paradigm”</a:t>
            </a:r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 An example that serves as </a:t>
            </a:r>
            <a:r>
              <a:rPr lang="en-US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pattern or model</a:t>
            </a:r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. The </a:t>
            </a:r>
            <a:r>
              <a:rPr lang="en-US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American Heritage Dictionary </a:t>
            </a:r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English Language</a:t>
            </a:r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Paradigms</a:t>
            </a:r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 emerge as the result of social processes in which people develop </a:t>
            </a:r>
            <a:r>
              <a:rPr lang="en-US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ideas and create principles and practices </a:t>
            </a:r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that embody those ideas by </a:t>
            </a:r>
            <a:r>
              <a:rPr lang="en-US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Thomas Kuhn</a:t>
            </a:r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, “The </a:t>
            </a:r>
            <a:r>
              <a:rPr lang="en-US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Structure of Scientific Revolutions</a:t>
            </a:r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49" y="4764234"/>
            <a:ext cx="10562315" cy="1659173"/>
          </a:xfrm>
        </p:spPr>
        <p:txBody>
          <a:bodyPr/>
          <a:lstStyle/>
          <a:p>
            <a:pPr algn="just"/>
            <a:r>
              <a:rPr lang="en-US" sz="240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Managing complexity is a programmer’s main concern</a:t>
            </a:r>
            <a:r>
              <a:rPr lang="en-US" sz="2400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So how do programmers deal with 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lang="en-US" sz="2400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 There are many general approaches that 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 complexity </a:t>
            </a:r>
            <a:r>
              <a:rPr lang="en-US" sz="2400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2400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make it more manageable. One of the main approaches is a programming paradigm. Let's dive into 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paradigms</a:t>
            </a:r>
            <a:r>
              <a:rPr lang="en-US" sz="2400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2400" dirty="0">
              <a:effectLst/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EB971A8-5E3A-41DA-B3DB-8C76720F13C6}"/>
              </a:ext>
            </a:extLst>
          </p:cNvPr>
          <p:cNvSpPr txBox="1"/>
          <p:nvPr/>
        </p:nvSpPr>
        <p:spPr>
          <a:xfrm>
            <a:off x="1043609" y="1355856"/>
            <a:ext cx="9706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fool</a:t>
            </a:r>
            <a:r>
              <a:rPr lang="en-US" sz="2400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write code that a computer can understand. 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Good programmers write code that humans can understand.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― 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Martin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Fowler, </a:t>
            </a:r>
            <a:r>
              <a:rPr lang="en-US" sz="24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ThoughtWorks</a:t>
            </a: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37CE119-1417-4FD6-AB53-021DDC5E6605}"/>
              </a:ext>
            </a:extLst>
          </p:cNvPr>
          <p:cNvSpPr/>
          <p:nvPr/>
        </p:nvSpPr>
        <p:spPr bwMode="auto">
          <a:xfrm>
            <a:off x="1844703" y="3061252"/>
            <a:ext cx="1343770" cy="54267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8767028-E944-42E4-86BF-F13959077BEF}"/>
              </a:ext>
            </a:extLst>
          </p:cNvPr>
          <p:cNvSpPr/>
          <p:nvPr/>
        </p:nvSpPr>
        <p:spPr bwMode="auto">
          <a:xfrm>
            <a:off x="3784821" y="2556185"/>
            <a:ext cx="2663687" cy="67204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 with less complexity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E3C950F6-76E2-4E48-922F-85C5F699C75C}"/>
              </a:ext>
            </a:extLst>
          </p:cNvPr>
          <p:cNvSpPr/>
          <p:nvPr/>
        </p:nvSpPr>
        <p:spPr bwMode="auto">
          <a:xfrm>
            <a:off x="7339054" y="2441050"/>
            <a:ext cx="1850666" cy="930302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A0A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400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asier to debug and understand</a:t>
            </a: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2531480-D2A4-451C-AE6B-94A05ABEB115}"/>
              </a:ext>
            </a:extLst>
          </p:cNvPr>
          <p:cNvSpPr/>
          <p:nvPr/>
        </p:nvSpPr>
        <p:spPr bwMode="auto">
          <a:xfrm>
            <a:off x="3802052" y="3718401"/>
            <a:ext cx="2663687" cy="67204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 with greater complexity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365C257F-8502-4A7B-9FD2-157C106C7B7D}"/>
              </a:ext>
            </a:extLst>
          </p:cNvPr>
          <p:cNvSpPr/>
          <p:nvPr/>
        </p:nvSpPr>
        <p:spPr bwMode="auto">
          <a:xfrm>
            <a:off x="7380137" y="3587363"/>
            <a:ext cx="1850666" cy="930302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A0A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 </a:t>
            </a:r>
            <a:r>
              <a:rPr lang="en-US" sz="1400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debug and understand</a:t>
            </a: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A9C965CF-1F3C-422A-813A-889E67D303C3}"/>
              </a:ext>
            </a:extLst>
          </p:cNvPr>
          <p:cNvCxnSpPr>
            <a:stCxn id="6" idx="3"/>
            <a:endCxn id="8" idx="1"/>
          </p:cNvCxnSpPr>
          <p:nvPr/>
        </p:nvCxnSpPr>
        <p:spPr bwMode="auto">
          <a:xfrm flipV="1">
            <a:off x="3188473" y="2892208"/>
            <a:ext cx="596348" cy="4403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D4408AD7-DD1E-4606-BA18-084FBC31D02A}"/>
              </a:ext>
            </a:extLst>
          </p:cNvPr>
          <p:cNvCxnSpPr>
            <a:stCxn id="6" idx="3"/>
            <a:endCxn id="13" idx="1"/>
          </p:cNvCxnSpPr>
          <p:nvPr/>
        </p:nvCxnSpPr>
        <p:spPr bwMode="auto">
          <a:xfrm>
            <a:off x="3188473" y="3332591"/>
            <a:ext cx="613579" cy="72183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13A5D00C-B5FF-4267-93FB-FF96C6F34229}"/>
              </a:ext>
            </a:extLst>
          </p:cNvPr>
          <p:cNvCxnSpPr>
            <a:stCxn id="8" idx="3"/>
          </p:cNvCxnSpPr>
          <p:nvPr/>
        </p:nvCxnSpPr>
        <p:spPr bwMode="auto">
          <a:xfrm>
            <a:off x="6448508" y="2892208"/>
            <a:ext cx="89054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41E698E9-8FFA-4E75-A8D5-4FC85B3B70C9}"/>
              </a:ext>
            </a:extLst>
          </p:cNvPr>
          <p:cNvCxnSpPr>
            <a:stCxn id="13" idx="3"/>
            <a:endCxn id="15" idx="2"/>
          </p:cNvCxnSpPr>
          <p:nvPr/>
        </p:nvCxnSpPr>
        <p:spPr bwMode="auto">
          <a:xfrm flipV="1">
            <a:off x="6465739" y="4052514"/>
            <a:ext cx="914398" cy="19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xmlns="" val="4258194738"/>
      </p:ext>
    </p:extLst>
  </p:cSld>
  <p:clrMapOvr>
    <a:masterClrMapping/>
  </p:clrMapOvr>
</p:sld>
</file>

<file path=ppt/theme/theme1.xml><?xml version="1.0" encoding="utf-8"?>
<a:theme xmlns:a="http://schemas.openxmlformats.org/drawingml/2006/main" name="pm_siggraph96">
  <a:themeElements>
    <a:clrScheme name="pm_siggraph96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BCBCB"/>
      </a:accent1>
      <a:accent2>
        <a:srgbClr val="0066FF"/>
      </a:accent2>
      <a:accent3>
        <a:srgbClr val="FFFFFF"/>
      </a:accent3>
      <a:accent4>
        <a:srgbClr val="000000"/>
      </a:accent4>
      <a:accent5>
        <a:srgbClr val="E2E2E2"/>
      </a:accent5>
      <a:accent6>
        <a:srgbClr val="005CE7"/>
      </a:accent6>
      <a:hlink>
        <a:srgbClr val="FF0033"/>
      </a:hlink>
      <a:folHlink>
        <a:srgbClr val="00FF99"/>
      </a:folHlink>
    </a:clrScheme>
    <a:fontScheme name="pm_siggraph9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>
    <a:extraClrScheme>
      <a:clrScheme name="pm_siggraph96 1">
        <a:dk1>
          <a:srgbClr val="000000"/>
        </a:dk1>
        <a:lt1>
          <a:srgbClr val="FFFFFF"/>
        </a:lt1>
        <a:dk2>
          <a:srgbClr val="772655"/>
        </a:dk2>
        <a:lt2>
          <a:srgbClr val="5FFFF0"/>
        </a:lt2>
        <a:accent1>
          <a:srgbClr val="952CA7"/>
        </a:accent1>
        <a:accent2>
          <a:srgbClr val="FAFD00"/>
        </a:accent2>
        <a:accent3>
          <a:srgbClr val="BDACB4"/>
        </a:accent3>
        <a:accent4>
          <a:srgbClr val="DADADA"/>
        </a:accent4>
        <a:accent5>
          <a:srgbClr val="C8ACD0"/>
        </a:accent5>
        <a:accent6>
          <a:srgbClr val="E3E500"/>
        </a:accent6>
        <a:hlink>
          <a:srgbClr val="FE9B03"/>
        </a:hlink>
        <a:folHlink>
          <a:srgbClr val="D989B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_siggraph96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siggraph96 3">
        <a:dk1>
          <a:srgbClr val="000000"/>
        </a:dk1>
        <a:lt1>
          <a:srgbClr val="FFFFFF"/>
        </a:lt1>
        <a:dk2>
          <a:srgbClr val="772655"/>
        </a:dk2>
        <a:lt2>
          <a:srgbClr val="00DFCA"/>
        </a:lt2>
        <a:accent1>
          <a:srgbClr val="952CA7"/>
        </a:accent1>
        <a:accent2>
          <a:srgbClr val="FAFD00"/>
        </a:accent2>
        <a:accent3>
          <a:srgbClr val="BDACB4"/>
        </a:accent3>
        <a:accent4>
          <a:srgbClr val="DADADA"/>
        </a:accent4>
        <a:accent5>
          <a:srgbClr val="C8ACD0"/>
        </a:accent5>
        <a:accent6>
          <a:srgbClr val="E3E500"/>
        </a:accent6>
        <a:hlink>
          <a:srgbClr val="FE9B03"/>
        </a:hlink>
        <a:folHlink>
          <a:srgbClr val="D989B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_siggraph96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siggraph96 5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_siggraph96 6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siggraph96 7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siggraph96 8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siggraph96 9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siggraph96 10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 remodularization-modified-10-07-20</Template>
  <TotalTime>750</TotalTime>
  <Words>810</Words>
  <Application>Microsoft Office PowerPoint</Application>
  <PresentationFormat>Custom</PresentationFormat>
  <Paragraphs>108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pm_siggraph96</vt:lpstr>
      <vt:lpstr>Object-Oriented Analysis and Design using JAVA (20B12CS334)</vt:lpstr>
      <vt:lpstr>Brief history of object-oriented software   development</vt:lpstr>
      <vt:lpstr>Brief history of object-oriented concepts</vt:lpstr>
      <vt:lpstr>Slide 4</vt:lpstr>
      <vt:lpstr>Slide 5</vt:lpstr>
      <vt:lpstr>Slide 6</vt:lpstr>
      <vt:lpstr>Programming Paradigms</vt:lpstr>
      <vt:lpstr>Introduction</vt:lpstr>
      <vt:lpstr>Programming paradigm</vt:lpstr>
      <vt:lpstr>Slide 10</vt:lpstr>
      <vt:lpstr>Introduction</vt:lpstr>
      <vt:lpstr>Imperative programming paradigm</vt:lpstr>
      <vt:lpstr>Declarative programming paradigm</vt:lpstr>
      <vt:lpstr>Further programming paradigm</vt:lpstr>
      <vt:lpstr>Key 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analysis and design</dc:title>
  <dc:creator>amarjeetsanyasi@gmail.com</dc:creator>
  <cp:lastModifiedBy>raju.pal</cp:lastModifiedBy>
  <cp:revision>53</cp:revision>
  <dcterms:created xsi:type="dcterms:W3CDTF">2020-08-16T12:13:05Z</dcterms:created>
  <dcterms:modified xsi:type="dcterms:W3CDTF">2021-09-02T08:17:50Z</dcterms:modified>
</cp:coreProperties>
</file>