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Lst>
  <p:sldSz cy="7562850" cx="13444525"/>
  <p:notesSz cx="12192000" cy="7562850"/>
  <p:embeddedFontLst>
    <p:embeddedFont>
      <p:font typeface="Constantia"/>
      <p:regular r:id="rId92"/>
      <p:bold r:id="rId93"/>
      <p:italic r:id="rId94"/>
      <p:boldItalic r:id="rId95"/>
    </p:embeddedFont>
    <p:embeddedFont>
      <p:font typeface="Arial Black"/>
      <p:regular r:id="rId96"/>
    </p:embeddedFont>
    <p:embeddedFont>
      <p:font typeface="Gill Sans"/>
      <p:regular r:id="rId97"/>
      <p:bold r:id="rId98"/>
    </p:embeddedFont>
    <p:embeddedFont>
      <p:font typeface="Century Gothic"/>
      <p:regular r:id="rId99"/>
      <p:bold r:id="rId100"/>
      <p:italic r:id="rId101"/>
      <p:boldItalic r:id="rId10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382">
          <p15:clr>
            <a:srgbClr val="A4A3A4"/>
          </p15:clr>
        </p15:guide>
      </p15:sldGuideLst>
    </p:ext>
    <p:ext uri="http://customooxmlschemas.google.com/">
      <go:slidesCustomData xmlns:go="http://customooxmlschemas.google.com/" r:id="rId103" roundtripDataSignature="AMtx7mhCvFi0HRnbfdPj0mYvQQk5gby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99DF87-E2F9-48A1-BE16-34404625E873}">
  <a:tblStyle styleId="{8999DF87-E2F9-48A1-BE16-34404625E87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38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customschemas.google.com/relationships/presentationmetadata" Target="metadata"/><Relationship Id="rId102" Type="http://schemas.openxmlformats.org/officeDocument/2006/relationships/font" Target="fonts/CenturyGothic-boldItalic.fntdata"/><Relationship Id="rId101" Type="http://schemas.openxmlformats.org/officeDocument/2006/relationships/font" Target="fonts/CenturyGothic-italic.fntdata"/><Relationship Id="rId100" Type="http://schemas.openxmlformats.org/officeDocument/2006/relationships/font" Target="fonts/CenturyGothic-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Constantia-boldItalic.fntdata"/><Relationship Id="rId94" Type="http://schemas.openxmlformats.org/officeDocument/2006/relationships/font" Target="fonts/Constantia-italic.fntdata"/><Relationship Id="rId97" Type="http://schemas.openxmlformats.org/officeDocument/2006/relationships/font" Target="fonts/GillSans-regular.fntdata"/><Relationship Id="rId96" Type="http://schemas.openxmlformats.org/officeDocument/2006/relationships/font" Target="fonts/ArialBlack-regular.fntdata"/><Relationship Id="rId11" Type="http://schemas.openxmlformats.org/officeDocument/2006/relationships/slide" Target="slides/slide5.xml"/><Relationship Id="rId99" Type="http://schemas.openxmlformats.org/officeDocument/2006/relationships/font" Target="fonts/CenturyGothic-regular.fntdata"/><Relationship Id="rId10" Type="http://schemas.openxmlformats.org/officeDocument/2006/relationships/slide" Target="slides/slide4.xml"/><Relationship Id="rId98" Type="http://schemas.openxmlformats.org/officeDocument/2006/relationships/font" Target="fonts/GillSans-bold.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font" Target="fonts/Constantia-bold.fntdata"/><Relationship Id="rId92" Type="http://schemas.openxmlformats.org/officeDocument/2006/relationships/font" Target="fonts/Constantia-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592350"/>
            <a:ext cx="9753600" cy="3403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6: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7: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8: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8: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9: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0: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1: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1: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2: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3: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4: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5: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5: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6: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7: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7: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8: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29: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0: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1: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1: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32: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33: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3: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34: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4: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35: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5: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36: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6: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37: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7: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38: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8: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39: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9: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40: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0: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41: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1: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42: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2: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43: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3: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44: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4: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45: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5: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46: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6: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47: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7: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48: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8: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49: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9: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50: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0: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51: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1: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52: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2: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p53: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3: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54: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4: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p55: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5: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p56: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6: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p57: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7: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p58: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8: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59: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9: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60: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60: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p61: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1: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p62: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2: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p63: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63: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p64: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64: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p65: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5: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p66: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6: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p67: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7: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p68: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8: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p69: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69: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p70: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70: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p71: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1: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p72: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2: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p73: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73: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p74: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4: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p75: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75: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p76: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76: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p77: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77: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p78: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8: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p79: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79: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p80: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80: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p81: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81: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82: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82: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p83: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3: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p84: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84: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p85: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5: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1219200" y="3592350"/>
            <a:ext cx="97536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2032400" y="567200"/>
            <a:ext cx="8128400"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4" name="Shape 14"/>
        <p:cNvGrpSpPr/>
        <p:nvPr/>
      </p:nvGrpSpPr>
      <p:grpSpPr>
        <a:xfrm>
          <a:off x="0" y="0"/>
          <a:ext cx="0" cy="0"/>
          <a:chOff x="0" y="0"/>
          <a:chExt cx="0" cy="0"/>
        </a:xfrm>
      </p:grpSpPr>
      <p:sp>
        <p:nvSpPr>
          <p:cNvPr id="15" name="Google Shape;15;p87"/>
          <p:cNvSpPr txBox="1"/>
          <p:nvPr>
            <p:ph type="title"/>
          </p:nvPr>
        </p:nvSpPr>
        <p:spPr>
          <a:xfrm>
            <a:off x="1210008" y="316060"/>
            <a:ext cx="11091744" cy="1599863"/>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5293"/>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87"/>
          <p:cNvSpPr txBox="1"/>
          <p:nvPr>
            <p:ph idx="1" type="body"/>
          </p:nvPr>
        </p:nvSpPr>
        <p:spPr>
          <a:xfrm>
            <a:off x="1210008" y="2035434"/>
            <a:ext cx="11091744" cy="4436872"/>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323"/>
              </a:spcBef>
              <a:spcAft>
                <a:spcPts val="0"/>
              </a:spcAft>
              <a:buSzPts val="1800"/>
              <a:buChar char=" "/>
              <a:defRPr/>
            </a:lvl1pPr>
            <a:lvl2pPr indent="-342900" lvl="1" marL="914400" algn="l">
              <a:lnSpc>
                <a:spcPct val="90000"/>
              </a:lnSpc>
              <a:spcBef>
                <a:spcPts val="221"/>
              </a:spcBef>
              <a:spcAft>
                <a:spcPts val="0"/>
              </a:spcAft>
              <a:buSzPts val="1800"/>
              <a:buChar char="◦"/>
              <a:defRPr/>
            </a:lvl2pPr>
            <a:lvl3pPr indent="-342900" lvl="2" marL="1371600" algn="l">
              <a:lnSpc>
                <a:spcPct val="90000"/>
              </a:lnSpc>
              <a:spcBef>
                <a:spcPts val="441"/>
              </a:spcBef>
              <a:spcAft>
                <a:spcPts val="0"/>
              </a:spcAft>
              <a:buSzPts val="1800"/>
              <a:buChar char="◦"/>
              <a:defRPr/>
            </a:lvl3pPr>
            <a:lvl4pPr indent="-342900" lvl="3" marL="1828800" algn="l">
              <a:lnSpc>
                <a:spcPct val="90000"/>
              </a:lnSpc>
              <a:spcBef>
                <a:spcPts val="441"/>
              </a:spcBef>
              <a:spcAft>
                <a:spcPts val="0"/>
              </a:spcAft>
              <a:buSzPts val="1800"/>
              <a:buChar char="◦"/>
              <a:defRPr/>
            </a:lvl4pPr>
            <a:lvl5pPr indent="-342900" lvl="4" marL="2286000" algn="l">
              <a:lnSpc>
                <a:spcPct val="90000"/>
              </a:lnSpc>
              <a:spcBef>
                <a:spcPts val="441"/>
              </a:spcBef>
              <a:spcAft>
                <a:spcPts val="0"/>
              </a:spcAft>
              <a:buSzPts val="1800"/>
              <a:buChar char="◦"/>
              <a:defRPr/>
            </a:lvl5pPr>
            <a:lvl6pPr indent="-342900" lvl="5" marL="2743200" algn="l">
              <a:lnSpc>
                <a:spcPct val="90000"/>
              </a:lnSpc>
              <a:spcBef>
                <a:spcPts val="441"/>
              </a:spcBef>
              <a:spcAft>
                <a:spcPts val="0"/>
              </a:spcAft>
              <a:buSzPts val="1800"/>
              <a:buChar char="◦"/>
              <a:defRPr/>
            </a:lvl6pPr>
            <a:lvl7pPr indent="-342900" lvl="6" marL="3200400" algn="l">
              <a:lnSpc>
                <a:spcPct val="90000"/>
              </a:lnSpc>
              <a:spcBef>
                <a:spcPts val="441"/>
              </a:spcBef>
              <a:spcAft>
                <a:spcPts val="0"/>
              </a:spcAft>
              <a:buSzPts val="1800"/>
              <a:buChar char="◦"/>
              <a:defRPr/>
            </a:lvl7pPr>
            <a:lvl8pPr indent="-342900" lvl="7" marL="3657600" algn="l">
              <a:lnSpc>
                <a:spcPct val="90000"/>
              </a:lnSpc>
              <a:spcBef>
                <a:spcPts val="441"/>
              </a:spcBef>
              <a:spcAft>
                <a:spcPts val="0"/>
              </a:spcAft>
              <a:buSzPts val="1800"/>
              <a:buChar char="◦"/>
              <a:defRPr/>
            </a:lvl8pPr>
            <a:lvl9pPr indent="-342900" lvl="8" marL="4114800" algn="l">
              <a:lnSpc>
                <a:spcPct val="90000"/>
              </a:lnSpc>
              <a:spcBef>
                <a:spcPts val="441"/>
              </a:spcBef>
              <a:spcAft>
                <a:spcPts val="441"/>
              </a:spcAft>
              <a:buSzPts val="1800"/>
              <a:buChar char="◦"/>
              <a:defRPr/>
            </a:lvl9pPr>
          </a:lstStyle>
          <a:p/>
        </p:txBody>
      </p:sp>
      <p:sp>
        <p:nvSpPr>
          <p:cNvPr id="17" name="Google Shape;17;p87"/>
          <p:cNvSpPr txBox="1"/>
          <p:nvPr>
            <p:ph idx="10" type="dt"/>
          </p:nvPr>
        </p:nvSpPr>
        <p:spPr>
          <a:xfrm>
            <a:off x="1210009" y="7123708"/>
            <a:ext cx="2726258"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87"/>
          <p:cNvSpPr txBox="1"/>
          <p:nvPr>
            <p:ph idx="11" type="ftr"/>
          </p:nvPr>
        </p:nvSpPr>
        <p:spPr>
          <a:xfrm>
            <a:off x="4064883" y="7123708"/>
            <a:ext cx="5318272"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7"/>
          <p:cNvSpPr txBox="1"/>
          <p:nvPr>
            <p:ph idx="12" type="sldNum"/>
          </p:nvPr>
        </p:nvSpPr>
        <p:spPr>
          <a:xfrm>
            <a:off x="10917576" y="7123708"/>
            <a:ext cx="1446815" cy="4026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3" name="Shape 83"/>
        <p:cNvGrpSpPr/>
        <p:nvPr/>
      </p:nvGrpSpPr>
      <p:grpSpPr>
        <a:xfrm>
          <a:off x="0" y="0"/>
          <a:ext cx="0" cy="0"/>
          <a:chOff x="0" y="0"/>
          <a:chExt cx="0" cy="0"/>
        </a:xfrm>
      </p:grpSpPr>
      <p:sp>
        <p:nvSpPr>
          <p:cNvPr id="84" name="Google Shape;84;p96"/>
          <p:cNvSpPr txBox="1"/>
          <p:nvPr>
            <p:ph type="title"/>
          </p:nvPr>
        </p:nvSpPr>
        <p:spPr>
          <a:xfrm>
            <a:off x="1210008" y="316060"/>
            <a:ext cx="11091744" cy="1599863"/>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96"/>
          <p:cNvSpPr txBox="1"/>
          <p:nvPr>
            <p:ph idx="1" type="body"/>
          </p:nvPr>
        </p:nvSpPr>
        <p:spPr>
          <a:xfrm rot="5400000">
            <a:off x="4537444" y="-1292002"/>
            <a:ext cx="4436872" cy="11091744"/>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323"/>
              </a:spcBef>
              <a:spcAft>
                <a:spcPts val="0"/>
              </a:spcAft>
              <a:buSzPts val="1800"/>
              <a:buChar char=" "/>
              <a:defRPr/>
            </a:lvl1pPr>
            <a:lvl2pPr indent="-342900" lvl="1" marL="914400" algn="l">
              <a:lnSpc>
                <a:spcPct val="90000"/>
              </a:lnSpc>
              <a:spcBef>
                <a:spcPts val="221"/>
              </a:spcBef>
              <a:spcAft>
                <a:spcPts val="0"/>
              </a:spcAft>
              <a:buSzPts val="1800"/>
              <a:buChar char="◦"/>
              <a:defRPr/>
            </a:lvl2pPr>
            <a:lvl3pPr indent="-342900" lvl="2" marL="1371600" algn="l">
              <a:lnSpc>
                <a:spcPct val="90000"/>
              </a:lnSpc>
              <a:spcBef>
                <a:spcPts val="441"/>
              </a:spcBef>
              <a:spcAft>
                <a:spcPts val="0"/>
              </a:spcAft>
              <a:buSzPts val="1800"/>
              <a:buChar char="◦"/>
              <a:defRPr/>
            </a:lvl3pPr>
            <a:lvl4pPr indent="-342900" lvl="3" marL="1828800" algn="l">
              <a:lnSpc>
                <a:spcPct val="90000"/>
              </a:lnSpc>
              <a:spcBef>
                <a:spcPts val="441"/>
              </a:spcBef>
              <a:spcAft>
                <a:spcPts val="0"/>
              </a:spcAft>
              <a:buSzPts val="1800"/>
              <a:buChar char="◦"/>
              <a:defRPr/>
            </a:lvl4pPr>
            <a:lvl5pPr indent="-342900" lvl="4" marL="2286000" algn="l">
              <a:lnSpc>
                <a:spcPct val="90000"/>
              </a:lnSpc>
              <a:spcBef>
                <a:spcPts val="441"/>
              </a:spcBef>
              <a:spcAft>
                <a:spcPts val="0"/>
              </a:spcAft>
              <a:buSzPts val="1800"/>
              <a:buChar char="◦"/>
              <a:defRPr/>
            </a:lvl5pPr>
            <a:lvl6pPr indent="-342900" lvl="5" marL="2743200" algn="l">
              <a:lnSpc>
                <a:spcPct val="90000"/>
              </a:lnSpc>
              <a:spcBef>
                <a:spcPts val="441"/>
              </a:spcBef>
              <a:spcAft>
                <a:spcPts val="0"/>
              </a:spcAft>
              <a:buSzPts val="1800"/>
              <a:buChar char="◦"/>
              <a:defRPr/>
            </a:lvl6pPr>
            <a:lvl7pPr indent="-342900" lvl="6" marL="3200400" algn="l">
              <a:lnSpc>
                <a:spcPct val="90000"/>
              </a:lnSpc>
              <a:spcBef>
                <a:spcPts val="441"/>
              </a:spcBef>
              <a:spcAft>
                <a:spcPts val="0"/>
              </a:spcAft>
              <a:buSzPts val="1800"/>
              <a:buChar char="◦"/>
              <a:defRPr/>
            </a:lvl7pPr>
            <a:lvl8pPr indent="-342900" lvl="7" marL="3657600" algn="l">
              <a:lnSpc>
                <a:spcPct val="90000"/>
              </a:lnSpc>
              <a:spcBef>
                <a:spcPts val="441"/>
              </a:spcBef>
              <a:spcAft>
                <a:spcPts val="0"/>
              </a:spcAft>
              <a:buSzPts val="1800"/>
              <a:buChar char="◦"/>
              <a:defRPr/>
            </a:lvl8pPr>
            <a:lvl9pPr indent="-342900" lvl="8" marL="4114800" algn="l">
              <a:lnSpc>
                <a:spcPct val="90000"/>
              </a:lnSpc>
              <a:spcBef>
                <a:spcPts val="441"/>
              </a:spcBef>
              <a:spcAft>
                <a:spcPts val="441"/>
              </a:spcAft>
              <a:buSzPts val="1800"/>
              <a:buChar char="◦"/>
              <a:defRPr/>
            </a:lvl9pPr>
          </a:lstStyle>
          <a:p/>
        </p:txBody>
      </p:sp>
      <p:sp>
        <p:nvSpPr>
          <p:cNvPr id="86" name="Google Shape;86;p96"/>
          <p:cNvSpPr txBox="1"/>
          <p:nvPr>
            <p:ph idx="10" type="dt"/>
          </p:nvPr>
        </p:nvSpPr>
        <p:spPr>
          <a:xfrm>
            <a:off x="1210009" y="7123708"/>
            <a:ext cx="2726258"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96"/>
          <p:cNvSpPr txBox="1"/>
          <p:nvPr>
            <p:ph idx="11" type="ftr"/>
          </p:nvPr>
        </p:nvSpPr>
        <p:spPr>
          <a:xfrm>
            <a:off x="4064883" y="7123708"/>
            <a:ext cx="5318272"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96"/>
          <p:cNvSpPr txBox="1"/>
          <p:nvPr>
            <p:ph idx="12" type="sldNum"/>
          </p:nvPr>
        </p:nvSpPr>
        <p:spPr>
          <a:xfrm>
            <a:off x="10917576" y="7123708"/>
            <a:ext cx="1446815" cy="4026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97"/>
          <p:cNvSpPr/>
          <p:nvPr/>
        </p:nvSpPr>
        <p:spPr>
          <a:xfrm>
            <a:off x="3502" y="7058660"/>
            <a:ext cx="13441037" cy="50419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7"/>
          <p:cNvSpPr/>
          <p:nvPr/>
        </p:nvSpPr>
        <p:spPr>
          <a:xfrm>
            <a:off x="17" y="6985343"/>
            <a:ext cx="13441037" cy="7058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7"/>
          <p:cNvSpPr txBox="1"/>
          <p:nvPr>
            <p:ph type="title"/>
          </p:nvPr>
        </p:nvSpPr>
        <p:spPr>
          <a:xfrm rot="5400000">
            <a:off x="7896158" y="2182496"/>
            <a:ext cx="6349156" cy="289897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97"/>
          <p:cNvSpPr txBox="1"/>
          <p:nvPr>
            <p:ph idx="1" type="body"/>
          </p:nvPr>
        </p:nvSpPr>
        <p:spPr>
          <a:xfrm rot="5400000">
            <a:off x="2014173" y="-632453"/>
            <a:ext cx="6349157" cy="8528879"/>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323"/>
              </a:spcBef>
              <a:spcAft>
                <a:spcPts val="0"/>
              </a:spcAft>
              <a:buSzPts val="1800"/>
              <a:buChar char=" "/>
              <a:defRPr/>
            </a:lvl1pPr>
            <a:lvl2pPr indent="-342900" lvl="1" marL="914400" algn="l">
              <a:lnSpc>
                <a:spcPct val="90000"/>
              </a:lnSpc>
              <a:spcBef>
                <a:spcPts val="221"/>
              </a:spcBef>
              <a:spcAft>
                <a:spcPts val="0"/>
              </a:spcAft>
              <a:buSzPts val="1800"/>
              <a:buChar char="◦"/>
              <a:defRPr/>
            </a:lvl2pPr>
            <a:lvl3pPr indent="-342900" lvl="2" marL="1371600" algn="l">
              <a:lnSpc>
                <a:spcPct val="90000"/>
              </a:lnSpc>
              <a:spcBef>
                <a:spcPts val="441"/>
              </a:spcBef>
              <a:spcAft>
                <a:spcPts val="0"/>
              </a:spcAft>
              <a:buSzPts val="1800"/>
              <a:buChar char="◦"/>
              <a:defRPr/>
            </a:lvl3pPr>
            <a:lvl4pPr indent="-342900" lvl="3" marL="1828800" algn="l">
              <a:lnSpc>
                <a:spcPct val="90000"/>
              </a:lnSpc>
              <a:spcBef>
                <a:spcPts val="441"/>
              </a:spcBef>
              <a:spcAft>
                <a:spcPts val="0"/>
              </a:spcAft>
              <a:buSzPts val="1800"/>
              <a:buChar char="◦"/>
              <a:defRPr/>
            </a:lvl4pPr>
            <a:lvl5pPr indent="-342900" lvl="4" marL="2286000" algn="l">
              <a:lnSpc>
                <a:spcPct val="90000"/>
              </a:lnSpc>
              <a:spcBef>
                <a:spcPts val="441"/>
              </a:spcBef>
              <a:spcAft>
                <a:spcPts val="0"/>
              </a:spcAft>
              <a:buSzPts val="1800"/>
              <a:buChar char="◦"/>
              <a:defRPr/>
            </a:lvl5pPr>
            <a:lvl6pPr indent="-342900" lvl="5" marL="2743200" algn="l">
              <a:lnSpc>
                <a:spcPct val="90000"/>
              </a:lnSpc>
              <a:spcBef>
                <a:spcPts val="441"/>
              </a:spcBef>
              <a:spcAft>
                <a:spcPts val="0"/>
              </a:spcAft>
              <a:buSzPts val="1800"/>
              <a:buChar char="◦"/>
              <a:defRPr/>
            </a:lvl6pPr>
            <a:lvl7pPr indent="-342900" lvl="6" marL="3200400" algn="l">
              <a:lnSpc>
                <a:spcPct val="90000"/>
              </a:lnSpc>
              <a:spcBef>
                <a:spcPts val="441"/>
              </a:spcBef>
              <a:spcAft>
                <a:spcPts val="0"/>
              </a:spcAft>
              <a:buSzPts val="1800"/>
              <a:buChar char="◦"/>
              <a:defRPr/>
            </a:lvl7pPr>
            <a:lvl8pPr indent="-342900" lvl="7" marL="3657600" algn="l">
              <a:lnSpc>
                <a:spcPct val="90000"/>
              </a:lnSpc>
              <a:spcBef>
                <a:spcPts val="441"/>
              </a:spcBef>
              <a:spcAft>
                <a:spcPts val="0"/>
              </a:spcAft>
              <a:buSzPts val="1800"/>
              <a:buChar char="◦"/>
              <a:defRPr/>
            </a:lvl8pPr>
            <a:lvl9pPr indent="-342900" lvl="8" marL="4114800" algn="l">
              <a:lnSpc>
                <a:spcPct val="90000"/>
              </a:lnSpc>
              <a:spcBef>
                <a:spcPts val="441"/>
              </a:spcBef>
              <a:spcAft>
                <a:spcPts val="441"/>
              </a:spcAft>
              <a:buSzPts val="1800"/>
              <a:buChar char="◦"/>
              <a:defRPr/>
            </a:lvl9pPr>
          </a:lstStyle>
          <a:p/>
        </p:txBody>
      </p:sp>
      <p:sp>
        <p:nvSpPr>
          <p:cNvPr id="94" name="Google Shape;94;p97"/>
          <p:cNvSpPr txBox="1"/>
          <p:nvPr>
            <p:ph idx="10" type="dt"/>
          </p:nvPr>
        </p:nvSpPr>
        <p:spPr>
          <a:xfrm>
            <a:off x="1210009" y="7123708"/>
            <a:ext cx="2726258"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7"/>
          <p:cNvSpPr txBox="1"/>
          <p:nvPr>
            <p:ph idx="11" type="ftr"/>
          </p:nvPr>
        </p:nvSpPr>
        <p:spPr>
          <a:xfrm>
            <a:off x="4064883" y="7123708"/>
            <a:ext cx="5318272"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97"/>
          <p:cNvSpPr txBox="1"/>
          <p:nvPr>
            <p:ph idx="12" type="sldNum"/>
          </p:nvPr>
        </p:nvSpPr>
        <p:spPr>
          <a:xfrm>
            <a:off x="10917576" y="7123708"/>
            <a:ext cx="1446815" cy="4026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0" name="Shape 20"/>
        <p:cNvGrpSpPr/>
        <p:nvPr/>
      </p:nvGrpSpPr>
      <p:grpSpPr>
        <a:xfrm>
          <a:off x="0" y="0"/>
          <a:ext cx="0" cy="0"/>
          <a:chOff x="0" y="0"/>
          <a:chExt cx="0" cy="0"/>
        </a:xfrm>
      </p:grpSpPr>
      <p:sp>
        <p:nvSpPr>
          <p:cNvPr id="21" name="Google Shape;21;p88"/>
          <p:cNvSpPr/>
          <p:nvPr/>
        </p:nvSpPr>
        <p:spPr>
          <a:xfrm>
            <a:off x="3502" y="7058660"/>
            <a:ext cx="13441037" cy="50419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88"/>
          <p:cNvSpPr/>
          <p:nvPr/>
        </p:nvSpPr>
        <p:spPr>
          <a:xfrm>
            <a:off x="17" y="6985343"/>
            <a:ext cx="13441037" cy="7058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88"/>
          <p:cNvSpPr txBox="1"/>
          <p:nvPr>
            <p:ph idx="10" type="dt"/>
          </p:nvPr>
        </p:nvSpPr>
        <p:spPr>
          <a:xfrm>
            <a:off x="1210009" y="7123708"/>
            <a:ext cx="2726258"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88"/>
          <p:cNvSpPr txBox="1"/>
          <p:nvPr>
            <p:ph idx="11" type="ftr"/>
          </p:nvPr>
        </p:nvSpPr>
        <p:spPr>
          <a:xfrm>
            <a:off x="4064883" y="7123708"/>
            <a:ext cx="5318272"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8"/>
          <p:cNvSpPr txBox="1"/>
          <p:nvPr>
            <p:ph idx="12" type="sldNum"/>
          </p:nvPr>
        </p:nvSpPr>
        <p:spPr>
          <a:xfrm>
            <a:off x="10917576" y="7123708"/>
            <a:ext cx="1446815" cy="4026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26" name="Shape 26"/>
        <p:cNvGrpSpPr/>
        <p:nvPr/>
      </p:nvGrpSpPr>
      <p:grpSpPr>
        <a:xfrm>
          <a:off x="0" y="0"/>
          <a:ext cx="0" cy="0"/>
          <a:chOff x="0" y="0"/>
          <a:chExt cx="0" cy="0"/>
        </a:xfrm>
      </p:grpSpPr>
      <p:sp>
        <p:nvSpPr>
          <p:cNvPr id="27" name="Google Shape;27;p89"/>
          <p:cNvSpPr txBox="1"/>
          <p:nvPr>
            <p:ph type="title"/>
          </p:nvPr>
        </p:nvSpPr>
        <p:spPr>
          <a:xfrm>
            <a:off x="1210008" y="316060"/>
            <a:ext cx="11091744" cy="1599863"/>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89"/>
          <p:cNvSpPr txBox="1"/>
          <p:nvPr>
            <p:ph idx="10" type="dt"/>
          </p:nvPr>
        </p:nvSpPr>
        <p:spPr>
          <a:xfrm>
            <a:off x="1210009" y="7123708"/>
            <a:ext cx="2726258"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9"/>
          <p:cNvSpPr txBox="1"/>
          <p:nvPr>
            <p:ph idx="11" type="ftr"/>
          </p:nvPr>
        </p:nvSpPr>
        <p:spPr>
          <a:xfrm>
            <a:off x="4064883" y="7123708"/>
            <a:ext cx="5318272"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9"/>
          <p:cNvSpPr txBox="1"/>
          <p:nvPr>
            <p:ph idx="12" type="sldNum"/>
          </p:nvPr>
        </p:nvSpPr>
        <p:spPr>
          <a:xfrm>
            <a:off x="10917576" y="7123708"/>
            <a:ext cx="1446815" cy="4026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1" name="Shape 31"/>
        <p:cNvGrpSpPr/>
        <p:nvPr/>
      </p:nvGrpSpPr>
      <p:grpSpPr>
        <a:xfrm>
          <a:off x="0" y="0"/>
          <a:ext cx="0" cy="0"/>
          <a:chOff x="0" y="0"/>
          <a:chExt cx="0" cy="0"/>
        </a:xfrm>
      </p:grpSpPr>
      <p:sp>
        <p:nvSpPr>
          <p:cNvPr id="32" name="Google Shape;32;p90"/>
          <p:cNvSpPr txBox="1"/>
          <p:nvPr>
            <p:ph type="title"/>
          </p:nvPr>
        </p:nvSpPr>
        <p:spPr>
          <a:xfrm>
            <a:off x="1210008" y="316060"/>
            <a:ext cx="11091744" cy="1599863"/>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90"/>
          <p:cNvSpPr txBox="1"/>
          <p:nvPr>
            <p:ph idx="1" type="body"/>
          </p:nvPr>
        </p:nvSpPr>
        <p:spPr>
          <a:xfrm>
            <a:off x="1210007" y="2035434"/>
            <a:ext cx="5445038" cy="4436872"/>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323"/>
              </a:spcBef>
              <a:spcAft>
                <a:spcPts val="0"/>
              </a:spcAft>
              <a:buSzPts val="1800"/>
              <a:buChar char=" "/>
              <a:defRPr/>
            </a:lvl1pPr>
            <a:lvl2pPr indent="-342900" lvl="1" marL="914400" algn="l">
              <a:lnSpc>
                <a:spcPct val="90000"/>
              </a:lnSpc>
              <a:spcBef>
                <a:spcPts val="221"/>
              </a:spcBef>
              <a:spcAft>
                <a:spcPts val="0"/>
              </a:spcAft>
              <a:buSzPts val="1800"/>
              <a:buChar char="◦"/>
              <a:defRPr/>
            </a:lvl2pPr>
            <a:lvl3pPr indent="-342900" lvl="2" marL="1371600" algn="l">
              <a:lnSpc>
                <a:spcPct val="90000"/>
              </a:lnSpc>
              <a:spcBef>
                <a:spcPts val="441"/>
              </a:spcBef>
              <a:spcAft>
                <a:spcPts val="0"/>
              </a:spcAft>
              <a:buSzPts val="1800"/>
              <a:buChar char="◦"/>
              <a:defRPr/>
            </a:lvl3pPr>
            <a:lvl4pPr indent="-342900" lvl="3" marL="1828800" algn="l">
              <a:lnSpc>
                <a:spcPct val="90000"/>
              </a:lnSpc>
              <a:spcBef>
                <a:spcPts val="441"/>
              </a:spcBef>
              <a:spcAft>
                <a:spcPts val="0"/>
              </a:spcAft>
              <a:buSzPts val="1800"/>
              <a:buChar char="◦"/>
              <a:defRPr/>
            </a:lvl4pPr>
            <a:lvl5pPr indent="-342900" lvl="4" marL="2286000" algn="l">
              <a:lnSpc>
                <a:spcPct val="90000"/>
              </a:lnSpc>
              <a:spcBef>
                <a:spcPts val="441"/>
              </a:spcBef>
              <a:spcAft>
                <a:spcPts val="0"/>
              </a:spcAft>
              <a:buSzPts val="1800"/>
              <a:buChar char="◦"/>
              <a:defRPr/>
            </a:lvl5pPr>
            <a:lvl6pPr indent="-342900" lvl="5" marL="2743200" algn="l">
              <a:lnSpc>
                <a:spcPct val="90000"/>
              </a:lnSpc>
              <a:spcBef>
                <a:spcPts val="441"/>
              </a:spcBef>
              <a:spcAft>
                <a:spcPts val="0"/>
              </a:spcAft>
              <a:buSzPts val="1800"/>
              <a:buChar char="◦"/>
              <a:defRPr/>
            </a:lvl6pPr>
            <a:lvl7pPr indent="-342900" lvl="6" marL="3200400" algn="l">
              <a:lnSpc>
                <a:spcPct val="90000"/>
              </a:lnSpc>
              <a:spcBef>
                <a:spcPts val="441"/>
              </a:spcBef>
              <a:spcAft>
                <a:spcPts val="0"/>
              </a:spcAft>
              <a:buSzPts val="1800"/>
              <a:buChar char="◦"/>
              <a:defRPr/>
            </a:lvl7pPr>
            <a:lvl8pPr indent="-342900" lvl="7" marL="3657600" algn="l">
              <a:lnSpc>
                <a:spcPct val="90000"/>
              </a:lnSpc>
              <a:spcBef>
                <a:spcPts val="441"/>
              </a:spcBef>
              <a:spcAft>
                <a:spcPts val="0"/>
              </a:spcAft>
              <a:buSzPts val="1800"/>
              <a:buChar char="◦"/>
              <a:defRPr/>
            </a:lvl8pPr>
            <a:lvl9pPr indent="-342900" lvl="8" marL="4114800" algn="l">
              <a:lnSpc>
                <a:spcPct val="90000"/>
              </a:lnSpc>
              <a:spcBef>
                <a:spcPts val="441"/>
              </a:spcBef>
              <a:spcAft>
                <a:spcPts val="441"/>
              </a:spcAft>
              <a:buSzPts val="1800"/>
              <a:buChar char="◦"/>
              <a:defRPr/>
            </a:lvl9pPr>
          </a:lstStyle>
          <a:p/>
        </p:txBody>
      </p:sp>
      <p:sp>
        <p:nvSpPr>
          <p:cNvPr id="34" name="Google Shape;34;p90"/>
          <p:cNvSpPr txBox="1"/>
          <p:nvPr>
            <p:ph idx="2" type="body"/>
          </p:nvPr>
        </p:nvSpPr>
        <p:spPr>
          <a:xfrm>
            <a:off x="6856714" y="2035436"/>
            <a:ext cx="5445038" cy="4436872"/>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323"/>
              </a:spcBef>
              <a:spcAft>
                <a:spcPts val="0"/>
              </a:spcAft>
              <a:buSzPts val="1800"/>
              <a:buChar char=" "/>
              <a:defRPr/>
            </a:lvl1pPr>
            <a:lvl2pPr indent="-342900" lvl="1" marL="914400" algn="l">
              <a:lnSpc>
                <a:spcPct val="90000"/>
              </a:lnSpc>
              <a:spcBef>
                <a:spcPts val="221"/>
              </a:spcBef>
              <a:spcAft>
                <a:spcPts val="0"/>
              </a:spcAft>
              <a:buSzPts val="1800"/>
              <a:buChar char="◦"/>
              <a:defRPr/>
            </a:lvl2pPr>
            <a:lvl3pPr indent="-342900" lvl="2" marL="1371600" algn="l">
              <a:lnSpc>
                <a:spcPct val="90000"/>
              </a:lnSpc>
              <a:spcBef>
                <a:spcPts val="441"/>
              </a:spcBef>
              <a:spcAft>
                <a:spcPts val="0"/>
              </a:spcAft>
              <a:buSzPts val="1800"/>
              <a:buChar char="◦"/>
              <a:defRPr/>
            </a:lvl3pPr>
            <a:lvl4pPr indent="-342900" lvl="3" marL="1828800" algn="l">
              <a:lnSpc>
                <a:spcPct val="90000"/>
              </a:lnSpc>
              <a:spcBef>
                <a:spcPts val="441"/>
              </a:spcBef>
              <a:spcAft>
                <a:spcPts val="0"/>
              </a:spcAft>
              <a:buSzPts val="1800"/>
              <a:buChar char="◦"/>
              <a:defRPr/>
            </a:lvl4pPr>
            <a:lvl5pPr indent="-342900" lvl="4" marL="2286000" algn="l">
              <a:lnSpc>
                <a:spcPct val="90000"/>
              </a:lnSpc>
              <a:spcBef>
                <a:spcPts val="441"/>
              </a:spcBef>
              <a:spcAft>
                <a:spcPts val="0"/>
              </a:spcAft>
              <a:buSzPts val="1800"/>
              <a:buChar char="◦"/>
              <a:defRPr/>
            </a:lvl5pPr>
            <a:lvl6pPr indent="-342900" lvl="5" marL="2743200" algn="l">
              <a:lnSpc>
                <a:spcPct val="90000"/>
              </a:lnSpc>
              <a:spcBef>
                <a:spcPts val="441"/>
              </a:spcBef>
              <a:spcAft>
                <a:spcPts val="0"/>
              </a:spcAft>
              <a:buSzPts val="1800"/>
              <a:buChar char="◦"/>
              <a:defRPr/>
            </a:lvl6pPr>
            <a:lvl7pPr indent="-342900" lvl="6" marL="3200400" algn="l">
              <a:lnSpc>
                <a:spcPct val="90000"/>
              </a:lnSpc>
              <a:spcBef>
                <a:spcPts val="441"/>
              </a:spcBef>
              <a:spcAft>
                <a:spcPts val="0"/>
              </a:spcAft>
              <a:buSzPts val="1800"/>
              <a:buChar char="◦"/>
              <a:defRPr/>
            </a:lvl7pPr>
            <a:lvl8pPr indent="-342900" lvl="7" marL="3657600" algn="l">
              <a:lnSpc>
                <a:spcPct val="90000"/>
              </a:lnSpc>
              <a:spcBef>
                <a:spcPts val="441"/>
              </a:spcBef>
              <a:spcAft>
                <a:spcPts val="0"/>
              </a:spcAft>
              <a:buSzPts val="1800"/>
              <a:buChar char="◦"/>
              <a:defRPr/>
            </a:lvl8pPr>
            <a:lvl9pPr indent="-342900" lvl="8" marL="4114800" algn="l">
              <a:lnSpc>
                <a:spcPct val="90000"/>
              </a:lnSpc>
              <a:spcBef>
                <a:spcPts val="441"/>
              </a:spcBef>
              <a:spcAft>
                <a:spcPts val="441"/>
              </a:spcAft>
              <a:buSzPts val="1800"/>
              <a:buChar char="◦"/>
              <a:defRPr/>
            </a:lvl9pPr>
          </a:lstStyle>
          <a:p/>
        </p:txBody>
      </p:sp>
      <p:sp>
        <p:nvSpPr>
          <p:cNvPr id="35" name="Google Shape;35;p90"/>
          <p:cNvSpPr txBox="1"/>
          <p:nvPr>
            <p:ph idx="10" type="dt"/>
          </p:nvPr>
        </p:nvSpPr>
        <p:spPr>
          <a:xfrm>
            <a:off x="1210009" y="7123708"/>
            <a:ext cx="2726258"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0"/>
          <p:cNvSpPr txBox="1"/>
          <p:nvPr>
            <p:ph idx="11" type="ftr"/>
          </p:nvPr>
        </p:nvSpPr>
        <p:spPr>
          <a:xfrm>
            <a:off x="4064883" y="7123708"/>
            <a:ext cx="5318272"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0"/>
          <p:cNvSpPr txBox="1"/>
          <p:nvPr>
            <p:ph idx="12" type="sldNum"/>
          </p:nvPr>
        </p:nvSpPr>
        <p:spPr>
          <a:xfrm>
            <a:off x="10917576" y="7123708"/>
            <a:ext cx="1446815" cy="4026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8" name="Shape 38"/>
        <p:cNvGrpSpPr/>
        <p:nvPr/>
      </p:nvGrpSpPr>
      <p:grpSpPr>
        <a:xfrm>
          <a:off x="0" y="0"/>
          <a:ext cx="0" cy="0"/>
          <a:chOff x="0" y="0"/>
          <a:chExt cx="0" cy="0"/>
        </a:xfrm>
      </p:grpSpPr>
      <p:sp>
        <p:nvSpPr>
          <p:cNvPr id="39" name="Google Shape;39;p91"/>
          <p:cNvSpPr/>
          <p:nvPr/>
        </p:nvSpPr>
        <p:spPr>
          <a:xfrm>
            <a:off x="3502" y="7058660"/>
            <a:ext cx="13441037" cy="50419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1"/>
          <p:cNvSpPr/>
          <p:nvPr/>
        </p:nvSpPr>
        <p:spPr>
          <a:xfrm>
            <a:off x="17" y="6985343"/>
            <a:ext cx="13441037" cy="7058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1"/>
          <p:cNvSpPr txBox="1"/>
          <p:nvPr>
            <p:ph type="ctrTitle"/>
          </p:nvPr>
        </p:nvSpPr>
        <p:spPr>
          <a:xfrm>
            <a:off x="1210008" y="836955"/>
            <a:ext cx="11091744" cy="3932682"/>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822"/>
              <a:buFont typeface="Calibri"/>
              <a:buNone/>
              <a:defRPr sz="8822">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91"/>
          <p:cNvSpPr txBox="1"/>
          <p:nvPr>
            <p:ph idx="1" type="subTitle"/>
          </p:nvPr>
        </p:nvSpPr>
        <p:spPr>
          <a:xfrm>
            <a:off x="1213064" y="4913559"/>
            <a:ext cx="11091744" cy="12604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1323"/>
              </a:spcBef>
              <a:spcAft>
                <a:spcPts val="0"/>
              </a:spcAft>
              <a:buSzPts val="2646"/>
              <a:buNone/>
              <a:defRPr sz="2646" cap="none">
                <a:solidFill>
                  <a:schemeClr val="dk2"/>
                </a:solidFill>
                <a:latin typeface="Calibri"/>
                <a:ea typeface="Calibri"/>
                <a:cs typeface="Calibri"/>
                <a:sym typeface="Calibri"/>
              </a:defRPr>
            </a:lvl1pPr>
            <a:lvl2pPr lvl="1" algn="ctr">
              <a:lnSpc>
                <a:spcPct val="90000"/>
              </a:lnSpc>
              <a:spcBef>
                <a:spcPts val="221"/>
              </a:spcBef>
              <a:spcAft>
                <a:spcPts val="0"/>
              </a:spcAft>
              <a:buSzPts val="2646"/>
              <a:buNone/>
              <a:defRPr sz="2646"/>
            </a:lvl2pPr>
            <a:lvl3pPr lvl="2" algn="ctr">
              <a:lnSpc>
                <a:spcPct val="90000"/>
              </a:lnSpc>
              <a:spcBef>
                <a:spcPts val="441"/>
              </a:spcBef>
              <a:spcAft>
                <a:spcPts val="0"/>
              </a:spcAft>
              <a:buSzPts val="2646"/>
              <a:buNone/>
              <a:defRPr sz="2646"/>
            </a:lvl3pPr>
            <a:lvl4pPr lvl="3" algn="ctr">
              <a:lnSpc>
                <a:spcPct val="90000"/>
              </a:lnSpc>
              <a:spcBef>
                <a:spcPts val="441"/>
              </a:spcBef>
              <a:spcAft>
                <a:spcPts val="0"/>
              </a:spcAft>
              <a:buSzPts val="2205"/>
              <a:buNone/>
              <a:defRPr sz="2205"/>
            </a:lvl4pPr>
            <a:lvl5pPr lvl="4" algn="ctr">
              <a:lnSpc>
                <a:spcPct val="90000"/>
              </a:lnSpc>
              <a:spcBef>
                <a:spcPts val="441"/>
              </a:spcBef>
              <a:spcAft>
                <a:spcPts val="0"/>
              </a:spcAft>
              <a:buSzPts val="2205"/>
              <a:buNone/>
              <a:defRPr sz="2205"/>
            </a:lvl5pPr>
            <a:lvl6pPr lvl="5" algn="ctr">
              <a:lnSpc>
                <a:spcPct val="90000"/>
              </a:lnSpc>
              <a:spcBef>
                <a:spcPts val="441"/>
              </a:spcBef>
              <a:spcAft>
                <a:spcPts val="0"/>
              </a:spcAft>
              <a:buSzPts val="2205"/>
              <a:buNone/>
              <a:defRPr sz="2205"/>
            </a:lvl6pPr>
            <a:lvl7pPr lvl="6" algn="ctr">
              <a:lnSpc>
                <a:spcPct val="90000"/>
              </a:lnSpc>
              <a:spcBef>
                <a:spcPts val="441"/>
              </a:spcBef>
              <a:spcAft>
                <a:spcPts val="0"/>
              </a:spcAft>
              <a:buSzPts val="2205"/>
              <a:buNone/>
              <a:defRPr sz="2205"/>
            </a:lvl7pPr>
            <a:lvl8pPr lvl="7" algn="ctr">
              <a:lnSpc>
                <a:spcPct val="90000"/>
              </a:lnSpc>
              <a:spcBef>
                <a:spcPts val="441"/>
              </a:spcBef>
              <a:spcAft>
                <a:spcPts val="0"/>
              </a:spcAft>
              <a:buSzPts val="2205"/>
              <a:buNone/>
              <a:defRPr sz="2205"/>
            </a:lvl8pPr>
            <a:lvl9pPr lvl="8" algn="ctr">
              <a:lnSpc>
                <a:spcPct val="90000"/>
              </a:lnSpc>
              <a:spcBef>
                <a:spcPts val="441"/>
              </a:spcBef>
              <a:spcAft>
                <a:spcPts val="441"/>
              </a:spcAft>
              <a:buSzPts val="2205"/>
              <a:buNone/>
              <a:defRPr sz="2205"/>
            </a:lvl9pPr>
          </a:lstStyle>
          <a:p/>
        </p:txBody>
      </p:sp>
      <p:sp>
        <p:nvSpPr>
          <p:cNvPr id="43" name="Google Shape;43;p91"/>
          <p:cNvSpPr txBox="1"/>
          <p:nvPr>
            <p:ph idx="10" type="dt"/>
          </p:nvPr>
        </p:nvSpPr>
        <p:spPr>
          <a:xfrm>
            <a:off x="1210009" y="7123708"/>
            <a:ext cx="2726258"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1"/>
          <p:cNvSpPr txBox="1"/>
          <p:nvPr>
            <p:ph idx="11" type="ftr"/>
          </p:nvPr>
        </p:nvSpPr>
        <p:spPr>
          <a:xfrm>
            <a:off x="4064883" y="7123708"/>
            <a:ext cx="5318272"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91"/>
          <p:cNvSpPr txBox="1"/>
          <p:nvPr>
            <p:ph idx="12" type="sldNum"/>
          </p:nvPr>
        </p:nvSpPr>
        <p:spPr>
          <a:xfrm>
            <a:off x="10917576" y="7123708"/>
            <a:ext cx="1446815" cy="4026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6" name="Google Shape;46;p91"/>
          <p:cNvCxnSpPr/>
          <p:nvPr/>
        </p:nvCxnSpPr>
        <p:spPr>
          <a:xfrm>
            <a:off x="1331726" y="4789805"/>
            <a:ext cx="10890076"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7" name="Shape 47"/>
        <p:cNvGrpSpPr/>
        <p:nvPr/>
      </p:nvGrpSpPr>
      <p:grpSpPr>
        <a:xfrm>
          <a:off x="0" y="0"/>
          <a:ext cx="0" cy="0"/>
          <a:chOff x="0" y="0"/>
          <a:chExt cx="0" cy="0"/>
        </a:xfrm>
      </p:grpSpPr>
      <p:sp>
        <p:nvSpPr>
          <p:cNvPr id="48" name="Google Shape;48;p92"/>
          <p:cNvSpPr/>
          <p:nvPr/>
        </p:nvSpPr>
        <p:spPr>
          <a:xfrm>
            <a:off x="3502" y="7058660"/>
            <a:ext cx="13441037" cy="50419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2"/>
          <p:cNvSpPr/>
          <p:nvPr/>
        </p:nvSpPr>
        <p:spPr>
          <a:xfrm>
            <a:off x="17" y="6985343"/>
            <a:ext cx="13441037" cy="7058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2"/>
          <p:cNvSpPr txBox="1"/>
          <p:nvPr>
            <p:ph type="title"/>
          </p:nvPr>
        </p:nvSpPr>
        <p:spPr>
          <a:xfrm>
            <a:off x="1210008" y="836955"/>
            <a:ext cx="11091744" cy="3932682"/>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822"/>
              <a:buFont typeface="Calibri"/>
              <a:buNone/>
              <a:defRPr b="0" sz="8822">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2"/>
          <p:cNvSpPr txBox="1"/>
          <p:nvPr>
            <p:ph idx="1" type="body"/>
          </p:nvPr>
        </p:nvSpPr>
        <p:spPr>
          <a:xfrm>
            <a:off x="1210008" y="4910811"/>
            <a:ext cx="11091744" cy="1260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323"/>
              </a:spcBef>
              <a:spcAft>
                <a:spcPts val="0"/>
              </a:spcAft>
              <a:buSzPts val="2646"/>
              <a:buNone/>
              <a:defRPr sz="2646" cap="none">
                <a:solidFill>
                  <a:schemeClr val="dk2"/>
                </a:solidFill>
                <a:latin typeface="Calibri"/>
                <a:ea typeface="Calibri"/>
                <a:cs typeface="Calibri"/>
                <a:sym typeface="Calibri"/>
              </a:defRPr>
            </a:lvl1pPr>
            <a:lvl2pPr indent="-228600" lvl="1" marL="914400" algn="l">
              <a:lnSpc>
                <a:spcPct val="90000"/>
              </a:lnSpc>
              <a:spcBef>
                <a:spcPts val="221"/>
              </a:spcBef>
              <a:spcAft>
                <a:spcPts val="0"/>
              </a:spcAft>
              <a:buSzPts val="1985"/>
              <a:buNone/>
              <a:defRPr sz="1985">
                <a:solidFill>
                  <a:srgbClr val="888888"/>
                </a:solidFill>
              </a:defRPr>
            </a:lvl2pPr>
            <a:lvl3pPr indent="-228600" lvl="2" marL="1371600" algn="l">
              <a:lnSpc>
                <a:spcPct val="90000"/>
              </a:lnSpc>
              <a:spcBef>
                <a:spcPts val="441"/>
              </a:spcBef>
              <a:spcAft>
                <a:spcPts val="0"/>
              </a:spcAft>
              <a:buSzPts val="1764"/>
              <a:buNone/>
              <a:defRPr sz="1764">
                <a:solidFill>
                  <a:srgbClr val="888888"/>
                </a:solidFill>
              </a:defRPr>
            </a:lvl3pPr>
            <a:lvl4pPr indent="-228600" lvl="3" marL="1828800" algn="l">
              <a:lnSpc>
                <a:spcPct val="90000"/>
              </a:lnSpc>
              <a:spcBef>
                <a:spcPts val="441"/>
              </a:spcBef>
              <a:spcAft>
                <a:spcPts val="0"/>
              </a:spcAft>
              <a:buSzPts val="1544"/>
              <a:buNone/>
              <a:defRPr sz="1544">
                <a:solidFill>
                  <a:srgbClr val="888888"/>
                </a:solidFill>
              </a:defRPr>
            </a:lvl4pPr>
            <a:lvl5pPr indent="-228600" lvl="4" marL="2286000" algn="l">
              <a:lnSpc>
                <a:spcPct val="90000"/>
              </a:lnSpc>
              <a:spcBef>
                <a:spcPts val="441"/>
              </a:spcBef>
              <a:spcAft>
                <a:spcPts val="0"/>
              </a:spcAft>
              <a:buSzPts val="1544"/>
              <a:buNone/>
              <a:defRPr sz="1544">
                <a:solidFill>
                  <a:srgbClr val="888888"/>
                </a:solidFill>
              </a:defRPr>
            </a:lvl5pPr>
            <a:lvl6pPr indent="-228600" lvl="5" marL="2743200" algn="l">
              <a:lnSpc>
                <a:spcPct val="90000"/>
              </a:lnSpc>
              <a:spcBef>
                <a:spcPts val="441"/>
              </a:spcBef>
              <a:spcAft>
                <a:spcPts val="0"/>
              </a:spcAft>
              <a:buSzPts val="1544"/>
              <a:buNone/>
              <a:defRPr sz="1544">
                <a:solidFill>
                  <a:srgbClr val="888888"/>
                </a:solidFill>
              </a:defRPr>
            </a:lvl6pPr>
            <a:lvl7pPr indent="-228600" lvl="6" marL="3200400" algn="l">
              <a:lnSpc>
                <a:spcPct val="90000"/>
              </a:lnSpc>
              <a:spcBef>
                <a:spcPts val="441"/>
              </a:spcBef>
              <a:spcAft>
                <a:spcPts val="0"/>
              </a:spcAft>
              <a:buSzPts val="1544"/>
              <a:buNone/>
              <a:defRPr sz="1544">
                <a:solidFill>
                  <a:srgbClr val="888888"/>
                </a:solidFill>
              </a:defRPr>
            </a:lvl7pPr>
            <a:lvl8pPr indent="-228600" lvl="7" marL="3657600" algn="l">
              <a:lnSpc>
                <a:spcPct val="90000"/>
              </a:lnSpc>
              <a:spcBef>
                <a:spcPts val="441"/>
              </a:spcBef>
              <a:spcAft>
                <a:spcPts val="0"/>
              </a:spcAft>
              <a:buSzPts val="1544"/>
              <a:buNone/>
              <a:defRPr sz="1544">
                <a:solidFill>
                  <a:srgbClr val="888888"/>
                </a:solidFill>
              </a:defRPr>
            </a:lvl8pPr>
            <a:lvl9pPr indent="-228600" lvl="8" marL="4114800" algn="l">
              <a:lnSpc>
                <a:spcPct val="90000"/>
              </a:lnSpc>
              <a:spcBef>
                <a:spcPts val="441"/>
              </a:spcBef>
              <a:spcAft>
                <a:spcPts val="441"/>
              </a:spcAft>
              <a:buSzPts val="1544"/>
              <a:buNone/>
              <a:defRPr sz="1544">
                <a:solidFill>
                  <a:srgbClr val="888888"/>
                </a:solidFill>
              </a:defRPr>
            </a:lvl9pPr>
          </a:lstStyle>
          <a:p/>
        </p:txBody>
      </p:sp>
      <p:sp>
        <p:nvSpPr>
          <p:cNvPr id="52" name="Google Shape;52;p92"/>
          <p:cNvSpPr txBox="1"/>
          <p:nvPr>
            <p:ph idx="10" type="dt"/>
          </p:nvPr>
        </p:nvSpPr>
        <p:spPr>
          <a:xfrm>
            <a:off x="1210009" y="7123708"/>
            <a:ext cx="2726258"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2"/>
          <p:cNvSpPr txBox="1"/>
          <p:nvPr>
            <p:ph idx="11" type="ftr"/>
          </p:nvPr>
        </p:nvSpPr>
        <p:spPr>
          <a:xfrm>
            <a:off x="4064883" y="7123708"/>
            <a:ext cx="5318272"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2"/>
          <p:cNvSpPr txBox="1"/>
          <p:nvPr>
            <p:ph idx="12" type="sldNum"/>
          </p:nvPr>
        </p:nvSpPr>
        <p:spPr>
          <a:xfrm>
            <a:off x="10917576" y="7123708"/>
            <a:ext cx="1446815" cy="4026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5" name="Google Shape;55;p92"/>
          <p:cNvCxnSpPr/>
          <p:nvPr/>
        </p:nvCxnSpPr>
        <p:spPr>
          <a:xfrm>
            <a:off x="1331726" y="4789805"/>
            <a:ext cx="10890076"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6" name="Shape 56"/>
        <p:cNvGrpSpPr/>
        <p:nvPr/>
      </p:nvGrpSpPr>
      <p:grpSpPr>
        <a:xfrm>
          <a:off x="0" y="0"/>
          <a:ext cx="0" cy="0"/>
          <a:chOff x="0" y="0"/>
          <a:chExt cx="0" cy="0"/>
        </a:xfrm>
      </p:grpSpPr>
      <p:sp>
        <p:nvSpPr>
          <p:cNvPr id="57" name="Google Shape;57;p93"/>
          <p:cNvSpPr txBox="1"/>
          <p:nvPr>
            <p:ph type="title"/>
          </p:nvPr>
        </p:nvSpPr>
        <p:spPr>
          <a:xfrm>
            <a:off x="1210008" y="316060"/>
            <a:ext cx="11091744" cy="1599863"/>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3"/>
          <p:cNvSpPr txBox="1"/>
          <p:nvPr>
            <p:ph idx="1" type="body"/>
          </p:nvPr>
        </p:nvSpPr>
        <p:spPr>
          <a:xfrm>
            <a:off x="1210008" y="2035785"/>
            <a:ext cx="5445038" cy="81195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323"/>
              </a:spcBef>
              <a:spcAft>
                <a:spcPts val="0"/>
              </a:spcAft>
              <a:buSzPts val="2205"/>
              <a:buNone/>
              <a:defRPr b="0" sz="2205" cap="none">
                <a:solidFill>
                  <a:schemeClr val="dk2"/>
                </a:solidFill>
              </a:defRPr>
            </a:lvl1pPr>
            <a:lvl2pPr indent="-228600" lvl="1" marL="914400" algn="l">
              <a:lnSpc>
                <a:spcPct val="90000"/>
              </a:lnSpc>
              <a:spcBef>
                <a:spcPts val="221"/>
              </a:spcBef>
              <a:spcAft>
                <a:spcPts val="0"/>
              </a:spcAft>
              <a:buSzPts val="2205"/>
              <a:buNone/>
              <a:defRPr b="1" sz="2205"/>
            </a:lvl2pPr>
            <a:lvl3pPr indent="-228600" lvl="2" marL="1371600" algn="l">
              <a:lnSpc>
                <a:spcPct val="90000"/>
              </a:lnSpc>
              <a:spcBef>
                <a:spcPts val="441"/>
              </a:spcBef>
              <a:spcAft>
                <a:spcPts val="0"/>
              </a:spcAft>
              <a:buSzPts val="1985"/>
              <a:buNone/>
              <a:defRPr b="1" sz="1985"/>
            </a:lvl3pPr>
            <a:lvl4pPr indent="-228600" lvl="3" marL="1828800" algn="l">
              <a:lnSpc>
                <a:spcPct val="90000"/>
              </a:lnSpc>
              <a:spcBef>
                <a:spcPts val="441"/>
              </a:spcBef>
              <a:spcAft>
                <a:spcPts val="0"/>
              </a:spcAft>
              <a:buSzPts val="1764"/>
              <a:buNone/>
              <a:defRPr b="1" sz="1764"/>
            </a:lvl4pPr>
            <a:lvl5pPr indent="-228600" lvl="4" marL="2286000" algn="l">
              <a:lnSpc>
                <a:spcPct val="90000"/>
              </a:lnSpc>
              <a:spcBef>
                <a:spcPts val="441"/>
              </a:spcBef>
              <a:spcAft>
                <a:spcPts val="0"/>
              </a:spcAft>
              <a:buSzPts val="1764"/>
              <a:buNone/>
              <a:defRPr b="1" sz="1764"/>
            </a:lvl5pPr>
            <a:lvl6pPr indent="-228600" lvl="5" marL="2743200" algn="l">
              <a:lnSpc>
                <a:spcPct val="90000"/>
              </a:lnSpc>
              <a:spcBef>
                <a:spcPts val="441"/>
              </a:spcBef>
              <a:spcAft>
                <a:spcPts val="0"/>
              </a:spcAft>
              <a:buSzPts val="1764"/>
              <a:buNone/>
              <a:defRPr b="1" sz="1764"/>
            </a:lvl6pPr>
            <a:lvl7pPr indent="-228600" lvl="6" marL="3200400" algn="l">
              <a:lnSpc>
                <a:spcPct val="90000"/>
              </a:lnSpc>
              <a:spcBef>
                <a:spcPts val="441"/>
              </a:spcBef>
              <a:spcAft>
                <a:spcPts val="0"/>
              </a:spcAft>
              <a:buSzPts val="1764"/>
              <a:buNone/>
              <a:defRPr b="1" sz="1764"/>
            </a:lvl7pPr>
            <a:lvl8pPr indent="-228600" lvl="7" marL="3657600" algn="l">
              <a:lnSpc>
                <a:spcPct val="90000"/>
              </a:lnSpc>
              <a:spcBef>
                <a:spcPts val="441"/>
              </a:spcBef>
              <a:spcAft>
                <a:spcPts val="0"/>
              </a:spcAft>
              <a:buSzPts val="1764"/>
              <a:buNone/>
              <a:defRPr b="1" sz="1764"/>
            </a:lvl8pPr>
            <a:lvl9pPr indent="-228600" lvl="8" marL="4114800" algn="l">
              <a:lnSpc>
                <a:spcPct val="90000"/>
              </a:lnSpc>
              <a:spcBef>
                <a:spcPts val="441"/>
              </a:spcBef>
              <a:spcAft>
                <a:spcPts val="441"/>
              </a:spcAft>
              <a:buSzPts val="1764"/>
              <a:buNone/>
              <a:defRPr b="1" sz="1764"/>
            </a:lvl9pPr>
          </a:lstStyle>
          <a:p/>
        </p:txBody>
      </p:sp>
      <p:sp>
        <p:nvSpPr>
          <p:cNvPr id="59" name="Google Shape;59;p93"/>
          <p:cNvSpPr txBox="1"/>
          <p:nvPr>
            <p:ph idx="2" type="body"/>
          </p:nvPr>
        </p:nvSpPr>
        <p:spPr>
          <a:xfrm>
            <a:off x="1210008" y="2847740"/>
            <a:ext cx="5445038" cy="3725404"/>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323"/>
              </a:spcBef>
              <a:spcAft>
                <a:spcPts val="0"/>
              </a:spcAft>
              <a:buSzPts val="1800"/>
              <a:buChar char=" "/>
              <a:defRPr/>
            </a:lvl1pPr>
            <a:lvl2pPr indent="-342900" lvl="1" marL="914400" algn="l">
              <a:lnSpc>
                <a:spcPct val="90000"/>
              </a:lnSpc>
              <a:spcBef>
                <a:spcPts val="221"/>
              </a:spcBef>
              <a:spcAft>
                <a:spcPts val="0"/>
              </a:spcAft>
              <a:buSzPts val="1800"/>
              <a:buChar char="◦"/>
              <a:defRPr/>
            </a:lvl2pPr>
            <a:lvl3pPr indent="-342900" lvl="2" marL="1371600" algn="l">
              <a:lnSpc>
                <a:spcPct val="90000"/>
              </a:lnSpc>
              <a:spcBef>
                <a:spcPts val="441"/>
              </a:spcBef>
              <a:spcAft>
                <a:spcPts val="0"/>
              </a:spcAft>
              <a:buSzPts val="1800"/>
              <a:buChar char="◦"/>
              <a:defRPr/>
            </a:lvl3pPr>
            <a:lvl4pPr indent="-342900" lvl="3" marL="1828800" algn="l">
              <a:lnSpc>
                <a:spcPct val="90000"/>
              </a:lnSpc>
              <a:spcBef>
                <a:spcPts val="441"/>
              </a:spcBef>
              <a:spcAft>
                <a:spcPts val="0"/>
              </a:spcAft>
              <a:buSzPts val="1800"/>
              <a:buChar char="◦"/>
              <a:defRPr/>
            </a:lvl4pPr>
            <a:lvl5pPr indent="-342900" lvl="4" marL="2286000" algn="l">
              <a:lnSpc>
                <a:spcPct val="90000"/>
              </a:lnSpc>
              <a:spcBef>
                <a:spcPts val="441"/>
              </a:spcBef>
              <a:spcAft>
                <a:spcPts val="0"/>
              </a:spcAft>
              <a:buSzPts val="1800"/>
              <a:buChar char="◦"/>
              <a:defRPr/>
            </a:lvl5pPr>
            <a:lvl6pPr indent="-342900" lvl="5" marL="2743200" algn="l">
              <a:lnSpc>
                <a:spcPct val="90000"/>
              </a:lnSpc>
              <a:spcBef>
                <a:spcPts val="441"/>
              </a:spcBef>
              <a:spcAft>
                <a:spcPts val="0"/>
              </a:spcAft>
              <a:buSzPts val="1800"/>
              <a:buChar char="◦"/>
              <a:defRPr/>
            </a:lvl6pPr>
            <a:lvl7pPr indent="-342900" lvl="6" marL="3200400" algn="l">
              <a:lnSpc>
                <a:spcPct val="90000"/>
              </a:lnSpc>
              <a:spcBef>
                <a:spcPts val="441"/>
              </a:spcBef>
              <a:spcAft>
                <a:spcPts val="0"/>
              </a:spcAft>
              <a:buSzPts val="1800"/>
              <a:buChar char="◦"/>
              <a:defRPr/>
            </a:lvl7pPr>
            <a:lvl8pPr indent="-342900" lvl="7" marL="3657600" algn="l">
              <a:lnSpc>
                <a:spcPct val="90000"/>
              </a:lnSpc>
              <a:spcBef>
                <a:spcPts val="441"/>
              </a:spcBef>
              <a:spcAft>
                <a:spcPts val="0"/>
              </a:spcAft>
              <a:buSzPts val="1800"/>
              <a:buChar char="◦"/>
              <a:defRPr/>
            </a:lvl8pPr>
            <a:lvl9pPr indent="-342900" lvl="8" marL="4114800" algn="l">
              <a:lnSpc>
                <a:spcPct val="90000"/>
              </a:lnSpc>
              <a:spcBef>
                <a:spcPts val="441"/>
              </a:spcBef>
              <a:spcAft>
                <a:spcPts val="441"/>
              </a:spcAft>
              <a:buSzPts val="1800"/>
              <a:buChar char="◦"/>
              <a:defRPr/>
            </a:lvl9pPr>
          </a:lstStyle>
          <a:p/>
        </p:txBody>
      </p:sp>
      <p:sp>
        <p:nvSpPr>
          <p:cNvPr id="60" name="Google Shape;60;p93"/>
          <p:cNvSpPr txBox="1"/>
          <p:nvPr>
            <p:ph idx="3" type="body"/>
          </p:nvPr>
        </p:nvSpPr>
        <p:spPr>
          <a:xfrm>
            <a:off x="6856714" y="2035785"/>
            <a:ext cx="5445038" cy="81195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323"/>
              </a:spcBef>
              <a:spcAft>
                <a:spcPts val="0"/>
              </a:spcAft>
              <a:buSzPts val="2205"/>
              <a:buNone/>
              <a:defRPr b="0" sz="2205" cap="none">
                <a:solidFill>
                  <a:schemeClr val="dk2"/>
                </a:solidFill>
              </a:defRPr>
            </a:lvl1pPr>
            <a:lvl2pPr indent="-228600" lvl="1" marL="914400" algn="l">
              <a:lnSpc>
                <a:spcPct val="90000"/>
              </a:lnSpc>
              <a:spcBef>
                <a:spcPts val="221"/>
              </a:spcBef>
              <a:spcAft>
                <a:spcPts val="0"/>
              </a:spcAft>
              <a:buSzPts val="2205"/>
              <a:buNone/>
              <a:defRPr b="1" sz="2205"/>
            </a:lvl2pPr>
            <a:lvl3pPr indent="-228600" lvl="2" marL="1371600" algn="l">
              <a:lnSpc>
                <a:spcPct val="90000"/>
              </a:lnSpc>
              <a:spcBef>
                <a:spcPts val="441"/>
              </a:spcBef>
              <a:spcAft>
                <a:spcPts val="0"/>
              </a:spcAft>
              <a:buSzPts val="1985"/>
              <a:buNone/>
              <a:defRPr b="1" sz="1985"/>
            </a:lvl3pPr>
            <a:lvl4pPr indent="-228600" lvl="3" marL="1828800" algn="l">
              <a:lnSpc>
                <a:spcPct val="90000"/>
              </a:lnSpc>
              <a:spcBef>
                <a:spcPts val="441"/>
              </a:spcBef>
              <a:spcAft>
                <a:spcPts val="0"/>
              </a:spcAft>
              <a:buSzPts val="1764"/>
              <a:buNone/>
              <a:defRPr b="1" sz="1764"/>
            </a:lvl4pPr>
            <a:lvl5pPr indent="-228600" lvl="4" marL="2286000" algn="l">
              <a:lnSpc>
                <a:spcPct val="90000"/>
              </a:lnSpc>
              <a:spcBef>
                <a:spcPts val="441"/>
              </a:spcBef>
              <a:spcAft>
                <a:spcPts val="0"/>
              </a:spcAft>
              <a:buSzPts val="1764"/>
              <a:buNone/>
              <a:defRPr b="1" sz="1764"/>
            </a:lvl5pPr>
            <a:lvl6pPr indent="-228600" lvl="5" marL="2743200" algn="l">
              <a:lnSpc>
                <a:spcPct val="90000"/>
              </a:lnSpc>
              <a:spcBef>
                <a:spcPts val="441"/>
              </a:spcBef>
              <a:spcAft>
                <a:spcPts val="0"/>
              </a:spcAft>
              <a:buSzPts val="1764"/>
              <a:buNone/>
              <a:defRPr b="1" sz="1764"/>
            </a:lvl6pPr>
            <a:lvl7pPr indent="-228600" lvl="6" marL="3200400" algn="l">
              <a:lnSpc>
                <a:spcPct val="90000"/>
              </a:lnSpc>
              <a:spcBef>
                <a:spcPts val="441"/>
              </a:spcBef>
              <a:spcAft>
                <a:spcPts val="0"/>
              </a:spcAft>
              <a:buSzPts val="1764"/>
              <a:buNone/>
              <a:defRPr b="1" sz="1764"/>
            </a:lvl7pPr>
            <a:lvl8pPr indent="-228600" lvl="7" marL="3657600" algn="l">
              <a:lnSpc>
                <a:spcPct val="90000"/>
              </a:lnSpc>
              <a:spcBef>
                <a:spcPts val="441"/>
              </a:spcBef>
              <a:spcAft>
                <a:spcPts val="0"/>
              </a:spcAft>
              <a:buSzPts val="1764"/>
              <a:buNone/>
              <a:defRPr b="1" sz="1764"/>
            </a:lvl8pPr>
            <a:lvl9pPr indent="-228600" lvl="8" marL="4114800" algn="l">
              <a:lnSpc>
                <a:spcPct val="90000"/>
              </a:lnSpc>
              <a:spcBef>
                <a:spcPts val="441"/>
              </a:spcBef>
              <a:spcAft>
                <a:spcPts val="441"/>
              </a:spcAft>
              <a:buSzPts val="1764"/>
              <a:buNone/>
              <a:defRPr b="1" sz="1764"/>
            </a:lvl9pPr>
          </a:lstStyle>
          <a:p/>
        </p:txBody>
      </p:sp>
      <p:sp>
        <p:nvSpPr>
          <p:cNvPr id="61" name="Google Shape;61;p93"/>
          <p:cNvSpPr txBox="1"/>
          <p:nvPr>
            <p:ph idx="4" type="body"/>
          </p:nvPr>
        </p:nvSpPr>
        <p:spPr>
          <a:xfrm>
            <a:off x="6856714" y="2847740"/>
            <a:ext cx="5445038" cy="3725404"/>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323"/>
              </a:spcBef>
              <a:spcAft>
                <a:spcPts val="0"/>
              </a:spcAft>
              <a:buSzPts val="1800"/>
              <a:buChar char=" "/>
              <a:defRPr/>
            </a:lvl1pPr>
            <a:lvl2pPr indent="-342900" lvl="1" marL="914400" algn="l">
              <a:lnSpc>
                <a:spcPct val="90000"/>
              </a:lnSpc>
              <a:spcBef>
                <a:spcPts val="221"/>
              </a:spcBef>
              <a:spcAft>
                <a:spcPts val="0"/>
              </a:spcAft>
              <a:buSzPts val="1800"/>
              <a:buChar char="◦"/>
              <a:defRPr/>
            </a:lvl2pPr>
            <a:lvl3pPr indent="-342900" lvl="2" marL="1371600" algn="l">
              <a:lnSpc>
                <a:spcPct val="90000"/>
              </a:lnSpc>
              <a:spcBef>
                <a:spcPts val="441"/>
              </a:spcBef>
              <a:spcAft>
                <a:spcPts val="0"/>
              </a:spcAft>
              <a:buSzPts val="1800"/>
              <a:buChar char="◦"/>
              <a:defRPr/>
            </a:lvl3pPr>
            <a:lvl4pPr indent="-342900" lvl="3" marL="1828800" algn="l">
              <a:lnSpc>
                <a:spcPct val="90000"/>
              </a:lnSpc>
              <a:spcBef>
                <a:spcPts val="441"/>
              </a:spcBef>
              <a:spcAft>
                <a:spcPts val="0"/>
              </a:spcAft>
              <a:buSzPts val="1800"/>
              <a:buChar char="◦"/>
              <a:defRPr/>
            </a:lvl4pPr>
            <a:lvl5pPr indent="-342900" lvl="4" marL="2286000" algn="l">
              <a:lnSpc>
                <a:spcPct val="90000"/>
              </a:lnSpc>
              <a:spcBef>
                <a:spcPts val="441"/>
              </a:spcBef>
              <a:spcAft>
                <a:spcPts val="0"/>
              </a:spcAft>
              <a:buSzPts val="1800"/>
              <a:buChar char="◦"/>
              <a:defRPr/>
            </a:lvl5pPr>
            <a:lvl6pPr indent="-342900" lvl="5" marL="2743200" algn="l">
              <a:lnSpc>
                <a:spcPct val="90000"/>
              </a:lnSpc>
              <a:spcBef>
                <a:spcPts val="441"/>
              </a:spcBef>
              <a:spcAft>
                <a:spcPts val="0"/>
              </a:spcAft>
              <a:buSzPts val="1800"/>
              <a:buChar char="◦"/>
              <a:defRPr/>
            </a:lvl6pPr>
            <a:lvl7pPr indent="-342900" lvl="6" marL="3200400" algn="l">
              <a:lnSpc>
                <a:spcPct val="90000"/>
              </a:lnSpc>
              <a:spcBef>
                <a:spcPts val="441"/>
              </a:spcBef>
              <a:spcAft>
                <a:spcPts val="0"/>
              </a:spcAft>
              <a:buSzPts val="1800"/>
              <a:buChar char="◦"/>
              <a:defRPr/>
            </a:lvl7pPr>
            <a:lvl8pPr indent="-342900" lvl="7" marL="3657600" algn="l">
              <a:lnSpc>
                <a:spcPct val="90000"/>
              </a:lnSpc>
              <a:spcBef>
                <a:spcPts val="441"/>
              </a:spcBef>
              <a:spcAft>
                <a:spcPts val="0"/>
              </a:spcAft>
              <a:buSzPts val="1800"/>
              <a:buChar char="◦"/>
              <a:defRPr/>
            </a:lvl8pPr>
            <a:lvl9pPr indent="-342900" lvl="8" marL="4114800" algn="l">
              <a:lnSpc>
                <a:spcPct val="90000"/>
              </a:lnSpc>
              <a:spcBef>
                <a:spcPts val="441"/>
              </a:spcBef>
              <a:spcAft>
                <a:spcPts val="441"/>
              </a:spcAft>
              <a:buSzPts val="1800"/>
              <a:buChar char="◦"/>
              <a:defRPr/>
            </a:lvl9pPr>
          </a:lstStyle>
          <a:p/>
        </p:txBody>
      </p:sp>
      <p:sp>
        <p:nvSpPr>
          <p:cNvPr id="62" name="Google Shape;62;p93"/>
          <p:cNvSpPr txBox="1"/>
          <p:nvPr>
            <p:ph idx="10" type="dt"/>
          </p:nvPr>
        </p:nvSpPr>
        <p:spPr>
          <a:xfrm>
            <a:off x="1210009" y="7123708"/>
            <a:ext cx="2726258"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3"/>
          <p:cNvSpPr txBox="1"/>
          <p:nvPr>
            <p:ph idx="11" type="ftr"/>
          </p:nvPr>
        </p:nvSpPr>
        <p:spPr>
          <a:xfrm>
            <a:off x="4064883" y="7123708"/>
            <a:ext cx="5318272"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3"/>
          <p:cNvSpPr txBox="1"/>
          <p:nvPr>
            <p:ph idx="12" type="sldNum"/>
          </p:nvPr>
        </p:nvSpPr>
        <p:spPr>
          <a:xfrm>
            <a:off x="10917576" y="7123708"/>
            <a:ext cx="1446815" cy="4026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94"/>
          <p:cNvSpPr/>
          <p:nvPr/>
        </p:nvSpPr>
        <p:spPr>
          <a:xfrm>
            <a:off x="18" y="0"/>
            <a:ext cx="4466947" cy="756285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4"/>
          <p:cNvSpPr/>
          <p:nvPr/>
        </p:nvSpPr>
        <p:spPr>
          <a:xfrm>
            <a:off x="4455125" y="0"/>
            <a:ext cx="70584" cy="75628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4"/>
          <p:cNvSpPr txBox="1"/>
          <p:nvPr>
            <p:ph type="title"/>
          </p:nvPr>
        </p:nvSpPr>
        <p:spPr>
          <a:xfrm>
            <a:off x="504170" y="655446"/>
            <a:ext cx="3529191" cy="252095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970"/>
              <a:buFont typeface="Calibri"/>
              <a:buNone/>
              <a:defRPr b="0" sz="397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4"/>
          <p:cNvSpPr txBox="1"/>
          <p:nvPr>
            <p:ph idx="1" type="body"/>
          </p:nvPr>
        </p:nvSpPr>
        <p:spPr>
          <a:xfrm>
            <a:off x="5293787" y="806704"/>
            <a:ext cx="7159216" cy="5798185"/>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323"/>
              </a:spcBef>
              <a:spcAft>
                <a:spcPts val="0"/>
              </a:spcAft>
              <a:buSzPts val="1800"/>
              <a:buChar char=" "/>
              <a:defRPr/>
            </a:lvl1pPr>
            <a:lvl2pPr indent="-342900" lvl="1" marL="914400" algn="l">
              <a:lnSpc>
                <a:spcPct val="90000"/>
              </a:lnSpc>
              <a:spcBef>
                <a:spcPts val="221"/>
              </a:spcBef>
              <a:spcAft>
                <a:spcPts val="0"/>
              </a:spcAft>
              <a:buSzPts val="1800"/>
              <a:buChar char="◦"/>
              <a:defRPr/>
            </a:lvl2pPr>
            <a:lvl3pPr indent="-342900" lvl="2" marL="1371600" algn="l">
              <a:lnSpc>
                <a:spcPct val="90000"/>
              </a:lnSpc>
              <a:spcBef>
                <a:spcPts val="441"/>
              </a:spcBef>
              <a:spcAft>
                <a:spcPts val="0"/>
              </a:spcAft>
              <a:buSzPts val="1800"/>
              <a:buChar char="◦"/>
              <a:defRPr/>
            </a:lvl3pPr>
            <a:lvl4pPr indent="-342900" lvl="3" marL="1828800" algn="l">
              <a:lnSpc>
                <a:spcPct val="90000"/>
              </a:lnSpc>
              <a:spcBef>
                <a:spcPts val="441"/>
              </a:spcBef>
              <a:spcAft>
                <a:spcPts val="0"/>
              </a:spcAft>
              <a:buSzPts val="1800"/>
              <a:buChar char="◦"/>
              <a:defRPr/>
            </a:lvl4pPr>
            <a:lvl5pPr indent="-342900" lvl="4" marL="2286000" algn="l">
              <a:lnSpc>
                <a:spcPct val="90000"/>
              </a:lnSpc>
              <a:spcBef>
                <a:spcPts val="441"/>
              </a:spcBef>
              <a:spcAft>
                <a:spcPts val="0"/>
              </a:spcAft>
              <a:buSzPts val="1800"/>
              <a:buChar char="◦"/>
              <a:defRPr/>
            </a:lvl5pPr>
            <a:lvl6pPr indent="-342900" lvl="5" marL="2743200" algn="l">
              <a:lnSpc>
                <a:spcPct val="90000"/>
              </a:lnSpc>
              <a:spcBef>
                <a:spcPts val="441"/>
              </a:spcBef>
              <a:spcAft>
                <a:spcPts val="0"/>
              </a:spcAft>
              <a:buSzPts val="1800"/>
              <a:buChar char="◦"/>
              <a:defRPr/>
            </a:lvl6pPr>
            <a:lvl7pPr indent="-342900" lvl="6" marL="3200400" algn="l">
              <a:lnSpc>
                <a:spcPct val="90000"/>
              </a:lnSpc>
              <a:spcBef>
                <a:spcPts val="441"/>
              </a:spcBef>
              <a:spcAft>
                <a:spcPts val="0"/>
              </a:spcAft>
              <a:buSzPts val="1800"/>
              <a:buChar char="◦"/>
              <a:defRPr/>
            </a:lvl7pPr>
            <a:lvl8pPr indent="-342900" lvl="7" marL="3657600" algn="l">
              <a:lnSpc>
                <a:spcPct val="90000"/>
              </a:lnSpc>
              <a:spcBef>
                <a:spcPts val="441"/>
              </a:spcBef>
              <a:spcAft>
                <a:spcPts val="0"/>
              </a:spcAft>
              <a:buSzPts val="1800"/>
              <a:buChar char="◦"/>
              <a:defRPr/>
            </a:lvl8pPr>
            <a:lvl9pPr indent="-342900" lvl="8" marL="4114800" algn="l">
              <a:lnSpc>
                <a:spcPct val="90000"/>
              </a:lnSpc>
              <a:spcBef>
                <a:spcPts val="441"/>
              </a:spcBef>
              <a:spcAft>
                <a:spcPts val="441"/>
              </a:spcAft>
              <a:buSzPts val="1800"/>
              <a:buChar char="◦"/>
              <a:defRPr/>
            </a:lvl9pPr>
          </a:lstStyle>
          <a:p/>
        </p:txBody>
      </p:sp>
      <p:sp>
        <p:nvSpPr>
          <p:cNvPr id="70" name="Google Shape;70;p94"/>
          <p:cNvSpPr txBox="1"/>
          <p:nvPr>
            <p:ph idx="2" type="body"/>
          </p:nvPr>
        </p:nvSpPr>
        <p:spPr>
          <a:xfrm>
            <a:off x="504170" y="3226816"/>
            <a:ext cx="3529191" cy="372642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323"/>
              </a:spcBef>
              <a:spcAft>
                <a:spcPts val="0"/>
              </a:spcAft>
              <a:buSzPts val="1654"/>
              <a:buNone/>
              <a:defRPr sz="1654">
                <a:solidFill>
                  <a:srgbClr val="FFFFFF"/>
                </a:solidFill>
              </a:defRPr>
            </a:lvl1pPr>
            <a:lvl2pPr indent="-228600" lvl="1" marL="914400" algn="l">
              <a:lnSpc>
                <a:spcPct val="90000"/>
              </a:lnSpc>
              <a:spcBef>
                <a:spcPts val="221"/>
              </a:spcBef>
              <a:spcAft>
                <a:spcPts val="0"/>
              </a:spcAft>
              <a:buSzPts val="1323"/>
              <a:buNone/>
              <a:defRPr sz="1323"/>
            </a:lvl2pPr>
            <a:lvl3pPr indent="-228600" lvl="2" marL="1371600" algn="l">
              <a:lnSpc>
                <a:spcPct val="90000"/>
              </a:lnSpc>
              <a:spcBef>
                <a:spcPts val="441"/>
              </a:spcBef>
              <a:spcAft>
                <a:spcPts val="0"/>
              </a:spcAft>
              <a:buSzPts val="1103"/>
              <a:buNone/>
              <a:defRPr sz="1103"/>
            </a:lvl3pPr>
            <a:lvl4pPr indent="-228600" lvl="3" marL="1828800" algn="l">
              <a:lnSpc>
                <a:spcPct val="90000"/>
              </a:lnSpc>
              <a:spcBef>
                <a:spcPts val="441"/>
              </a:spcBef>
              <a:spcAft>
                <a:spcPts val="0"/>
              </a:spcAft>
              <a:buSzPts val="992"/>
              <a:buNone/>
              <a:defRPr sz="992"/>
            </a:lvl4pPr>
            <a:lvl5pPr indent="-228600" lvl="4" marL="2286000" algn="l">
              <a:lnSpc>
                <a:spcPct val="90000"/>
              </a:lnSpc>
              <a:spcBef>
                <a:spcPts val="441"/>
              </a:spcBef>
              <a:spcAft>
                <a:spcPts val="0"/>
              </a:spcAft>
              <a:buSzPts val="992"/>
              <a:buNone/>
              <a:defRPr sz="992"/>
            </a:lvl5pPr>
            <a:lvl6pPr indent="-228600" lvl="5" marL="2743200" algn="l">
              <a:lnSpc>
                <a:spcPct val="90000"/>
              </a:lnSpc>
              <a:spcBef>
                <a:spcPts val="441"/>
              </a:spcBef>
              <a:spcAft>
                <a:spcPts val="0"/>
              </a:spcAft>
              <a:buSzPts val="992"/>
              <a:buNone/>
              <a:defRPr sz="992"/>
            </a:lvl6pPr>
            <a:lvl7pPr indent="-228600" lvl="6" marL="3200400" algn="l">
              <a:lnSpc>
                <a:spcPct val="90000"/>
              </a:lnSpc>
              <a:spcBef>
                <a:spcPts val="441"/>
              </a:spcBef>
              <a:spcAft>
                <a:spcPts val="0"/>
              </a:spcAft>
              <a:buSzPts val="992"/>
              <a:buNone/>
              <a:defRPr sz="992"/>
            </a:lvl7pPr>
            <a:lvl8pPr indent="-228600" lvl="7" marL="3657600" algn="l">
              <a:lnSpc>
                <a:spcPct val="90000"/>
              </a:lnSpc>
              <a:spcBef>
                <a:spcPts val="441"/>
              </a:spcBef>
              <a:spcAft>
                <a:spcPts val="0"/>
              </a:spcAft>
              <a:buSzPts val="992"/>
              <a:buNone/>
              <a:defRPr sz="992"/>
            </a:lvl8pPr>
            <a:lvl9pPr indent="-228600" lvl="8" marL="4114800" algn="l">
              <a:lnSpc>
                <a:spcPct val="90000"/>
              </a:lnSpc>
              <a:spcBef>
                <a:spcPts val="441"/>
              </a:spcBef>
              <a:spcAft>
                <a:spcPts val="441"/>
              </a:spcAft>
              <a:buSzPts val="992"/>
              <a:buNone/>
              <a:defRPr sz="992"/>
            </a:lvl9pPr>
          </a:lstStyle>
          <a:p/>
        </p:txBody>
      </p:sp>
      <p:sp>
        <p:nvSpPr>
          <p:cNvPr id="71" name="Google Shape;71;p94"/>
          <p:cNvSpPr txBox="1"/>
          <p:nvPr>
            <p:ph idx="10" type="dt"/>
          </p:nvPr>
        </p:nvSpPr>
        <p:spPr>
          <a:xfrm>
            <a:off x="513336" y="7123708"/>
            <a:ext cx="2887521"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4"/>
          <p:cNvSpPr txBox="1"/>
          <p:nvPr>
            <p:ph idx="11" type="ftr"/>
          </p:nvPr>
        </p:nvSpPr>
        <p:spPr>
          <a:xfrm>
            <a:off x="5293787" y="7123708"/>
            <a:ext cx="5125730"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4"/>
          <p:cNvSpPr txBox="1"/>
          <p:nvPr>
            <p:ph idx="12" type="sldNum"/>
          </p:nvPr>
        </p:nvSpPr>
        <p:spPr>
          <a:xfrm>
            <a:off x="10917576" y="7123708"/>
            <a:ext cx="1446815" cy="4026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58">
                <a:solidFill>
                  <a:schemeClr val="dk2"/>
                </a:solidFill>
                <a:latin typeface="Calibri"/>
                <a:ea typeface="Calibri"/>
                <a:cs typeface="Calibri"/>
                <a:sym typeface="Calibri"/>
              </a:defRPr>
            </a:lvl1pPr>
            <a:lvl2pPr indent="0" lvl="1" marL="0" algn="r">
              <a:spcBef>
                <a:spcPts val="0"/>
              </a:spcBef>
              <a:buNone/>
              <a:defRPr sz="1158">
                <a:solidFill>
                  <a:schemeClr val="dk2"/>
                </a:solidFill>
                <a:latin typeface="Calibri"/>
                <a:ea typeface="Calibri"/>
                <a:cs typeface="Calibri"/>
                <a:sym typeface="Calibri"/>
              </a:defRPr>
            </a:lvl2pPr>
            <a:lvl3pPr indent="0" lvl="2" marL="0" algn="r">
              <a:spcBef>
                <a:spcPts val="0"/>
              </a:spcBef>
              <a:buNone/>
              <a:defRPr sz="1158">
                <a:solidFill>
                  <a:schemeClr val="dk2"/>
                </a:solidFill>
                <a:latin typeface="Calibri"/>
                <a:ea typeface="Calibri"/>
                <a:cs typeface="Calibri"/>
                <a:sym typeface="Calibri"/>
              </a:defRPr>
            </a:lvl3pPr>
            <a:lvl4pPr indent="0" lvl="3" marL="0" algn="r">
              <a:spcBef>
                <a:spcPts val="0"/>
              </a:spcBef>
              <a:buNone/>
              <a:defRPr sz="1158">
                <a:solidFill>
                  <a:schemeClr val="dk2"/>
                </a:solidFill>
                <a:latin typeface="Calibri"/>
                <a:ea typeface="Calibri"/>
                <a:cs typeface="Calibri"/>
                <a:sym typeface="Calibri"/>
              </a:defRPr>
            </a:lvl4pPr>
            <a:lvl5pPr indent="0" lvl="4" marL="0" algn="r">
              <a:spcBef>
                <a:spcPts val="0"/>
              </a:spcBef>
              <a:buNone/>
              <a:defRPr sz="1158">
                <a:solidFill>
                  <a:schemeClr val="dk2"/>
                </a:solidFill>
                <a:latin typeface="Calibri"/>
                <a:ea typeface="Calibri"/>
                <a:cs typeface="Calibri"/>
                <a:sym typeface="Calibri"/>
              </a:defRPr>
            </a:lvl5pPr>
            <a:lvl6pPr indent="0" lvl="5" marL="0" algn="r">
              <a:spcBef>
                <a:spcPts val="0"/>
              </a:spcBef>
              <a:buNone/>
              <a:defRPr sz="1158">
                <a:solidFill>
                  <a:schemeClr val="dk2"/>
                </a:solidFill>
                <a:latin typeface="Calibri"/>
                <a:ea typeface="Calibri"/>
                <a:cs typeface="Calibri"/>
                <a:sym typeface="Calibri"/>
              </a:defRPr>
            </a:lvl6pPr>
            <a:lvl7pPr indent="0" lvl="6" marL="0" algn="r">
              <a:spcBef>
                <a:spcPts val="0"/>
              </a:spcBef>
              <a:buNone/>
              <a:defRPr sz="1158">
                <a:solidFill>
                  <a:schemeClr val="dk2"/>
                </a:solidFill>
                <a:latin typeface="Calibri"/>
                <a:ea typeface="Calibri"/>
                <a:cs typeface="Calibri"/>
                <a:sym typeface="Calibri"/>
              </a:defRPr>
            </a:lvl7pPr>
            <a:lvl8pPr indent="0" lvl="7" marL="0" algn="r">
              <a:spcBef>
                <a:spcPts val="0"/>
              </a:spcBef>
              <a:buNone/>
              <a:defRPr sz="1158">
                <a:solidFill>
                  <a:schemeClr val="dk2"/>
                </a:solidFill>
                <a:latin typeface="Calibri"/>
                <a:ea typeface="Calibri"/>
                <a:cs typeface="Calibri"/>
                <a:sym typeface="Calibri"/>
              </a:defRPr>
            </a:lvl8pPr>
            <a:lvl9pPr indent="0" lvl="8" marL="0" algn="r">
              <a:spcBef>
                <a:spcPts val="0"/>
              </a:spcBef>
              <a:buNone/>
              <a:defRPr sz="1158">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95"/>
          <p:cNvSpPr/>
          <p:nvPr/>
        </p:nvSpPr>
        <p:spPr>
          <a:xfrm>
            <a:off x="0" y="5462058"/>
            <a:ext cx="13441037" cy="210079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5"/>
          <p:cNvSpPr/>
          <p:nvPr/>
        </p:nvSpPr>
        <p:spPr>
          <a:xfrm>
            <a:off x="17" y="5420236"/>
            <a:ext cx="13441037" cy="7058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5"/>
          <p:cNvSpPr txBox="1"/>
          <p:nvPr>
            <p:ph type="title"/>
          </p:nvPr>
        </p:nvSpPr>
        <p:spPr>
          <a:xfrm>
            <a:off x="1210009" y="5596509"/>
            <a:ext cx="11152244" cy="907542"/>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970"/>
              <a:buFont typeface="Calibri"/>
              <a:buNone/>
              <a:defRPr b="0" sz="397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8" name="Google Shape;78;p95"/>
          <p:cNvPicPr preferRelativeResize="0"/>
          <p:nvPr>
            <p:ph idx="2" type="pic"/>
          </p:nvPr>
        </p:nvPicPr>
        <p:blipFill/>
        <p:spPr>
          <a:xfrm>
            <a:off x="17" y="0"/>
            <a:ext cx="13444520" cy="5420237"/>
          </a:xfrm>
          <a:prstGeom prst="rect">
            <a:avLst/>
          </a:prstGeom>
          <a:blipFill rotWithShape="1">
            <a:blip r:embed="rId2">
              <a:alphaModFix/>
            </a:blip>
            <a:stretch>
              <a:fillRect b="0" l="0" r="0" t="0"/>
            </a:stretch>
          </a:blipFill>
          <a:ln>
            <a:noFill/>
          </a:ln>
        </p:spPr>
      </p:pic>
      <p:sp>
        <p:nvSpPr>
          <p:cNvPr id="79" name="Google Shape;79;p95"/>
          <p:cNvSpPr txBox="1"/>
          <p:nvPr>
            <p:ph idx="1" type="body"/>
          </p:nvPr>
        </p:nvSpPr>
        <p:spPr>
          <a:xfrm>
            <a:off x="1210009" y="6514134"/>
            <a:ext cx="11152244" cy="655447"/>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654"/>
              <a:buNone/>
              <a:defRPr sz="1654">
                <a:solidFill>
                  <a:srgbClr val="FFFFFF"/>
                </a:solidFill>
              </a:defRPr>
            </a:lvl1pPr>
            <a:lvl2pPr indent="-228600" lvl="1" marL="914400" algn="l">
              <a:lnSpc>
                <a:spcPct val="90000"/>
              </a:lnSpc>
              <a:spcBef>
                <a:spcPts val="662"/>
              </a:spcBef>
              <a:spcAft>
                <a:spcPts val="0"/>
              </a:spcAft>
              <a:buSzPts val="1323"/>
              <a:buNone/>
              <a:defRPr sz="1323"/>
            </a:lvl2pPr>
            <a:lvl3pPr indent="-228600" lvl="2" marL="1371600" algn="l">
              <a:lnSpc>
                <a:spcPct val="90000"/>
              </a:lnSpc>
              <a:spcBef>
                <a:spcPts val="441"/>
              </a:spcBef>
              <a:spcAft>
                <a:spcPts val="0"/>
              </a:spcAft>
              <a:buSzPts val="1103"/>
              <a:buNone/>
              <a:defRPr sz="1103"/>
            </a:lvl3pPr>
            <a:lvl4pPr indent="-228600" lvl="3" marL="1828800" algn="l">
              <a:lnSpc>
                <a:spcPct val="90000"/>
              </a:lnSpc>
              <a:spcBef>
                <a:spcPts val="441"/>
              </a:spcBef>
              <a:spcAft>
                <a:spcPts val="0"/>
              </a:spcAft>
              <a:buSzPts val="992"/>
              <a:buNone/>
              <a:defRPr sz="992"/>
            </a:lvl4pPr>
            <a:lvl5pPr indent="-228600" lvl="4" marL="2286000" algn="l">
              <a:lnSpc>
                <a:spcPct val="90000"/>
              </a:lnSpc>
              <a:spcBef>
                <a:spcPts val="441"/>
              </a:spcBef>
              <a:spcAft>
                <a:spcPts val="0"/>
              </a:spcAft>
              <a:buSzPts val="992"/>
              <a:buNone/>
              <a:defRPr sz="992"/>
            </a:lvl5pPr>
            <a:lvl6pPr indent="-228600" lvl="5" marL="2743200" algn="l">
              <a:lnSpc>
                <a:spcPct val="90000"/>
              </a:lnSpc>
              <a:spcBef>
                <a:spcPts val="441"/>
              </a:spcBef>
              <a:spcAft>
                <a:spcPts val="0"/>
              </a:spcAft>
              <a:buSzPts val="992"/>
              <a:buNone/>
              <a:defRPr sz="992"/>
            </a:lvl6pPr>
            <a:lvl7pPr indent="-228600" lvl="6" marL="3200400" algn="l">
              <a:lnSpc>
                <a:spcPct val="90000"/>
              </a:lnSpc>
              <a:spcBef>
                <a:spcPts val="441"/>
              </a:spcBef>
              <a:spcAft>
                <a:spcPts val="0"/>
              </a:spcAft>
              <a:buSzPts val="992"/>
              <a:buNone/>
              <a:defRPr sz="992"/>
            </a:lvl7pPr>
            <a:lvl8pPr indent="-228600" lvl="7" marL="3657600" algn="l">
              <a:lnSpc>
                <a:spcPct val="90000"/>
              </a:lnSpc>
              <a:spcBef>
                <a:spcPts val="441"/>
              </a:spcBef>
              <a:spcAft>
                <a:spcPts val="0"/>
              </a:spcAft>
              <a:buSzPts val="992"/>
              <a:buNone/>
              <a:defRPr sz="992"/>
            </a:lvl8pPr>
            <a:lvl9pPr indent="-228600" lvl="8" marL="4114800" algn="l">
              <a:lnSpc>
                <a:spcPct val="90000"/>
              </a:lnSpc>
              <a:spcBef>
                <a:spcPts val="441"/>
              </a:spcBef>
              <a:spcAft>
                <a:spcPts val="441"/>
              </a:spcAft>
              <a:buSzPts val="992"/>
              <a:buNone/>
              <a:defRPr sz="992"/>
            </a:lvl9pPr>
          </a:lstStyle>
          <a:p/>
        </p:txBody>
      </p:sp>
      <p:sp>
        <p:nvSpPr>
          <p:cNvPr id="80" name="Google Shape;80;p95"/>
          <p:cNvSpPr txBox="1"/>
          <p:nvPr>
            <p:ph idx="10" type="dt"/>
          </p:nvPr>
        </p:nvSpPr>
        <p:spPr>
          <a:xfrm>
            <a:off x="1210009" y="7123708"/>
            <a:ext cx="2726258"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5"/>
          <p:cNvSpPr txBox="1"/>
          <p:nvPr>
            <p:ph idx="11" type="ftr"/>
          </p:nvPr>
        </p:nvSpPr>
        <p:spPr>
          <a:xfrm>
            <a:off x="4064883" y="7123708"/>
            <a:ext cx="5318272"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5"/>
          <p:cNvSpPr txBox="1"/>
          <p:nvPr>
            <p:ph idx="12" type="sldNum"/>
          </p:nvPr>
        </p:nvSpPr>
        <p:spPr>
          <a:xfrm>
            <a:off x="10917576" y="7123708"/>
            <a:ext cx="1446815" cy="4026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6"/>
          <p:cNvSpPr/>
          <p:nvPr/>
        </p:nvSpPr>
        <p:spPr>
          <a:xfrm>
            <a:off x="1" y="7058660"/>
            <a:ext cx="13444538" cy="50419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86"/>
          <p:cNvSpPr/>
          <p:nvPr/>
        </p:nvSpPr>
        <p:spPr>
          <a:xfrm>
            <a:off x="1" y="6985343"/>
            <a:ext cx="13444539" cy="7278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86"/>
          <p:cNvSpPr txBox="1"/>
          <p:nvPr>
            <p:ph type="title"/>
          </p:nvPr>
        </p:nvSpPr>
        <p:spPr>
          <a:xfrm>
            <a:off x="1210008" y="316060"/>
            <a:ext cx="11091744" cy="1599863"/>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5293"/>
              <a:buFont typeface="Calibri"/>
              <a:buNone/>
              <a:defRPr b="0" i="0" sz="5293"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86"/>
          <p:cNvSpPr txBox="1"/>
          <p:nvPr>
            <p:ph idx="1" type="body"/>
          </p:nvPr>
        </p:nvSpPr>
        <p:spPr>
          <a:xfrm>
            <a:off x="1210008" y="2035434"/>
            <a:ext cx="11091744" cy="4436872"/>
          </a:xfrm>
          <a:prstGeom prst="rect">
            <a:avLst/>
          </a:prstGeom>
          <a:noFill/>
          <a:ln>
            <a:noFill/>
          </a:ln>
        </p:spPr>
        <p:txBody>
          <a:bodyPr anchorCtr="0" anchor="t" bIns="45700" lIns="0" spcFirstLastPara="1" rIns="0" wrap="square" tIns="45700">
            <a:normAutofit/>
          </a:bodyPr>
          <a:lstStyle>
            <a:lvl1pPr indent="-368617" lvl="0" marL="457200" marR="0" rtl="0" algn="l">
              <a:lnSpc>
                <a:spcPct val="90000"/>
              </a:lnSpc>
              <a:spcBef>
                <a:spcPts val="1323"/>
              </a:spcBef>
              <a:spcAft>
                <a:spcPts val="0"/>
              </a:spcAft>
              <a:buClr>
                <a:schemeClr val="accent1"/>
              </a:buClr>
              <a:buSzPts val="2205"/>
              <a:buFont typeface="Calibri"/>
              <a:buChar char=" "/>
              <a:defRPr b="0" i="0" sz="2205" u="none" cap="none" strike="noStrike">
                <a:solidFill>
                  <a:srgbClr val="3F3F3F"/>
                </a:solidFill>
                <a:latin typeface="Calibri"/>
                <a:ea typeface="Calibri"/>
                <a:cs typeface="Calibri"/>
                <a:sym typeface="Calibri"/>
              </a:defRPr>
            </a:lvl1pPr>
            <a:lvl2pPr indent="-354647" lvl="1" marL="914400" marR="0" rtl="0" algn="l">
              <a:lnSpc>
                <a:spcPct val="90000"/>
              </a:lnSpc>
              <a:spcBef>
                <a:spcPts val="221"/>
              </a:spcBef>
              <a:spcAft>
                <a:spcPts val="0"/>
              </a:spcAft>
              <a:buClr>
                <a:schemeClr val="accent1"/>
              </a:buClr>
              <a:buSzPts val="1985"/>
              <a:buFont typeface="Calibri"/>
              <a:buChar char="◦"/>
              <a:defRPr b="0" i="0" sz="1985" u="none" cap="none" strike="noStrike">
                <a:solidFill>
                  <a:srgbClr val="3F3F3F"/>
                </a:solidFill>
                <a:latin typeface="Calibri"/>
                <a:ea typeface="Calibri"/>
                <a:cs typeface="Calibri"/>
                <a:sym typeface="Calibri"/>
              </a:defRPr>
            </a:lvl2pPr>
            <a:lvl3pPr indent="-326644" lvl="2" marL="1371600" marR="0" rtl="0" algn="l">
              <a:lnSpc>
                <a:spcPct val="90000"/>
              </a:lnSpc>
              <a:spcBef>
                <a:spcPts val="441"/>
              </a:spcBef>
              <a:spcAft>
                <a:spcPts val="0"/>
              </a:spcAft>
              <a:buClr>
                <a:schemeClr val="accent1"/>
              </a:buClr>
              <a:buSzPts val="1544"/>
              <a:buFont typeface="Calibri"/>
              <a:buChar char="◦"/>
              <a:defRPr b="0" i="0" sz="1544" u="none" cap="none" strike="noStrike">
                <a:solidFill>
                  <a:srgbClr val="3F3F3F"/>
                </a:solidFill>
                <a:latin typeface="Calibri"/>
                <a:ea typeface="Calibri"/>
                <a:cs typeface="Calibri"/>
                <a:sym typeface="Calibri"/>
              </a:defRPr>
            </a:lvl3pPr>
            <a:lvl4pPr indent="-326644" lvl="3" marL="1828800" marR="0" rtl="0" algn="l">
              <a:lnSpc>
                <a:spcPct val="90000"/>
              </a:lnSpc>
              <a:spcBef>
                <a:spcPts val="441"/>
              </a:spcBef>
              <a:spcAft>
                <a:spcPts val="0"/>
              </a:spcAft>
              <a:buClr>
                <a:schemeClr val="accent1"/>
              </a:buClr>
              <a:buSzPts val="1544"/>
              <a:buFont typeface="Calibri"/>
              <a:buChar char="◦"/>
              <a:defRPr b="0" i="0" sz="1544" u="none" cap="none" strike="noStrike">
                <a:solidFill>
                  <a:srgbClr val="3F3F3F"/>
                </a:solidFill>
                <a:latin typeface="Calibri"/>
                <a:ea typeface="Calibri"/>
                <a:cs typeface="Calibri"/>
                <a:sym typeface="Calibri"/>
              </a:defRPr>
            </a:lvl4pPr>
            <a:lvl5pPr indent="-326644" lvl="4" marL="2286000" marR="0" rtl="0" algn="l">
              <a:lnSpc>
                <a:spcPct val="90000"/>
              </a:lnSpc>
              <a:spcBef>
                <a:spcPts val="441"/>
              </a:spcBef>
              <a:spcAft>
                <a:spcPts val="0"/>
              </a:spcAft>
              <a:buClr>
                <a:schemeClr val="accent1"/>
              </a:buClr>
              <a:buSzPts val="1544"/>
              <a:buFont typeface="Calibri"/>
              <a:buChar char="◦"/>
              <a:defRPr b="0" i="0" sz="1544" u="none" cap="none" strike="noStrike">
                <a:solidFill>
                  <a:srgbClr val="3F3F3F"/>
                </a:solidFill>
                <a:latin typeface="Calibri"/>
                <a:ea typeface="Calibri"/>
                <a:cs typeface="Calibri"/>
                <a:sym typeface="Calibri"/>
              </a:defRPr>
            </a:lvl5pPr>
            <a:lvl6pPr indent="-326644" lvl="5" marL="2743200" marR="0" rtl="0" algn="l">
              <a:lnSpc>
                <a:spcPct val="90000"/>
              </a:lnSpc>
              <a:spcBef>
                <a:spcPts val="441"/>
              </a:spcBef>
              <a:spcAft>
                <a:spcPts val="0"/>
              </a:spcAft>
              <a:buClr>
                <a:schemeClr val="accent1"/>
              </a:buClr>
              <a:buSzPts val="1544"/>
              <a:buFont typeface="Calibri"/>
              <a:buChar char="◦"/>
              <a:defRPr b="0" i="0" sz="1544" u="none" cap="none" strike="noStrike">
                <a:solidFill>
                  <a:srgbClr val="3F3F3F"/>
                </a:solidFill>
                <a:latin typeface="Calibri"/>
                <a:ea typeface="Calibri"/>
                <a:cs typeface="Calibri"/>
                <a:sym typeface="Calibri"/>
              </a:defRPr>
            </a:lvl6pPr>
            <a:lvl7pPr indent="-326644" lvl="6" marL="3200400" marR="0" rtl="0" algn="l">
              <a:lnSpc>
                <a:spcPct val="90000"/>
              </a:lnSpc>
              <a:spcBef>
                <a:spcPts val="441"/>
              </a:spcBef>
              <a:spcAft>
                <a:spcPts val="0"/>
              </a:spcAft>
              <a:buClr>
                <a:schemeClr val="accent1"/>
              </a:buClr>
              <a:buSzPts val="1544"/>
              <a:buFont typeface="Calibri"/>
              <a:buChar char="◦"/>
              <a:defRPr b="0" i="0" sz="1544" u="none" cap="none" strike="noStrike">
                <a:solidFill>
                  <a:srgbClr val="3F3F3F"/>
                </a:solidFill>
                <a:latin typeface="Calibri"/>
                <a:ea typeface="Calibri"/>
                <a:cs typeface="Calibri"/>
                <a:sym typeface="Calibri"/>
              </a:defRPr>
            </a:lvl7pPr>
            <a:lvl8pPr indent="-326644" lvl="7" marL="3657600" marR="0" rtl="0" algn="l">
              <a:lnSpc>
                <a:spcPct val="90000"/>
              </a:lnSpc>
              <a:spcBef>
                <a:spcPts val="441"/>
              </a:spcBef>
              <a:spcAft>
                <a:spcPts val="0"/>
              </a:spcAft>
              <a:buClr>
                <a:schemeClr val="accent1"/>
              </a:buClr>
              <a:buSzPts val="1544"/>
              <a:buFont typeface="Calibri"/>
              <a:buChar char="◦"/>
              <a:defRPr b="0" i="0" sz="1544" u="none" cap="none" strike="noStrike">
                <a:solidFill>
                  <a:srgbClr val="3F3F3F"/>
                </a:solidFill>
                <a:latin typeface="Calibri"/>
                <a:ea typeface="Calibri"/>
                <a:cs typeface="Calibri"/>
                <a:sym typeface="Calibri"/>
              </a:defRPr>
            </a:lvl8pPr>
            <a:lvl9pPr indent="-326644" lvl="8" marL="4114800" marR="0" rtl="0" algn="l">
              <a:lnSpc>
                <a:spcPct val="90000"/>
              </a:lnSpc>
              <a:spcBef>
                <a:spcPts val="441"/>
              </a:spcBef>
              <a:spcAft>
                <a:spcPts val="441"/>
              </a:spcAft>
              <a:buClr>
                <a:schemeClr val="accent1"/>
              </a:buClr>
              <a:buSzPts val="1544"/>
              <a:buFont typeface="Calibri"/>
              <a:buChar char="◦"/>
              <a:defRPr b="0" i="0" sz="1544" u="none" cap="none" strike="noStrike">
                <a:solidFill>
                  <a:srgbClr val="3F3F3F"/>
                </a:solidFill>
                <a:latin typeface="Calibri"/>
                <a:ea typeface="Calibri"/>
                <a:cs typeface="Calibri"/>
                <a:sym typeface="Calibri"/>
              </a:defRPr>
            </a:lvl9pPr>
          </a:lstStyle>
          <a:p/>
        </p:txBody>
      </p:sp>
      <p:sp>
        <p:nvSpPr>
          <p:cNvPr id="10" name="Google Shape;10;p86"/>
          <p:cNvSpPr txBox="1"/>
          <p:nvPr>
            <p:ph idx="10" type="dt"/>
          </p:nvPr>
        </p:nvSpPr>
        <p:spPr>
          <a:xfrm>
            <a:off x="1210009" y="7123708"/>
            <a:ext cx="2726258" cy="40265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92"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86"/>
          <p:cNvSpPr txBox="1"/>
          <p:nvPr>
            <p:ph idx="11" type="ftr"/>
          </p:nvPr>
        </p:nvSpPr>
        <p:spPr>
          <a:xfrm>
            <a:off x="4064883" y="7123708"/>
            <a:ext cx="5318272" cy="40265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92"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86"/>
          <p:cNvSpPr txBox="1"/>
          <p:nvPr>
            <p:ph idx="12" type="sldNum"/>
          </p:nvPr>
        </p:nvSpPr>
        <p:spPr>
          <a:xfrm>
            <a:off x="10917576" y="7123708"/>
            <a:ext cx="1446815" cy="402652"/>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58" u="none" cap="none" strike="noStrike">
                <a:solidFill>
                  <a:srgbClr val="FFFFFF"/>
                </a:solidFill>
                <a:latin typeface="Calibri"/>
                <a:ea typeface="Calibri"/>
                <a:cs typeface="Calibri"/>
                <a:sym typeface="Calibri"/>
              </a:defRPr>
            </a:lvl1pPr>
            <a:lvl2pPr indent="0" lvl="1" marL="0" marR="0" rtl="0" algn="r">
              <a:spcBef>
                <a:spcPts val="0"/>
              </a:spcBef>
              <a:buNone/>
              <a:defRPr b="0" i="0" sz="1158" u="none" cap="none" strike="noStrike">
                <a:solidFill>
                  <a:srgbClr val="FFFFFF"/>
                </a:solidFill>
                <a:latin typeface="Calibri"/>
                <a:ea typeface="Calibri"/>
                <a:cs typeface="Calibri"/>
                <a:sym typeface="Calibri"/>
              </a:defRPr>
            </a:lvl2pPr>
            <a:lvl3pPr indent="0" lvl="2" marL="0" marR="0" rtl="0" algn="r">
              <a:spcBef>
                <a:spcPts val="0"/>
              </a:spcBef>
              <a:buNone/>
              <a:defRPr b="0" i="0" sz="1158" u="none" cap="none" strike="noStrike">
                <a:solidFill>
                  <a:srgbClr val="FFFFFF"/>
                </a:solidFill>
                <a:latin typeface="Calibri"/>
                <a:ea typeface="Calibri"/>
                <a:cs typeface="Calibri"/>
                <a:sym typeface="Calibri"/>
              </a:defRPr>
            </a:lvl3pPr>
            <a:lvl4pPr indent="0" lvl="3" marL="0" marR="0" rtl="0" algn="r">
              <a:spcBef>
                <a:spcPts val="0"/>
              </a:spcBef>
              <a:buNone/>
              <a:defRPr b="0" i="0" sz="1158" u="none" cap="none" strike="noStrike">
                <a:solidFill>
                  <a:srgbClr val="FFFFFF"/>
                </a:solidFill>
                <a:latin typeface="Calibri"/>
                <a:ea typeface="Calibri"/>
                <a:cs typeface="Calibri"/>
                <a:sym typeface="Calibri"/>
              </a:defRPr>
            </a:lvl4pPr>
            <a:lvl5pPr indent="0" lvl="4" marL="0" marR="0" rtl="0" algn="r">
              <a:spcBef>
                <a:spcPts val="0"/>
              </a:spcBef>
              <a:buNone/>
              <a:defRPr b="0" i="0" sz="1158" u="none" cap="none" strike="noStrike">
                <a:solidFill>
                  <a:srgbClr val="FFFFFF"/>
                </a:solidFill>
                <a:latin typeface="Calibri"/>
                <a:ea typeface="Calibri"/>
                <a:cs typeface="Calibri"/>
                <a:sym typeface="Calibri"/>
              </a:defRPr>
            </a:lvl5pPr>
            <a:lvl6pPr indent="0" lvl="5" marL="0" marR="0" rtl="0" algn="r">
              <a:spcBef>
                <a:spcPts val="0"/>
              </a:spcBef>
              <a:buNone/>
              <a:defRPr b="0" i="0" sz="1158" u="none" cap="none" strike="noStrike">
                <a:solidFill>
                  <a:srgbClr val="FFFFFF"/>
                </a:solidFill>
                <a:latin typeface="Calibri"/>
                <a:ea typeface="Calibri"/>
                <a:cs typeface="Calibri"/>
                <a:sym typeface="Calibri"/>
              </a:defRPr>
            </a:lvl6pPr>
            <a:lvl7pPr indent="0" lvl="6" marL="0" marR="0" rtl="0" algn="r">
              <a:spcBef>
                <a:spcPts val="0"/>
              </a:spcBef>
              <a:buNone/>
              <a:defRPr b="0" i="0" sz="1158" u="none" cap="none" strike="noStrike">
                <a:solidFill>
                  <a:srgbClr val="FFFFFF"/>
                </a:solidFill>
                <a:latin typeface="Calibri"/>
                <a:ea typeface="Calibri"/>
                <a:cs typeface="Calibri"/>
                <a:sym typeface="Calibri"/>
              </a:defRPr>
            </a:lvl7pPr>
            <a:lvl8pPr indent="0" lvl="7" marL="0" marR="0" rtl="0" algn="r">
              <a:spcBef>
                <a:spcPts val="0"/>
              </a:spcBef>
              <a:buNone/>
              <a:defRPr b="0" i="0" sz="1158" u="none" cap="none" strike="noStrike">
                <a:solidFill>
                  <a:srgbClr val="FFFFFF"/>
                </a:solidFill>
                <a:latin typeface="Calibri"/>
                <a:ea typeface="Calibri"/>
                <a:cs typeface="Calibri"/>
                <a:sym typeface="Calibri"/>
              </a:defRPr>
            </a:lvl8pPr>
            <a:lvl9pPr indent="0" lvl="8" marL="0" marR="0" rtl="0" algn="r">
              <a:spcBef>
                <a:spcPts val="0"/>
              </a:spcBef>
              <a:buNone/>
              <a:defRPr b="0" i="0" sz="1158"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86"/>
          <p:cNvCxnSpPr/>
          <p:nvPr/>
        </p:nvCxnSpPr>
        <p:spPr>
          <a:xfrm>
            <a:off x="1316149" y="1916457"/>
            <a:ext cx="1099091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8.png"/><Relationship Id="rId13" Type="http://schemas.openxmlformats.org/officeDocument/2006/relationships/image" Target="../media/image20.png"/><Relationship Id="rId12"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2.png"/><Relationship Id="rId15" Type="http://schemas.openxmlformats.org/officeDocument/2006/relationships/image" Target="../media/image25.png"/><Relationship Id="rId14" Type="http://schemas.openxmlformats.org/officeDocument/2006/relationships/image" Target="../media/image23.png"/><Relationship Id="rId16"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image" Target="../media/image6.png"/><Relationship Id="rId8" Type="http://schemas.openxmlformats.org/officeDocument/2006/relationships/image" Target="../media/image3.png"/></Relationships>
</file>

<file path=ppt/slides/_rels/slide15.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26.png"/><Relationship Id="rId13" Type="http://schemas.openxmlformats.org/officeDocument/2006/relationships/image" Target="../media/image30.png"/><Relationship Id="rId12"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8.png"/><Relationship Id="rId9" Type="http://schemas.openxmlformats.org/officeDocument/2006/relationships/image" Target="../media/image29.png"/><Relationship Id="rId14" Type="http://schemas.openxmlformats.org/officeDocument/2006/relationships/image" Target="../media/image5.png"/><Relationship Id="rId5" Type="http://schemas.openxmlformats.org/officeDocument/2006/relationships/image" Target="../media/image24.png"/><Relationship Id="rId6" Type="http://schemas.openxmlformats.org/officeDocument/2006/relationships/image" Target="../media/image31.png"/><Relationship Id="rId7" Type="http://schemas.openxmlformats.org/officeDocument/2006/relationships/image" Target="../media/image16.png"/><Relationship Id="rId8"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jp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3.jp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4.jp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2.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6.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6.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6.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6.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6.png"/><Relationship Id="rId4" Type="http://schemas.openxmlformats.org/officeDocument/2006/relationships/image" Target="../media/image35.png"/><Relationship Id="rId5" Type="http://schemas.openxmlformats.org/officeDocument/2006/relationships/image" Target="../media/image3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6.png"/><Relationship Id="rId4" Type="http://schemas.openxmlformats.org/officeDocument/2006/relationships/image" Target="../media/image35.png"/><Relationship Id="rId5"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6.png"/><Relationship Id="rId4" Type="http://schemas.openxmlformats.org/officeDocument/2006/relationships/image" Target="../media/image35.png"/><Relationship Id="rId5" Type="http://schemas.openxmlformats.org/officeDocument/2006/relationships/image" Target="../media/image50.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6.png"/><Relationship Id="rId4" Type="http://schemas.openxmlformats.org/officeDocument/2006/relationships/image" Target="../media/image35.png"/><Relationship Id="rId5" Type="http://schemas.openxmlformats.org/officeDocument/2006/relationships/image" Target="../media/image5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6.png"/><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4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6.png"/><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9.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6.png"/><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56.jpg"/><Relationship Id="rId4" Type="http://schemas.openxmlformats.org/officeDocument/2006/relationships/image" Target="../media/image43.jpg"/></Relationships>
</file>

<file path=ppt/slides/_rels/slide52.xml.rels><?xml version="1.0" encoding="UTF-8" standalone="yes"?><Relationships xmlns="http://schemas.openxmlformats.org/package/2006/relationships"><Relationship Id="rId11" Type="http://schemas.openxmlformats.org/officeDocument/2006/relationships/image" Target="../media/image52.jpg"/><Relationship Id="rId10" Type="http://schemas.openxmlformats.org/officeDocument/2006/relationships/image" Target="../media/image46.jpg"/><Relationship Id="rId12" Type="http://schemas.openxmlformats.org/officeDocument/2006/relationships/image" Target="../media/image51.jpg"/><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54.png"/><Relationship Id="rId4" Type="http://schemas.openxmlformats.org/officeDocument/2006/relationships/image" Target="../media/image47.jpg"/><Relationship Id="rId9" Type="http://schemas.openxmlformats.org/officeDocument/2006/relationships/image" Target="../media/image42.jpg"/><Relationship Id="rId5" Type="http://schemas.openxmlformats.org/officeDocument/2006/relationships/image" Target="../media/image40.jpg"/><Relationship Id="rId6" Type="http://schemas.openxmlformats.org/officeDocument/2006/relationships/image" Target="../media/image53.jpg"/><Relationship Id="rId7" Type="http://schemas.openxmlformats.org/officeDocument/2006/relationships/image" Target="../media/image48.jpg"/><Relationship Id="rId8" Type="http://schemas.openxmlformats.org/officeDocument/2006/relationships/image" Target="../media/image4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5.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59.jpg"/><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58.png"/><Relationship Id="rId4" Type="http://schemas.openxmlformats.org/officeDocument/2006/relationships/image" Target="../media/image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title"/>
          </p:nvPr>
        </p:nvSpPr>
        <p:spPr>
          <a:xfrm>
            <a:off x="1978386" y="62899"/>
            <a:ext cx="8915400" cy="950765"/>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C00000"/>
              </a:buClr>
              <a:buSzPts val="2800"/>
              <a:buFont typeface="Calibri"/>
              <a:buNone/>
            </a:pPr>
            <a:r>
              <a:rPr b="1" lang="en-US" sz="2800">
                <a:solidFill>
                  <a:srgbClr val="C00000"/>
                </a:solidFill>
                <a:latin typeface="Calibri"/>
                <a:ea typeface="Calibri"/>
                <a:cs typeface="Calibri"/>
                <a:sym typeface="Calibri"/>
              </a:rPr>
              <a:t>Transition from Traditional Waterfall to Agile Software </a:t>
            </a:r>
            <a:r>
              <a:rPr b="1" lang="en-US" sz="2400">
                <a:solidFill>
                  <a:srgbClr val="C00000"/>
                </a:solidFill>
                <a:latin typeface="Calibri"/>
                <a:ea typeface="Calibri"/>
                <a:cs typeface="Calibri"/>
                <a:sym typeface="Calibri"/>
              </a:rPr>
              <a:t>Development</a:t>
            </a:r>
            <a:endParaRPr b="1" sz="2400">
              <a:solidFill>
                <a:srgbClr val="C00000"/>
              </a:solidFill>
              <a:latin typeface="Calibri"/>
              <a:ea typeface="Calibri"/>
              <a:cs typeface="Calibri"/>
              <a:sym typeface="Calibri"/>
            </a:endParaRPr>
          </a:p>
        </p:txBody>
      </p:sp>
      <p:sp>
        <p:nvSpPr>
          <p:cNvPr id="102" name="Google Shape;102;p1"/>
          <p:cNvSpPr txBox="1"/>
          <p:nvPr>
            <p:ph idx="1" type="body"/>
          </p:nvPr>
        </p:nvSpPr>
        <p:spPr>
          <a:xfrm>
            <a:off x="626269" y="1921277"/>
            <a:ext cx="12496799" cy="3199974"/>
          </a:xfrm>
          <a:prstGeom prst="rect">
            <a:avLst/>
          </a:prstGeom>
          <a:noFill/>
          <a:ln>
            <a:noFill/>
          </a:ln>
        </p:spPr>
        <p:txBody>
          <a:bodyPr anchorCtr="0" anchor="t" bIns="45700" lIns="0" spcFirstLastPara="1" rIns="0" wrap="square" tIns="45700">
            <a:noAutofit/>
          </a:bodyPr>
          <a:lstStyle/>
          <a:p>
            <a:pPr indent="-630238" lvl="0" marL="725488" rtl="0" algn="l">
              <a:lnSpc>
                <a:spcPct val="90000"/>
              </a:lnSpc>
              <a:spcBef>
                <a:spcPts val="0"/>
              </a:spcBef>
              <a:spcAft>
                <a:spcPts val="0"/>
              </a:spcAft>
              <a:buClr>
                <a:schemeClr val="dk1"/>
              </a:buClr>
              <a:buSzPts val="2400"/>
              <a:buFont typeface="Noto Sans Symbols"/>
              <a:buChar char="❖"/>
            </a:pPr>
            <a:r>
              <a:rPr b="1" lang="en-US" sz="2400">
                <a:solidFill>
                  <a:srgbClr val="000099"/>
                </a:solidFill>
              </a:rPr>
              <a:t>The Shift from prescriptive software development to the Agile software Development </a:t>
            </a:r>
            <a:endParaRPr/>
          </a:p>
          <a:p>
            <a:pPr indent="-477838" lvl="0" marL="725488" rtl="0" algn="l">
              <a:lnSpc>
                <a:spcPct val="90000"/>
              </a:lnSpc>
              <a:spcBef>
                <a:spcPts val="1544"/>
              </a:spcBef>
              <a:spcAft>
                <a:spcPts val="0"/>
              </a:spcAft>
              <a:buClr>
                <a:schemeClr val="dk1"/>
              </a:buClr>
              <a:buSzPts val="2400"/>
              <a:buFont typeface="Noto Sans Symbols"/>
              <a:buNone/>
            </a:pPr>
            <a:r>
              <a:t/>
            </a:r>
            <a:endParaRPr b="1" sz="2400"/>
          </a:p>
          <a:p>
            <a:pPr indent="-630238" lvl="0" marL="725488" rtl="0" algn="l">
              <a:lnSpc>
                <a:spcPct val="90000"/>
              </a:lnSpc>
              <a:spcBef>
                <a:spcPts val="1544"/>
              </a:spcBef>
              <a:spcAft>
                <a:spcPts val="0"/>
              </a:spcAft>
              <a:buClr>
                <a:schemeClr val="dk1"/>
              </a:buClr>
              <a:buSzPts val="2400"/>
              <a:buFont typeface="Noto Sans Symbols"/>
              <a:buChar char="❖"/>
            </a:pPr>
            <a:r>
              <a:rPr b="1" lang="en-US" sz="2400">
                <a:solidFill>
                  <a:srgbClr val="A50021"/>
                </a:solidFill>
              </a:rPr>
              <a:t>The Essence of Agile philosophy</a:t>
            </a:r>
            <a:endParaRPr/>
          </a:p>
          <a:p>
            <a:pPr indent="-477838" lvl="0" marL="725488" rtl="0" algn="l">
              <a:lnSpc>
                <a:spcPct val="90000"/>
              </a:lnSpc>
              <a:spcBef>
                <a:spcPts val="1544"/>
              </a:spcBef>
              <a:spcAft>
                <a:spcPts val="0"/>
              </a:spcAft>
              <a:buClr>
                <a:schemeClr val="dk1"/>
              </a:buClr>
              <a:buSzPts val="2400"/>
              <a:buFont typeface="Noto Sans Symbols"/>
              <a:buNone/>
            </a:pPr>
            <a:r>
              <a:t/>
            </a:r>
            <a:endParaRPr b="1" sz="2400"/>
          </a:p>
          <a:p>
            <a:pPr indent="-630238" lvl="0" marL="725488" rtl="0" algn="l">
              <a:lnSpc>
                <a:spcPct val="90000"/>
              </a:lnSpc>
              <a:spcBef>
                <a:spcPts val="1544"/>
              </a:spcBef>
              <a:spcAft>
                <a:spcPts val="0"/>
              </a:spcAft>
              <a:buClr>
                <a:schemeClr val="dk1"/>
              </a:buClr>
              <a:buSzPts val="2400"/>
              <a:buFont typeface="Noto Sans Symbols"/>
              <a:buChar char="❖"/>
            </a:pPr>
            <a:r>
              <a:rPr b="1" lang="en-US" sz="2400">
                <a:solidFill>
                  <a:srgbClr val="660066"/>
                </a:solidFill>
              </a:rPr>
              <a:t>A brief overview  of popular agile methods namely, Scrum, Extreme Programming and Feature Driven Development (FDD) followed by a comparative analysis </a:t>
            </a:r>
            <a:endParaRPr b="1" sz="2400">
              <a:solidFill>
                <a:srgbClr val="660066"/>
              </a:solidFill>
            </a:endParaRPr>
          </a:p>
        </p:txBody>
      </p:sp>
      <p:sp>
        <p:nvSpPr>
          <p:cNvPr id="103" name="Google Shape;103;p1"/>
          <p:cNvSpPr/>
          <p:nvPr/>
        </p:nvSpPr>
        <p:spPr>
          <a:xfrm flipH="1" rot="10800000">
            <a:off x="2531269" y="893886"/>
            <a:ext cx="8364241" cy="57876"/>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04" name="Google Shape;104;p1"/>
          <p:cNvGraphicFramePr/>
          <p:nvPr/>
        </p:nvGraphicFramePr>
        <p:xfrm>
          <a:off x="2150269" y="113643"/>
          <a:ext cx="3000000" cy="3000000"/>
        </p:xfrm>
        <a:graphic>
          <a:graphicData uri="http://schemas.openxmlformats.org/drawingml/2006/table">
            <a:tbl>
              <a:tblPr bandRow="1" firstRow="1">
                <a:noFill/>
                <a:tableStyleId>{8999DF87-E2F9-48A1-BE16-34404625E873}</a:tableStyleId>
              </a:tblPr>
              <a:tblGrid>
                <a:gridCol w="79000"/>
                <a:gridCol w="144025"/>
                <a:gridCol w="79000"/>
                <a:gridCol w="79000"/>
              </a:tblGrid>
              <a:tr h="271075">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271075">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271075">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271075">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1616870" y="372622"/>
            <a:ext cx="6553200" cy="699550"/>
          </a:xfrm>
          <a:prstGeom prst="rect">
            <a:avLst/>
          </a:prstGeom>
          <a:noFill/>
          <a:ln>
            <a:noFill/>
          </a:ln>
        </p:spPr>
        <p:txBody>
          <a:bodyPr anchorCtr="0" anchor="t" bIns="0" lIns="0" spcFirstLastPara="1" rIns="0" wrap="square" tIns="70475">
            <a:spAutoFit/>
          </a:bodyPr>
          <a:lstStyle/>
          <a:p>
            <a:pPr indent="-2437130" lvl="0" marL="2449830" marR="5080" rtl="0" algn="ctr">
              <a:lnSpc>
                <a:spcPct val="123249"/>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Agile Principles</a:t>
            </a:r>
            <a:endParaRPr b="1" sz="4000">
              <a:solidFill>
                <a:srgbClr val="C00000"/>
              </a:solidFill>
              <a:latin typeface="Calibri"/>
              <a:ea typeface="Calibri"/>
              <a:cs typeface="Calibri"/>
              <a:sym typeface="Calibri"/>
            </a:endParaRPr>
          </a:p>
        </p:txBody>
      </p:sp>
      <p:sp>
        <p:nvSpPr>
          <p:cNvPr id="165" name="Google Shape;165;p10"/>
          <p:cNvSpPr txBox="1"/>
          <p:nvPr/>
        </p:nvSpPr>
        <p:spPr>
          <a:xfrm>
            <a:off x="1464469" y="2088745"/>
            <a:ext cx="11887200" cy="4621778"/>
          </a:xfrm>
          <a:prstGeom prst="rect">
            <a:avLst/>
          </a:prstGeom>
          <a:noFill/>
          <a:ln>
            <a:noFill/>
          </a:ln>
        </p:spPr>
        <p:txBody>
          <a:bodyPr anchorCtr="0" anchor="t" bIns="0" lIns="0" spcFirstLastPara="1" rIns="0" wrap="square" tIns="43175">
            <a:spAutoFit/>
          </a:bodyPr>
          <a:lstStyle/>
          <a:p>
            <a:pPr indent="-457200" lvl="0" marL="469900" marR="10160" rtl="0" algn="just">
              <a:lnSpc>
                <a:spcPct val="123749"/>
              </a:lnSpc>
              <a:spcBef>
                <a:spcPts val="0"/>
              </a:spcBef>
              <a:spcAft>
                <a:spcPts val="0"/>
              </a:spcAft>
              <a:buClr>
                <a:srgbClr val="003300"/>
              </a:buClr>
              <a:buSzPts val="2400"/>
              <a:buFont typeface="Noto Sans Symbols"/>
              <a:buChar char="❖"/>
            </a:pPr>
            <a:r>
              <a:rPr b="1" lang="en-US" sz="2400">
                <a:solidFill>
                  <a:srgbClr val="003300"/>
                </a:solidFill>
                <a:latin typeface="Calibri"/>
                <a:ea typeface="Calibri"/>
                <a:cs typeface="Calibri"/>
                <a:sym typeface="Calibri"/>
              </a:rPr>
              <a:t>Customer satisfaction by early and continuous delivery of valuable software.</a:t>
            </a:r>
            <a:endParaRPr b="1" sz="2400">
              <a:solidFill>
                <a:srgbClr val="003300"/>
              </a:solidFill>
              <a:latin typeface="Calibri"/>
              <a:ea typeface="Calibri"/>
              <a:cs typeface="Calibri"/>
              <a:sym typeface="Calibri"/>
            </a:endParaRPr>
          </a:p>
          <a:p>
            <a:pPr indent="-304800" lvl="0" marL="469900" marR="10160" rtl="0" algn="just">
              <a:lnSpc>
                <a:spcPct val="123749"/>
              </a:lnSpc>
              <a:spcBef>
                <a:spcPts val="340"/>
              </a:spcBef>
              <a:spcAft>
                <a:spcPts val="0"/>
              </a:spcAft>
              <a:buClr>
                <a:schemeClr val="dk1"/>
              </a:buClr>
              <a:buSzPts val="2400"/>
              <a:buFont typeface="Noto Sans Symbols"/>
              <a:buNone/>
            </a:pPr>
            <a:r>
              <a:t/>
            </a:r>
            <a:endParaRPr b="1" sz="2400">
              <a:solidFill>
                <a:srgbClr val="003300"/>
              </a:solidFill>
              <a:latin typeface="Calibri"/>
              <a:ea typeface="Calibri"/>
              <a:cs typeface="Calibri"/>
              <a:sym typeface="Calibri"/>
            </a:endParaRPr>
          </a:p>
          <a:p>
            <a:pPr indent="-457200" lvl="0" marL="469900" marR="5080" rtl="0" algn="just">
              <a:lnSpc>
                <a:spcPct val="123749"/>
              </a:lnSpc>
              <a:spcBef>
                <a:spcPts val="1155"/>
              </a:spcBef>
              <a:spcAft>
                <a:spcPts val="0"/>
              </a:spcAft>
              <a:buClr>
                <a:srgbClr val="003399"/>
              </a:buClr>
              <a:buSzPts val="2400"/>
              <a:buFont typeface="Noto Sans Symbols"/>
              <a:buChar char="❖"/>
            </a:pPr>
            <a:r>
              <a:rPr b="1" lang="en-US" sz="2400">
                <a:solidFill>
                  <a:srgbClr val="003399"/>
                </a:solidFill>
                <a:latin typeface="Calibri"/>
                <a:ea typeface="Calibri"/>
                <a:cs typeface="Calibri"/>
                <a:sym typeface="Calibri"/>
              </a:rPr>
              <a:t>Welcome changing requirements, even in late  development.</a:t>
            </a:r>
            <a:endParaRPr b="1" sz="2400">
              <a:solidFill>
                <a:srgbClr val="003399"/>
              </a:solidFill>
              <a:latin typeface="Calibri"/>
              <a:ea typeface="Calibri"/>
              <a:cs typeface="Calibri"/>
              <a:sym typeface="Calibri"/>
            </a:endParaRPr>
          </a:p>
          <a:p>
            <a:pPr indent="-304800" lvl="0" marL="469900" marR="5080" rtl="0" algn="just">
              <a:lnSpc>
                <a:spcPct val="123749"/>
              </a:lnSpc>
              <a:spcBef>
                <a:spcPts val="1155"/>
              </a:spcBef>
              <a:spcAft>
                <a:spcPts val="0"/>
              </a:spcAft>
              <a:buClr>
                <a:schemeClr val="dk1"/>
              </a:buClr>
              <a:buSzPts val="2400"/>
              <a:buFont typeface="Noto Sans Symbols"/>
              <a:buNone/>
            </a:pPr>
            <a:r>
              <a:t/>
            </a:r>
            <a:endParaRPr b="1" sz="2400">
              <a:solidFill>
                <a:srgbClr val="003399"/>
              </a:solidFill>
              <a:latin typeface="Calibri"/>
              <a:ea typeface="Calibri"/>
              <a:cs typeface="Calibri"/>
              <a:sym typeface="Calibri"/>
            </a:endParaRPr>
          </a:p>
          <a:p>
            <a:pPr indent="-457200" lvl="0" marL="469900" marR="5080" rtl="0" algn="just">
              <a:lnSpc>
                <a:spcPct val="123749"/>
              </a:lnSpc>
              <a:spcBef>
                <a:spcPts val="1150"/>
              </a:spcBef>
              <a:spcAft>
                <a:spcPts val="0"/>
              </a:spcAft>
              <a:buClr>
                <a:srgbClr val="660066"/>
              </a:buClr>
              <a:buSzPts val="2400"/>
              <a:buFont typeface="Noto Sans Symbols"/>
              <a:buChar char="❖"/>
            </a:pPr>
            <a:r>
              <a:rPr b="1" lang="en-US" sz="2400">
                <a:solidFill>
                  <a:srgbClr val="660066"/>
                </a:solidFill>
                <a:latin typeface="Calibri"/>
                <a:ea typeface="Calibri"/>
                <a:cs typeface="Calibri"/>
                <a:sym typeface="Calibri"/>
              </a:rPr>
              <a:t>Working software is delivered frequently (weeks rather than months).</a:t>
            </a:r>
            <a:endParaRPr b="1" sz="2400">
              <a:solidFill>
                <a:srgbClr val="660066"/>
              </a:solidFill>
              <a:latin typeface="Calibri"/>
              <a:ea typeface="Calibri"/>
              <a:cs typeface="Calibri"/>
              <a:sym typeface="Calibri"/>
            </a:endParaRPr>
          </a:p>
          <a:p>
            <a:pPr indent="-304800" lvl="0" marL="469900" marR="5080" rtl="0" algn="just">
              <a:lnSpc>
                <a:spcPct val="123749"/>
              </a:lnSpc>
              <a:spcBef>
                <a:spcPts val="1150"/>
              </a:spcBef>
              <a:spcAft>
                <a:spcPts val="0"/>
              </a:spcAft>
              <a:buClr>
                <a:schemeClr val="dk1"/>
              </a:buClr>
              <a:buSzPts val="2400"/>
              <a:buFont typeface="Noto Sans Symbols"/>
              <a:buNone/>
            </a:pPr>
            <a:r>
              <a:t/>
            </a:r>
            <a:endParaRPr b="1" sz="2400">
              <a:solidFill>
                <a:srgbClr val="660066"/>
              </a:solidFill>
              <a:latin typeface="Calibri"/>
              <a:ea typeface="Calibri"/>
              <a:cs typeface="Calibri"/>
              <a:sym typeface="Calibri"/>
            </a:endParaRPr>
          </a:p>
          <a:p>
            <a:pPr indent="-457200" lvl="0" marL="469900" marR="7620" rtl="0" algn="just">
              <a:lnSpc>
                <a:spcPct val="123333"/>
              </a:lnSpc>
              <a:spcBef>
                <a:spcPts val="1165"/>
              </a:spcBef>
              <a:spcAft>
                <a:spcPts val="0"/>
              </a:spcAft>
              <a:buClr>
                <a:srgbClr val="003300"/>
              </a:buClr>
              <a:buSzPts val="2400"/>
              <a:buFont typeface="Noto Sans Symbols"/>
              <a:buChar char="❖"/>
            </a:pPr>
            <a:r>
              <a:rPr b="1" lang="en-US" sz="2400">
                <a:solidFill>
                  <a:srgbClr val="003300"/>
                </a:solidFill>
                <a:latin typeface="Calibri"/>
                <a:ea typeface="Calibri"/>
                <a:cs typeface="Calibri"/>
                <a:sym typeface="Calibri"/>
              </a:rPr>
              <a:t>Close daily cooperation between business people and  developers.</a:t>
            </a:r>
            <a:endParaRPr b="1" sz="2400">
              <a:solidFill>
                <a:srgbClr val="003300"/>
              </a:solidFill>
              <a:latin typeface="Calibri"/>
              <a:ea typeface="Calibri"/>
              <a:cs typeface="Calibri"/>
              <a:sym typeface="Calibri"/>
            </a:endParaRPr>
          </a:p>
          <a:p>
            <a:pPr indent="-304800" lvl="0" marL="469900" marR="7620" rtl="0" algn="just">
              <a:lnSpc>
                <a:spcPct val="123333"/>
              </a:lnSpc>
              <a:spcBef>
                <a:spcPts val="1165"/>
              </a:spcBef>
              <a:spcAft>
                <a:spcPts val="0"/>
              </a:spcAft>
              <a:buClr>
                <a:schemeClr val="dk1"/>
              </a:buClr>
              <a:buSzPts val="2400"/>
              <a:buFont typeface="Noto Sans Symbols"/>
              <a:buNone/>
            </a:pPr>
            <a:r>
              <a:t/>
            </a:r>
            <a:endParaRPr b="1" sz="2400">
              <a:solidFill>
                <a:srgbClr val="003300"/>
              </a:solidFill>
              <a:latin typeface="Calibri"/>
              <a:ea typeface="Calibri"/>
              <a:cs typeface="Calibri"/>
              <a:sym typeface="Calibri"/>
            </a:endParaRPr>
          </a:p>
          <a:p>
            <a:pPr indent="-457200" lvl="0" marL="469900" marR="11430" rtl="0" algn="just">
              <a:lnSpc>
                <a:spcPct val="123333"/>
              </a:lnSpc>
              <a:spcBef>
                <a:spcPts val="117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Projects are built around motivated individuals, who should  be trusted.</a:t>
            </a:r>
            <a:endParaRPr/>
          </a:p>
        </p:txBody>
      </p:sp>
      <p:sp>
        <p:nvSpPr>
          <p:cNvPr id="166" name="Google Shape;166;p10"/>
          <p:cNvSpPr/>
          <p:nvPr/>
        </p:nvSpPr>
        <p:spPr>
          <a:xfrm flipH="1" rot="10800000">
            <a:off x="1464469" y="1156107"/>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67" name="Google Shape;167;p10"/>
          <p:cNvGraphicFramePr/>
          <p:nvPr/>
        </p:nvGraphicFramePr>
        <p:xfrm>
          <a:off x="1007269" y="139534"/>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1821000" y="467496"/>
            <a:ext cx="8445967" cy="720478"/>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Some Popular Agile Methodologies</a:t>
            </a:r>
            <a:endParaRPr b="1" sz="4000">
              <a:solidFill>
                <a:srgbClr val="C00000"/>
              </a:solidFill>
              <a:latin typeface="Calibri"/>
              <a:ea typeface="Calibri"/>
              <a:cs typeface="Calibri"/>
              <a:sym typeface="Calibri"/>
            </a:endParaRPr>
          </a:p>
        </p:txBody>
      </p:sp>
      <p:sp>
        <p:nvSpPr>
          <p:cNvPr id="173" name="Google Shape;173;p11"/>
          <p:cNvSpPr txBox="1"/>
          <p:nvPr>
            <p:ph idx="1" type="body"/>
          </p:nvPr>
        </p:nvSpPr>
        <p:spPr>
          <a:xfrm>
            <a:off x="1578359" y="2333625"/>
            <a:ext cx="11031728" cy="4419600"/>
          </a:xfrm>
          <a:prstGeom prst="rect">
            <a:avLst/>
          </a:prstGeom>
          <a:noFill/>
          <a:ln>
            <a:noFill/>
          </a:ln>
        </p:spPr>
        <p:txBody>
          <a:bodyPr anchorCtr="0" anchor="t" bIns="45700" lIns="0" spcFirstLastPara="1" rIns="0" wrap="square" tIns="45700">
            <a:normAutofit/>
          </a:bodyPr>
          <a:lstStyle/>
          <a:p>
            <a:pPr indent="-796925" lvl="0" marL="898525" marR="460375" rtl="0" algn="just">
              <a:lnSpc>
                <a:spcPct val="79900"/>
              </a:lnSpc>
              <a:spcBef>
                <a:spcPts val="0"/>
              </a:spcBef>
              <a:spcAft>
                <a:spcPts val="0"/>
              </a:spcAft>
              <a:buSzPts val="2400"/>
              <a:buFont typeface="Noto Sans Symbols"/>
              <a:buChar char="⮚"/>
            </a:pPr>
            <a:r>
              <a:rPr b="1" lang="en-US" sz="2400">
                <a:solidFill>
                  <a:srgbClr val="000066"/>
                </a:solidFill>
              </a:rPr>
              <a:t>Scrum</a:t>
            </a:r>
            <a:endParaRPr b="1" sz="2400">
              <a:solidFill>
                <a:srgbClr val="000066"/>
              </a:solidFill>
            </a:endParaRPr>
          </a:p>
          <a:p>
            <a:pPr indent="-796925" lvl="0" marL="898525" marR="460375" rtl="0" algn="just">
              <a:lnSpc>
                <a:spcPct val="79900"/>
              </a:lnSpc>
              <a:spcBef>
                <a:spcPts val="846"/>
              </a:spcBef>
              <a:spcAft>
                <a:spcPts val="0"/>
              </a:spcAft>
              <a:buSzPts val="2400"/>
              <a:buFont typeface="Noto Sans Symbols"/>
              <a:buChar char="⮚"/>
            </a:pPr>
            <a:r>
              <a:rPr b="1" lang="en-US" sz="2400">
                <a:solidFill>
                  <a:srgbClr val="003300"/>
                </a:solidFill>
              </a:rPr>
              <a:t>Extreme Programming (XP)</a:t>
            </a:r>
            <a:endParaRPr/>
          </a:p>
          <a:p>
            <a:pPr indent="-796925" lvl="0" marL="898525" marR="460375" rtl="0" algn="just">
              <a:lnSpc>
                <a:spcPct val="79900"/>
              </a:lnSpc>
              <a:spcBef>
                <a:spcPts val="846"/>
              </a:spcBef>
              <a:spcAft>
                <a:spcPts val="0"/>
              </a:spcAft>
              <a:buSzPts val="2400"/>
              <a:buFont typeface="Noto Sans Symbols"/>
              <a:buChar char="⮚"/>
            </a:pPr>
            <a:r>
              <a:rPr b="1" lang="en-US" sz="2400">
                <a:solidFill>
                  <a:srgbClr val="CC3300"/>
                </a:solidFill>
              </a:rPr>
              <a:t>Feature Driven Development(FDD)</a:t>
            </a:r>
            <a:endParaRPr/>
          </a:p>
          <a:p>
            <a:pPr indent="-796925" lvl="0" marL="898525" marR="460375" rtl="0" algn="just">
              <a:lnSpc>
                <a:spcPct val="79900"/>
              </a:lnSpc>
              <a:spcBef>
                <a:spcPts val="846"/>
              </a:spcBef>
              <a:spcAft>
                <a:spcPts val="0"/>
              </a:spcAft>
              <a:buSzPts val="2400"/>
              <a:buFont typeface="Noto Sans Symbols"/>
              <a:buChar char="⮚"/>
            </a:pPr>
            <a:r>
              <a:rPr b="1" lang="en-US" sz="2400">
                <a:solidFill>
                  <a:srgbClr val="CC3300"/>
                </a:solidFill>
              </a:rPr>
              <a:t>Lean/ Kanban</a:t>
            </a:r>
            <a:endParaRPr b="1" sz="2400">
              <a:solidFill>
                <a:srgbClr val="CC3300"/>
              </a:solidFill>
            </a:endParaRPr>
          </a:p>
          <a:p>
            <a:pPr indent="-644525" lvl="0" marL="898525" marR="460375" rtl="0" algn="just">
              <a:lnSpc>
                <a:spcPct val="79900"/>
              </a:lnSpc>
              <a:spcBef>
                <a:spcPts val="846"/>
              </a:spcBef>
              <a:spcAft>
                <a:spcPts val="0"/>
              </a:spcAft>
              <a:buSzPts val="2400"/>
              <a:buFont typeface="Noto Sans Symbols"/>
              <a:buNone/>
            </a:pPr>
            <a:r>
              <a:t/>
            </a:r>
            <a:endParaRPr b="1" sz="2400">
              <a:solidFill>
                <a:srgbClr val="CC3300"/>
              </a:solidFill>
            </a:endParaRPr>
          </a:p>
          <a:p>
            <a:pPr indent="0" lvl="0" marL="101600" marR="5080" rtl="0" algn="just">
              <a:lnSpc>
                <a:spcPct val="87916"/>
              </a:lnSpc>
              <a:spcBef>
                <a:spcPts val="1544"/>
              </a:spcBef>
              <a:spcAft>
                <a:spcPts val="0"/>
              </a:spcAft>
              <a:buSzPts val="2400"/>
              <a:buNone/>
            </a:pPr>
            <a:r>
              <a:t/>
            </a:r>
            <a:endParaRPr b="1" sz="2400">
              <a:solidFill>
                <a:srgbClr val="660066"/>
              </a:solidFill>
            </a:endParaRPr>
          </a:p>
          <a:p>
            <a:pPr indent="-644525" lvl="0" marL="898525" marR="5080" rtl="0" algn="just">
              <a:lnSpc>
                <a:spcPct val="87916"/>
              </a:lnSpc>
              <a:spcBef>
                <a:spcPts val="1544"/>
              </a:spcBef>
              <a:spcAft>
                <a:spcPts val="0"/>
              </a:spcAft>
              <a:buSzPts val="2400"/>
              <a:buFont typeface="Noto Sans Symbols"/>
              <a:buNone/>
            </a:pPr>
            <a:r>
              <a:t/>
            </a:r>
            <a:endParaRPr b="1" sz="2400">
              <a:solidFill>
                <a:srgbClr val="660066"/>
              </a:solidFill>
            </a:endParaRPr>
          </a:p>
          <a:p>
            <a:pPr indent="0" lvl="0" marL="101600" marR="5080" rtl="0" algn="just">
              <a:lnSpc>
                <a:spcPct val="87916"/>
              </a:lnSpc>
              <a:spcBef>
                <a:spcPts val="1544"/>
              </a:spcBef>
              <a:spcAft>
                <a:spcPts val="0"/>
              </a:spcAft>
              <a:buSzPts val="2400"/>
              <a:buNone/>
            </a:pPr>
            <a:r>
              <a:rPr b="1" lang="en-US" sz="2400">
                <a:solidFill>
                  <a:srgbClr val="003300"/>
                </a:solidFill>
              </a:rPr>
              <a:t>The most widely adopted agile methods are Scrum and XP.</a:t>
            </a:r>
            <a:endParaRPr b="1" sz="2400">
              <a:solidFill>
                <a:srgbClr val="003300"/>
              </a:solidFill>
            </a:endParaRPr>
          </a:p>
          <a:p>
            <a:pPr indent="-644525" lvl="0" marL="898525" marR="5080" rtl="0" algn="just">
              <a:lnSpc>
                <a:spcPct val="87916"/>
              </a:lnSpc>
              <a:spcBef>
                <a:spcPts val="1544"/>
              </a:spcBef>
              <a:spcAft>
                <a:spcPts val="0"/>
              </a:spcAft>
              <a:buSzPts val="2400"/>
              <a:buFont typeface="Noto Sans Symbols"/>
              <a:buNone/>
            </a:pPr>
            <a:r>
              <a:t/>
            </a:r>
            <a:endParaRPr b="1" sz="2400"/>
          </a:p>
          <a:p>
            <a:pPr indent="0" lvl="0" marL="354965" marR="5080" rtl="0" algn="just">
              <a:lnSpc>
                <a:spcPct val="87916"/>
              </a:lnSpc>
              <a:spcBef>
                <a:spcPts val="1544"/>
              </a:spcBef>
              <a:spcAft>
                <a:spcPts val="0"/>
              </a:spcAft>
              <a:buSzPts val="2400"/>
              <a:buFont typeface="Noto Sans Symbols"/>
              <a:buNone/>
            </a:pPr>
            <a:r>
              <a:t/>
            </a:r>
            <a:endParaRPr sz="2400">
              <a:latin typeface="Arial"/>
              <a:ea typeface="Arial"/>
              <a:cs typeface="Arial"/>
              <a:sym typeface="Arial"/>
            </a:endParaRPr>
          </a:p>
          <a:p>
            <a:pPr indent="0" lvl="0" marL="12065" marR="73660" rtl="0" algn="ctr">
              <a:lnSpc>
                <a:spcPct val="65937"/>
              </a:lnSpc>
              <a:spcBef>
                <a:spcPts val="1544"/>
              </a:spcBef>
              <a:spcAft>
                <a:spcPts val="0"/>
              </a:spcAft>
              <a:buSzPts val="3200"/>
              <a:buNone/>
            </a:pPr>
            <a:r>
              <a:t/>
            </a:r>
            <a:endParaRPr b="1" sz="3200">
              <a:latin typeface="Arial"/>
              <a:ea typeface="Arial"/>
              <a:cs typeface="Arial"/>
              <a:sym typeface="Arial"/>
            </a:endParaRPr>
          </a:p>
          <a:p>
            <a:pPr indent="0" lvl="0" marL="100831" rtl="0" algn="l">
              <a:lnSpc>
                <a:spcPct val="90000"/>
              </a:lnSpc>
              <a:spcBef>
                <a:spcPts val="1544"/>
              </a:spcBef>
              <a:spcAft>
                <a:spcPts val="0"/>
              </a:spcAft>
              <a:buSzPts val="2205"/>
              <a:buNone/>
            </a:pPr>
            <a:r>
              <a:t/>
            </a:r>
            <a:endParaRPr/>
          </a:p>
        </p:txBody>
      </p:sp>
      <p:sp>
        <p:nvSpPr>
          <p:cNvPr id="174" name="Google Shape;174;p11"/>
          <p:cNvSpPr/>
          <p:nvPr/>
        </p:nvSpPr>
        <p:spPr>
          <a:xfrm flipH="1" rot="10800000">
            <a:off x="2049600" y="1282373"/>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75" name="Google Shape;175;p11"/>
          <p:cNvGraphicFramePr/>
          <p:nvPr/>
        </p:nvGraphicFramePr>
        <p:xfrm>
          <a:off x="1592400" y="265800"/>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nvSpPr>
        <p:spPr>
          <a:xfrm>
            <a:off x="1769269" y="1571625"/>
            <a:ext cx="10134600" cy="37240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rgbClr val="C00000"/>
                </a:solidFill>
                <a:latin typeface="Calibri"/>
                <a:ea typeface="Calibri"/>
                <a:cs typeface="Calibri"/>
                <a:sym typeface="Calibri"/>
              </a:rPr>
              <a:t>Agile Methods </a:t>
            </a:r>
            <a:endParaRPr/>
          </a:p>
          <a:p>
            <a:pPr indent="-577850" lvl="0" marL="857250" marR="0" rtl="0" algn="l">
              <a:spcBef>
                <a:spcPts val="0"/>
              </a:spcBef>
              <a:spcAft>
                <a:spcPts val="0"/>
              </a:spcAft>
              <a:buClr>
                <a:schemeClr val="dk1"/>
              </a:buClr>
              <a:buSzPts val="4400"/>
              <a:buFont typeface="Noto Sans Symbols"/>
              <a:buNone/>
            </a:pPr>
            <a:r>
              <a:t/>
            </a:r>
            <a:endParaRPr b="1" sz="4400">
              <a:solidFill>
                <a:srgbClr val="000099"/>
              </a:solidFill>
              <a:latin typeface="Calibri"/>
              <a:ea typeface="Calibri"/>
              <a:cs typeface="Calibri"/>
              <a:sym typeface="Calibri"/>
            </a:endParaRPr>
          </a:p>
          <a:p>
            <a:pPr indent="-857250" lvl="0" marL="857250" marR="0" rtl="0" algn="l">
              <a:spcBef>
                <a:spcPts val="0"/>
              </a:spcBef>
              <a:spcAft>
                <a:spcPts val="0"/>
              </a:spcAft>
              <a:buClr>
                <a:srgbClr val="660066"/>
              </a:buClr>
              <a:buSzPts val="4400"/>
              <a:buFont typeface="Calibri"/>
              <a:buAutoNum type="arabicPeriod"/>
            </a:pPr>
            <a:r>
              <a:rPr b="1" lang="en-US" sz="4400">
                <a:solidFill>
                  <a:srgbClr val="660066"/>
                </a:solidFill>
                <a:latin typeface="Calibri"/>
                <a:ea typeface="Calibri"/>
                <a:cs typeface="Calibri"/>
                <a:sym typeface="Calibri"/>
              </a:rPr>
              <a:t>SCRUM</a:t>
            </a:r>
            <a:endParaRPr/>
          </a:p>
          <a:p>
            <a:pPr indent="-803275" lvl="0" marL="803275" marR="0" rtl="0" algn="l">
              <a:spcBef>
                <a:spcPts val="0"/>
              </a:spcBef>
              <a:spcAft>
                <a:spcPts val="0"/>
              </a:spcAft>
              <a:buClr>
                <a:schemeClr val="lt2"/>
              </a:buClr>
              <a:buSzPts val="4400"/>
              <a:buFont typeface="Calibri"/>
              <a:buAutoNum type="arabicPeriod"/>
            </a:pPr>
            <a:r>
              <a:rPr b="1" lang="en-US" sz="4400">
                <a:solidFill>
                  <a:schemeClr val="lt2"/>
                </a:solidFill>
                <a:latin typeface="Calibri"/>
                <a:ea typeface="Calibri"/>
                <a:cs typeface="Calibri"/>
                <a:sym typeface="Calibri"/>
              </a:rPr>
              <a:t>Extreme</a:t>
            </a:r>
            <a:r>
              <a:rPr b="1" lang="en-US" sz="4400">
                <a:solidFill>
                  <a:srgbClr val="660066"/>
                </a:solidFill>
                <a:latin typeface="Calibri"/>
                <a:ea typeface="Calibri"/>
                <a:cs typeface="Calibri"/>
                <a:sym typeface="Calibri"/>
              </a:rPr>
              <a:t> </a:t>
            </a:r>
            <a:r>
              <a:rPr b="1" lang="en-US" sz="4400">
                <a:solidFill>
                  <a:schemeClr val="lt2"/>
                </a:solidFill>
                <a:latin typeface="Calibri"/>
                <a:ea typeface="Calibri"/>
                <a:cs typeface="Calibri"/>
                <a:sym typeface="Calibri"/>
              </a:rPr>
              <a:t>Programming</a:t>
            </a:r>
            <a:r>
              <a:rPr b="1" lang="en-US" sz="4400">
                <a:solidFill>
                  <a:srgbClr val="660066"/>
                </a:solidFill>
                <a:latin typeface="Calibri"/>
                <a:ea typeface="Calibri"/>
                <a:cs typeface="Calibri"/>
                <a:sym typeface="Calibri"/>
              </a:rPr>
              <a:t> </a:t>
            </a:r>
            <a:r>
              <a:rPr b="1" lang="en-US" sz="4400">
                <a:solidFill>
                  <a:schemeClr val="lt2"/>
                </a:solidFill>
                <a:latin typeface="Calibri"/>
                <a:ea typeface="Calibri"/>
                <a:cs typeface="Calibri"/>
                <a:sym typeface="Calibri"/>
              </a:rPr>
              <a:t>XP</a:t>
            </a:r>
            <a:endParaRPr/>
          </a:p>
          <a:p>
            <a:pPr indent="-803275" lvl="0" marL="803275" marR="0" rtl="0" algn="l">
              <a:spcBef>
                <a:spcPts val="0"/>
              </a:spcBef>
              <a:spcAft>
                <a:spcPts val="0"/>
              </a:spcAft>
              <a:buClr>
                <a:srgbClr val="ACC8DD"/>
              </a:buClr>
              <a:buSzPts val="4400"/>
              <a:buFont typeface="Calibri"/>
              <a:buAutoNum type="arabicPeriod"/>
            </a:pPr>
            <a:r>
              <a:rPr b="1" lang="en-US" sz="4400">
                <a:solidFill>
                  <a:srgbClr val="ACC8DD"/>
                </a:solidFill>
                <a:latin typeface="Calibri"/>
                <a:ea typeface="Calibri"/>
                <a:cs typeface="Calibri"/>
                <a:sym typeface="Calibri"/>
              </a:rPr>
              <a:t>Feature Driven Development FDD</a:t>
            </a:r>
            <a:endParaRPr b="1" sz="4400">
              <a:solidFill>
                <a:srgbClr val="ACC8DD"/>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4207669" y="275706"/>
            <a:ext cx="4038600" cy="705962"/>
          </a:xfrm>
          <a:prstGeom prst="rect">
            <a:avLst/>
          </a:prstGeom>
          <a:noFill/>
          <a:ln>
            <a:noFill/>
          </a:ln>
        </p:spPr>
        <p:txBody>
          <a:bodyPr anchorCtr="0" anchor="t" bIns="0" lIns="0" spcFirstLastPara="1" rIns="0" wrap="square" tIns="13325">
            <a:spAutoFit/>
          </a:bodyPr>
          <a:lstStyle/>
          <a:p>
            <a:pPr indent="0" lvl="0" marL="12700" rtl="0" algn="l">
              <a:lnSpc>
                <a:spcPct val="85000"/>
              </a:lnSpc>
              <a:spcBef>
                <a:spcPts val="0"/>
              </a:spcBef>
              <a:spcAft>
                <a:spcPts val="0"/>
              </a:spcAft>
              <a:buClr>
                <a:srgbClr val="C00000"/>
              </a:buClr>
              <a:buSzPts val="5000"/>
              <a:buFont typeface="Calibri"/>
              <a:buNone/>
            </a:pPr>
            <a:r>
              <a:rPr b="1" lang="en-US" sz="5000">
                <a:solidFill>
                  <a:srgbClr val="C00000"/>
                </a:solidFill>
                <a:latin typeface="Calibri"/>
                <a:ea typeface="Calibri"/>
                <a:cs typeface="Calibri"/>
                <a:sym typeface="Calibri"/>
              </a:rPr>
              <a:t>Framework</a:t>
            </a:r>
            <a:endParaRPr b="1" sz="5000">
              <a:solidFill>
                <a:srgbClr val="C00000"/>
              </a:solidFill>
              <a:latin typeface="Calibri"/>
              <a:ea typeface="Calibri"/>
              <a:cs typeface="Calibri"/>
              <a:sym typeface="Calibri"/>
            </a:endParaRPr>
          </a:p>
        </p:txBody>
      </p:sp>
      <p:sp>
        <p:nvSpPr>
          <p:cNvPr id="186" name="Google Shape;186;p13"/>
          <p:cNvSpPr/>
          <p:nvPr/>
        </p:nvSpPr>
        <p:spPr>
          <a:xfrm>
            <a:off x="1085755" y="1936242"/>
            <a:ext cx="2612390" cy="4389120"/>
          </a:xfrm>
          <a:custGeom>
            <a:rect b="b" l="l" r="r" t="t"/>
            <a:pathLst>
              <a:path extrusionOk="0" h="4389120" w="2612390">
                <a:moveTo>
                  <a:pt x="0" y="0"/>
                </a:moveTo>
                <a:lnTo>
                  <a:pt x="0" y="4389120"/>
                </a:lnTo>
                <a:lnTo>
                  <a:pt x="2612136" y="3511296"/>
                </a:lnTo>
                <a:lnTo>
                  <a:pt x="2612136" y="877824"/>
                </a:lnTo>
                <a:lnTo>
                  <a:pt x="0" y="0"/>
                </a:lnTo>
                <a:close/>
              </a:path>
            </a:pathLst>
          </a:custGeom>
          <a:solidFill>
            <a:srgbClr val="0F6F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3"/>
          <p:cNvSpPr txBox="1"/>
          <p:nvPr/>
        </p:nvSpPr>
        <p:spPr>
          <a:xfrm>
            <a:off x="1249573" y="2577144"/>
            <a:ext cx="2025650" cy="1795145"/>
          </a:xfrm>
          <a:prstGeom prst="rect">
            <a:avLst/>
          </a:prstGeom>
          <a:noFill/>
          <a:ln>
            <a:noFill/>
          </a:ln>
        </p:spPr>
        <p:txBody>
          <a:bodyPr anchorCtr="0" anchor="t" bIns="0" lIns="0" spcFirstLastPara="1" rIns="0" wrap="square" tIns="175875">
            <a:spAutoFit/>
          </a:bodyPr>
          <a:lstStyle/>
          <a:p>
            <a:pPr indent="0" lvl="0" marL="12700" marR="0" rtl="0" algn="l">
              <a:spcBef>
                <a:spcPts val="0"/>
              </a:spcBef>
              <a:spcAft>
                <a:spcPts val="0"/>
              </a:spcAft>
              <a:buNone/>
            </a:pPr>
            <a:r>
              <a:rPr lang="en-US" sz="2800">
                <a:solidFill>
                  <a:srgbClr val="FFFFFF"/>
                </a:solidFill>
                <a:latin typeface="Constantia"/>
                <a:ea typeface="Constantia"/>
                <a:cs typeface="Constantia"/>
                <a:sym typeface="Constantia"/>
              </a:rPr>
              <a:t>Roles</a:t>
            </a:r>
            <a:endParaRPr sz="2800">
              <a:solidFill>
                <a:schemeClr val="dk1"/>
              </a:solidFill>
              <a:latin typeface="Constantia"/>
              <a:ea typeface="Constantia"/>
              <a:cs typeface="Constantia"/>
              <a:sym typeface="Constantia"/>
            </a:endParaRPr>
          </a:p>
          <a:p>
            <a:pPr indent="-228600" lvl="0" marL="241300" marR="0" rtl="0" algn="l">
              <a:spcBef>
                <a:spcPts val="1005"/>
              </a:spcBef>
              <a:spcAft>
                <a:spcPts val="0"/>
              </a:spcAft>
              <a:buClr>
                <a:srgbClr val="FFFFFF"/>
              </a:buClr>
              <a:buSzPts val="2200"/>
              <a:buFont typeface="Constantia"/>
              <a:buChar char="•"/>
            </a:pPr>
            <a:r>
              <a:rPr lang="en-US" sz="2200">
                <a:solidFill>
                  <a:srgbClr val="FFFFFF"/>
                </a:solidFill>
                <a:latin typeface="Constantia"/>
                <a:ea typeface="Constantia"/>
                <a:cs typeface="Constantia"/>
                <a:sym typeface="Constantia"/>
              </a:rPr>
              <a:t>Product owner</a:t>
            </a:r>
            <a:endParaRPr sz="2200">
              <a:solidFill>
                <a:schemeClr val="dk1"/>
              </a:solidFill>
              <a:latin typeface="Constantia"/>
              <a:ea typeface="Constantia"/>
              <a:cs typeface="Constantia"/>
              <a:sym typeface="Constantia"/>
            </a:endParaRPr>
          </a:p>
          <a:p>
            <a:pPr indent="-228600" lvl="0" marL="241300" marR="0" rtl="0" algn="l">
              <a:spcBef>
                <a:spcPts val="180"/>
              </a:spcBef>
              <a:spcAft>
                <a:spcPts val="0"/>
              </a:spcAft>
              <a:buClr>
                <a:srgbClr val="FFFFFF"/>
              </a:buClr>
              <a:buSzPts val="2200"/>
              <a:buFont typeface="Constantia"/>
              <a:buChar char="•"/>
            </a:pPr>
            <a:r>
              <a:rPr lang="en-US" sz="2200">
                <a:solidFill>
                  <a:srgbClr val="FFFFFF"/>
                </a:solidFill>
                <a:latin typeface="Constantia"/>
                <a:ea typeface="Constantia"/>
                <a:cs typeface="Constantia"/>
                <a:sym typeface="Constantia"/>
              </a:rPr>
              <a:t>Scrum master</a:t>
            </a:r>
            <a:endParaRPr sz="2200">
              <a:solidFill>
                <a:schemeClr val="dk1"/>
              </a:solidFill>
              <a:latin typeface="Constantia"/>
              <a:ea typeface="Constantia"/>
              <a:cs typeface="Constantia"/>
              <a:sym typeface="Constantia"/>
            </a:endParaRPr>
          </a:p>
          <a:p>
            <a:pPr indent="-228600" lvl="0" marL="241300" marR="0" rtl="0" algn="l">
              <a:spcBef>
                <a:spcPts val="180"/>
              </a:spcBef>
              <a:spcAft>
                <a:spcPts val="0"/>
              </a:spcAft>
              <a:buClr>
                <a:srgbClr val="FFFFFF"/>
              </a:buClr>
              <a:buSzPts val="2200"/>
              <a:buFont typeface="Constantia"/>
              <a:buChar char="•"/>
            </a:pPr>
            <a:r>
              <a:rPr lang="en-US" sz="2200">
                <a:solidFill>
                  <a:srgbClr val="FFFFFF"/>
                </a:solidFill>
                <a:latin typeface="Constantia"/>
                <a:ea typeface="Constantia"/>
                <a:cs typeface="Constantia"/>
                <a:sym typeface="Constantia"/>
              </a:rPr>
              <a:t>Team</a:t>
            </a:r>
            <a:endParaRPr sz="2200">
              <a:solidFill>
                <a:schemeClr val="dk1"/>
              </a:solidFill>
              <a:latin typeface="Constantia"/>
              <a:ea typeface="Constantia"/>
              <a:cs typeface="Constantia"/>
              <a:sym typeface="Constantia"/>
            </a:endParaRPr>
          </a:p>
        </p:txBody>
      </p:sp>
      <p:sp>
        <p:nvSpPr>
          <p:cNvPr id="188" name="Google Shape;188;p13"/>
          <p:cNvSpPr/>
          <p:nvPr/>
        </p:nvSpPr>
        <p:spPr>
          <a:xfrm>
            <a:off x="3892963" y="1936242"/>
            <a:ext cx="2612390" cy="4389120"/>
          </a:xfrm>
          <a:custGeom>
            <a:rect b="b" l="l" r="r" t="t"/>
            <a:pathLst>
              <a:path extrusionOk="0" h="4389120" w="2612390">
                <a:moveTo>
                  <a:pt x="0" y="0"/>
                </a:moveTo>
                <a:lnTo>
                  <a:pt x="0" y="4389120"/>
                </a:lnTo>
                <a:lnTo>
                  <a:pt x="2612136" y="3511296"/>
                </a:lnTo>
                <a:lnTo>
                  <a:pt x="2612136" y="877824"/>
                </a:lnTo>
                <a:lnTo>
                  <a:pt x="0" y="0"/>
                </a:lnTo>
                <a:close/>
              </a:path>
            </a:pathLst>
          </a:custGeom>
          <a:solidFill>
            <a:srgbClr val="0F6F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3"/>
          <p:cNvSpPr/>
          <p:nvPr/>
        </p:nvSpPr>
        <p:spPr>
          <a:xfrm>
            <a:off x="3892963" y="1936242"/>
            <a:ext cx="2612390" cy="4389120"/>
          </a:xfrm>
          <a:custGeom>
            <a:rect b="b" l="l" r="r" t="t"/>
            <a:pathLst>
              <a:path extrusionOk="0" h="4389120" w="2612390">
                <a:moveTo>
                  <a:pt x="0" y="4389120"/>
                </a:moveTo>
                <a:lnTo>
                  <a:pt x="0" y="0"/>
                </a:lnTo>
                <a:lnTo>
                  <a:pt x="2612136" y="877824"/>
                </a:lnTo>
                <a:lnTo>
                  <a:pt x="2612136" y="3511296"/>
                </a:lnTo>
                <a:lnTo>
                  <a:pt x="0" y="4389120"/>
                </a:lnTo>
                <a:close/>
              </a:path>
            </a:pathLst>
          </a:custGeom>
          <a:noFill/>
          <a:ln cap="flat" cmpd="sng" w="259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3"/>
          <p:cNvSpPr txBox="1"/>
          <p:nvPr/>
        </p:nvSpPr>
        <p:spPr>
          <a:xfrm>
            <a:off x="4057400" y="2577151"/>
            <a:ext cx="2138100" cy="2484300"/>
          </a:xfrm>
          <a:prstGeom prst="rect">
            <a:avLst/>
          </a:prstGeom>
          <a:noFill/>
          <a:ln>
            <a:noFill/>
          </a:ln>
        </p:spPr>
        <p:txBody>
          <a:bodyPr anchorCtr="0" anchor="t" bIns="0" lIns="0" spcFirstLastPara="1" rIns="0" wrap="square" tIns="175875">
            <a:spAutoFit/>
          </a:bodyPr>
          <a:lstStyle/>
          <a:p>
            <a:pPr indent="0" lvl="0" marL="12700" marR="0" rtl="0" algn="l">
              <a:spcBef>
                <a:spcPts val="0"/>
              </a:spcBef>
              <a:spcAft>
                <a:spcPts val="0"/>
              </a:spcAft>
              <a:buNone/>
            </a:pPr>
            <a:r>
              <a:rPr lang="en-US" sz="1800">
                <a:solidFill>
                  <a:schemeClr val="dk1"/>
                </a:solidFill>
                <a:latin typeface="Constantia"/>
                <a:ea typeface="Constantia"/>
                <a:cs typeface="Constantia"/>
                <a:sym typeface="Constantia"/>
              </a:rPr>
              <a:t>Events</a:t>
            </a:r>
            <a:endParaRPr sz="1800">
              <a:solidFill>
                <a:schemeClr val="dk1"/>
              </a:solidFill>
              <a:latin typeface="Constantia"/>
              <a:ea typeface="Constantia"/>
              <a:cs typeface="Constantia"/>
              <a:sym typeface="Constantia"/>
            </a:endParaRPr>
          </a:p>
          <a:p>
            <a:pPr indent="-203200" lvl="0" marL="241300" marR="0" rtl="0" algn="l">
              <a:spcBef>
                <a:spcPts val="1005"/>
              </a:spcBef>
              <a:spcAft>
                <a:spcPts val="0"/>
              </a:spcAft>
              <a:buClr>
                <a:srgbClr val="FFFFFF"/>
              </a:buClr>
              <a:buSzPts val="1800"/>
              <a:buFont typeface="Constantia"/>
              <a:buChar char="•"/>
            </a:pPr>
            <a:r>
              <a:rPr lang="en-US" sz="1800">
                <a:solidFill>
                  <a:srgbClr val="FFFFFF"/>
                </a:solidFill>
                <a:latin typeface="Constantia"/>
                <a:ea typeface="Constantia"/>
                <a:cs typeface="Constantia"/>
                <a:sym typeface="Constantia"/>
              </a:rPr>
              <a:t>Sprint planning</a:t>
            </a:r>
            <a:endParaRPr sz="1800">
              <a:solidFill>
                <a:schemeClr val="dk1"/>
              </a:solidFill>
              <a:latin typeface="Constantia"/>
              <a:ea typeface="Constantia"/>
              <a:cs typeface="Constantia"/>
              <a:sym typeface="Constantia"/>
            </a:endParaRPr>
          </a:p>
          <a:p>
            <a:pPr indent="-203200" lvl="0" marL="241300" marR="0" rtl="0" algn="l">
              <a:spcBef>
                <a:spcPts val="180"/>
              </a:spcBef>
              <a:spcAft>
                <a:spcPts val="0"/>
              </a:spcAft>
              <a:buClr>
                <a:srgbClr val="FFFFFF"/>
              </a:buClr>
              <a:buSzPts val="1800"/>
              <a:buFont typeface="Constantia"/>
              <a:buChar char="•"/>
            </a:pPr>
            <a:r>
              <a:rPr lang="en-US" sz="1800">
                <a:solidFill>
                  <a:srgbClr val="FFFFFF"/>
                </a:solidFill>
                <a:latin typeface="Constantia"/>
                <a:ea typeface="Constantia"/>
                <a:cs typeface="Constantia"/>
                <a:sym typeface="Constantia"/>
              </a:rPr>
              <a:t>Sprint review</a:t>
            </a:r>
            <a:endParaRPr sz="1800">
              <a:solidFill>
                <a:schemeClr val="dk1"/>
              </a:solidFill>
              <a:latin typeface="Constantia"/>
              <a:ea typeface="Constantia"/>
              <a:cs typeface="Constantia"/>
              <a:sym typeface="Constantia"/>
            </a:endParaRPr>
          </a:p>
          <a:p>
            <a:pPr indent="-203200" lvl="0" marL="241300" marR="332740" rtl="0" algn="l">
              <a:lnSpc>
                <a:spcPct val="110000"/>
              </a:lnSpc>
              <a:spcBef>
                <a:spcPts val="445"/>
              </a:spcBef>
              <a:spcAft>
                <a:spcPts val="0"/>
              </a:spcAft>
              <a:buClr>
                <a:srgbClr val="FFFFFF"/>
              </a:buClr>
              <a:buSzPts val="1800"/>
              <a:buFont typeface="Constantia"/>
              <a:buChar char="•"/>
            </a:pPr>
            <a:r>
              <a:rPr lang="en-US" sz="1800">
                <a:solidFill>
                  <a:srgbClr val="FFFFFF"/>
                </a:solidFill>
                <a:latin typeface="Constantia"/>
                <a:ea typeface="Constantia"/>
                <a:cs typeface="Constantia"/>
                <a:sym typeface="Constantia"/>
              </a:rPr>
              <a:t>Sprint  retrospective</a:t>
            </a:r>
            <a:endParaRPr sz="1800">
              <a:solidFill>
                <a:schemeClr val="dk1"/>
              </a:solidFill>
              <a:latin typeface="Constantia"/>
              <a:ea typeface="Constantia"/>
              <a:cs typeface="Constantia"/>
              <a:sym typeface="Constantia"/>
            </a:endParaRPr>
          </a:p>
          <a:p>
            <a:pPr indent="-203200" lvl="0" marL="241300" marR="453390" rtl="0" algn="l">
              <a:lnSpc>
                <a:spcPct val="109545"/>
              </a:lnSpc>
              <a:spcBef>
                <a:spcPts val="409"/>
              </a:spcBef>
              <a:spcAft>
                <a:spcPts val="0"/>
              </a:spcAft>
              <a:buClr>
                <a:srgbClr val="FFFFFF"/>
              </a:buClr>
              <a:buSzPts val="1800"/>
              <a:buFont typeface="Constantia"/>
              <a:buChar char="•"/>
            </a:pPr>
            <a:r>
              <a:rPr lang="en-US" sz="1800">
                <a:solidFill>
                  <a:srgbClr val="FFFFFF"/>
                </a:solidFill>
                <a:latin typeface="Constantia"/>
                <a:ea typeface="Constantia"/>
                <a:cs typeface="Constantia"/>
                <a:sym typeface="Constantia"/>
              </a:rPr>
              <a:t>Daily scrum  meeting</a:t>
            </a:r>
            <a:endParaRPr sz="1800">
              <a:solidFill>
                <a:schemeClr val="dk1"/>
              </a:solidFill>
              <a:latin typeface="Constantia"/>
              <a:ea typeface="Constantia"/>
              <a:cs typeface="Constantia"/>
              <a:sym typeface="Constantia"/>
            </a:endParaRPr>
          </a:p>
        </p:txBody>
      </p:sp>
      <p:sp>
        <p:nvSpPr>
          <p:cNvPr id="191" name="Google Shape;191;p13"/>
          <p:cNvSpPr/>
          <p:nvPr/>
        </p:nvSpPr>
        <p:spPr>
          <a:xfrm>
            <a:off x="6700171" y="1936242"/>
            <a:ext cx="2612390" cy="4389120"/>
          </a:xfrm>
          <a:custGeom>
            <a:rect b="b" l="l" r="r" t="t"/>
            <a:pathLst>
              <a:path extrusionOk="0" h="4389120" w="2612390">
                <a:moveTo>
                  <a:pt x="0" y="0"/>
                </a:moveTo>
                <a:lnTo>
                  <a:pt x="0" y="4389120"/>
                </a:lnTo>
                <a:lnTo>
                  <a:pt x="2612136" y="3511296"/>
                </a:lnTo>
                <a:lnTo>
                  <a:pt x="2612136" y="877824"/>
                </a:lnTo>
                <a:lnTo>
                  <a:pt x="0" y="0"/>
                </a:lnTo>
                <a:close/>
              </a:path>
            </a:pathLst>
          </a:custGeom>
          <a:solidFill>
            <a:srgbClr val="0F6F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3"/>
          <p:cNvSpPr/>
          <p:nvPr/>
        </p:nvSpPr>
        <p:spPr>
          <a:xfrm>
            <a:off x="6700171" y="1936242"/>
            <a:ext cx="2612390" cy="4389120"/>
          </a:xfrm>
          <a:custGeom>
            <a:rect b="b" l="l" r="r" t="t"/>
            <a:pathLst>
              <a:path extrusionOk="0" h="4389120" w="2612390">
                <a:moveTo>
                  <a:pt x="0" y="4389120"/>
                </a:moveTo>
                <a:lnTo>
                  <a:pt x="0" y="0"/>
                </a:lnTo>
                <a:lnTo>
                  <a:pt x="2612136" y="877824"/>
                </a:lnTo>
                <a:lnTo>
                  <a:pt x="2612136" y="3511296"/>
                </a:lnTo>
                <a:lnTo>
                  <a:pt x="0" y="4389120"/>
                </a:lnTo>
                <a:close/>
              </a:path>
            </a:pathLst>
          </a:custGeom>
          <a:noFill/>
          <a:ln cap="flat" cmpd="sng" w="259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3"/>
          <p:cNvSpPr txBox="1"/>
          <p:nvPr/>
        </p:nvSpPr>
        <p:spPr>
          <a:xfrm>
            <a:off x="6865232" y="2577143"/>
            <a:ext cx="2216785" cy="2103120"/>
          </a:xfrm>
          <a:prstGeom prst="rect">
            <a:avLst/>
          </a:prstGeom>
          <a:noFill/>
          <a:ln>
            <a:noFill/>
          </a:ln>
        </p:spPr>
        <p:txBody>
          <a:bodyPr anchorCtr="0" anchor="t" bIns="0" lIns="0" spcFirstLastPara="1" rIns="0" wrap="square" tIns="175875">
            <a:spAutoFit/>
          </a:bodyPr>
          <a:lstStyle/>
          <a:p>
            <a:pPr indent="0" lvl="0" marL="12700" marR="0" rtl="0" algn="l">
              <a:spcBef>
                <a:spcPts val="0"/>
              </a:spcBef>
              <a:spcAft>
                <a:spcPts val="0"/>
              </a:spcAft>
              <a:buNone/>
            </a:pPr>
            <a:r>
              <a:rPr lang="en-US" sz="2800">
                <a:solidFill>
                  <a:srgbClr val="FFFFFF"/>
                </a:solidFill>
                <a:latin typeface="Constantia"/>
                <a:ea typeface="Constantia"/>
                <a:cs typeface="Constantia"/>
                <a:sym typeface="Constantia"/>
              </a:rPr>
              <a:t>Artifacts</a:t>
            </a:r>
            <a:endParaRPr sz="2800">
              <a:solidFill>
                <a:schemeClr val="dk1"/>
              </a:solidFill>
              <a:latin typeface="Constantia"/>
              <a:ea typeface="Constantia"/>
              <a:cs typeface="Constantia"/>
              <a:sym typeface="Constantia"/>
            </a:endParaRPr>
          </a:p>
          <a:p>
            <a:pPr indent="-228600" lvl="0" marL="241300" marR="0" rtl="0" algn="l">
              <a:spcBef>
                <a:spcPts val="1005"/>
              </a:spcBef>
              <a:spcAft>
                <a:spcPts val="0"/>
              </a:spcAft>
              <a:buClr>
                <a:srgbClr val="FFFFFF"/>
              </a:buClr>
              <a:buSzPts val="2200"/>
              <a:buFont typeface="Constantia"/>
              <a:buChar char="•"/>
            </a:pPr>
            <a:r>
              <a:rPr lang="en-US" sz="2200">
                <a:solidFill>
                  <a:srgbClr val="FFFFFF"/>
                </a:solidFill>
                <a:latin typeface="Constantia"/>
                <a:ea typeface="Constantia"/>
                <a:cs typeface="Constantia"/>
                <a:sym typeface="Constantia"/>
              </a:rPr>
              <a:t>Product backlog</a:t>
            </a:r>
            <a:endParaRPr sz="2200">
              <a:solidFill>
                <a:schemeClr val="dk1"/>
              </a:solidFill>
              <a:latin typeface="Constantia"/>
              <a:ea typeface="Constantia"/>
              <a:cs typeface="Constantia"/>
              <a:sym typeface="Constantia"/>
            </a:endParaRPr>
          </a:p>
          <a:p>
            <a:pPr indent="-228600" lvl="0" marL="241300" marR="0" rtl="0" algn="l">
              <a:spcBef>
                <a:spcPts val="180"/>
              </a:spcBef>
              <a:spcAft>
                <a:spcPts val="0"/>
              </a:spcAft>
              <a:buClr>
                <a:srgbClr val="FFFFFF"/>
              </a:buClr>
              <a:buSzPts val="2200"/>
              <a:buFont typeface="Constantia"/>
              <a:buChar char="•"/>
            </a:pPr>
            <a:r>
              <a:rPr lang="en-US" sz="2200">
                <a:solidFill>
                  <a:srgbClr val="FFFFFF"/>
                </a:solidFill>
                <a:latin typeface="Constantia"/>
                <a:ea typeface="Constantia"/>
                <a:cs typeface="Constantia"/>
                <a:sym typeface="Constantia"/>
              </a:rPr>
              <a:t>Sprint backlog</a:t>
            </a:r>
            <a:endParaRPr sz="2200">
              <a:solidFill>
                <a:schemeClr val="dk1"/>
              </a:solidFill>
              <a:latin typeface="Constantia"/>
              <a:ea typeface="Constantia"/>
              <a:cs typeface="Constantia"/>
              <a:sym typeface="Constantia"/>
            </a:endParaRPr>
          </a:p>
          <a:p>
            <a:pPr indent="-228600" lvl="0" marL="241300" marR="702945" rtl="0" algn="l">
              <a:lnSpc>
                <a:spcPct val="110000"/>
              </a:lnSpc>
              <a:spcBef>
                <a:spcPts val="445"/>
              </a:spcBef>
              <a:spcAft>
                <a:spcPts val="0"/>
              </a:spcAft>
              <a:buClr>
                <a:srgbClr val="FFFFFF"/>
              </a:buClr>
              <a:buSzPts val="2200"/>
              <a:buFont typeface="Constantia"/>
              <a:buChar char="•"/>
            </a:pPr>
            <a:r>
              <a:rPr lang="en-US" sz="2200">
                <a:solidFill>
                  <a:srgbClr val="FFFFFF"/>
                </a:solidFill>
                <a:latin typeface="Constantia"/>
                <a:ea typeface="Constantia"/>
                <a:cs typeface="Constantia"/>
                <a:sym typeface="Constantia"/>
              </a:rPr>
              <a:t>Burndown  charts</a:t>
            </a:r>
            <a:endParaRPr sz="2200">
              <a:solidFill>
                <a:schemeClr val="dk1"/>
              </a:solidFill>
              <a:latin typeface="Constantia"/>
              <a:ea typeface="Constantia"/>
              <a:cs typeface="Constantia"/>
              <a:sym typeface="Constantia"/>
            </a:endParaRPr>
          </a:p>
        </p:txBody>
      </p:sp>
      <p:sp>
        <p:nvSpPr>
          <p:cNvPr id="194" name="Google Shape;194;p13"/>
          <p:cNvSpPr/>
          <p:nvPr/>
        </p:nvSpPr>
        <p:spPr>
          <a:xfrm flipH="1" rot="10800000">
            <a:off x="2849150" y="1022959"/>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95" name="Google Shape;195;p13"/>
          <p:cNvGraphicFramePr/>
          <p:nvPr/>
        </p:nvGraphicFramePr>
        <p:xfrm>
          <a:off x="2391950" y="6386"/>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9" name="Shape 199"/>
        <p:cNvGrpSpPr/>
        <p:nvPr/>
      </p:nvGrpSpPr>
      <p:grpSpPr>
        <a:xfrm>
          <a:off x="0" y="0"/>
          <a:ext cx="0" cy="0"/>
          <a:chOff x="0" y="0"/>
          <a:chExt cx="0" cy="0"/>
        </a:xfrm>
      </p:grpSpPr>
      <p:sp>
        <p:nvSpPr>
          <p:cNvPr id="200" name="Google Shape;200;p14"/>
          <p:cNvSpPr txBox="1"/>
          <p:nvPr>
            <p:ph type="title"/>
          </p:nvPr>
        </p:nvSpPr>
        <p:spPr>
          <a:xfrm>
            <a:off x="2852253" y="621143"/>
            <a:ext cx="7070416" cy="673261"/>
          </a:xfrm>
          <a:prstGeom prst="rect">
            <a:avLst/>
          </a:prstGeom>
          <a:noFill/>
          <a:ln>
            <a:noFill/>
          </a:ln>
        </p:spPr>
        <p:txBody>
          <a:bodyPr anchorCtr="0" anchor="t" bIns="0" lIns="0" spcFirstLastPara="1" rIns="0" wrap="square" tIns="13325">
            <a:spAutoFit/>
          </a:bodyPr>
          <a:lstStyle/>
          <a:p>
            <a:pPr indent="0" lvl="0" marL="12700" rtl="0" algn="ctr">
              <a:lnSpc>
                <a:spcPct val="85000"/>
              </a:lnSpc>
              <a:spcBef>
                <a:spcPts val="0"/>
              </a:spcBef>
              <a:spcAft>
                <a:spcPts val="0"/>
              </a:spcAft>
              <a:buClr>
                <a:srgbClr val="C00000"/>
              </a:buClr>
              <a:buSzPts val="5000"/>
              <a:buFont typeface="Calibri"/>
              <a:buNone/>
            </a:pPr>
            <a:r>
              <a:rPr b="1" lang="en-US" sz="5000">
                <a:solidFill>
                  <a:srgbClr val="C00000"/>
                </a:solidFill>
                <a:latin typeface="Calibri"/>
                <a:ea typeface="Calibri"/>
                <a:cs typeface="Calibri"/>
                <a:sym typeface="Calibri"/>
              </a:rPr>
              <a:t>Key Practices</a:t>
            </a:r>
            <a:endParaRPr b="1" sz="5000">
              <a:solidFill>
                <a:srgbClr val="C00000"/>
              </a:solidFill>
              <a:latin typeface="Calibri"/>
              <a:ea typeface="Calibri"/>
              <a:cs typeface="Calibri"/>
              <a:sym typeface="Calibri"/>
            </a:endParaRPr>
          </a:p>
        </p:txBody>
      </p:sp>
      <p:sp>
        <p:nvSpPr>
          <p:cNvPr id="201" name="Google Shape;201;p14"/>
          <p:cNvSpPr txBox="1"/>
          <p:nvPr/>
        </p:nvSpPr>
        <p:spPr>
          <a:xfrm>
            <a:off x="1360723" y="2096552"/>
            <a:ext cx="11523210" cy="4283865"/>
          </a:xfrm>
          <a:prstGeom prst="rect">
            <a:avLst/>
          </a:prstGeom>
          <a:noFill/>
          <a:ln>
            <a:noFill/>
          </a:ln>
        </p:spPr>
        <p:txBody>
          <a:bodyPr anchorCtr="0" anchor="t" bIns="0" lIns="0" spcFirstLastPara="1" rIns="0" wrap="square" tIns="97150">
            <a:spAutoFit/>
          </a:bodyPr>
          <a:lstStyle/>
          <a:p>
            <a:pPr indent="-457200" lvl="0" marL="457200" marR="0" rtl="0" algn="l">
              <a:spcBef>
                <a:spcPts val="0"/>
              </a:spcBef>
              <a:spcAft>
                <a:spcPts val="0"/>
              </a:spcAft>
              <a:buClr>
                <a:srgbClr val="009DD9"/>
              </a:buClr>
              <a:buSzPts val="3100"/>
              <a:buFont typeface="Noto Sans Symbols"/>
              <a:buChar char="⮚"/>
            </a:pPr>
            <a:r>
              <a:rPr b="1" lang="en-US" sz="3100">
                <a:solidFill>
                  <a:srgbClr val="008000"/>
                </a:solidFill>
                <a:latin typeface="Calibri"/>
                <a:ea typeface="Calibri"/>
                <a:cs typeface="Calibri"/>
                <a:sym typeface="Calibri"/>
              </a:rPr>
              <a:t>Work is done in “sprints” which are time boxed durations of a fixed 30 days or fewer duration</a:t>
            </a:r>
            <a:endParaRPr/>
          </a:p>
          <a:p>
            <a:pPr indent="-260350" lvl="0" marL="457200" marR="0" rtl="0" algn="l">
              <a:spcBef>
                <a:spcPts val="10"/>
              </a:spcBef>
              <a:spcAft>
                <a:spcPts val="0"/>
              </a:spcAft>
              <a:buClr>
                <a:srgbClr val="009DD9"/>
              </a:buClr>
              <a:buSzPts val="3100"/>
              <a:buFont typeface="Noto Sans Symbols"/>
              <a:buNone/>
            </a:pPr>
            <a:r>
              <a:t/>
            </a:r>
            <a:endParaRPr b="1" sz="3100">
              <a:solidFill>
                <a:srgbClr val="00B050"/>
              </a:solidFill>
              <a:latin typeface="Calibri"/>
              <a:ea typeface="Calibri"/>
              <a:cs typeface="Calibri"/>
              <a:sym typeface="Calibri"/>
            </a:endParaRPr>
          </a:p>
          <a:p>
            <a:pPr indent="-457200" lvl="0" marL="457200" marR="0" rtl="0" algn="l">
              <a:spcBef>
                <a:spcPts val="10"/>
              </a:spcBef>
              <a:spcAft>
                <a:spcPts val="0"/>
              </a:spcAft>
              <a:buClr>
                <a:srgbClr val="009DD9"/>
              </a:buClr>
              <a:buSzPts val="3100"/>
              <a:buFont typeface="Noto Sans Symbols"/>
              <a:buChar char="⮚"/>
            </a:pPr>
            <a:r>
              <a:rPr b="1" lang="en-US" sz="3100">
                <a:solidFill>
                  <a:srgbClr val="000099"/>
                </a:solidFill>
                <a:latin typeface="Calibri"/>
                <a:ea typeface="Calibri"/>
                <a:cs typeface="Calibri"/>
                <a:sym typeface="Calibri"/>
              </a:rPr>
              <a:t>Work within a sprint is fixed</a:t>
            </a:r>
            <a:endParaRPr/>
          </a:p>
          <a:p>
            <a:pPr indent="-260350" lvl="0" marL="457200" marR="0" rtl="0" algn="l">
              <a:spcBef>
                <a:spcPts val="10"/>
              </a:spcBef>
              <a:spcAft>
                <a:spcPts val="0"/>
              </a:spcAft>
              <a:buClr>
                <a:srgbClr val="009DD9"/>
              </a:buClr>
              <a:buSzPts val="3100"/>
              <a:buFont typeface="Noto Sans Symbols"/>
              <a:buNone/>
            </a:pPr>
            <a:r>
              <a:t/>
            </a:r>
            <a:endParaRPr b="1" sz="3100">
              <a:solidFill>
                <a:srgbClr val="00B0F0"/>
              </a:solidFill>
              <a:latin typeface="Calibri"/>
              <a:ea typeface="Calibri"/>
              <a:cs typeface="Calibri"/>
              <a:sym typeface="Calibri"/>
            </a:endParaRPr>
          </a:p>
          <a:p>
            <a:pPr indent="-457200" lvl="0" marL="457200" marR="0" rtl="0" algn="just">
              <a:spcBef>
                <a:spcPts val="10"/>
              </a:spcBef>
              <a:spcAft>
                <a:spcPts val="0"/>
              </a:spcAft>
              <a:buClr>
                <a:srgbClr val="009DD9"/>
              </a:buClr>
              <a:buSzPts val="3100"/>
              <a:buFont typeface="Noto Sans Symbols"/>
              <a:buChar char="⮚"/>
            </a:pPr>
            <a:r>
              <a:rPr b="1" lang="en-US" sz="3100">
                <a:solidFill>
                  <a:srgbClr val="A50021"/>
                </a:solidFill>
                <a:latin typeface="Calibri"/>
                <a:ea typeface="Calibri"/>
                <a:cs typeface="Calibri"/>
                <a:sym typeface="Calibri"/>
              </a:rPr>
              <a:t>All work to be done is characterized by a product backlog, which includes new requirements to be delivered, the defect workload and the infrastructure and design activities.</a:t>
            </a:r>
            <a:endParaRPr b="1" sz="2400">
              <a:solidFill>
                <a:srgbClr val="A50021"/>
              </a:solidFill>
              <a:latin typeface="Calibri"/>
              <a:ea typeface="Calibri"/>
              <a:cs typeface="Calibri"/>
              <a:sym typeface="Calibri"/>
            </a:endParaRPr>
          </a:p>
          <a:p>
            <a:pPr indent="0" lvl="0" marL="131445" marR="0" rtl="0" algn="l">
              <a:spcBef>
                <a:spcPts val="0"/>
              </a:spcBef>
              <a:spcAft>
                <a:spcPts val="0"/>
              </a:spcAft>
              <a:buNone/>
            </a:pPr>
            <a:r>
              <a:t/>
            </a:r>
            <a:endParaRPr b="1" sz="2400">
              <a:solidFill>
                <a:schemeClr val="dk1"/>
              </a:solidFill>
              <a:latin typeface="Calibri"/>
              <a:ea typeface="Calibri"/>
              <a:cs typeface="Calibri"/>
              <a:sym typeface="Calibri"/>
            </a:endParaRPr>
          </a:p>
        </p:txBody>
      </p:sp>
      <p:sp>
        <p:nvSpPr>
          <p:cNvPr id="202" name="Google Shape;202;p14"/>
          <p:cNvSpPr/>
          <p:nvPr/>
        </p:nvSpPr>
        <p:spPr>
          <a:xfrm>
            <a:off x="4299677" y="5737566"/>
            <a:ext cx="103377" cy="17746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4"/>
          <p:cNvSpPr/>
          <p:nvPr/>
        </p:nvSpPr>
        <p:spPr>
          <a:xfrm>
            <a:off x="7327370" y="5710807"/>
            <a:ext cx="84289" cy="9644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4"/>
          <p:cNvSpPr/>
          <p:nvPr/>
        </p:nvSpPr>
        <p:spPr>
          <a:xfrm>
            <a:off x="5510748" y="5710807"/>
            <a:ext cx="84302" cy="9644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4"/>
          <p:cNvSpPr/>
          <p:nvPr/>
        </p:nvSpPr>
        <p:spPr>
          <a:xfrm>
            <a:off x="2327112" y="5710807"/>
            <a:ext cx="84302" cy="9644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14"/>
          <p:cNvSpPr/>
          <p:nvPr/>
        </p:nvSpPr>
        <p:spPr>
          <a:xfrm>
            <a:off x="3280350" y="5607720"/>
            <a:ext cx="122707" cy="20919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4"/>
          <p:cNvSpPr/>
          <p:nvPr/>
        </p:nvSpPr>
        <p:spPr>
          <a:xfrm>
            <a:off x="8491934" y="5607467"/>
            <a:ext cx="94957" cy="8108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4"/>
          <p:cNvSpPr/>
          <p:nvPr/>
        </p:nvSpPr>
        <p:spPr>
          <a:xfrm>
            <a:off x="7027371" y="5607467"/>
            <a:ext cx="94957" cy="81089"/>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4"/>
          <p:cNvSpPr/>
          <p:nvPr/>
        </p:nvSpPr>
        <p:spPr>
          <a:xfrm>
            <a:off x="3826970" y="5607467"/>
            <a:ext cx="94957" cy="81089"/>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14"/>
          <p:cNvSpPr/>
          <p:nvPr/>
        </p:nvSpPr>
        <p:spPr>
          <a:xfrm>
            <a:off x="5006775" y="5595731"/>
            <a:ext cx="394335" cy="236220"/>
          </a:xfrm>
          <a:custGeom>
            <a:rect b="b" l="l" r="r" t="t"/>
            <a:pathLst>
              <a:path extrusionOk="0" h="236220" w="394335">
                <a:moveTo>
                  <a:pt x="231686" y="0"/>
                </a:moveTo>
                <a:lnTo>
                  <a:pt x="239711" y="23955"/>
                </a:lnTo>
                <a:lnTo>
                  <a:pt x="249158" y="51969"/>
                </a:lnTo>
                <a:lnTo>
                  <a:pt x="260028" y="84044"/>
                </a:lnTo>
                <a:lnTo>
                  <a:pt x="272326" y="120180"/>
                </a:lnTo>
                <a:lnTo>
                  <a:pt x="274942" y="127997"/>
                </a:lnTo>
                <a:lnTo>
                  <a:pt x="277591" y="136096"/>
                </a:lnTo>
                <a:lnTo>
                  <a:pt x="280271" y="144475"/>
                </a:lnTo>
                <a:lnTo>
                  <a:pt x="282981" y="153136"/>
                </a:lnTo>
                <a:lnTo>
                  <a:pt x="285845" y="144661"/>
                </a:lnTo>
                <a:lnTo>
                  <a:pt x="288742" y="136344"/>
                </a:lnTo>
                <a:lnTo>
                  <a:pt x="291669" y="128183"/>
                </a:lnTo>
                <a:lnTo>
                  <a:pt x="294627" y="120180"/>
                </a:lnTo>
                <a:lnTo>
                  <a:pt x="303735" y="95412"/>
                </a:lnTo>
                <a:lnTo>
                  <a:pt x="312718" y="70429"/>
                </a:lnTo>
                <a:lnTo>
                  <a:pt x="321577" y="45229"/>
                </a:lnTo>
                <a:lnTo>
                  <a:pt x="330314" y="19812"/>
                </a:lnTo>
                <a:lnTo>
                  <a:pt x="304546" y="12382"/>
                </a:lnTo>
                <a:lnTo>
                  <a:pt x="303301" y="495"/>
                </a:lnTo>
                <a:lnTo>
                  <a:pt x="312921" y="819"/>
                </a:lnTo>
                <a:lnTo>
                  <a:pt x="323686" y="1049"/>
                </a:lnTo>
                <a:lnTo>
                  <a:pt x="335596" y="1186"/>
                </a:lnTo>
                <a:lnTo>
                  <a:pt x="348653" y="1231"/>
                </a:lnTo>
                <a:lnTo>
                  <a:pt x="359675" y="1186"/>
                </a:lnTo>
                <a:lnTo>
                  <a:pt x="370701" y="1049"/>
                </a:lnTo>
                <a:lnTo>
                  <a:pt x="381730" y="819"/>
                </a:lnTo>
                <a:lnTo>
                  <a:pt x="392760" y="495"/>
                </a:lnTo>
                <a:lnTo>
                  <a:pt x="393992" y="12382"/>
                </a:lnTo>
                <a:lnTo>
                  <a:pt x="357568" y="29235"/>
                </a:lnTo>
                <a:lnTo>
                  <a:pt x="337594" y="78544"/>
                </a:lnTo>
                <a:lnTo>
                  <a:pt x="314325" y="136779"/>
                </a:lnTo>
                <a:lnTo>
                  <a:pt x="292492" y="192035"/>
                </a:lnTo>
                <a:lnTo>
                  <a:pt x="276783" y="232422"/>
                </a:lnTo>
                <a:lnTo>
                  <a:pt x="245071" y="235902"/>
                </a:lnTo>
                <a:lnTo>
                  <a:pt x="229641" y="192966"/>
                </a:lnTo>
                <a:lnTo>
                  <a:pt x="209638" y="136525"/>
                </a:lnTo>
                <a:lnTo>
                  <a:pt x="206474" y="126833"/>
                </a:lnTo>
                <a:lnTo>
                  <a:pt x="203436" y="117573"/>
                </a:lnTo>
                <a:lnTo>
                  <a:pt x="200525" y="108746"/>
                </a:lnTo>
                <a:lnTo>
                  <a:pt x="197739" y="100355"/>
                </a:lnTo>
                <a:lnTo>
                  <a:pt x="194503" y="108932"/>
                </a:lnTo>
                <a:lnTo>
                  <a:pt x="191235" y="117821"/>
                </a:lnTo>
                <a:lnTo>
                  <a:pt x="187935" y="127019"/>
                </a:lnTo>
                <a:lnTo>
                  <a:pt x="184607" y="136525"/>
                </a:lnTo>
                <a:lnTo>
                  <a:pt x="173284" y="166121"/>
                </a:lnTo>
                <a:lnTo>
                  <a:pt x="163356" y="191970"/>
                </a:lnTo>
                <a:lnTo>
                  <a:pt x="154824" y="214070"/>
                </a:lnTo>
                <a:lnTo>
                  <a:pt x="147688" y="232422"/>
                </a:lnTo>
                <a:lnTo>
                  <a:pt x="115963" y="235902"/>
                </a:lnTo>
                <a:lnTo>
                  <a:pt x="108686" y="216164"/>
                </a:lnTo>
                <a:lnTo>
                  <a:pt x="99982" y="193125"/>
                </a:lnTo>
                <a:lnTo>
                  <a:pt x="78295" y="137147"/>
                </a:lnTo>
                <a:lnTo>
                  <a:pt x="55568" y="79197"/>
                </a:lnTo>
                <a:lnTo>
                  <a:pt x="36423" y="30467"/>
                </a:lnTo>
                <a:lnTo>
                  <a:pt x="736" y="12382"/>
                </a:lnTo>
                <a:lnTo>
                  <a:pt x="0" y="495"/>
                </a:lnTo>
                <a:lnTo>
                  <a:pt x="16447" y="819"/>
                </a:lnTo>
                <a:lnTo>
                  <a:pt x="33327" y="1049"/>
                </a:lnTo>
                <a:lnTo>
                  <a:pt x="50642" y="1186"/>
                </a:lnTo>
                <a:lnTo>
                  <a:pt x="68389" y="1231"/>
                </a:lnTo>
                <a:lnTo>
                  <a:pt x="85301" y="1186"/>
                </a:lnTo>
                <a:lnTo>
                  <a:pt x="101841" y="1049"/>
                </a:lnTo>
                <a:lnTo>
                  <a:pt x="118009" y="819"/>
                </a:lnTo>
                <a:lnTo>
                  <a:pt x="133807" y="495"/>
                </a:lnTo>
                <a:lnTo>
                  <a:pt x="135293" y="12382"/>
                </a:lnTo>
                <a:lnTo>
                  <a:pt x="108775" y="19812"/>
                </a:lnTo>
                <a:lnTo>
                  <a:pt x="116321" y="43279"/>
                </a:lnTo>
                <a:lnTo>
                  <a:pt x="124579" y="67829"/>
                </a:lnTo>
                <a:lnTo>
                  <a:pt x="133548" y="93462"/>
                </a:lnTo>
                <a:lnTo>
                  <a:pt x="143230" y="120180"/>
                </a:lnTo>
                <a:lnTo>
                  <a:pt x="145845" y="127997"/>
                </a:lnTo>
                <a:lnTo>
                  <a:pt x="148491" y="136096"/>
                </a:lnTo>
                <a:lnTo>
                  <a:pt x="151170" y="144475"/>
                </a:lnTo>
                <a:lnTo>
                  <a:pt x="153885" y="153136"/>
                </a:lnTo>
                <a:lnTo>
                  <a:pt x="156764" y="144661"/>
                </a:lnTo>
                <a:lnTo>
                  <a:pt x="159705" y="136344"/>
                </a:lnTo>
                <a:lnTo>
                  <a:pt x="162708" y="128183"/>
                </a:lnTo>
                <a:lnTo>
                  <a:pt x="165773" y="120180"/>
                </a:lnTo>
                <a:lnTo>
                  <a:pt x="177452" y="87254"/>
                </a:lnTo>
                <a:lnTo>
                  <a:pt x="188202" y="56619"/>
                </a:lnTo>
                <a:lnTo>
                  <a:pt x="198021" y="28275"/>
                </a:lnTo>
                <a:lnTo>
                  <a:pt x="206908" y="2222"/>
                </a:lnTo>
                <a:lnTo>
                  <a:pt x="231686"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14"/>
          <p:cNvSpPr/>
          <p:nvPr/>
        </p:nvSpPr>
        <p:spPr>
          <a:xfrm>
            <a:off x="8421461" y="5590524"/>
            <a:ext cx="234950" cy="243840"/>
          </a:xfrm>
          <a:custGeom>
            <a:rect b="b" l="l" r="r" t="t"/>
            <a:pathLst>
              <a:path extrusionOk="0" h="243839" w="234950">
                <a:moveTo>
                  <a:pt x="130594" y="0"/>
                </a:moveTo>
                <a:lnTo>
                  <a:pt x="174729" y="6718"/>
                </a:lnTo>
                <a:lnTo>
                  <a:pt x="207530" y="26885"/>
                </a:lnTo>
                <a:lnTo>
                  <a:pt x="232962" y="78713"/>
                </a:lnTo>
                <a:lnTo>
                  <a:pt x="234657" y="101104"/>
                </a:lnTo>
                <a:lnTo>
                  <a:pt x="234657" y="105892"/>
                </a:lnTo>
                <a:lnTo>
                  <a:pt x="234416" y="110845"/>
                </a:lnTo>
                <a:lnTo>
                  <a:pt x="233921" y="115963"/>
                </a:lnTo>
                <a:lnTo>
                  <a:pt x="75577" y="115963"/>
                </a:lnTo>
                <a:lnTo>
                  <a:pt x="77103" y="139119"/>
                </a:lnTo>
                <a:lnTo>
                  <a:pt x="99987" y="187578"/>
                </a:lnTo>
                <a:lnTo>
                  <a:pt x="154229" y="208022"/>
                </a:lnTo>
                <a:lnTo>
                  <a:pt x="180149" y="209384"/>
                </a:lnTo>
                <a:lnTo>
                  <a:pt x="193500" y="209091"/>
                </a:lnTo>
                <a:lnTo>
                  <a:pt x="206541" y="208210"/>
                </a:lnTo>
                <a:lnTo>
                  <a:pt x="219270" y="206738"/>
                </a:lnTo>
                <a:lnTo>
                  <a:pt x="231686" y="204673"/>
                </a:lnTo>
                <a:lnTo>
                  <a:pt x="233667" y="220294"/>
                </a:lnTo>
                <a:lnTo>
                  <a:pt x="210438" y="230480"/>
                </a:lnTo>
                <a:lnTo>
                  <a:pt x="186588" y="237759"/>
                </a:lnTo>
                <a:lnTo>
                  <a:pt x="162119" y="242129"/>
                </a:lnTo>
                <a:lnTo>
                  <a:pt x="137032" y="243585"/>
                </a:lnTo>
                <a:lnTo>
                  <a:pt x="108186" y="241719"/>
                </a:lnTo>
                <a:lnTo>
                  <a:pt x="58808" y="226789"/>
                </a:lnTo>
                <a:lnTo>
                  <a:pt x="21533" y="197021"/>
                </a:lnTo>
                <a:lnTo>
                  <a:pt x="2392" y="152972"/>
                </a:lnTo>
                <a:lnTo>
                  <a:pt x="0" y="125628"/>
                </a:lnTo>
                <a:lnTo>
                  <a:pt x="2300" y="99151"/>
                </a:lnTo>
                <a:lnTo>
                  <a:pt x="20697" y="53869"/>
                </a:lnTo>
                <a:lnTo>
                  <a:pt x="56456" y="19722"/>
                </a:lnTo>
                <a:lnTo>
                  <a:pt x="103357" y="2190"/>
                </a:lnTo>
                <a:lnTo>
                  <a:pt x="130594"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4"/>
          <p:cNvSpPr/>
          <p:nvPr/>
        </p:nvSpPr>
        <p:spPr>
          <a:xfrm>
            <a:off x="7261354" y="5590524"/>
            <a:ext cx="250190" cy="243840"/>
          </a:xfrm>
          <a:custGeom>
            <a:rect b="b" l="l" r="r" t="t"/>
            <a:pathLst>
              <a:path extrusionOk="0" h="243839" w="250190">
                <a:moveTo>
                  <a:pt x="124637" y="0"/>
                </a:moveTo>
                <a:lnTo>
                  <a:pt x="163631" y="4983"/>
                </a:lnTo>
                <a:lnTo>
                  <a:pt x="201106" y="31009"/>
                </a:lnTo>
                <a:lnTo>
                  <a:pt x="213347" y="77304"/>
                </a:lnTo>
                <a:lnTo>
                  <a:pt x="212115" y="180390"/>
                </a:lnTo>
                <a:lnTo>
                  <a:pt x="211785" y="188823"/>
                </a:lnTo>
                <a:lnTo>
                  <a:pt x="211950" y="195592"/>
                </a:lnTo>
                <a:lnTo>
                  <a:pt x="212610" y="200710"/>
                </a:lnTo>
                <a:lnTo>
                  <a:pt x="213271" y="205828"/>
                </a:lnTo>
                <a:lnTo>
                  <a:pt x="214795" y="209753"/>
                </a:lnTo>
                <a:lnTo>
                  <a:pt x="217195" y="212483"/>
                </a:lnTo>
                <a:lnTo>
                  <a:pt x="219582" y="215214"/>
                </a:lnTo>
                <a:lnTo>
                  <a:pt x="223138" y="217157"/>
                </a:lnTo>
                <a:lnTo>
                  <a:pt x="227850" y="218312"/>
                </a:lnTo>
                <a:lnTo>
                  <a:pt x="232549" y="219468"/>
                </a:lnTo>
                <a:lnTo>
                  <a:pt x="239369" y="220129"/>
                </a:lnTo>
                <a:lnTo>
                  <a:pt x="248284" y="220294"/>
                </a:lnTo>
                <a:lnTo>
                  <a:pt x="249770" y="231686"/>
                </a:lnTo>
                <a:lnTo>
                  <a:pt x="233030" y="236894"/>
                </a:lnTo>
                <a:lnTo>
                  <a:pt x="217498" y="240612"/>
                </a:lnTo>
                <a:lnTo>
                  <a:pt x="203174" y="242842"/>
                </a:lnTo>
                <a:lnTo>
                  <a:pt x="190055" y="243585"/>
                </a:lnTo>
                <a:lnTo>
                  <a:pt x="174646" y="241928"/>
                </a:lnTo>
                <a:lnTo>
                  <a:pt x="162117" y="236956"/>
                </a:lnTo>
                <a:lnTo>
                  <a:pt x="152466" y="228669"/>
                </a:lnTo>
                <a:lnTo>
                  <a:pt x="145694" y="217068"/>
                </a:lnTo>
                <a:lnTo>
                  <a:pt x="129727" y="228669"/>
                </a:lnTo>
                <a:lnTo>
                  <a:pt x="113298" y="236956"/>
                </a:lnTo>
                <a:lnTo>
                  <a:pt x="96404" y="241928"/>
                </a:lnTo>
                <a:lnTo>
                  <a:pt x="79044" y="243585"/>
                </a:lnTo>
                <a:lnTo>
                  <a:pt x="62581" y="242509"/>
                </a:lnTo>
                <a:lnTo>
                  <a:pt x="22301" y="226364"/>
                </a:lnTo>
                <a:lnTo>
                  <a:pt x="1393" y="192651"/>
                </a:lnTo>
                <a:lnTo>
                  <a:pt x="0" y="177914"/>
                </a:lnTo>
                <a:lnTo>
                  <a:pt x="2252" y="159764"/>
                </a:lnTo>
                <a:lnTo>
                  <a:pt x="36055" y="120916"/>
                </a:lnTo>
                <a:lnTo>
                  <a:pt x="81116" y="107354"/>
                </a:lnTo>
                <a:lnTo>
                  <a:pt x="144208" y="102831"/>
                </a:lnTo>
                <a:lnTo>
                  <a:pt x="144462" y="84251"/>
                </a:lnTo>
                <a:lnTo>
                  <a:pt x="131698" y="45224"/>
                </a:lnTo>
                <a:lnTo>
                  <a:pt x="91185" y="32702"/>
                </a:lnTo>
                <a:lnTo>
                  <a:pt x="77788" y="33400"/>
                </a:lnTo>
                <a:lnTo>
                  <a:pt x="63123" y="35491"/>
                </a:lnTo>
                <a:lnTo>
                  <a:pt x="47189" y="38976"/>
                </a:lnTo>
                <a:lnTo>
                  <a:pt x="29984" y="43853"/>
                </a:lnTo>
                <a:lnTo>
                  <a:pt x="23037" y="24028"/>
                </a:lnTo>
                <a:lnTo>
                  <a:pt x="49181" y="13517"/>
                </a:lnTo>
                <a:lnTo>
                  <a:pt x="74828" y="6008"/>
                </a:lnTo>
                <a:lnTo>
                  <a:pt x="99979" y="1502"/>
                </a:lnTo>
                <a:lnTo>
                  <a:pt x="124637"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4"/>
          <p:cNvSpPr/>
          <p:nvPr/>
        </p:nvSpPr>
        <p:spPr>
          <a:xfrm>
            <a:off x="6956897" y="5590524"/>
            <a:ext cx="234950" cy="243840"/>
          </a:xfrm>
          <a:custGeom>
            <a:rect b="b" l="l" r="r" t="t"/>
            <a:pathLst>
              <a:path extrusionOk="0" h="243839" w="234950">
                <a:moveTo>
                  <a:pt x="130594" y="0"/>
                </a:moveTo>
                <a:lnTo>
                  <a:pt x="174729" y="6718"/>
                </a:lnTo>
                <a:lnTo>
                  <a:pt x="207530" y="26885"/>
                </a:lnTo>
                <a:lnTo>
                  <a:pt x="232962" y="78713"/>
                </a:lnTo>
                <a:lnTo>
                  <a:pt x="234657" y="101104"/>
                </a:lnTo>
                <a:lnTo>
                  <a:pt x="234657" y="105892"/>
                </a:lnTo>
                <a:lnTo>
                  <a:pt x="234416" y="110845"/>
                </a:lnTo>
                <a:lnTo>
                  <a:pt x="233921" y="115963"/>
                </a:lnTo>
                <a:lnTo>
                  <a:pt x="75577" y="115963"/>
                </a:lnTo>
                <a:lnTo>
                  <a:pt x="77103" y="139119"/>
                </a:lnTo>
                <a:lnTo>
                  <a:pt x="99987" y="187578"/>
                </a:lnTo>
                <a:lnTo>
                  <a:pt x="154229" y="208022"/>
                </a:lnTo>
                <a:lnTo>
                  <a:pt x="180149" y="209384"/>
                </a:lnTo>
                <a:lnTo>
                  <a:pt x="193500" y="209091"/>
                </a:lnTo>
                <a:lnTo>
                  <a:pt x="206541" y="208210"/>
                </a:lnTo>
                <a:lnTo>
                  <a:pt x="219270" y="206738"/>
                </a:lnTo>
                <a:lnTo>
                  <a:pt x="231686" y="204673"/>
                </a:lnTo>
                <a:lnTo>
                  <a:pt x="233667" y="220294"/>
                </a:lnTo>
                <a:lnTo>
                  <a:pt x="210438" y="230480"/>
                </a:lnTo>
                <a:lnTo>
                  <a:pt x="186588" y="237759"/>
                </a:lnTo>
                <a:lnTo>
                  <a:pt x="162119" y="242129"/>
                </a:lnTo>
                <a:lnTo>
                  <a:pt x="137033" y="243585"/>
                </a:lnTo>
                <a:lnTo>
                  <a:pt x="108186" y="241719"/>
                </a:lnTo>
                <a:lnTo>
                  <a:pt x="58808" y="226789"/>
                </a:lnTo>
                <a:lnTo>
                  <a:pt x="21533" y="197021"/>
                </a:lnTo>
                <a:lnTo>
                  <a:pt x="2392" y="152972"/>
                </a:lnTo>
                <a:lnTo>
                  <a:pt x="0" y="125628"/>
                </a:lnTo>
                <a:lnTo>
                  <a:pt x="2300" y="99151"/>
                </a:lnTo>
                <a:lnTo>
                  <a:pt x="20697" y="53869"/>
                </a:lnTo>
                <a:lnTo>
                  <a:pt x="56456" y="19722"/>
                </a:lnTo>
                <a:lnTo>
                  <a:pt x="103357" y="2190"/>
                </a:lnTo>
                <a:lnTo>
                  <a:pt x="130594"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4"/>
          <p:cNvSpPr/>
          <p:nvPr/>
        </p:nvSpPr>
        <p:spPr>
          <a:xfrm>
            <a:off x="5444746" y="5590524"/>
            <a:ext cx="250190" cy="243840"/>
          </a:xfrm>
          <a:custGeom>
            <a:rect b="b" l="l" r="r" t="t"/>
            <a:pathLst>
              <a:path extrusionOk="0" h="243839" w="250189">
                <a:moveTo>
                  <a:pt x="124637" y="0"/>
                </a:moveTo>
                <a:lnTo>
                  <a:pt x="163631" y="4983"/>
                </a:lnTo>
                <a:lnTo>
                  <a:pt x="201106" y="31009"/>
                </a:lnTo>
                <a:lnTo>
                  <a:pt x="213347" y="77304"/>
                </a:lnTo>
                <a:lnTo>
                  <a:pt x="212115" y="180390"/>
                </a:lnTo>
                <a:lnTo>
                  <a:pt x="211785" y="188823"/>
                </a:lnTo>
                <a:lnTo>
                  <a:pt x="211950" y="195592"/>
                </a:lnTo>
                <a:lnTo>
                  <a:pt x="212610" y="200710"/>
                </a:lnTo>
                <a:lnTo>
                  <a:pt x="213271" y="205828"/>
                </a:lnTo>
                <a:lnTo>
                  <a:pt x="214795" y="209753"/>
                </a:lnTo>
                <a:lnTo>
                  <a:pt x="217195" y="212483"/>
                </a:lnTo>
                <a:lnTo>
                  <a:pt x="219582" y="215214"/>
                </a:lnTo>
                <a:lnTo>
                  <a:pt x="223138" y="217157"/>
                </a:lnTo>
                <a:lnTo>
                  <a:pt x="227850" y="218312"/>
                </a:lnTo>
                <a:lnTo>
                  <a:pt x="232549" y="219468"/>
                </a:lnTo>
                <a:lnTo>
                  <a:pt x="239369" y="220129"/>
                </a:lnTo>
                <a:lnTo>
                  <a:pt x="248284" y="220294"/>
                </a:lnTo>
                <a:lnTo>
                  <a:pt x="249770" y="231686"/>
                </a:lnTo>
                <a:lnTo>
                  <a:pt x="233030" y="236894"/>
                </a:lnTo>
                <a:lnTo>
                  <a:pt x="217498" y="240612"/>
                </a:lnTo>
                <a:lnTo>
                  <a:pt x="203174" y="242842"/>
                </a:lnTo>
                <a:lnTo>
                  <a:pt x="190055" y="243585"/>
                </a:lnTo>
                <a:lnTo>
                  <a:pt x="174646" y="241928"/>
                </a:lnTo>
                <a:lnTo>
                  <a:pt x="162117" y="236956"/>
                </a:lnTo>
                <a:lnTo>
                  <a:pt x="152466" y="228669"/>
                </a:lnTo>
                <a:lnTo>
                  <a:pt x="145694" y="217068"/>
                </a:lnTo>
                <a:lnTo>
                  <a:pt x="129727" y="228669"/>
                </a:lnTo>
                <a:lnTo>
                  <a:pt x="113298" y="236956"/>
                </a:lnTo>
                <a:lnTo>
                  <a:pt x="96404" y="241928"/>
                </a:lnTo>
                <a:lnTo>
                  <a:pt x="79044" y="243585"/>
                </a:lnTo>
                <a:lnTo>
                  <a:pt x="62581" y="242509"/>
                </a:lnTo>
                <a:lnTo>
                  <a:pt x="22301" y="226364"/>
                </a:lnTo>
                <a:lnTo>
                  <a:pt x="1393" y="192651"/>
                </a:lnTo>
                <a:lnTo>
                  <a:pt x="0" y="177914"/>
                </a:lnTo>
                <a:lnTo>
                  <a:pt x="2252" y="159764"/>
                </a:lnTo>
                <a:lnTo>
                  <a:pt x="36055" y="120916"/>
                </a:lnTo>
                <a:lnTo>
                  <a:pt x="81116" y="107354"/>
                </a:lnTo>
                <a:lnTo>
                  <a:pt x="144208" y="102831"/>
                </a:lnTo>
                <a:lnTo>
                  <a:pt x="144462" y="84251"/>
                </a:lnTo>
                <a:lnTo>
                  <a:pt x="131698" y="45224"/>
                </a:lnTo>
                <a:lnTo>
                  <a:pt x="91185" y="32702"/>
                </a:lnTo>
                <a:lnTo>
                  <a:pt x="77788" y="33400"/>
                </a:lnTo>
                <a:lnTo>
                  <a:pt x="63122" y="35491"/>
                </a:lnTo>
                <a:lnTo>
                  <a:pt x="47184" y="38976"/>
                </a:lnTo>
                <a:lnTo>
                  <a:pt x="29971" y="43853"/>
                </a:lnTo>
                <a:lnTo>
                  <a:pt x="23037" y="24028"/>
                </a:lnTo>
                <a:lnTo>
                  <a:pt x="49181" y="13517"/>
                </a:lnTo>
                <a:lnTo>
                  <a:pt x="74828" y="6008"/>
                </a:lnTo>
                <a:lnTo>
                  <a:pt x="99979" y="1502"/>
                </a:lnTo>
                <a:lnTo>
                  <a:pt x="124637"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4"/>
          <p:cNvSpPr/>
          <p:nvPr/>
        </p:nvSpPr>
        <p:spPr>
          <a:xfrm>
            <a:off x="3756497" y="5590524"/>
            <a:ext cx="234950" cy="243840"/>
          </a:xfrm>
          <a:custGeom>
            <a:rect b="b" l="l" r="r" t="t"/>
            <a:pathLst>
              <a:path extrusionOk="0" h="243839" w="234950">
                <a:moveTo>
                  <a:pt x="130594" y="0"/>
                </a:moveTo>
                <a:lnTo>
                  <a:pt x="174729" y="6718"/>
                </a:lnTo>
                <a:lnTo>
                  <a:pt x="207530" y="26885"/>
                </a:lnTo>
                <a:lnTo>
                  <a:pt x="232962" y="78713"/>
                </a:lnTo>
                <a:lnTo>
                  <a:pt x="234657" y="101104"/>
                </a:lnTo>
                <a:lnTo>
                  <a:pt x="234657" y="105892"/>
                </a:lnTo>
                <a:lnTo>
                  <a:pt x="234416" y="110845"/>
                </a:lnTo>
                <a:lnTo>
                  <a:pt x="233921" y="115963"/>
                </a:lnTo>
                <a:lnTo>
                  <a:pt x="75577" y="115963"/>
                </a:lnTo>
                <a:lnTo>
                  <a:pt x="77103" y="139119"/>
                </a:lnTo>
                <a:lnTo>
                  <a:pt x="99987" y="187578"/>
                </a:lnTo>
                <a:lnTo>
                  <a:pt x="154229" y="208022"/>
                </a:lnTo>
                <a:lnTo>
                  <a:pt x="180149" y="209384"/>
                </a:lnTo>
                <a:lnTo>
                  <a:pt x="193500" y="209091"/>
                </a:lnTo>
                <a:lnTo>
                  <a:pt x="206541" y="208210"/>
                </a:lnTo>
                <a:lnTo>
                  <a:pt x="219270" y="206738"/>
                </a:lnTo>
                <a:lnTo>
                  <a:pt x="231686" y="204673"/>
                </a:lnTo>
                <a:lnTo>
                  <a:pt x="233667" y="220294"/>
                </a:lnTo>
                <a:lnTo>
                  <a:pt x="210438" y="230480"/>
                </a:lnTo>
                <a:lnTo>
                  <a:pt x="186588" y="237759"/>
                </a:lnTo>
                <a:lnTo>
                  <a:pt x="162119" y="242129"/>
                </a:lnTo>
                <a:lnTo>
                  <a:pt x="137033" y="243585"/>
                </a:lnTo>
                <a:lnTo>
                  <a:pt x="108186" y="241719"/>
                </a:lnTo>
                <a:lnTo>
                  <a:pt x="58808" y="226789"/>
                </a:lnTo>
                <a:lnTo>
                  <a:pt x="21533" y="197021"/>
                </a:lnTo>
                <a:lnTo>
                  <a:pt x="2392" y="152972"/>
                </a:lnTo>
                <a:lnTo>
                  <a:pt x="0" y="125628"/>
                </a:lnTo>
                <a:lnTo>
                  <a:pt x="2300" y="99151"/>
                </a:lnTo>
                <a:lnTo>
                  <a:pt x="20697" y="53869"/>
                </a:lnTo>
                <a:lnTo>
                  <a:pt x="56456" y="19722"/>
                </a:lnTo>
                <a:lnTo>
                  <a:pt x="103357" y="2190"/>
                </a:lnTo>
                <a:lnTo>
                  <a:pt x="130594"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4"/>
          <p:cNvSpPr/>
          <p:nvPr/>
        </p:nvSpPr>
        <p:spPr>
          <a:xfrm>
            <a:off x="3209382" y="5590524"/>
            <a:ext cx="264795" cy="243840"/>
          </a:xfrm>
          <a:custGeom>
            <a:rect b="b" l="l" r="r" t="t"/>
            <a:pathLst>
              <a:path extrusionOk="0" h="243839" w="264794">
                <a:moveTo>
                  <a:pt x="135788" y="0"/>
                </a:moveTo>
                <a:lnTo>
                  <a:pt x="188880" y="8021"/>
                </a:lnTo>
                <a:lnTo>
                  <a:pt x="229704" y="32092"/>
                </a:lnTo>
                <a:lnTo>
                  <a:pt x="255725" y="69351"/>
                </a:lnTo>
                <a:lnTo>
                  <a:pt x="264401" y="116954"/>
                </a:lnTo>
                <a:lnTo>
                  <a:pt x="262046" y="143865"/>
                </a:lnTo>
                <a:lnTo>
                  <a:pt x="243211" y="189647"/>
                </a:lnTo>
                <a:lnTo>
                  <a:pt x="206476" y="223858"/>
                </a:lnTo>
                <a:lnTo>
                  <a:pt x="157408" y="241393"/>
                </a:lnTo>
                <a:lnTo>
                  <a:pt x="128600" y="243585"/>
                </a:lnTo>
                <a:lnTo>
                  <a:pt x="100728" y="241517"/>
                </a:lnTo>
                <a:lnTo>
                  <a:pt x="53894" y="224972"/>
                </a:lnTo>
                <a:lnTo>
                  <a:pt x="19652" y="192681"/>
                </a:lnTo>
                <a:lnTo>
                  <a:pt x="2183" y="149380"/>
                </a:lnTo>
                <a:lnTo>
                  <a:pt x="0" y="123901"/>
                </a:lnTo>
                <a:lnTo>
                  <a:pt x="2291" y="97981"/>
                </a:lnTo>
                <a:lnTo>
                  <a:pt x="20627" y="53437"/>
                </a:lnTo>
                <a:lnTo>
                  <a:pt x="56623" y="19582"/>
                </a:lnTo>
                <a:lnTo>
                  <a:pt x="106177" y="2176"/>
                </a:lnTo>
                <a:lnTo>
                  <a:pt x="135788"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4"/>
          <p:cNvSpPr/>
          <p:nvPr/>
        </p:nvSpPr>
        <p:spPr>
          <a:xfrm>
            <a:off x="1859358" y="5590524"/>
            <a:ext cx="193040" cy="243840"/>
          </a:xfrm>
          <a:custGeom>
            <a:rect b="b" l="l" r="r" t="t"/>
            <a:pathLst>
              <a:path extrusionOk="0" h="243839" w="193040">
                <a:moveTo>
                  <a:pt x="109042" y="0"/>
                </a:moveTo>
                <a:lnTo>
                  <a:pt x="129111" y="757"/>
                </a:lnTo>
                <a:lnTo>
                  <a:pt x="148189" y="3032"/>
                </a:lnTo>
                <a:lnTo>
                  <a:pt x="166277" y="6825"/>
                </a:lnTo>
                <a:lnTo>
                  <a:pt x="183375" y="12141"/>
                </a:lnTo>
                <a:lnTo>
                  <a:pt x="179798" y="28155"/>
                </a:lnTo>
                <a:lnTo>
                  <a:pt x="176499" y="43735"/>
                </a:lnTo>
                <a:lnTo>
                  <a:pt x="173479" y="58882"/>
                </a:lnTo>
                <a:lnTo>
                  <a:pt x="170738" y="73596"/>
                </a:lnTo>
                <a:lnTo>
                  <a:pt x="157111" y="75577"/>
                </a:lnTo>
                <a:lnTo>
                  <a:pt x="142239" y="28003"/>
                </a:lnTo>
                <a:lnTo>
                  <a:pt x="108546" y="24282"/>
                </a:lnTo>
                <a:lnTo>
                  <a:pt x="97788" y="24777"/>
                </a:lnTo>
                <a:lnTo>
                  <a:pt x="61055" y="41813"/>
                </a:lnTo>
                <a:lnTo>
                  <a:pt x="57492" y="54762"/>
                </a:lnTo>
                <a:lnTo>
                  <a:pt x="57492" y="62191"/>
                </a:lnTo>
                <a:lnTo>
                  <a:pt x="59562" y="67932"/>
                </a:lnTo>
                <a:lnTo>
                  <a:pt x="63690" y="71983"/>
                </a:lnTo>
                <a:lnTo>
                  <a:pt x="67818" y="76034"/>
                </a:lnTo>
                <a:lnTo>
                  <a:pt x="74917" y="79794"/>
                </a:lnTo>
                <a:lnTo>
                  <a:pt x="85001" y="83261"/>
                </a:lnTo>
                <a:lnTo>
                  <a:pt x="124650" y="97129"/>
                </a:lnTo>
                <a:lnTo>
                  <a:pt x="167068" y="118200"/>
                </a:lnTo>
                <a:lnTo>
                  <a:pt x="191775" y="155604"/>
                </a:lnTo>
                <a:lnTo>
                  <a:pt x="192798" y="166763"/>
                </a:lnTo>
                <a:lnTo>
                  <a:pt x="190884" y="183961"/>
                </a:lnTo>
                <a:lnTo>
                  <a:pt x="162191" y="223392"/>
                </a:lnTo>
                <a:lnTo>
                  <a:pt x="126784" y="238537"/>
                </a:lnTo>
                <a:lnTo>
                  <a:pt x="81775" y="243585"/>
                </a:lnTo>
                <a:lnTo>
                  <a:pt x="61055" y="242516"/>
                </a:lnTo>
                <a:lnTo>
                  <a:pt x="40520" y="239309"/>
                </a:lnTo>
                <a:lnTo>
                  <a:pt x="20169" y="233963"/>
                </a:lnTo>
                <a:lnTo>
                  <a:pt x="0" y="226479"/>
                </a:lnTo>
                <a:lnTo>
                  <a:pt x="4031" y="210000"/>
                </a:lnTo>
                <a:lnTo>
                  <a:pt x="7688" y="193770"/>
                </a:lnTo>
                <a:lnTo>
                  <a:pt x="10971" y="177787"/>
                </a:lnTo>
                <a:lnTo>
                  <a:pt x="13881" y="162051"/>
                </a:lnTo>
                <a:lnTo>
                  <a:pt x="26517" y="160070"/>
                </a:lnTo>
                <a:lnTo>
                  <a:pt x="44361" y="214096"/>
                </a:lnTo>
                <a:lnTo>
                  <a:pt x="82270" y="219303"/>
                </a:lnTo>
                <a:lnTo>
                  <a:pt x="92540" y="218791"/>
                </a:lnTo>
                <a:lnTo>
                  <a:pt x="127249" y="201331"/>
                </a:lnTo>
                <a:lnTo>
                  <a:pt x="130594" y="188328"/>
                </a:lnTo>
                <a:lnTo>
                  <a:pt x="130594" y="180225"/>
                </a:lnTo>
                <a:lnTo>
                  <a:pt x="101470" y="155497"/>
                </a:lnTo>
                <a:lnTo>
                  <a:pt x="60223" y="140995"/>
                </a:lnTo>
                <a:lnTo>
                  <a:pt x="46624" y="135537"/>
                </a:lnTo>
                <a:lnTo>
                  <a:pt x="10210" y="106032"/>
                </a:lnTo>
                <a:lnTo>
                  <a:pt x="1981" y="74828"/>
                </a:lnTo>
                <a:lnTo>
                  <a:pt x="3762" y="57793"/>
                </a:lnTo>
                <a:lnTo>
                  <a:pt x="30480" y="19329"/>
                </a:lnTo>
                <a:lnTo>
                  <a:pt x="85358" y="1207"/>
                </a:lnTo>
                <a:lnTo>
                  <a:pt x="109042"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14"/>
          <p:cNvSpPr/>
          <p:nvPr/>
        </p:nvSpPr>
        <p:spPr>
          <a:xfrm>
            <a:off x="8155980" y="5583680"/>
            <a:ext cx="213398" cy="250329"/>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14"/>
          <p:cNvSpPr/>
          <p:nvPr/>
        </p:nvSpPr>
        <p:spPr>
          <a:xfrm>
            <a:off x="5752620" y="5589775"/>
            <a:ext cx="306070" cy="238760"/>
          </a:xfrm>
          <a:custGeom>
            <a:rect b="b" l="l" r="r" t="t"/>
            <a:pathLst>
              <a:path extrusionOk="0" h="238760" w="306070">
                <a:moveTo>
                  <a:pt x="104571" y="0"/>
                </a:moveTo>
                <a:lnTo>
                  <a:pt x="108292" y="1981"/>
                </a:lnTo>
                <a:lnTo>
                  <a:pt x="108292" y="28498"/>
                </a:lnTo>
                <a:lnTo>
                  <a:pt x="129168" y="16356"/>
                </a:lnTo>
                <a:lnTo>
                  <a:pt x="149923" y="7685"/>
                </a:lnTo>
                <a:lnTo>
                  <a:pt x="170554" y="2483"/>
                </a:lnTo>
                <a:lnTo>
                  <a:pt x="191058" y="749"/>
                </a:lnTo>
                <a:lnTo>
                  <a:pt x="208172" y="1980"/>
                </a:lnTo>
                <a:lnTo>
                  <a:pt x="247802" y="20447"/>
                </a:lnTo>
                <a:lnTo>
                  <a:pt x="267090" y="59267"/>
                </a:lnTo>
                <a:lnTo>
                  <a:pt x="268376" y="76327"/>
                </a:lnTo>
                <a:lnTo>
                  <a:pt x="268376" y="163296"/>
                </a:lnTo>
                <a:lnTo>
                  <a:pt x="268407" y="177778"/>
                </a:lnTo>
                <a:lnTo>
                  <a:pt x="271183" y="216408"/>
                </a:lnTo>
                <a:lnTo>
                  <a:pt x="275310" y="217576"/>
                </a:lnTo>
                <a:lnTo>
                  <a:pt x="305295" y="226237"/>
                </a:lnTo>
                <a:lnTo>
                  <a:pt x="306031" y="238137"/>
                </a:lnTo>
                <a:lnTo>
                  <a:pt x="288284" y="237811"/>
                </a:lnTo>
                <a:lnTo>
                  <a:pt x="270475" y="237577"/>
                </a:lnTo>
                <a:lnTo>
                  <a:pt x="252603" y="237435"/>
                </a:lnTo>
                <a:lnTo>
                  <a:pt x="234670" y="237388"/>
                </a:lnTo>
                <a:lnTo>
                  <a:pt x="216551" y="237435"/>
                </a:lnTo>
                <a:lnTo>
                  <a:pt x="199361" y="237577"/>
                </a:lnTo>
                <a:lnTo>
                  <a:pt x="183099" y="237811"/>
                </a:lnTo>
                <a:lnTo>
                  <a:pt x="167767" y="238137"/>
                </a:lnTo>
                <a:lnTo>
                  <a:pt x="166776" y="226237"/>
                </a:lnTo>
                <a:lnTo>
                  <a:pt x="197993" y="203695"/>
                </a:lnTo>
                <a:lnTo>
                  <a:pt x="197993" y="195757"/>
                </a:lnTo>
                <a:lnTo>
                  <a:pt x="197993" y="91935"/>
                </a:lnTo>
                <a:lnTo>
                  <a:pt x="186105" y="48196"/>
                </a:lnTo>
                <a:lnTo>
                  <a:pt x="150672" y="34937"/>
                </a:lnTo>
                <a:lnTo>
                  <a:pt x="140309" y="35682"/>
                </a:lnTo>
                <a:lnTo>
                  <a:pt x="129792" y="37915"/>
                </a:lnTo>
                <a:lnTo>
                  <a:pt x="119120" y="41634"/>
                </a:lnTo>
                <a:lnTo>
                  <a:pt x="108292" y="46837"/>
                </a:lnTo>
                <a:lnTo>
                  <a:pt x="108292" y="153390"/>
                </a:lnTo>
                <a:lnTo>
                  <a:pt x="108571" y="196922"/>
                </a:lnTo>
                <a:lnTo>
                  <a:pt x="114490" y="218313"/>
                </a:lnTo>
                <a:lnTo>
                  <a:pt x="140258" y="226237"/>
                </a:lnTo>
                <a:lnTo>
                  <a:pt x="140754" y="238137"/>
                </a:lnTo>
                <a:lnTo>
                  <a:pt x="125049" y="237811"/>
                </a:lnTo>
                <a:lnTo>
                  <a:pt x="108664" y="237577"/>
                </a:lnTo>
                <a:lnTo>
                  <a:pt x="91597" y="237435"/>
                </a:lnTo>
                <a:lnTo>
                  <a:pt x="73850" y="237388"/>
                </a:lnTo>
                <a:lnTo>
                  <a:pt x="55467" y="237435"/>
                </a:lnTo>
                <a:lnTo>
                  <a:pt x="37237" y="237577"/>
                </a:lnTo>
                <a:lnTo>
                  <a:pt x="19163" y="237811"/>
                </a:lnTo>
                <a:lnTo>
                  <a:pt x="1244" y="238137"/>
                </a:lnTo>
                <a:lnTo>
                  <a:pt x="0" y="226237"/>
                </a:lnTo>
                <a:lnTo>
                  <a:pt x="37503" y="214096"/>
                </a:lnTo>
                <a:lnTo>
                  <a:pt x="37922" y="179654"/>
                </a:lnTo>
                <a:lnTo>
                  <a:pt x="37922" y="98132"/>
                </a:lnTo>
                <a:lnTo>
                  <a:pt x="37364" y="52227"/>
                </a:lnTo>
                <a:lnTo>
                  <a:pt x="1498" y="28994"/>
                </a:lnTo>
                <a:lnTo>
                  <a:pt x="0" y="18834"/>
                </a:lnTo>
                <a:lnTo>
                  <a:pt x="28003" y="14500"/>
                </a:lnTo>
                <a:lnTo>
                  <a:pt x="54767" y="9917"/>
                </a:lnTo>
                <a:lnTo>
                  <a:pt x="80290" y="5084"/>
                </a:lnTo>
                <a:lnTo>
                  <a:pt x="104571"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4"/>
          <p:cNvSpPr/>
          <p:nvPr/>
        </p:nvSpPr>
        <p:spPr>
          <a:xfrm>
            <a:off x="2943900" y="5583680"/>
            <a:ext cx="213398" cy="250329"/>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14"/>
          <p:cNvSpPr/>
          <p:nvPr/>
        </p:nvSpPr>
        <p:spPr>
          <a:xfrm>
            <a:off x="7798018" y="5589534"/>
            <a:ext cx="303530" cy="245110"/>
          </a:xfrm>
          <a:custGeom>
            <a:rect b="b" l="l" r="r" t="t"/>
            <a:pathLst>
              <a:path extrusionOk="0" h="245110" w="303529">
                <a:moveTo>
                  <a:pt x="107048" y="0"/>
                </a:moveTo>
                <a:lnTo>
                  <a:pt x="109778" y="1981"/>
                </a:lnTo>
                <a:lnTo>
                  <a:pt x="109128" y="18381"/>
                </a:lnTo>
                <a:lnTo>
                  <a:pt x="108664" y="36607"/>
                </a:lnTo>
                <a:lnTo>
                  <a:pt x="108385" y="56663"/>
                </a:lnTo>
                <a:lnTo>
                  <a:pt x="108292" y="78549"/>
                </a:lnTo>
                <a:lnTo>
                  <a:pt x="108292" y="154876"/>
                </a:lnTo>
                <a:lnTo>
                  <a:pt x="119811" y="197611"/>
                </a:lnTo>
                <a:lnTo>
                  <a:pt x="152400" y="210870"/>
                </a:lnTo>
                <a:lnTo>
                  <a:pt x="163923" y="210236"/>
                </a:lnTo>
                <a:lnTo>
                  <a:pt x="174948" y="208333"/>
                </a:lnTo>
                <a:lnTo>
                  <a:pt x="185479" y="205159"/>
                </a:lnTo>
                <a:lnTo>
                  <a:pt x="195516" y="200710"/>
                </a:lnTo>
                <a:lnTo>
                  <a:pt x="195516" y="95148"/>
                </a:lnTo>
                <a:lnTo>
                  <a:pt x="194959" y="49944"/>
                </a:lnTo>
                <a:lnTo>
                  <a:pt x="161074" y="29235"/>
                </a:lnTo>
                <a:lnTo>
                  <a:pt x="159588" y="19075"/>
                </a:lnTo>
                <a:lnTo>
                  <a:pt x="188163" y="14446"/>
                </a:lnTo>
                <a:lnTo>
                  <a:pt x="215157" y="9723"/>
                </a:lnTo>
                <a:lnTo>
                  <a:pt x="240569" y="4907"/>
                </a:lnTo>
                <a:lnTo>
                  <a:pt x="264401" y="0"/>
                </a:lnTo>
                <a:lnTo>
                  <a:pt x="267373" y="1981"/>
                </a:lnTo>
                <a:lnTo>
                  <a:pt x="266615" y="18754"/>
                </a:lnTo>
                <a:lnTo>
                  <a:pt x="266076" y="37355"/>
                </a:lnTo>
                <a:lnTo>
                  <a:pt x="265753" y="57782"/>
                </a:lnTo>
                <a:lnTo>
                  <a:pt x="265645" y="80035"/>
                </a:lnTo>
                <a:lnTo>
                  <a:pt x="265660" y="120628"/>
                </a:lnTo>
                <a:lnTo>
                  <a:pt x="265779" y="175516"/>
                </a:lnTo>
                <a:lnTo>
                  <a:pt x="267373" y="205790"/>
                </a:lnTo>
                <a:lnTo>
                  <a:pt x="268198" y="209842"/>
                </a:lnTo>
                <a:lnTo>
                  <a:pt x="269773" y="212940"/>
                </a:lnTo>
                <a:lnTo>
                  <a:pt x="272084" y="215087"/>
                </a:lnTo>
                <a:lnTo>
                  <a:pt x="274396" y="217233"/>
                </a:lnTo>
                <a:lnTo>
                  <a:pt x="301815" y="221284"/>
                </a:lnTo>
                <a:lnTo>
                  <a:pt x="303060" y="232181"/>
                </a:lnTo>
                <a:lnTo>
                  <a:pt x="285838" y="237606"/>
                </a:lnTo>
                <a:lnTo>
                  <a:pt x="269855" y="241479"/>
                </a:lnTo>
                <a:lnTo>
                  <a:pt x="255111" y="243802"/>
                </a:lnTo>
                <a:lnTo>
                  <a:pt x="241604" y="244576"/>
                </a:lnTo>
                <a:lnTo>
                  <a:pt x="226426" y="242902"/>
                </a:lnTo>
                <a:lnTo>
                  <a:pt x="214098" y="237883"/>
                </a:lnTo>
                <a:lnTo>
                  <a:pt x="204619" y="229521"/>
                </a:lnTo>
                <a:lnTo>
                  <a:pt x="197993" y="217817"/>
                </a:lnTo>
                <a:lnTo>
                  <a:pt x="179378" y="229521"/>
                </a:lnTo>
                <a:lnTo>
                  <a:pt x="159958" y="237883"/>
                </a:lnTo>
                <a:lnTo>
                  <a:pt x="139730" y="242902"/>
                </a:lnTo>
                <a:lnTo>
                  <a:pt x="118694" y="244576"/>
                </a:lnTo>
                <a:lnTo>
                  <a:pt x="99863" y="243336"/>
                </a:lnTo>
                <a:lnTo>
                  <a:pt x="58229" y="224751"/>
                </a:lnTo>
                <a:lnTo>
                  <a:pt x="39180" y="185955"/>
                </a:lnTo>
                <a:lnTo>
                  <a:pt x="37909" y="168998"/>
                </a:lnTo>
                <a:lnTo>
                  <a:pt x="37909" y="116458"/>
                </a:lnTo>
                <a:lnTo>
                  <a:pt x="37847" y="91698"/>
                </a:lnTo>
                <a:lnTo>
                  <a:pt x="37661" y="70435"/>
                </a:lnTo>
                <a:lnTo>
                  <a:pt x="37352" y="52670"/>
                </a:lnTo>
                <a:lnTo>
                  <a:pt x="36918" y="38404"/>
                </a:lnTo>
                <a:lnTo>
                  <a:pt x="1485" y="29235"/>
                </a:lnTo>
                <a:lnTo>
                  <a:pt x="0" y="19075"/>
                </a:lnTo>
                <a:lnTo>
                  <a:pt x="29458" y="14446"/>
                </a:lnTo>
                <a:lnTo>
                  <a:pt x="57119" y="9723"/>
                </a:lnTo>
                <a:lnTo>
                  <a:pt x="82983" y="4907"/>
                </a:lnTo>
                <a:lnTo>
                  <a:pt x="107048"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14"/>
          <p:cNvSpPr/>
          <p:nvPr/>
        </p:nvSpPr>
        <p:spPr>
          <a:xfrm>
            <a:off x="1559563" y="5568821"/>
            <a:ext cx="94957" cy="128651"/>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4"/>
          <p:cNvSpPr/>
          <p:nvPr/>
        </p:nvSpPr>
        <p:spPr>
          <a:xfrm>
            <a:off x="7563780" y="5534023"/>
            <a:ext cx="180975" cy="300355"/>
          </a:xfrm>
          <a:custGeom>
            <a:rect b="b" l="l" r="r" t="t"/>
            <a:pathLst>
              <a:path extrusionOk="0" h="300354" w="180975">
                <a:moveTo>
                  <a:pt x="103339" y="0"/>
                </a:moveTo>
                <a:lnTo>
                  <a:pt x="106806" y="1739"/>
                </a:lnTo>
                <a:lnTo>
                  <a:pt x="106480" y="16963"/>
                </a:lnTo>
                <a:lnTo>
                  <a:pt x="106246" y="32650"/>
                </a:lnTo>
                <a:lnTo>
                  <a:pt x="106105" y="48801"/>
                </a:lnTo>
                <a:lnTo>
                  <a:pt x="106057" y="65417"/>
                </a:lnTo>
                <a:lnTo>
                  <a:pt x="175450" y="65417"/>
                </a:lnTo>
                <a:lnTo>
                  <a:pt x="175450" y="92430"/>
                </a:lnTo>
                <a:lnTo>
                  <a:pt x="106057" y="92430"/>
                </a:lnTo>
                <a:lnTo>
                  <a:pt x="105407" y="129613"/>
                </a:lnTo>
                <a:lnTo>
                  <a:pt x="104943" y="163856"/>
                </a:lnTo>
                <a:lnTo>
                  <a:pt x="104664" y="195159"/>
                </a:lnTo>
                <a:lnTo>
                  <a:pt x="104571" y="223520"/>
                </a:lnTo>
                <a:lnTo>
                  <a:pt x="105052" y="235061"/>
                </a:lnTo>
                <a:lnTo>
                  <a:pt x="131722" y="267029"/>
                </a:lnTo>
                <a:lnTo>
                  <a:pt x="141744" y="267627"/>
                </a:lnTo>
                <a:lnTo>
                  <a:pt x="150352" y="267503"/>
                </a:lnTo>
                <a:lnTo>
                  <a:pt x="159335" y="267131"/>
                </a:lnTo>
                <a:lnTo>
                  <a:pt x="168692" y="266512"/>
                </a:lnTo>
                <a:lnTo>
                  <a:pt x="178422" y="265645"/>
                </a:lnTo>
                <a:lnTo>
                  <a:pt x="180403" y="280504"/>
                </a:lnTo>
                <a:lnTo>
                  <a:pt x="161029" y="288963"/>
                </a:lnTo>
                <a:lnTo>
                  <a:pt x="142305" y="295003"/>
                </a:lnTo>
                <a:lnTo>
                  <a:pt x="124230" y="298626"/>
                </a:lnTo>
                <a:lnTo>
                  <a:pt x="106806" y="299834"/>
                </a:lnTo>
                <a:lnTo>
                  <a:pt x="90445" y="298929"/>
                </a:lnTo>
                <a:lnTo>
                  <a:pt x="53162" y="285343"/>
                </a:lnTo>
                <a:lnTo>
                  <a:pt x="34201" y="241604"/>
                </a:lnTo>
                <a:lnTo>
                  <a:pt x="34293" y="212874"/>
                </a:lnTo>
                <a:lnTo>
                  <a:pt x="34572" y="178230"/>
                </a:lnTo>
                <a:lnTo>
                  <a:pt x="35036" y="137668"/>
                </a:lnTo>
                <a:lnTo>
                  <a:pt x="35686" y="91186"/>
                </a:lnTo>
                <a:lnTo>
                  <a:pt x="2235" y="82511"/>
                </a:lnTo>
                <a:lnTo>
                  <a:pt x="0" y="69138"/>
                </a:lnTo>
                <a:lnTo>
                  <a:pt x="41389" y="65417"/>
                </a:lnTo>
                <a:lnTo>
                  <a:pt x="64922" y="7188"/>
                </a:lnTo>
                <a:lnTo>
                  <a:pt x="75223" y="5345"/>
                </a:lnTo>
                <a:lnTo>
                  <a:pt x="85059" y="3532"/>
                </a:lnTo>
                <a:lnTo>
                  <a:pt x="94431" y="1750"/>
                </a:lnTo>
                <a:lnTo>
                  <a:pt x="103339"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4"/>
          <p:cNvSpPr/>
          <p:nvPr/>
        </p:nvSpPr>
        <p:spPr>
          <a:xfrm>
            <a:off x="6109884" y="5534023"/>
            <a:ext cx="180975" cy="300355"/>
          </a:xfrm>
          <a:custGeom>
            <a:rect b="b" l="l" r="r" t="t"/>
            <a:pathLst>
              <a:path extrusionOk="0" h="300354" w="180975">
                <a:moveTo>
                  <a:pt x="103339" y="0"/>
                </a:moveTo>
                <a:lnTo>
                  <a:pt x="106806" y="1739"/>
                </a:lnTo>
                <a:lnTo>
                  <a:pt x="106480" y="16963"/>
                </a:lnTo>
                <a:lnTo>
                  <a:pt x="106246" y="32650"/>
                </a:lnTo>
                <a:lnTo>
                  <a:pt x="106105" y="48801"/>
                </a:lnTo>
                <a:lnTo>
                  <a:pt x="106057" y="65417"/>
                </a:lnTo>
                <a:lnTo>
                  <a:pt x="175450" y="65417"/>
                </a:lnTo>
                <a:lnTo>
                  <a:pt x="175450" y="92430"/>
                </a:lnTo>
                <a:lnTo>
                  <a:pt x="106057" y="92430"/>
                </a:lnTo>
                <a:lnTo>
                  <a:pt x="105407" y="129613"/>
                </a:lnTo>
                <a:lnTo>
                  <a:pt x="104943" y="163856"/>
                </a:lnTo>
                <a:lnTo>
                  <a:pt x="104664" y="195159"/>
                </a:lnTo>
                <a:lnTo>
                  <a:pt x="104571" y="223520"/>
                </a:lnTo>
                <a:lnTo>
                  <a:pt x="105052" y="235061"/>
                </a:lnTo>
                <a:lnTo>
                  <a:pt x="131722" y="267029"/>
                </a:lnTo>
                <a:lnTo>
                  <a:pt x="141744" y="267627"/>
                </a:lnTo>
                <a:lnTo>
                  <a:pt x="150352" y="267503"/>
                </a:lnTo>
                <a:lnTo>
                  <a:pt x="159335" y="267131"/>
                </a:lnTo>
                <a:lnTo>
                  <a:pt x="168692" y="266512"/>
                </a:lnTo>
                <a:lnTo>
                  <a:pt x="178422" y="265645"/>
                </a:lnTo>
                <a:lnTo>
                  <a:pt x="180403" y="280504"/>
                </a:lnTo>
                <a:lnTo>
                  <a:pt x="161029" y="288963"/>
                </a:lnTo>
                <a:lnTo>
                  <a:pt x="142305" y="295003"/>
                </a:lnTo>
                <a:lnTo>
                  <a:pt x="124230" y="298626"/>
                </a:lnTo>
                <a:lnTo>
                  <a:pt x="106806" y="299834"/>
                </a:lnTo>
                <a:lnTo>
                  <a:pt x="90445" y="298929"/>
                </a:lnTo>
                <a:lnTo>
                  <a:pt x="53162" y="285343"/>
                </a:lnTo>
                <a:lnTo>
                  <a:pt x="34201" y="241604"/>
                </a:lnTo>
                <a:lnTo>
                  <a:pt x="34293" y="212874"/>
                </a:lnTo>
                <a:lnTo>
                  <a:pt x="34572" y="178230"/>
                </a:lnTo>
                <a:lnTo>
                  <a:pt x="35036" y="137668"/>
                </a:lnTo>
                <a:lnTo>
                  <a:pt x="35687" y="91186"/>
                </a:lnTo>
                <a:lnTo>
                  <a:pt x="2235" y="82511"/>
                </a:lnTo>
                <a:lnTo>
                  <a:pt x="0" y="69138"/>
                </a:lnTo>
                <a:lnTo>
                  <a:pt x="41389" y="65417"/>
                </a:lnTo>
                <a:lnTo>
                  <a:pt x="64922" y="7188"/>
                </a:lnTo>
                <a:lnTo>
                  <a:pt x="75223" y="5345"/>
                </a:lnTo>
                <a:lnTo>
                  <a:pt x="85059" y="3532"/>
                </a:lnTo>
                <a:lnTo>
                  <a:pt x="94431" y="1750"/>
                </a:lnTo>
                <a:lnTo>
                  <a:pt x="103339"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4"/>
          <p:cNvSpPr/>
          <p:nvPr/>
        </p:nvSpPr>
        <p:spPr>
          <a:xfrm>
            <a:off x="1447459" y="5474803"/>
            <a:ext cx="358140" cy="353695"/>
          </a:xfrm>
          <a:custGeom>
            <a:rect b="b" l="l" r="r" t="t"/>
            <a:pathLst>
              <a:path extrusionOk="0" h="353695" w="358140">
                <a:moveTo>
                  <a:pt x="200469" y="0"/>
                </a:moveTo>
                <a:lnTo>
                  <a:pt x="307276" y="301320"/>
                </a:lnTo>
                <a:lnTo>
                  <a:pt x="333044" y="333540"/>
                </a:lnTo>
                <a:lnTo>
                  <a:pt x="357327" y="340715"/>
                </a:lnTo>
                <a:lnTo>
                  <a:pt x="358076" y="353110"/>
                </a:lnTo>
                <a:lnTo>
                  <a:pt x="341319" y="352784"/>
                </a:lnTo>
                <a:lnTo>
                  <a:pt x="324500" y="352550"/>
                </a:lnTo>
                <a:lnTo>
                  <a:pt x="307620" y="352408"/>
                </a:lnTo>
                <a:lnTo>
                  <a:pt x="290677" y="352361"/>
                </a:lnTo>
                <a:lnTo>
                  <a:pt x="268386" y="352408"/>
                </a:lnTo>
                <a:lnTo>
                  <a:pt x="246376" y="352550"/>
                </a:lnTo>
                <a:lnTo>
                  <a:pt x="224647" y="352784"/>
                </a:lnTo>
                <a:lnTo>
                  <a:pt x="203200" y="353110"/>
                </a:lnTo>
                <a:lnTo>
                  <a:pt x="201955" y="340715"/>
                </a:lnTo>
                <a:lnTo>
                  <a:pt x="235902" y="326097"/>
                </a:lnTo>
                <a:lnTo>
                  <a:pt x="235902" y="323126"/>
                </a:lnTo>
                <a:lnTo>
                  <a:pt x="235902" y="319824"/>
                </a:lnTo>
                <a:lnTo>
                  <a:pt x="235076" y="315480"/>
                </a:lnTo>
                <a:lnTo>
                  <a:pt x="233425" y="310121"/>
                </a:lnTo>
                <a:lnTo>
                  <a:pt x="231775" y="304749"/>
                </a:lnTo>
                <a:lnTo>
                  <a:pt x="229387" y="297688"/>
                </a:lnTo>
                <a:lnTo>
                  <a:pt x="226237" y="288925"/>
                </a:lnTo>
                <a:lnTo>
                  <a:pt x="209892" y="242341"/>
                </a:lnTo>
                <a:lnTo>
                  <a:pt x="108292" y="242341"/>
                </a:lnTo>
                <a:lnTo>
                  <a:pt x="90703" y="288683"/>
                </a:lnTo>
                <a:lnTo>
                  <a:pt x="87223" y="297764"/>
                </a:lnTo>
                <a:lnTo>
                  <a:pt x="84543" y="305079"/>
                </a:lnTo>
                <a:lnTo>
                  <a:pt x="82638" y="310616"/>
                </a:lnTo>
                <a:lnTo>
                  <a:pt x="80746" y="316141"/>
                </a:lnTo>
                <a:lnTo>
                  <a:pt x="79794" y="320395"/>
                </a:lnTo>
                <a:lnTo>
                  <a:pt x="79794" y="323380"/>
                </a:lnTo>
                <a:lnTo>
                  <a:pt x="79794" y="326186"/>
                </a:lnTo>
                <a:lnTo>
                  <a:pt x="80543" y="328333"/>
                </a:lnTo>
                <a:lnTo>
                  <a:pt x="82029" y="329819"/>
                </a:lnTo>
                <a:lnTo>
                  <a:pt x="83515" y="331304"/>
                </a:lnTo>
                <a:lnTo>
                  <a:pt x="85826" y="332460"/>
                </a:lnTo>
                <a:lnTo>
                  <a:pt x="88963" y="333286"/>
                </a:lnTo>
                <a:lnTo>
                  <a:pt x="112750" y="340220"/>
                </a:lnTo>
                <a:lnTo>
                  <a:pt x="113499" y="353110"/>
                </a:lnTo>
                <a:lnTo>
                  <a:pt x="96371" y="352784"/>
                </a:lnTo>
                <a:lnTo>
                  <a:pt x="80914" y="352550"/>
                </a:lnTo>
                <a:lnTo>
                  <a:pt x="67129" y="352408"/>
                </a:lnTo>
                <a:lnTo>
                  <a:pt x="55016" y="352361"/>
                </a:lnTo>
                <a:lnTo>
                  <a:pt x="42826" y="352408"/>
                </a:lnTo>
                <a:lnTo>
                  <a:pt x="29802" y="352550"/>
                </a:lnTo>
                <a:lnTo>
                  <a:pt x="15941" y="352784"/>
                </a:lnTo>
                <a:lnTo>
                  <a:pt x="1244" y="353110"/>
                </a:lnTo>
                <a:lnTo>
                  <a:pt x="0" y="340715"/>
                </a:lnTo>
                <a:lnTo>
                  <a:pt x="26517" y="332790"/>
                </a:lnTo>
                <a:lnTo>
                  <a:pt x="32791" y="330974"/>
                </a:lnTo>
                <a:lnTo>
                  <a:pt x="37426" y="327964"/>
                </a:lnTo>
                <a:lnTo>
                  <a:pt x="40398" y="323748"/>
                </a:lnTo>
                <a:lnTo>
                  <a:pt x="43370" y="319532"/>
                </a:lnTo>
                <a:lnTo>
                  <a:pt x="46672" y="313131"/>
                </a:lnTo>
                <a:lnTo>
                  <a:pt x="50304" y="304546"/>
                </a:lnTo>
                <a:lnTo>
                  <a:pt x="173710" y="3962"/>
                </a:lnTo>
                <a:lnTo>
                  <a:pt x="200469"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4"/>
          <p:cNvSpPr/>
          <p:nvPr/>
        </p:nvSpPr>
        <p:spPr>
          <a:xfrm>
            <a:off x="6733580" y="5453733"/>
            <a:ext cx="211454" cy="374650"/>
          </a:xfrm>
          <a:custGeom>
            <a:rect b="b" l="l" r="r" t="t"/>
            <a:pathLst>
              <a:path extrusionOk="0" h="374650" w="211454">
                <a:moveTo>
                  <a:pt x="157111" y="0"/>
                </a:moveTo>
                <a:lnTo>
                  <a:pt x="171530" y="433"/>
                </a:lnTo>
                <a:lnTo>
                  <a:pt x="185297" y="1735"/>
                </a:lnTo>
                <a:lnTo>
                  <a:pt x="198415" y="3905"/>
                </a:lnTo>
                <a:lnTo>
                  <a:pt x="210883" y="6946"/>
                </a:lnTo>
                <a:lnTo>
                  <a:pt x="207090" y="24430"/>
                </a:lnTo>
                <a:lnTo>
                  <a:pt x="203636" y="41943"/>
                </a:lnTo>
                <a:lnTo>
                  <a:pt x="200523" y="59487"/>
                </a:lnTo>
                <a:lnTo>
                  <a:pt x="197751" y="77063"/>
                </a:lnTo>
                <a:lnTo>
                  <a:pt x="184124" y="79794"/>
                </a:lnTo>
                <a:lnTo>
                  <a:pt x="168757" y="24282"/>
                </a:lnTo>
                <a:lnTo>
                  <a:pt x="166281" y="23787"/>
                </a:lnTo>
                <a:lnTo>
                  <a:pt x="163385" y="23545"/>
                </a:lnTo>
                <a:lnTo>
                  <a:pt x="160083" y="23545"/>
                </a:lnTo>
                <a:lnTo>
                  <a:pt x="121297" y="48196"/>
                </a:lnTo>
                <a:lnTo>
                  <a:pt x="109344" y="108529"/>
                </a:lnTo>
                <a:lnTo>
                  <a:pt x="108546" y="139014"/>
                </a:lnTo>
                <a:lnTo>
                  <a:pt x="108546" y="145707"/>
                </a:lnTo>
                <a:lnTo>
                  <a:pt x="168503" y="145707"/>
                </a:lnTo>
                <a:lnTo>
                  <a:pt x="168503" y="172720"/>
                </a:lnTo>
                <a:lnTo>
                  <a:pt x="108546" y="172720"/>
                </a:lnTo>
                <a:lnTo>
                  <a:pt x="108546" y="303555"/>
                </a:lnTo>
                <a:lnTo>
                  <a:pt x="109042" y="344195"/>
                </a:lnTo>
                <a:lnTo>
                  <a:pt x="149428" y="362280"/>
                </a:lnTo>
                <a:lnTo>
                  <a:pt x="150177" y="374180"/>
                </a:lnTo>
                <a:lnTo>
                  <a:pt x="130457" y="373854"/>
                </a:lnTo>
                <a:lnTo>
                  <a:pt x="111205" y="373619"/>
                </a:lnTo>
                <a:lnTo>
                  <a:pt x="92418" y="373478"/>
                </a:lnTo>
                <a:lnTo>
                  <a:pt x="74091" y="373430"/>
                </a:lnTo>
                <a:lnTo>
                  <a:pt x="55694" y="373478"/>
                </a:lnTo>
                <a:lnTo>
                  <a:pt x="37420" y="373619"/>
                </a:lnTo>
                <a:lnTo>
                  <a:pt x="19270" y="373854"/>
                </a:lnTo>
                <a:lnTo>
                  <a:pt x="1244" y="374180"/>
                </a:lnTo>
                <a:lnTo>
                  <a:pt x="0" y="362280"/>
                </a:lnTo>
                <a:lnTo>
                  <a:pt x="30479" y="354114"/>
                </a:lnTo>
                <a:lnTo>
                  <a:pt x="35115" y="352780"/>
                </a:lnTo>
                <a:lnTo>
                  <a:pt x="37503" y="350139"/>
                </a:lnTo>
                <a:lnTo>
                  <a:pt x="37668" y="346176"/>
                </a:lnTo>
                <a:lnTo>
                  <a:pt x="37994" y="338389"/>
                </a:lnTo>
                <a:lnTo>
                  <a:pt x="38228" y="330384"/>
                </a:lnTo>
                <a:lnTo>
                  <a:pt x="38370" y="322159"/>
                </a:lnTo>
                <a:lnTo>
                  <a:pt x="38417" y="313715"/>
                </a:lnTo>
                <a:lnTo>
                  <a:pt x="38417" y="171475"/>
                </a:lnTo>
                <a:lnTo>
                  <a:pt x="2235" y="162801"/>
                </a:lnTo>
                <a:lnTo>
                  <a:pt x="0" y="149428"/>
                </a:lnTo>
                <a:lnTo>
                  <a:pt x="38658" y="146202"/>
                </a:lnTo>
                <a:lnTo>
                  <a:pt x="40618" y="113448"/>
                </a:lnTo>
                <a:lnTo>
                  <a:pt x="46497" y="84566"/>
                </a:lnTo>
                <a:lnTo>
                  <a:pt x="70015" y="38417"/>
                </a:lnTo>
                <a:lnTo>
                  <a:pt x="107457" y="9602"/>
                </a:lnTo>
                <a:lnTo>
                  <a:pt x="130758" y="2400"/>
                </a:lnTo>
                <a:lnTo>
                  <a:pt x="157111"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14"/>
          <p:cNvSpPr/>
          <p:nvPr/>
        </p:nvSpPr>
        <p:spPr>
          <a:xfrm>
            <a:off x="3540598" y="5453733"/>
            <a:ext cx="147955" cy="374650"/>
          </a:xfrm>
          <a:custGeom>
            <a:rect b="b" l="l" r="r" t="t"/>
            <a:pathLst>
              <a:path extrusionOk="0" h="374650" w="147955">
                <a:moveTo>
                  <a:pt x="108038" y="0"/>
                </a:moveTo>
                <a:lnTo>
                  <a:pt x="110769" y="1981"/>
                </a:lnTo>
                <a:lnTo>
                  <a:pt x="110119" y="19359"/>
                </a:lnTo>
                <a:lnTo>
                  <a:pt x="109654" y="37296"/>
                </a:lnTo>
                <a:lnTo>
                  <a:pt x="109376" y="55791"/>
                </a:lnTo>
                <a:lnTo>
                  <a:pt x="109283" y="74841"/>
                </a:lnTo>
                <a:lnTo>
                  <a:pt x="109283" y="304050"/>
                </a:lnTo>
                <a:lnTo>
                  <a:pt x="109778" y="345186"/>
                </a:lnTo>
                <a:lnTo>
                  <a:pt x="146939" y="362280"/>
                </a:lnTo>
                <a:lnTo>
                  <a:pt x="147688" y="374180"/>
                </a:lnTo>
                <a:lnTo>
                  <a:pt x="129383" y="373854"/>
                </a:lnTo>
                <a:lnTo>
                  <a:pt x="111139" y="373619"/>
                </a:lnTo>
                <a:lnTo>
                  <a:pt x="92954" y="373478"/>
                </a:lnTo>
                <a:lnTo>
                  <a:pt x="74828" y="373430"/>
                </a:lnTo>
                <a:lnTo>
                  <a:pt x="56430" y="373478"/>
                </a:lnTo>
                <a:lnTo>
                  <a:pt x="38157" y="373619"/>
                </a:lnTo>
                <a:lnTo>
                  <a:pt x="20007" y="373854"/>
                </a:lnTo>
                <a:lnTo>
                  <a:pt x="1981" y="374180"/>
                </a:lnTo>
                <a:lnTo>
                  <a:pt x="736" y="362280"/>
                </a:lnTo>
                <a:lnTo>
                  <a:pt x="32207" y="353618"/>
                </a:lnTo>
                <a:lnTo>
                  <a:pt x="36017" y="352615"/>
                </a:lnTo>
                <a:lnTo>
                  <a:pt x="38074" y="350139"/>
                </a:lnTo>
                <a:lnTo>
                  <a:pt x="38900" y="313715"/>
                </a:lnTo>
                <a:lnTo>
                  <a:pt x="38900" y="98869"/>
                </a:lnTo>
                <a:lnTo>
                  <a:pt x="38342" y="53108"/>
                </a:lnTo>
                <a:lnTo>
                  <a:pt x="1485" y="29248"/>
                </a:lnTo>
                <a:lnTo>
                  <a:pt x="0" y="19088"/>
                </a:lnTo>
                <a:lnTo>
                  <a:pt x="29984" y="14453"/>
                </a:lnTo>
                <a:lnTo>
                  <a:pt x="57986" y="9729"/>
                </a:lnTo>
                <a:lnTo>
                  <a:pt x="84005" y="4913"/>
                </a:lnTo>
                <a:lnTo>
                  <a:pt x="108038"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4"/>
          <p:cNvSpPr/>
          <p:nvPr/>
        </p:nvSpPr>
        <p:spPr>
          <a:xfrm>
            <a:off x="8737565" y="5437388"/>
            <a:ext cx="133985" cy="483870"/>
          </a:xfrm>
          <a:custGeom>
            <a:rect b="b" l="l" r="r" t="t"/>
            <a:pathLst>
              <a:path extrusionOk="0" h="483870" w="133984">
                <a:moveTo>
                  <a:pt x="11391" y="0"/>
                </a:moveTo>
                <a:lnTo>
                  <a:pt x="48796" y="33204"/>
                </a:lnTo>
                <a:lnTo>
                  <a:pt x="79400" y="69215"/>
                </a:lnTo>
                <a:lnTo>
                  <a:pt x="103203" y="108035"/>
                </a:lnTo>
                <a:lnTo>
                  <a:pt x="120205" y="149664"/>
                </a:lnTo>
                <a:lnTo>
                  <a:pt x="130406" y="194102"/>
                </a:lnTo>
                <a:lnTo>
                  <a:pt x="133807" y="241350"/>
                </a:lnTo>
                <a:lnTo>
                  <a:pt x="130406" y="288901"/>
                </a:lnTo>
                <a:lnTo>
                  <a:pt x="120205" y="333587"/>
                </a:lnTo>
                <a:lnTo>
                  <a:pt x="103203" y="375408"/>
                </a:lnTo>
                <a:lnTo>
                  <a:pt x="79400" y="414366"/>
                </a:lnTo>
                <a:lnTo>
                  <a:pt x="48796" y="450460"/>
                </a:lnTo>
                <a:lnTo>
                  <a:pt x="11391" y="483692"/>
                </a:lnTo>
                <a:lnTo>
                  <a:pt x="0" y="473786"/>
                </a:lnTo>
                <a:lnTo>
                  <a:pt x="28454" y="436376"/>
                </a:lnTo>
                <a:lnTo>
                  <a:pt x="50586" y="394526"/>
                </a:lnTo>
                <a:lnTo>
                  <a:pt x="66396" y="348237"/>
                </a:lnTo>
                <a:lnTo>
                  <a:pt x="75882" y="297508"/>
                </a:lnTo>
                <a:lnTo>
                  <a:pt x="79044" y="242341"/>
                </a:lnTo>
                <a:lnTo>
                  <a:pt x="75882" y="186812"/>
                </a:lnTo>
                <a:lnTo>
                  <a:pt x="66396" y="135806"/>
                </a:lnTo>
                <a:lnTo>
                  <a:pt x="50586" y="89320"/>
                </a:lnTo>
                <a:lnTo>
                  <a:pt x="28454" y="47353"/>
                </a:lnTo>
                <a:lnTo>
                  <a:pt x="0" y="9905"/>
                </a:lnTo>
                <a:lnTo>
                  <a:pt x="11391"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14"/>
          <p:cNvSpPr/>
          <p:nvPr/>
        </p:nvSpPr>
        <p:spPr>
          <a:xfrm>
            <a:off x="6526432" y="5437388"/>
            <a:ext cx="133985" cy="483870"/>
          </a:xfrm>
          <a:custGeom>
            <a:rect b="b" l="l" r="r" t="t"/>
            <a:pathLst>
              <a:path extrusionOk="0" h="483870" w="133985">
                <a:moveTo>
                  <a:pt x="122415" y="0"/>
                </a:moveTo>
                <a:lnTo>
                  <a:pt x="133819" y="9905"/>
                </a:lnTo>
                <a:lnTo>
                  <a:pt x="105359" y="47314"/>
                </a:lnTo>
                <a:lnTo>
                  <a:pt x="83223" y="89161"/>
                </a:lnTo>
                <a:lnTo>
                  <a:pt x="67411" y="135449"/>
                </a:lnTo>
                <a:lnTo>
                  <a:pt x="57924" y="186178"/>
                </a:lnTo>
                <a:lnTo>
                  <a:pt x="54762" y="241350"/>
                </a:lnTo>
                <a:lnTo>
                  <a:pt x="57924" y="296874"/>
                </a:lnTo>
                <a:lnTo>
                  <a:pt x="67411" y="347880"/>
                </a:lnTo>
                <a:lnTo>
                  <a:pt x="83223" y="394368"/>
                </a:lnTo>
                <a:lnTo>
                  <a:pt x="105359" y="436337"/>
                </a:lnTo>
                <a:lnTo>
                  <a:pt x="133819" y="473786"/>
                </a:lnTo>
                <a:lnTo>
                  <a:pt x="122415" y="483692"/>
                </a:lnTo>
                <a:lnTo>
                  <a:pt x="85010" y="450487"/>
                </a:lnTo>
                <a:lnTo>
                  <a:pt x="54406" y="414476"/>
                </a:lnTo>
                <a:lnTo>
                  <a:pt x="30603" y="375656"/>
                </a:lnTo>
                <a:lnTo>
                  <a:pt x="13601" y="334027"/>
                </a:lnTo>
                <a:lnTo>
                  <a:pt x="3400" y="289589"/>
                </a:lnTo>
                <a:lnTo>
                  <a:pt x="0" y="242341"/>
                </a:lnTo>
                <a:lnTo>
                  <a:pt x="3400" y="194790"/>
                </a:lnTo>
                <a:lnTo>
                  <a:pt x="13601" y="150104"/>
                </a:lnTo>
                <a:lnTo>
                  <a:pt x="30603" y="108283"/>
                </a:lnTo>
                <a:lnTo>
                  <a:pt x="54406" y="69326"/>
                </a:lnTo>
                <a:lnTo>
                  <a:pt x="85010" y="33231"/>
                </a:lnTo>
                <a:lnTo>
                  <a:pt x="122415"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14"/>
          <p:cNvSpPr/>
          <p:nvPr/>
        </p:nvSpPr>
        <p:spPr>
          <a:xfrm>
            <a:off x="4072601" y="5437388"/>
            <a:ext cx="133985" cy="483870"/>
          </a:xfrm>
          <a:custGeom>
            <a:rect b="b" l="l" r="r" t="t"/>
            <a:pathLst>
              <a:path extrusionOk="0" h="483870" w="133985">
                <a:moveTo>
                  <a:pt x="11391" y="0"/>
                </a:moveTo>
                <a:lnTo>
                  <a:pt x="48796" y="33204"/>
                </a:lnTo>
                <a:lnTo>
                  <a:pt x="79400" y="69215"/>
                </a:lnTo>
                <a:lnTo>
                  <a:pt x="103203" y="108035"/>
                </a:lnTo>
                <a:lnTo>
                  <a:pt x="120205" y="149664"/>
                </a:lnTo>
                <a:lnTo>
                  <a:pt x="130406" y="194102"/>
                </a:lnTo>
                <a:lnTo>
                  <a:pt x="133807" y="241350"/>
                </a:lnTo>
                <a:lnTo>
                  <a:pt x="130406" y="288901"/>
                </a:lnTo>
                <a:lnTo>
                  <a:pt x="120205" y="333587"/>
                </a:lnTo>
                <a:lnTo>
                  <a:pt x="103203" y="375408"/>
                </a:lnTo>
                <a:lnTo>
                  <a:pt x="79400" y="414366"/>
                </a:lnTo>
                <a:lnTo>
                  <a:pt x="48796" y="450460"/>
                </a:lnTo>
                <a:lnTo>
                  <a:pt x="11391" y="483692"/>
                </a:lnTo>
                <a:lnTo>
                  <a:pt x="0" y="473786"/>
                </a:lnTo>
                <a:lnTo>
                  <a:pt x="28454" y="436376"/>
                </a:lnTo>
                <a:lnTo>
                  <a:pt x="50586" y="394526"/>
                </a:lnTo>
                <a:lnTo>
                  <a:pt x="66396" y="348237"/>
                </a:lnTo>
                <a:lnTo>
                  <a:pt x="75882" y="297508"/>
                </a:lnTo>
                <a:lnTo>
                  <a:pt x="79044" y="242341"/>
                </a:lnTo>
                <a:lnTo>
                  <a:pt x="75882" y="186812"/>
                </a:lnTo>
                <a:lnTo>
                  <a:pt x="66396" y="135806"/>
                </a:lnTo>
                <a:lnTo>
                  <a:pt x="50586" y="89320"/>
                </a:lnTo>
                <a:lnTo>
                  <a:pt x="28454" y="47353"/>
                </a:lnTo>
                <a:lnTo>
                  <a:pt x="0" y="9905"/>
                </a:lnTo>
                <a:lnTo>
                  <a:pt x="11391"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4"/>
          <p:cNvSpPr/>
          <p:nvPr/>
        </p:nvSpPr>
        <p:spPr>
          <a:xfrm>
            <a:off x="2742340" y="5437388"/>
            <a:ext cx="133985" cy="483870"/>
          </a:xfrm>
          <a:custGeom>
            <a:rect b="b" l="l" r="r" t="t"/>
            <a:pathLst>
              <a:path extrusionOk="0" h="483870" w="133985">
                <a:moveTo>
                  <a:pt x="122415" y="0"/>
                </a:moveTo>
                <a:lnTo>
                  <a:pt x="133819" y="9905"/>
                </a:lnTo>
                <a:lnTo>
                  <a:pt x="105359" y="47314"/>
                </a:lnTo>
                <a:lnTo>
                  <a:pt x="83223" y="89161"/>
                </a:lnTo>
                <a:lnTo>
                  <a:pt x="67411" y="135449"/>
                </a:lnTo>
                <a:lnTo>
                  <a:pt x="57924" y="186178"/>
                </a:lnTo>
                <a:lnTo>
                  <a:pt x="54762" y="241350"/>
                </a:lnTo>
                <a:lnTo>
                  <a:pt x="57924" y="296874"/>
                </a:lnTo>
                <a:lnTo>
                  <a:pt x="67411" y="347880"/>
                </a:lnTo>
                <a:lnTo>
                  <a:pt x="83223" y="394368"/>
                </a:lnTo>
                <a:lnTo>
                  <a:pt x="105359" y="436337"/>
                </a:lnTo>
                <a:lnTo>
                  <a:pt x="133819" y="473786"/>
                </a:lnTo>
                <a:lnTo>
                  <a:pt x="122415" y="483692"/>
                </a:lnTo>
                <a:lnTo>
                  <a:pt x="85010" y="450487"/>
                </a:lnTo>
                <a:lnTo>
                  <a:pt x="54406" y="414476"/>
                </a:lnTo>
                <a:lnTo>
                  <a:pt x="30603" y="375656"/>
                </a:lnTo>
                <a:lnTo>
                  <a:pt x="13601" y="334027"/>
                </a:lnTo>
                <a:lnTo>
                  <a:pt x="3400" y="289589"/>
                </a:lnTo>
                <a:lnTo>
                  <a:pt x="0" y="242341"/>
                </a:lnTo>
                <a:lnTo>
                  <a:pt x="3400" y="194790"/>
                </a:lnTo>
                <a:lnTo>
                  <a:pt x="13601" y="150104"/>
                </a:lnTo>
                <a:lnTo>
                  <a:pt x="30603" y="108283"/>
                </a:lnTo>
                <a:lnTo>
                  <a:pt x="54406" y="69326"/>
                </a:lnTo>
                <a:lnTo>
                  <a:pt x="85010" y="33231"/>
                </a:lnTo>
                <a:lnTo>
                  <a:pt x="122415"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14"/>
          <p:cNvSpPr/>
          <p:nvPr/>
        </p:nvSpPr>
        <p:spPr>
          <a:xfrm>
            <a:off x="3321503" y="6217316"/>
            <a:ext cx="122707" cy="209194"/>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14"/>
          <p:cNvSpPr/>
          <p:nvPr/>
        </p:nvSpPr>
        <p:spPr>
          <a:xfrm>
            <a:off x="6842005" y="6075331"/>
            <a:ext cx="89496" cy="86283"/>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14"/>
          <p:cNvSpPr/>
          <p:nvPr/>
        </p:nvSpPr>
        <p:spPr>
          <a:xfrm flipH="1" rot="10800000">
            <a:off x="2049600" y="1282373"/>
            <a:ext cx="9143999" cy="100453"/>
          </a:xfrm>
          <a:prstGeom prst="rect">
            <a:avLst/>
          </a:prstGeom>
          <a:blipFill rotWithShape="1">
            <a:blip r:embed="rId16">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35" name="Google Shape;235;p14"/>
          <p:cNvGraphicFramePr/>
          <p:nvPr/>
        </p:nvGraphicFramePr>
        <p:xfrm>
          <a:off x="1592400" y="265800"/>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5"/>
          <p:cNvSpPr txBox="1"/>
          <p:nvPr/>
        </p:nvSpPr>
        <p:spPr>
          <a:xfrm>
            <a:off x="1705193" y="2394823"/>
            <a:ext cx="10503475" cy="3976088"/>
          </a:xfrm>
          <a:prstGeom prst="rect">
            <a:avLst/>
          </a:prstGeom>
          <a:noFill/>
          <a:ln>
            <a:noFill/>
          </a:ln>
        </p:spPr>
        <p:txBody>
          <a:bodyPr anchorCtr="0" anchor="t" bIns="0" lIns="0" spcFirstLastPara="1" rIns="0" wrap="square" tIns="97150">
            <a:spAutoFit/>
          </a:bodyPr>
          <a:lstStyle/>
          <a:p>
            <a:pPr indent="-457200" lvl="0" marL="457200" marR="0" rtl="0" algn="l">
              <a:spcBef>
                <a:spcPts val="0"/>
              </a:spcBef>
              <a:spcAft>
                <a:spcPts val="0"/>
              </a:spcAft>
              <a:buClr>
                <a:srgbClr val="009DD9"/>
              </a:buClr>
              <a:buSzPts val="2800"/>
              <a:buFont typeface="Noto Sans Symbols"/>
              <a:buChar char="⮚"/>
            </a:pPr>
            <a:r>
              <a:rPr b="1" lang="en-US" sz="2800">
                <a:solidFill>
                  <a:srgbClr val="000099"/>
                </a:solidFill>
                <a:latin typeface="Calibri"/>
                <a:ea typeface="Calibri"/>
                <a:cs typeface="Calibri"/>
                <a:sym typeface="Calibri"/>
              </a:rPr>
              <a:t>A scrum master mentors the empowered self organizing and self accountable teams that are responsible for delivery of successful outcomes at each sprint.</a:t>
            </a:r>
            <a:endParaRPr/>
          </a:p>
          <a:p>
            <a:pPr indent="-279400" lvl="0" marL="457200" marR="0" rtl="0" algn="l">
              <a:spcBef>
                <a:spcPts val="10"/>
              </a:spcBef>
              <a:spcAft>
                <a:spcPts val="0"/>
              </a:spcAft>
              <a:buClr>
                <a:srgbClr val="009DD9"/>
              </a:buClr>
              <a:buSzPts val="2800"/>
              <a:buFont typeface="Noto Sans Symbols"/>
              <a:buNone/>
            </a:pPr>
            <a:r>
              <a:t/>
            </a:r>
            <a:endParaRPr b="1" sz="2800">
              <a:solidFill>
                <a:srgbClr val="000099"/>
              </a:solidFill>
              <a:latin typeface="Calibri"/>
              <a:ea typeface="Calibri"/>
              <a:cs typeface="Calibri"/>
              <a:sym typeface="Calibri"/>
            </a:endParaRPr>
          </a:p>
          <a:p>
            <a:pPr indent="-457200" lvl="0" marL="457200" marR="0" rtl="0" algn="l">
              <a:spcBef>
                <a:spcPts val="10"/>
              </a:spcBef>
              <a:spcAft>
                <a:spcPts val="0"/>
              </a:spcAft>
              <a:buClr>
                <a:srgbClr val="009DD9"/>
              </a:buClr>
              <a:buSzPts val="2800"/>
              <a:buFont typeface="Noto Sans Symbols"/>
              <a:buChar char="⮚"/>
            </a:pPr>
            <a:r>
              <a:rPr b="1" lang="en-US" sz="2800">
                <a:solidFill>
                  <a:schemeClr val="dk1"/>
                </a:solidFill>
                <a:latin typeface="Calibri"/>
                <a:ea typeface="Calibri"/>
                <a:cs typeface="Calibri"/>
                <a:sym typeface="Calibri"/>
              </a:rPr>
              <a:t>Product Owner plays the role of customer proxy</a:t>
            </a:r>
            <a:endParaRPr/>
          </a:p>
          <a:p>
            <a:pPr indent="-279400" lvl="0" marL="457200" marR="0" rtl="0" algn="l">
              <a:spcBef>
                <a:spcPts val="10"/>
              </a:spcBef>
              <a:spcAft>
                <a:spcPts val="0"/>
              </a:spcAft>
              <a:buClr>
                <a:srgbClr val="009DD9"/>
              </a:buClr>
              <a:buSzPts val="2800"/>
              <a:buFont typeface="Noto Sans Symbols"/>
              <a:buNone/>
            </a:pPr>
            <a:r>
              <a:t/>
            </a:r>
            <a:endParaRPr b="1" sz="2800">
              <a:solidFill>
                <a:schemeClr val="dk1"/>
              </a:solidFill>
              <a:latin typeface="Calibri"/>
              <a:ea typeface="Calibri"/>
              <a:cs typeface="Calibri"/>
              <a:sym typeface="Calibri"/>
            </a:endParaRPr>
          </a:p>
          <a:p>
            <a:pPr indent="-457200" lvl="0" marL="457200" marR="0" rtl="0" algn="l">
              <a:spcBef>
                <a:spcPts val="10"/>
              </a:spcBef>
              <a:spcAft>
                <a:spcPts val="0"/>
              </a:spcAft>
              <a:buClr>
                <a:srgbClr val="009DD9"/>
              </a:buClr>
              <a:buSzPts val="2800"/>
              <a:buFont typeface="Noto Sans Symbols"/>
              <a:buChar char="⮚"/>
            </a:pPr>
            <a:r>
              <a:rPr b="1" lang="en-US" sz="2800">
                <a:solidFill>
                  <a:srgbClr val="A50021"/>
                </a:solidFill>
                <a:latin typeface="Calibri"/>
                <a:ea typeface="Calibri"/>
                <a:cs typeface="Calibri"/>
                <a:sym typeface="Calibri"/>
              </a:rPr>
              <a:t>A daily Stand-up meeting is a primary communication method</a:t>
            </a:r>
            <a:endParaRPr/>
          </a:p>
          <a:p>
            <a:pPr indent="0" lvl="0" marL="0" marR="0" rtl="0" algn="l">
              <a:spcBef>
                <a:spcPts val="10"/>
              </a:spcBef>
              <a:spcAft>
                <a:spcPts val="0"/>
              </a:spcAft>
              <a:buNone/>
            </a:pPr>
            <a:r>
              <a:t/>
            </a:r>
            <a:endParaRPr b="1" sz="2800">
              <a:solidFill>
                <a:srgbClr val="000066"/>
              </a:solidFill>
              <a:latin typeface="Calibri"/>
              <a:ea typeface="Calibri"/>
              <a:cs typeface="Calibri"/>
              <a:sym typeface="Calibri"/>
            </a:endParaRPr>
          </a:p>
          <a:p>
            <a:pPr indent="0" lvl="0" marL="131445" marR="0" rtl="0" algn="l">
              <a:spcBef>
                <a:spcPts val="0"/>
              </a:spcBef>
              <a:spcAft>
                <a:spcPts val="0"/>
              </a:spcAft>
              <a:buNone/>
            </a:pPr>
            <a:r>
              <a:t/>
            </a:r>
            <a:endParaRPr b="1" sz="2800">
              <a:solidFill>
                <a:schemeClr val="dk1"/>
              </a:solidFill>
              <a:latin typeface="Calibri"/>
              <a:ea typeface="Calibri"/>
              <a:cs typeface="Calibri"/>
              <a:sym typeface="Calibri"/>
            </a:endParaRPr>
          </a:p>
        </p:txBody>
      </p:sp>
      <p:sp>
        <p:nvSpPr>
          <p:cNvPr id="241" name="Google Shape;241;p15"/>
          <p:cNvSpPr/>
          <p:nvPr/>
        </p:nvSpPr>
        <p:spPr>
          <a:xfrm>
            <a:off x="4299677" y="5737566"/>
            <a:ext cx="103377" cy="17746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15"/>
          <p:cNvSpPr/>
          <p:nvPr/>
        </p:nvSpPr>
        <p:spPr>
          <a:xfrm>
            <a:off x="7327370" y="5710807"/>
            <a:ext cx="84289" cy="9644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15"/>
          <p:cNvSpPr/>
          <p:nvPr/>
        </p:nvSpPr>
        <p:spPr>
          <a:xfrm>
            <a:off x="5510748" y="5710807"/>
            <a:ext cx="84302" cy="9644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15"/>
          <p:cNvSpPr/>
          <p:nvPr/>
        </p:nvSpPr>
        <p:spPr>
          <a:xfrm>
            <a:off x="2327112" y="5710807"/>
            <a:ext cx="84302" cy="9644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15"/>
          <p:cNvSpPr/>
          <p:nvPr/>
        </p:nvSpPr>
        <p:spPr>
          <a:xfrm>
            <a:off x="3280350" y="5607720"/>
            <a:ext cx="122707" cy="20919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5"/>
          <p:cNvSpPr/>
          <p:nvPr/>
        </p:nvSpPr>
        <p:spPr>
          <a:xfrm>
            <a:off x="8491934" y="5607467"/>
            <a:ext cx="94957" cy="8108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15"/>
          <p:cNvSpPr/>
          <p:nvPr/>
        </p:nvSpPr>
        <p:spPr>
          <a:xfrm>
            <a:off x="7027371" y="5607467"/>
            <a:ext cx="94957" cy="8108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15"/>
          <p:cNvSpPr/>
          <p:nvPr/>
        </p:nvSpPr>
        <p:spPr>
          <a:xfrm>
            <a:off x="3826970" y="5607467"/>
            <a:ext cx="94957" cy="8108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15"/>
          <p:cNvSpPr/>
          <p:nvPr/>
        </p:nvSpPr>
        <p:spPr>
          <a:xfrm>
            <a:off x="5006775" y="5595731"/>
            <a:ext cx="394335" cy="236220"/>
          </a:xfrm>
          <a:custGeom>
            <a:rect b="b" l="l" r="r" t="t"/>
            <a:pathLst>
              <a:path extrusionOk="0" h="236220" w="394335">
                <a:moveTo>
                  <a:pt x="231686" y="0"/>
                </a:moveTo>
                <a:lnTo>
                  <a:pt x="239711" y="23955"/>
                </a:lnTo>
                <a:lnTo>
                  <a:pt x="249158" y="51969"/>
                </a:lnTo>
                <a:lnTo>
                  <a:pt x="260028" y="84044"/>
                </a:lnTo>
                <a:lnTo>
                  <a:pt x="272326" y="120180"/>
                </a:lnTo>
                <a:lnTo>
                  <a:pt x="274942" y="127997"/>
                </a:lnTo>
                <a:lnTo>
                  <a:pt x="277591" y="136096"/>
                </a:lnTo>
                <a:lnTo>
                  <a:pt x="280271" y="144475"/>
                </a:lnTo>
                <a:lnTo>
                  <a:pt x="282981" y="153136"/>
                </a:lnTo>
                <a:lnTo>
                  <a:pt x="285845" y="144661"/>
                </a:lnTo>
                <a:lnTo>
                  <a:pt x="288742" y="136344"/>
                </a:lnTo>
                <a:lnTo>
                  <a:pt x="291669" y="128183"/>
                </a:lnTo>
                <a:lnTo>
                  <a:pt x="294627" y="120180"/>
                </a:lnTo>
                <a:lnTo>
                  <a:pt x="303735" y="95412"/>
                </a:lnTo>
                <a:lnTo>
                  <a:pt x="312718" y="70429"/>
                </a:lnTo>
                <a:lnTo>
                  <a:pt x="321577" y="45229"/>
                </a:lnTo>
                <a:lnTo>
                  <a:pt x="330314" y="19812"/>
                </a:lnTo>
                <a:lnTo>
                  <a:pt x="304546" y="12382"/>
                </a:lnTo>
                <a:lnTo>
                  <a:pt x="303301" y="495"/>
                </a:lnTo>
                <a:lnTo>
                  <a:pt x="312921" y="819"/>
                </a:lnTo>
                <a:lnTo>
                  <a:pt x="323686" y="1049"/>
                </a:lnTo>
                <a:lnTo>
                  <a:pt x="335596" y="1186"/>
                </a:lnTo>
                <a:lnTo>
                  <a:pt x="348653" y="1231"/>
                </a:lnTo>
                <a:lnTo>
                  <a:pt x="359675" y="1186"/>
                </a:lnTo>
                <a:lnTo>
                  <a:pt x="370701" y="1049"/>
                </a:lnTo>
                <a:lnTo>
                  <a:pt x="381730" y="819"/>
                </a:lnTo>
                <a:lnTo>
                  <a:pt x="392760" y="495"/>
                </a:lnTo>
                <a:lnTo>
                  <a:pt x="393992" y="12382"/>
                </a:lnTo>
                <a:lnTo>
                  <a:pt x="357568" y="29235"/>
                </a:lnTo>
                <a:lnTo>
                  <a:pt x="337594" y="78544"/>
                </a:lnTo>
                <a:lnTo>
                  <a:pt x="314325" y="136779"/>
                </a:lnTo>
                <a:lnTo>
                  <a:pt x="292492" y="192035"/>
                </a:lnTo>
                <a:lnTo>
                  <a:pt x="276783" y="232422"/>
                </a:lnTo>
                <a:lnTo>
                  <a:pt x="245071" y="235902"/>
                </a:lnTo>
                <a:lnTo>
                  <a:pt x="229641" y="192966"/>
                </a:lnTo>
                <a:lnTo>
                  <a:pt x="209638" y="136525"/>
                </a:lnTo>
                <a:lnTo>
                  <a:pt x="206474" y="126833"/>
                </a:lnTo>
                <a:lnTo>
                  <a:pt x="203436" y="117573"/>
                </a:lnTo>
                <a:lnTo>
                  <a:pt x="200525" y="108746"/>
                </a:lnTo>
                <a:lnTo>
                  <a:pt x="197739" y="100355"/>
                </a:lnTo>
                <a:lnTo>
                  <a:pt x="194503" y="108932"/>
                </a:lnTo>
                <a:lnTo>
                  <a:pt x="191235" y="117821"/>
                </a:lnTo>
                <a:lnTo>
                  <a:pt x="187935" y="127019"/>
                </a:lnTo>
                <a:lnTo>
                  <a:pt x="184607" y="136525"/>
                </a:lnTo>
                <a:lnTo>
                  <a:pt x="173284" y="166121"/>
                </a:lnTo>
                <a:lnTo>
                  <a:pt x="163356" y="191970"/>
                </a:lnTo>
                <a:lnTo>
                  <a:pt x="154824" y="214070"/>
                </a:lnTo>
                <a:lnTo>
                  <a:pt x="147688" y="232422"/>
                </a:lnTo>
                <a:lnTo>
                  <a:pt x="115963" y="235902"/>
                </a:lnTo>
                <a:lnTo>
                  <a:pt x="108686" y="216164"/>
                </a:lnTo>
                <a:lnTo>
                  <a:pt x="99982" y="193125"/>
                </a:lnTo>
                <a:lnTo>
                  <a:pt x="78295" y="137147"/>
                </a:lnTo>
                <a:lnTo>
                  <a:pt x="55568" y="79197"/>
                </a:lnTo>
                <a:lnTo>
                  <a:pt x="36423" y="30467"/>
                </a:lnTo>
                <a:lnTo>
                  <a:pt x="736" y="12382"/>
                </a:lnTo>
                <a:lnTo>
                  <a:pt x="0" y="495"/>
                </a:lnTo>
                <a:lnTo>
                  <a:pt x="16447" y="819"/>
                </a:lnTo>
                <a:lnTo>
                  <a:pt x="33327" y="1049"/>
                </a:lnTo>
                <a:lnTo>
                  <a:pt x="50642" y="1186"/>
                </a:lnTo>
                <a:lnTo>
                  <a:pt x="68389" y="1231"/>
                </a:lnTo>
                <a:lnTo>
                  <a:pt x="85301" y="1186"/>
                </a:lnTo>
                <a:lnTo>
                  <a:pt x="101841" y="1049"/>
                </a:lnTo>
                <a:lnTo>
                  <a:pt x="118009" y="819"/>
                </a:lnTo>
                <a:lnTo>
                  <a:pt x="133807" y="495"/>
                </a:lnTo>
                <a:lnTo>
                  <a:pt x="135293" y="12382"/>
                </a:lnTo>
                <a:lnTo>
                  <a:pt x="108775" y="19812"/>
                </a:lnTo>
                <a:lnTo>
                  <a:pt x="116321" y="43279"/>
                </a:lnTo>
                <a:lnTo>
                  <a:pt x="124579" y="67829"/>
                </a:lnTo>
                <a:lnTo>
                  <a:pt x="133548" y="93462"/>
                </a:lnTo>
                <a:lnTo>
                  <a:pt x="143230" y="120180"/>
                </a:lnTo>
                <a:lnTo>
                  <a:pt x="145845" y="127997"/>
                </a:lnTo>
                <a:lnTo>
                  <a:pt x="148491" y="136096"/>
                </a:lnTo>
                <a:lnTo>
                  <a:pt x="151170" y="144475"/>
                </a:lnTo>
                <a:lnTo>
                  <a:pt x="153885" y="153136"/>
                </a:lnTo>
                <a:lnTo>
                  <a:pt x="156764" y="144661"/>
                </a:lnTo>
                <a:lnTo>
                  <a:pt x="159705" y="136344"/>
                </a:lnTo>
                <a:lnTo>
                  <a:pt x="162708" y="128183"/>
                </a:lnTo>
                <a:lnTo>
                  <a:pt x="165773" y="120180"/>
                </a:lnTo>
                <a:lnTo>
                  <a:pt x="177452" y="87254"/>
                </a:lnTo>
                <a:lnTo>
                  <a:pt x="188202" y="56619"/>
                </a:lnTo>
                <a:lnTo>
                  <a:pt x="198021" y="28275"/>
                </a:lnTo>
                <a:lnTo>
                  <a:pt x="206908" y="2222"/>
                </a:lnTo>
                <a:lnTo>
                  <a:pt x="231686"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15"/>
          <p:cNvSpPr/>
          <p:nvPr/>
        </p:nvSpPr>
        <p:spPr>
          <a:xfrm>
            <a:off x="8421461" y="5590524"/>
            <a:ext cx="234950" cy="243840"/>
          </a:xfrm>
          <a:custGeom>
            <a:rect b="b" l="l" r="r" t="t"/>
            <a:pathLst>
              <a:path extrusionOk="0" h="243839" w="234950">
                <a:moveTo>
                  <a:pt x="130594" y="0"/>
                </a:moveTo>
                <a:lnTo>
                  <a:pt x="174729" y="6718"/>
                </a:lnTo>
                <a:lnTo>
                  <a:pt x="207530" y="26885"/>
                </a:lnTo>
                <a:lnTo>
                  <a:pt x="232962" y="78713"/>
                </a:lnTo>
                <a:lnTo>
                  <a:pt x="234657" y="101104"/>
                </a:lnTo>
                <a:lnTo>
                  <a:pt x="234657" y="105892"/>
                </a:lnTo>
                <a:lnTo>
                  <a:pt x="234416" y="110845"/>
                </a:lnTo>
                <a:lnTo>
                  <a:pt x="233921" y="115963"/>
                </a:lnTo>
                <a:lnTo>
                  <a:pt x="75577" y="115963"/>
                </a:lnTo>
                <a:lnTo>
                  <a:pt x="77103" y="139119"/>
                </a:lnTo>
                <a:lnTo>
                  <a:pt x="99987" y="187578"/>
                </a:lnTo>
                <a:lnTo>
                  <a:pt x="154229" y="208022"/>
                </a:lnTo>
                <a:lnTo>
                  <a:pt x="180149" y="209384"/>
                </a:lnTo>
                <a:lnTo>
                  <a:pt x="193500" y="209091"/>
                </a:lnTo>
                <a:lnTo>
                  <a:pt x="206541" y="208210"/>
                </a:lnTo>
                <a:lnTo>
                  <a:pt x="219270" y="206738"/>
                </a:lnTo>
                <a:lnTo>
                  <a:pt x="231686" y="204673"/>
                </a:lnTo>
                <a:lnTo>
                  <a:pt x="233667" y="220294"/>
                </a:lnTo>
                <a:lnTo>
                  <a:pt x="210438" y="230480"/>
                </a:lnTo>
                <a:lnTo>
                  <a:pt x="186588" y="237759"/>
                </a:lnTo>
                <a:lnTo>
                  <a:pt x="162119" y="242129"/>
                </a:lnTo>
                <a:lnTo>
                  <a:pt x="137032" y="243585"/>
                </a:lnTo>
                <a:lnTo>
                  <a:pt x="108186" y="241719"/>
                </a:lnTo>
                <a:lnTo>
                  <a:pt x="58808" y="226789"/>
                </a:lnTo>
                <a:lnTo>
                  <a:pt x="21533" y="197021"/>
                </a:lnTo>
                <a:lnTo>
                  <a:pt x="2392" y="152972"/>
                </a:lnTo>
                <a:lnTo>
                  <a:pt x="0" y="125628"/>
                </a:lnTo>
                <a:lnTo>
                  <a:pt x="2300" y="99151"/>
                </a:lnTo>
                <a:lnTo>
                  <a:pt x="20697" y="53869"/>
                </a:lnTo>
                <a:lnTo>
                  <a:pt x="56456" y="19722"/>
                </a:lnTo>
                <a:lnTo>
                  <a:pt x="103357" y="2190"/>
                </a:lnTo>
                <a:lnTo>
                  <a:pt x="130594"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15"/>
          <p:cNvSpPr/>
          <p:nvPr/>
        </p:nvSpPr>
        <p:spPr>
          <a:xfrm>
            <a:off x="7261354" y="5590524"/>
            <a:ext cx="250190" cy="243840"/>
          </a:xfrm>
          <a:custGeom>
            <a:rect b="b" l="l" r="r" t="t"/>
            <a:pathLst>
              <a:path extrusionOk="0" h="243839" w="250190">
                <a:moveTo>
                  <a:pt x="124637" y="0"/>
                </a:moveTo>
                <a:lnTo>
                  <a:pt x="163631" y="4983"/>
                </a:lnTo>
                <a:lnTo>
                  <a:pt x="201106" y="31009"/>
                </a:lnTo>
                <a:lnTo>
                  <a:pt x="213347" y="77304"/>
                </a:lnTo>
                <a:lnTo>
                  <a:pt x="212115" y="180390"/>
                </a:lnTo>
                <a:lnTo>
                  <a:pt x="211785" y="188823"/>
                </a:lnTo>
                <a:lnTo>
                  <a:pt x="211950" y="195592"/>
                </a:lnTo>
                <a:lnTo>
                  <a:pt x="212610" y="200710"/>
                </a:lnTo>
                <a:lnTo>
                  <a:pt x="213271" y="205828"/>
                </a:lnTo>
                <a:lnTo>
                  <a:pt x="214795" y="209753"/>
                </a:lnTo>
                <a:lnTo>
                  <a:pt x="217195" y="212483"/>
                </a:lnTo>
                <a:lnTo>
                  <a:pt x="219582" y="215214"/>
                </a:lnTo>
                <a:lnTo>
                  <a:pt x="223138" y="217157"/>
                </a:lnTo>
                <a:lnTo>
                  <a:pt x="227850" y="218312"/>
                </a:lnTo>
                <a:lnTo>
                  <a:pt x="232549" y="219468"/>
                </a:lnTo>
                <a:lnTo>
                  <a:pt x="239369" y="220129"/>
                </a:lnTo>
                <a:lnTo>
                  <a:pt x="248284" y="220294"/>
                </a:lnTo>
                <a:lnTo>
                  <a:pt x="249770" y="231686"/>
                </a:lnTo>
                <a:lnTo>
                  <a:pt x="233030" y="236894"/>
                </a:lnTo>
                <a:lnTo>
                  <a:pt x="217498" y="240612"/>
                </a:lnTo>
                <a:lnTo>
                  <a:pt x="203174" y="242842"/>
                </a:lnTo>
                <a:lnTo>
                  <a:pt x="190055" y="243585"/>
                </a:lnTo>
                <a:lnTo>
                  <a:pt x="174646" y="241928"/>
                </a:lnTo>
                <a:lnTo>
                  <a:pt x="162117" y="236956"/>
                </a:lnTo>
                <a:lnTo>
                  <a:pt x="152466" y="228669"/>
                </a:lnTo>
                <a:lnTo>
                  <a:pt x="145694" y="217068"/>
                </a:lnTo>
                <a:lnTo>
                  <a:pt x="129727" y="228669"/>
                </a:lnTo>
                <a:lnTo>
                  <a:pt x="113298" y="236956"/>
                </a:lnTo>
                <a:lnTo>
                  <a:pt x="96404" y="241928"/>
                </a:lnTo>
                <a:lnTo>
                  <a:pt x="79044" y="243585"/>
                </a:lnTo>
                <a:lnTo>
                  <a:pt x="62581" y="242509"/>
                </a:lnTo>
                <a:lnTo>
                  <a:pt x="22301" y="226364"/>
                </a:lnTo>
                <a:lnTo>
                  <a:pt x="1393" y="192651"/>
                </a:lnTo>
                <a:lnTo>
                  <a:pt x="0" y="177914"/>
                </a:lnTo>
                <a:lnTo>
                  <a:pt x="2252" y="159764"/>
                </a:lnTo>
                <a:lnTo>
                  <a:pt x="36055" y="120916"/>
                </a:lnTo>
                <a:lnTo>
                  <a:pt x="81116" y="107354"/>
                </a:lnTo>
                <a:lnTo>
                  <a:pt x="144208" y="102831"/>
                </a:lnTo>
                <a:lnTo>
                  <a:pt x="144462" y="84251"/>
                </a:lnTo>
                <a:lnTo>
                  <a:pt x="131698" y="45224"/>
                </a:lnTo>
                <a:lnTo>
                  <a:pt x="91185" y="32702"/>
                </a:lnTo>
                <a:lnTo>
                  <a:pt x="77788" y="33400"/>
                </a:lnTo>
                <a:lnTo>
                  <a:pt x="63123" y="35491"/>
                </a:lnTo>
                <a:lnTo>
                  <a:pt x="47189" y="38976"/>
                </a:lnTo>
                <a:lnTo>
                  <a:pt x="29984" y="43853"/>
                </a:lnTo>
                <a:lnTo>
                  <a:pt x="23037" y="24028"/>
                </a:lnTo>
                <a:lnTo>
                  <a:pt x="49181" y="13517"/>
                </a:lnTo>
                <a:lnTo>
                  <a:pt x="74828" y="6008"/>
                </a:lnTo>
                <a:lnTo>
                  <a:pt x="99979" y="1502"/>
                </a:lnTo>
                <a:lnTo>
                  <a:pt x="124637"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15"/>
          <p:cNvSpPr/>
          <p:nvPr/>
        </p:nvSpPr>
        <p:spPr>
          <a:xfrm>
            <a:off x="6956897" y="5590524"/>
            <a:ext cx="234950" cy="243840"/>
          </a:xfrm>
          <a:custGeom>
            <a:rect b="b" l="l" r="r" t="t"/>
            <a:pathLst>
              <a:path extrusionOk="0" h="243839" w="234950">
                <a:moveTo>
                  <a:pt x="130594" y="0"/>
                </a:moveTo>
                <a:lnTo>
                  <a:pt x="174729" y="6718"/>
                </a:lnTo>
                <a:lnTo>
                  <a:pt x="207530" y="26885"/>
                </a:lnTo>
                <a:lnTo>
                  <a:pt x="232962" y="78713"/>
                </a:lnTo>
                <a:lnTo>
                  <a:pt x="234657" y="101104"/>
                </a:lnTo>
                <a:lnTo>
                  <a:pt x="234657" y="105892"/>
                </a:lnTo>
                <a:lnTo>
                  <a:pt x="234416" y="110845"/>
                </a:lnTo>
                <a:lnTo>
                  <a:pt x="233921" y="115963"/>
                </a:lnTo>
                <a:lnTo>
                  <a:pt x="75577" y="115963"/>
                </a:lnTo>
                <a:lnTo>
                  <a:pt x="77103" y="139119"/>
                </a:lnTo>
                <a:lnTo>
                  <a:pt x="99987" y="187578"/>
                </a:lnTo>
                <a:lnTo>
                  <a:pt x="154229" y="208022"/>
                </a:lnTo>
                <a:lnTo>
                  <a:pt x="180149" y="209384"/>
                </a:lnTo>
                <a:lnTo>
                  <a:pt x="193500" y="209091"/>
                </a:lnTo>
                <a:lnTo>
                  <a:pt x="206541" y="208210"/>
                </a:lnTo>
                <a:lnTo>
                  <a:pt x="219270" y="206738"/>
                </a:lnTo>
                <a:lnTo>
                  <a:pt x="231686" y="204673"/>
                </a:lnTo>
                <a:lnTo>
                  <a:pt x="233667" y="220294"/>
                </a:lnTo>
                <a:lnTo>
                  <a:pt x="210438" y="230480"/>
                </a:lnTo>
                <a:lnTo>
                  <a:pt x="186588" y="237759"/>
                </a:lnTo>
                <a:lnTo>
                  <a:pt x="162119" y="242129"/>
                </a:lnTo>
                <a:lnTo>
                  <a:pt x="137033" y="243585"/>
                </a:lnTo>
                <a:lnTo>
                  <a:pt x="108186" y="241719"/>
                </a:lnTo>
                <a:lnTo>
                  <a:pt x="58808" y="226789"/>
                </a:lnTo>
                <a:lnTo>
                  <a:pt x="21533" y="197021"/>
                </a:lnTo>
                <a:lnTo>
                  <a:pt x="2392" y="152972"/>
                </a:lnTo>
                <a:lnTo>
                  <a:pt x="0" y="125628"/>
                </a:lnTo>
                <a:lnTo>
                  <a:pt x="2300" y="99151"/>
                </a:lnTo>
                <a:lnTo>
                  <a:pt x="20697" y="53869"/>
                </a:lnTo>
                <a:lnTo>
                  <a:pt x="56456" y="19722"/>
                </a:lnTo>
                <a:lnTo>
                  <a:pt x="103357" y="2190"/>
                </a:lnTo>
                <a:lnTo>
                  <a:pt x="130594"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15"/>
          <p:cNvSpPr/>
          <p:nvPr/>
        </p:nvSpPr>
        <p:spPr>
          <a:xfrm>
            <a:off x="5444746" y="5590524"/>
            <a:ext cx="250190" cy="243840"/>
          </a:xfrm>
          <a:custGeom>
            <a:rect b="b" l="l" r="r" t="t"/>
            <a:pathLst>
              <a:path extrusionOk="0" h="243839" w="250189">
                <a:moveTo>
                  <a:pt x="124637" y="0"/>
                </a:moveTo>
                <a:lnTo>
                  <a:pt x="163631" y="4983"/>
                </a:lnTo>
                <a:lnTo>
                  <a:pt x="201106" y="31009"/>
                </a:lnTo>
                <a:lnTo>
                  <a:pt x="213347" y="77304"/>
                </a:lnTo>
                <a:lnTo>
                  <a:pt x="212115" y="180390"/>
                </a:lnTo>
                <a:lnTo>
                  <a:pt x="211785" y="188823"/>
                </a:lnTo>
                <a:lnTo>
                  <a:pt x="211950" y="195592"/>
                </a:lnTo>
                <a:lnTo>
                  <a:pt x="212610" y="200710"/>
                </a:lnTo>
                <a:lnTo>
                  <a:pt x="213271" y="205828"/>
                </a:lnTo>
                <a:lnTo>
                  <a:pt x="214795" y="209753"/>
                </a:lnTo>
                <a:lnTo>
                  <a:pt x="217195" y="212483"/>
                </a:lnTo>
                <a:lnTo>
                  <a:pt x="219582" y="215214"/>
                </a:lnTo>
                <a:lnTo>
                  <a:pt x="223138" y="217157"/>
                </a:lnTo>
                <a:lnTo>
                  <a:pt x="227850" y="218312"/>
                </a:lnTo>
                <a:lnTo>
                  <a:pt x="232549" y="219468"/>
                </a:lnTo>
                <a:lnTo>
                  <a:pt x="239369" y="220129"/>
                </a:lnTo>
                <a:lnTo>
                  <a:pt x="248284" y="220294"/>
                </a:lnTo>
                <a:lnTo>
                  <a:pt x="249770" y="231686"/>
                </a:lnTo>
                <a:lnTo>
                  <a:pt x="233030" y="236894"/>
                </a:lnTo>
                <a:lnTo>
                  <a:pt x="217498" y="240612"/>
                </a:lnTo>
                <a:lnTo>
                  <a:pt x="203174" y="242842"/>
                </a:lnTo>
                <a:lnTo>
                  <a:pt x="190055" y="243585"/>
                </a:lnTo>
                <a:lnTo>
                  <a:pt x="174646" y="241928"/>
                </a:lnTo>
                <a:lnTo>
                  <a:pt x="162117" y="236956"/>
                </a:lnTo>
                <a:lnTo>
                  <a:pt x="152466" y="228669"/>
                </a:lnTo>
                <a:lnTo>
                  <a:pt x="145694" y="217068"/>
                </a:lnTo>
                <a:lnTo>
                  <a:pt x="129727" y="228669"/>
                </a:lnTo>
                <a:lnTo>
                  <a:pt x="113298" y="236956"/>
                </a:lnTo>
                <a:lnTo>
                  <a:pt x="96404" y="241928"/>
                </a:lnTo>
                <a:lnTo>
                  <a:pt x="79044" y="243585"/>
                </a:lnTo>
                <a:lnTo>
                  <a:pt x="62581" y="242509"/>
                </a:lnTo>
                <a:lnTo>
                  <a:pt x="22301" y="226364"/>
                </a:lnTo>
                <a:lnTo>
                  <a:pt x="1393" y="192651"/>
                </a:lnTo>
                <a:lnTo>
                  <a:pt x="0" y="177914"/>
                </a:lnTo>
                <a:lnTo>
                  <a:pt x="2252" y="159764"/>
                </a:lnTo>
                <a:lnTo>
                  <a:pt x="36055" y="120916"/>
                </a:lnTo>
                <a:lnTo>
                  <a:pt x="81116" y="107354"/>
                </a:lnTo>
                <a:lnTo>
                  <a:pt x="144208" y="102831"/>
                </a:lnTo>
                <a:lnTo>
                  <a:pt x="144462" y="84251"/>
                </a:lnTo>
                <a:lnTo>
                  <a:pt x="131698" y="45224"/>
                </a:lnTo>
                <a:lnTo>
                  <a:pt x="91185" y="32702"/>
                </a:lnTo>
                <a:lnTo>
                  <a:pt x="77788" y="33400"/>
                </a:lnTo>
                <a:lnTo>
                  <a:pt x="63122" y="35491"/>
                </a:lnTo>
                <a:lnTo>
                  <a:pt x="47184" y="38976"/>
                </a:lnTo>
                <a:lnTo>
                  <a:pt x="29971" y="43853"/>
                </a:lnTo>
                <a:lnTo>
                  <a:pt x="23037" y="24028"/>
                </a:lnTo>
                <a:lnTo>
                  <a:pt x="49181" y="13517"/>
                </a:lnTo>
                <a:lnTo>
                  <a:pt x="74828" y="6008"/>
                </a:lnTo>
                <a:lnTo>
                  <a:pt x="99979" y="1502"/>
                </a:lnTo>
                <a:lnTo>
                  <a:pt x="124637"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15"/>
          <p:cNvSpPr/>
          <p:nvPr/>
        </p:nvSpPr>
        <p:spPr>
          <a:xfrm>
            <a:off x="3756497" y="5590524"/>
            <a:ext cx="234950" cy="243840"/>
          </a:xfrm>
          <a:custGeom>
            <a:rect b="b" l="l" r="r" t="t"/>
            <a:pathLst>
              <a:path extrusionOk="0" h="243839" w="234950">
                <a:moveTo>
                  <a:pt x="130594" y="0"/>
                </a:moveTo>
                <a:lnTo>
                  <a:pt x="174729" y="6718"/>
                </a:lnTo>
                <a:lnTo>
                  <a:pt x="207530" y="26885"/>
                </a:lnTo>
                <a:lnTo>
                  <a:pt x="232962" y="78713"/>
                </a:lnTo>
                <a:lnTo>
                  <a:pt x="234657" y="101104"/>
                </a:lnTo>
                <a:lnTo>
                  <a:pt x="234657" y="105892"/>
                </a:lnTo>
                <a:lnTo>
                  <a:pt x="234416" y="110845"/>
                </a:lnTo>
                <a:lnTo>
                  <a:pt x="233921" y="115963"/>
                </a:lnTo>
                <a:lnTo>
                  <a:pt x="75577" y="115963"/>
                </a:lnTo>
                <a:lnTo>
                  <a:pt x="77103" y="139119"/>
                </a:lnTo>
                <a:lnTo>
                  <a:pt x="99987" y="187578"/>
                </a:lnTo>
                <a:lnTo>
                  <a:pt x="154229" y="208022"/>
                </a:lnTo>
                <a:lnTo>
                  <a:pt x="180149" y="209384"/>
                </a:lnTo>
                <a:lnTo>
                  <a:pt x="193500" y="209091"/>
                </a:lnTo>
                <a:lnTo>
                  <a:pt x="206541" y="208210"/>
                </a:lnTo>
                <a:lnTo>
                  <a:pt x="219270" y="206738"/>
                </a:lnTo>
                <a:lnTo>
                  <a:pt x="231686" y="204673"/>
                </a:lnTo>
                <a:lnTo>
                  <a:pt x="233667" y="220294"/>
                </a:lnTo>
                <a:lnTo>
                  <a:pt x="210438" y="230480"/>
                </a:lnTo>
                <a:lnTo>
                  <a:pt x="186588" y="237759"/>
                </a:lnTo>
                <a:lnTo>
                  <a:pt x="162119" y="242129"/>
                </a:lnTo>
                <a:lnTo>
                  <a:pt x="137033" y="243585"/>
                </a:lnTo>
                <a:lnTo>
                  <a:pt x="108186" y="241719"/>
                </a:lnTo>
                <a:lnTo>
                  <a:pt x="58808" y="226789"/>
                </a:lnTo>
                <a:lnTo>
                  <a:pt x="21533" y="197021"/>
                </a:lnTo>
                <a:lnTo>
                  <a:pt x="2392" y="152972"/>
                </a:lnTo>
                <a:lnTo>
                  <a:pt x="0" y="125628"/>
                </a:lnTo>
                <a:lnTo>
                  <a:pt x="2300" y="99151"/>
                </a:lnTo>
                <a:lnTo>
                  <a:pt x="20697" y="53869"/>
                </a:lnTo>
                <a:lnTo>
                  <a:pt x="56456" y="19722"/>
                </a:lnTo>
                <a:lnTo>
                  <a:pt x="103357" y="2190"/>
                </a:lnTo>
                <a:lnTo>
                  <a:pt x="130594"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15"/>
          <p:cNvSpPr/>
          <p:nvPr/>
        </p:nvSpPr>
        <p:spPr>
          <a:xfrm>
            <a:off x="3209382" y="5590524"/>
            <a:ext cx="264795" cy="243840"/>
          </a:xfrm>
          <a:custGeom>
            <a:rect b="b" l="l" r="r" t="t"/>
            <a:pathLst>
              <a:path extrusionOk="0" h="243839" w="264794">
                <a:moveTo>
                  <a:pt x="135788" y="0"/>
                </a:moveTo>
                <a:lnTo>
                  <a:pt x="188880" y="8021"/>
                </a:lnTo>
                <a:lnTo>
                  <a:pt x="229704" y="32092"/>
                </a:lnTo>
                <a:lnTo>
                  <a:pt x="255725" y="69351"/>
                </a:lnTo>
                <a:lnTo>
                  <a:pt x="264401" y="116954"/>
                </a:lnTo>
                <a:lnTo>
                  <a:pt x="262046" y="143865"/>
                </a:lnTo>
                <a:lnTo>
                  <a:pt x="243211" y="189647"/>
                </a:lnTo>
                <a:lnTo>
                  <a:pt x="206476" y="223858"/>
                </a:lnTo>
                <a:lnTo>
                  <a:pt x="157408" y="241393"/>
                </a:lnTo>
                <a:lnTo>
                  <a:pt x="128600" y="243585"/>
                </a:lnTo>
                <a:lnTo>
                  <a:pt x="100728" y="241517"/>
                </a:lnTo>
                <a:lnTo>
                  <a:pt x="53894" y="224972"/>
                </a:lnTo>
                <a:lnTo>
                  <a:pt x="19652" y="192681"/>
                </a:lnTo>
                <a:lnTo>
                  <a:pt x="2183" y="149380"/>
                </a:lnTo>
                <a:lnTo>
                  <a:pt x="0" y="123901"/>
                </a:lnTo>
                <a:lnTo>
                  <a:pt x="2291" y="97981"/>
                </a:lnTo>
                <a:lnTo>
                  <a:pt x="20627" y="53437"/>
                </a:lnTo>
                <a:lnTo>
                  <a:pt x="56623" y="19582"/>
                </a:lnTo>
                <a:lnTo>
                  <a:pt x="106177" y="2176"/>
                </a:lnTo>
                <a:lnTo>
                  <a:pt x="135788"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15"/>
          <p:cNvSpPr/>
          <p:nvPr/>
        </p:nvSpPr>
        <p:spPr>
          <a:xfrm>
            <a:off x="1859358" y="5590524"/>
            <a:ext cx="193040" cy="243840"/>
          </a:xfrm>
          <a:custGeom>
            <a:rect b="b" l="l" r="r" t="t"/>
            <a:pathLst>
              <a:path extrusionOk="0" h="243839" w="193040">
                <a:moveTo>
                  <a:pt x="109042" y="0"/>
                </a:moveTo>
                <a:lnTo>
                  <a:pt x="129111" y="757"/>
                </a:lnTo>
                <a:lnTo>
                  <a:pt x="148189" y="3032"/>
                </a:lnTo>
                <a:lnTo>
                  <a:pt x="166277" y="6825"/>
                </a:lnTo>
                <a:lnTo>
                  <a:pt x="183375" y="12141"/>
                </a:lnTo>
                <a:lnTo>
                  <a:pt x="179798" y="28155"/>
                </a:lnTo>
                <a:lnTo>
                  <a:pt x="176499" y="43735"/>
                </a:lnTo>
                <a:lnTo>
                  <a:pt x="173479" y="58882"/>
                </a:lnTo>
                <a:lnTo>
                  <a:pt x="170738" y="73596"/>
                </a:lnTo>
                <a:lnTo>
                  <a:pt x="157111" y="75577"/>
                </a:lnTo>
                <a:lnTo>
                  <a:pt x="142239" y="28003"/>
                </a:lnTo>
                <a:lnTo>
                  <a:pt x="108546" y="24282"/>
                </a:lnTo>
                <a:lnTo>
                  <a:pt x="97788" y="24777"/>
                </a:lnTo>
                <a:lnTo>
                  <a:pt x="61055" y="41813"/>
                </a:lnTo>
                <a:lnTo>
                  <a:pt x="57492" y="54762"/>
                </a:lnTo>
                <a:lnTo>
                  <a:pt x="57492" y="62191"/>
                </a:lnTo>
                <a:lnTo>
                  <a:pt x="59562" y="67932"/>
                </a:lnTo>
                <a:lnTo>
                  <a:pt x="63690" y="71983"/>
                </a:lnTo>
                <a:lnTo>
                  <a:pt x="67818" y="76034"/>
                </a:lnTo>
                <a:lnTo>
                  <a:pt x="74917" y="79794"/>
                </a:lnTo>
                <a:lnTo>
                  <a:pt x="85001" y="83261"/>
                </a:lnTo>
                <a:lnTo>
                  <a:pt x="124650" y="97129"/>
                </a:lnTo>
                <a:lnTo>
                  <a:pt x="167068" y="118200"/>
                </a:lnTo>
                <a:lnTo>
                  <a:pt x="191775" y="155604"/>
                </a:lnTo>
                <a:lnTo>
                  <a:pt x="192798" y="166763"/>
                </a:lnTo>
                <a:lnTo>
                  <a:pt x="190884" y="183961"/>
                </a:lnTo>
                <a:lnTo>
                  <a:pt x="162191" y="223392"/>
                </a:lnTo>
                <a:lnTo>
                  <a:pt x="126784" y="238537"/>
                </a:lnTo>
                <a:lnTo>
                  <a:pt x="81775" y="243585"/>
                </a:lnTo>
                <a:lnTo>
                  <a:pt x="61055" y="242516"/>
                </a:lnTo>
                <a:lnTo>
                  <a:pt x="40520" y="239309"/>
                </a:lnTo>
                <a:lnTo>
                  <a:pt x="20169" y="233963"/>
                </a:lnTo>
                <a:lnTo>
                  <a:pt x="0" y="226479"/>
                </a:lnTo>
                <a:lnTo>
                  <a:pt x="4031" y="210000"/>
                </a:lnTo>
                <a:lnTo>
                  <a:pt x="7688" y="193770"/>
                </a:lnTo>
                <a:lnTo>
                  <a:pt x="10971" y="177787"/>
                </a:lnTo>
                <a:lnTo>
                  <a:pt x="13881" y="162051"/>
                </a:lnTo>
                <a:lnTo>
                  <a:pt x="26517" y="160070"/>
                </a:lnTo>
                <a:lnTo>
                  <a:pt x="44361" y="214096"/>
                </a:lnTo>
                <a:lnTo>
                  <a:pt x="82270" y="219303"/>
                </a:lnTo>
                <a:lnTo>
                  <a:pt x="92540" y="218791"/>
                </a:lnTo>
                <a:lnTo>
                  <a:pt x="127249" y="201331"/>
                </a:lnTo>
                <a:lnTo>
                  <a:pt x="130594" y="188328"/>
                </a:lnTo>
                <a:lnTo>
                  <a:pt x="130594" y="180225"/>
                </a:lnTo>
                <a:lnTo>
                  <a:pt x="101470" y="155497"/>
                </a:lnTo>
                <a:lnTo>
                  <a:pt x="60223" y="140995"/>
                </a:lnTo>
                <a:lnTo>
                  <a:pt x="46624" y="135537"/>
                </a:lnTo>
                <a:lnTo>
                  <a:pt x="10210" y="106032"/>
                </a:lnTo>
                <a:lnTo>
                  <a:pt x="1981" y="74828"/>
                </a:lnTo>
                <a:lnTo>
                  <a:pt x="3762" y="57793"/>
                </a:lnTo>
                <a:lnTo>
                  <a:pt x="30480" y="19329"/>
                </a:lnTo>
                <a:lnTo>
                  <a:pt x="85358" y="1207"/>
                </a:lnTo>
                <a:lnTo>
                  <a:pt x="109042"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15"/>
          <p:cNvSpPr/>
          <p:nvPr/>
        </p:nvSpPr>
        <p:spPr>
          <a:xfrm>
            <a:off x="8155980" y="5583680"/>
            <a:ext cx="213398" cy="250329"/>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5"/>
          <p:cNvSpPr/>
          <p:nvPr/>
        </p:nvSpPr>
        <p:spPr>
          <a:xfrm>
            <a:off x="5752620" y="5589775"/>
            <a:ext cx="306070" cy="238760"/>
          </a:xfrm>
          <a:custGeom>
            <a:rect b="b" l="l" r="r" t="t"/>
            <a:pathLst>
              <a:path extrusionOk="0" h="238760" w="306070">
                <a:moveTo>
                  <a:pt x="104571" y="0"/>
                </a:moveTo>
                <a:lnTo>
                  <a:pt x="108292" y="1981"/>
                </a:lnTo>
                <a:lnTo>
                  <a:pt x="108292" y="28498"/>
                </a:lnTo>
                <a:lnTo>
                  <a:pt x="129168" y="16356"/>
                </a:lnTo>
                <a:lnTo>
                  <a:pt x="149923" y="7685"/>
                </a:lnTo>
                <a:lnTo>
                  <a:pt x="170554" y="2483"/>
                </a:lnTo>
                <a:lnTo>
                  <a:pt x="191058" y="749"/>
                </a:lnTo>
                <a:lnTo>
                  <a:pt x="208172" y="1980"/>
                </a:lnTo>
                <a:lnTo>
                  <a:pt x="247802" y="20447"/>
                </a:lnTo>
                <a:lnTo>
                  <a:pt x="267090" y="59267"/>
                </a:lnTo>
                <a:lnTo>
                  <a:pt x="268376" y="76327"/>
                </a:lnTo>
                <a:lnTo>
                  <a:pt x="268376" y="163296"/>
                </a:lnTo>
                <a:lnTo>
                  <a:pt x="268407" y="177778"/>
                </a:lnTo>
                <a:lnTo>
                  <a:pt x="271183" y="216408"/>
                </a:lnTo>
                <a:lnTo>
                  <a:pt x="275310" y="217576"/>
                </a:lnTo>
                <a:lnTo>
                  <a:pt x="305295" y="226237"/>
                </a:lnTo>
                <a:lnTo>
                  <a:pt x="306031" y="238137"/>
                </a:lnTo>
                <a:lnTo>
                  <a:pt x="288284" y="237811"/>
                </a:lnTo>
                <a:lnTo>
                  <a:pt x="270475" y="237577"/>
                </a:lnTo>
                <a:lnTo>
                  <a:pt x="252603" y="237435"/>
                </a:lnTo>
                <a:lnTo>
                  <a:pt x="234670" y="237388"/>
                </a:lnTo>
                <a:lnTo>
                  <a:pt x="216551" y="237435"/>
                </a:lnTo>
                <a:lnTo>
                  <a:pt x="199361" y="237577"/>
                </a:lnTo>
                <a:lnTo>
                  <a:pt x="183099" y="237811"/>
                </a:lnTo>
                <a:lnTo>
                  <a:pt x="167767" y="238137"/>
                </a:lnTo>
                <a:lnTo>
                  <a:pt x="166776" y="226237"/>
                </a:lnTo>
                <a:lnTo>
                  <a:pt x="197993" y="203695"/>
                </a:lnTo>
                <a:lnTo>
                  <a:pt x="197993" y="195757"/>
                </a:lnTo>
                <a:lnTo>
                  <a:pt x="197993" y="91935"/>
                </a:lnTo>
                <a:lnTo>
                  <a:pt x="186105" y="48196"/>
                </a:lnTo>
                <a:lnTo>
                  <a:pt x="150672" y="34937"/>
                </a:lnTo>
                <a:lnTo>
                  <a:pt x="140309" y="35682"/>
                </a:lnTo>
                <a:lnTo>
                  <a:pt x="129792" y="37915"/>
                </a:lnTo>
                <a:lnTo>
                  <a:pt x="119120" y="41634"/>
                </a:lnTo>
                <a:lnTo>
                  <a:pt x="108292" y="46837"/>
                </a:lnTo>
                <a:lnTo>
                  <a:pt x="108292" y="153390"/>
                </a:lnTo>
                <a:lnTo>
                  <a:pt x="108571" y="196922"/>
                </a:lnTo>
                <a:lnTo>
                  <a:pt x="114490" y="218313"/>
                </a:lnTo>
                <a:lnTo>
                  <a:pt x="140258" y="226237"/>
                </a:lnTo>
                <a:lnTo>
                  <a:pt x="140754" y="238137"/>
                </a:lnTo>
                <a:lnTo>
                  <a:pt x="125049" y="237811"/>
                </a:lnTo>
                <a:lnTo>
                  <a:pt x="108664" y="237577"/>
                </a:lnTo>
                <a:lnTo>
                  <a:pt x="91597" y="237435"/>
                </a:lnTo>
                <a:lnTo>
                  <a:pt x="73850" y="237388"/>
                </a:lnTo>
                <a:lnTo>
                  <a:pt x="55467" y="237435"/>
                </a:lnTo>
                <a:lnTo>
                  <a:pt x="37237" y="237577"/>
                </a:lnTo>
                <a:lnTo>
                  <a:pt x="19163" y="237811"/>
                </a:lnTo>
                <a:lnTo>
                  <a:pt x="1244" y="238137"/>
                </a:lnTo>
                <a:lnTo>
                  <a:pt x="0" y="226237"/>
                </a:lnTo>
                <a:lnTo>
                  <a:pt x="37503" y="214096"/>
                </a:lnTo>
                <a:lnTo>
                  <a:pt x="37922" y="179654"/>
                </a:lnTo>
                <a:lnTo>
                  <a:pt x="37922" y="98132"/>
                </a:lnTo>
                <a:lnTo>
                  <a:pt x="37364" y="52227"/>
                </a:lnTo>
                <a:lnTo>
                  <a:pt x="1498" y="28994"/>
                </a:lnTo>
                <a:lnTo>
                  <a:pt x="0" y="18834"/>
                </a:lnTo>
                <a:lnTo>
                  <a:pt x="28003" y="14500"/>
                </a:lnTo>
                <a:lnTo>
                  <a:pt x="54767" y="9917"/>
                </a:lnTo>
                <a:lnTo>
                  <a:pt x="80290" y="5084"/>
                </a:lnTo>
                <a:lnTo>
                  <a:pt x="104571"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15"/>
          <p:cNvSpPr/>
          <p:nvPr/>
        </p:nvSpPr>
        <p:spPr>
          <a:xfrm>
            <a:off x="2943900" y="5583680"/>
            <a:ext cx="213398" cy="250329"/>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15"/>
          <p:cNvSpPr/>
          <p:nvPr/>
        </p:nvSpPr>
        <p:spPr>
          <a:xfrm>
            <a:off x="7798018" y="5589534"/>
            <a:ext cx="303530" cy="245110"/>
          </a:xfrm>
          <a:custGeom>
            <a:rect b="b" l="l" r="r" t="t"/>
            <a:pathLst>
              <a:path extrusionOk="0" h="245110" w="303529">
                <a:moveTo>
                  <a:pt x="107048" y="0"/>
                </a:moveTo>
                <a:lnTo>
                  <a:pt x="109778" y="1981"/>
                </a:lnTo>
                <a:lnTo>
                  <a:pt x="109128" y="18381"/>
                </a:lnTo>
                <a:lnTo>
                  <a:pt x="108664" y="36607"/>
                </a:lnTo>
                <a:lnTo>
                  <a:pt x="108385" y="56663"/>
                </a:lnTo>
                <a:lnTo>
                  <a:pt x="108292" y="78549"/>
                </a:lnTo>
                <a:lnTo>
                  <a:pt x="108292" y="154876"/>
                </a:lnTo>
                <a:lnTo>
                  <a:pt x="119811" y="197611"/>
                </a:lnTo>
                <a:lnTo>
                  <a:pt x="152400" y="210870"/>
                </a:lnTo>
                <a:lnTo>
                  <a:pt x="163923" y="210236"/>
                </a:lnTo>
                <a:lnTo>
                  <a:pt x="174948" y="208333"/>
                </a:lnTo>
                <a:lnTo>
                  <a:pt x="185479" y="205159"/>
                </a:lnTo>
                <a:lnTo>
                  <a:pt x="195516" y="200710"/>
                </a:lnTo>
                <a:lnTo>
                  <a:pt x="195516" y="95148"/>
                </a:lnTo>
                <a:lnTo>
                  <a:pt x="194959" y="49944"/>
                </a:lnTo>
                <a:lnTo>
                  <a:pt x="161074" y="29235"/>
                </a:lnTo>
                <a:lnTo>
                  <a:pt x="159588" y="19075"/>
                </a:lnTo>
                <a:lnTo>
                  <a:pt x="188163" y="14446"/>
                </a:lnTo>
                <a:lnTo>
                  <a:pt x="215157" y="9723"/>
                </a:lnTo>
                <a:lnTo>
                  <a:pt x="240569" y="4907"/>
                </a:lnTo>
                <a:lnTo>
                  <a:pt x="264401" y="0"/>
                </a:lnTo>
                <a:lnTo>
                  <a:pt x="267373" y="1981"/>
                </a:lnTo>
                <a:lnTo>
                  <a:pt x="266615" y="18754"/>
                </a:lnTo>
                <a:lnTo>
                  <a:pt x="266076" y="37355"/>
                </a:lnTo>
                <a:lnTo>
                  <a:pt x="265753" y="57782"/>
                </a:lnTo>
                <a:lnTo>
                  <a:pt x="265645" y="80035"/>
                </a:lnTo>
                <a:lnTo>
                  <a:pt x="265660" y="120628"/>
                </a:lnTo>
                <a:lnTo>
                  <a:pt x="265779" y="175516"/>
                </a:lnTo>
                <a:lnTo>
                  <a:pt x="267373" y="205790"/>
                </a:lnTo>
                <a:lnTo>
                  <a:pt x="268198" y="209842"/>
                </a:lnTo>
                <a:lnTo>
                  <a:pt x="269773" y="212940"/>
                </a:lnTo>
                <a:lnTo>
                  <a:pt x="272084" y="215087"/>
                </a:lnTo>
                <a:lnTo>
                  <a:pt x="274396" y="217233"/>
                </a:lnTo>
                <a:lnTo>
                  <a:pt x="301815" y="221284"/>
                </a:lnTo>
                <a:lnTo>
                  <a:pt x="303060" y="232181"/>
                </a:lnTo>
                <a:lnTo>
                  <a:pt x="285838" y="237606"/>
                </a:lnTo>
                <a:lnTo>
                  <a:pt x="269855" y="241479"/>
                </a:lnTo>
                <a:lnTo>
                  <a:pt x="255111" y="243802"/>
                </a:lnTo>
                <a:lnTo>
                  <a:pt x="241604" y="244576"/>
                </a:lnTo>
                <a:lnTo>
                  <a:pt x="226426" y="242902"/>
                </a:lnTo>
                <a:lnTo>
                  <a:pt x="214098" y="237883"/>
                </a:lnTo>
                <a:lnTo>
                  <a:pt x="204619" y="229521"/>
                </a:lnTo>
                <a:lnTo>
                  <a:pt x="197993" y="217817"/>
                </a:lnTo>
                <a:lnTo>
                  <a:pt x="179378" y="229521"/>
                </a:lnTo>
                <a:lnTo>
                  <a:pt x="159958" y="237883"/>
                </a:lnTo>
                <a:lnTo>
                  <a:pt x="139730" y="242902"/>
                </a:lnTo>
                <a:lnTo>
                  <a:pt x="118694" y="244576"/>
                </a:lnTo>
                <a:lnTo>
                  <a:pt x="99863" y="243336"/>
                </a:lnTo>
                <a:lnTo>
                  <a:pt x="58229" y="224751"/>
                </a:lnTo>
                <a:lnTo>
                  <a:pt x="39180" y="185955"/>
                </a:lnTo>
                <a:lnTo>
                  <a:pt x="37909" y="168998"/>
                </a:lnTo>
                <a:lnTo>
                  <a:pt x="37909" y="116458"/>
                </a:lnTo>
                <a:lnTo>
                  <a:pt x="37847" y="91698"/>
                </a:lnTo>
                <a:lnTo>
                  <a:pt x="37661" y="70435"/>
                </a:lnTo>
                <a:lnTo>
                  <a:pt x="37352" y="52670"/>
                </a:lnTo>
                <a:lnTo>
                  <a:pt x="36918" y="38404"/>
                </a:lnTo>
                <a:lnTo>
                  <a:pt x="1485" y="29235"/>
                </a:lnTo>
                <a:lnTo>
                  <a:pt x="0" y="19075"/>
                </a:lnTo>
                <a:lnTo>
                  <a:pt x="29458" y="14446"/>
                </a:lnTo>
                <a:lnTo>
                  <a:pt x="57119" y="9723"/>
                </a:lnTo>
                <a:lnTo>
                  <a:pt x="82983" y="4907"/>
                </a:lnTo>
                <a:lnTo>
                  <a:pt x="107048"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15"/>
          <p:cNvSpPr/>
          <p:nvPr/>
        </p:nvSpPr>
        <p:spPr>
          <a:xfrm>
            <a:off x="1559563" y="5568821"/>
            <a:ext cx="94957" cy="128651"/>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15"/>
          <p:cNvSpPr/>
          <p:nvPr/>
        </p:nvSpPr>
        <p:spPr>
          <a:xfrm>
            <a:off x="7563780" y="5534023"/>
            <a:ext cx="180975" cy="300355"/>
          </a:xfrm>
          <a:custGeom>
            <a:rect b="b" l="l" r="r" t="t"/>
            <a:pathLst>
              <a:path extrusionOk="0" h="300354" w="180975">
                <a:moveTo>
                  <a:pt x="103339" y="0"/>
                </a:moveTo>
                <a:lnTo>
                  <a:pt x="106806" y="1739"/>
                </a:lnTo>
                <a:lnTo>
                  <a:pt x="106480" y="16963"/>
                </a:lnTo>
                <a:lnTo>
                  <a:pt x="106246" y="32650"/>
                </a:lnTo>
                <a:lnTo>
                  <a:pt x="106105" y="48801"/>
                </a:lnTo>
                <a:lnTo>
                  <a:pt x="106057" y="65417"/>
                </a:lnTo>
                <a:lnTo>
                  <a:pt x="175450" y="65417"/>
                </a:lnTo>
                <a:lnTo>
                  <a:pt x="175450" y="92430"/>
                </a:lnTo>
                <a:lnTo>
                  <a:pt x="106057" y="92430"/>
                </a:lnTo>
                <a:lnTo>
                  <a:pt x="105407" y="129613"/>
                </a:lnTo>
                <a:lnTo>
                  <a:pt x="104943" y="163856"/>
                </a:lnTo>
                <a:lnTo>
                  <a:pt x="104664" y="195159"/>
                </a:lnTo>
                <a:lnTo>
                  <a:pt x="104571" y="223520"/>
                </a:lnTo>
                <a:lnTo>
                  <a:pt x="105052" y="235061"/>
                </a:lnTo>
                <a:lnTo>
                  <a:pt x="131722" y="267029"/>
                </a:lnTo>
                <a:lnTo>
                  <a:pt x="141744" y="267627"/>
                </a:lnTo>
                <a:lnTo>
                  <a:pt x="150352" y="267503"/>
                </a:lnTo>
                <a:lnTo>
                  <a:pt x="159335" y="267131"/>
                </a:lnTo>
                <a:lnTo>
                  <a:pt x="168692" y="266512"/>
                </a:lnTo>
                <a:lnTo>
                  <a:pt x="178422" y="265645"/>
                </a:lnTo>
                <a:lnTo>
                  <a:pt x="180403" y="280504"/>
                </a:lnTo>
                <a:lnTo>
                  <a:pt x="161029" y="288963"/>
                </a:lnTo>
                <a:lnTo>
                  <a:pt x="142305" y="295003"/>
                </a:lnTo>
                <a:lnTo>
                  <a:pt x="124230" y="298626"/>
                </a:lnTo>
                <a:lnTo>
                  <a:pt x="106806" y="299834"/>
                </a:lnTo>
                <a:lnTo>
                  <a:pt x="90445" y="298929"/>
                </a:lnTo>
                <a:lnTo>
                  <a:pt x="53162" y="285343"/>
                </a:lnTo>
                <a:lnTo>
                  <a:pt x="34201" y="241604"/>
                </a:lnTo>
                <a:lnTo>
                  <a:pt x="34293" y="212874"/>
                </a:lnTo>
                <a:lnTo>
                  <a:pt x="34572" y="178230"/>
                </a:lnTo>
                <a:lnTo>
                  <a:pt x="35036" y="137668"/>
                </a:lnTo>
                <a:lnTo>
                  <a:pt x="35686" y="91186"/>
                </a:lnTo>
                <a:lnTo>
                  <a:pt x="2235" y="82511"/>
                </a:lnTo>
                <a:lnTo>
                  <a:pt x="0" y="69138"/>
                </a:lnTo>
                <a:lnTo>
                  <a:pt x="41389" y="65417"/>
                </a:lnTo>
                <a:lnTo>
                  <a:pt x="64922" y="7188"/>
                </a:lnTo>
                <a:lnTo>
                  <a:pt x="75223" y="5345"/>
                </a:lnTo>
                <a:lnTo>
                  <a:pt x="85059" y="3532"/>
                </a:lnTo>
                <a:lnTo>
                  <a:pt x="94431" y="1750"/>
                </a:lnTo>
                <a:lnTo>
                  <a:pt x="103339"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15"/>
          <p:cNvSpPr/>
          <p:nvPr/>
        </p:nvSpPr>
        <p:spPr>
          <a:xfrm>
            <a:off x="6109884" y="5534023"/>
            <a:ext cx="180975" cy="300355"/>
          </a:xfrm>
          <a:custGeom>
            <a:rect b="b" l="l" r="r" t="t"/>
            <a:pathLst>
              <a:path extrusionOk="0" h="300354" w="180975">
                <a:moveTo>
                  <a:pt x="103339" y="0"/>
                </a:moveTo>
                <a:lnTo>
                  <a:pt x="106806" y="1739"/>
                </a:lnTo>
                <a:lnTo>
                  <a:pt x="106480" y="16963"/>
                </a:lnTo>
                <a:lnTo>
                  <a:pt x="106246" y="32650"/>
                </a:lnTo>
                <a:lnTo>
                  <a:pt x="106105" y="48801"/>
                </a:lnTo>
                <a:lnTo>
                  <a:pt x="106057" y="65417"/>
                </a:lnTo>
                <a:lnTo>
                  <a:pt x="175450" y="65417"/>
                </a:lnTo>
                <a:lnTo>
                  <a:pt x="175450" y="92430"/>
                </a:lnTo>
                <a:lnTo>
                  <a:pt x="106057" y="92430"/>
                </a:lnTo>
                <a:lnTo>
                  <a:pt x="105407" y="129613"/>
                </a:lnTo>
                <a:lnTo>
                  <a:pt x="104943" y="163856"/>
                </a:lnTo>
                <a:lnTo>
                  <a:pt x="104664" y="195159"/>
                </a:lnTo>
                <a:lnTo>
                  <a:pt x="104571" y="223520"/>
                </a:lnTo>
                <a:lnTo>
                  <a:pt x="105052" y="235061"/>
                </a:lnTo>
                <a:lnTo>
                  <a:pt x="131722" y="267029"/>
                </a:lnTo>
                <a:lnTo>
                  <a:pt x="141744" y="267627"/>
                </a:lnTo>
                <a:lnTo>
                  <a:pt x="150352" y="267503"/>
                </a:lnTo>
                <a:lnTo>
                  <a:pt x="159335" y="267131"/>
                </a:lnTo>
                <a:lnTo>
                  <a:pt x="168692" y="266512"/>
                </a:lnTo>
                <a:lnTo>
                  <a:pt x="178422" y="265645"/>
                </a:lnTo>
                <a:lnTo>
                  <a:pt x="180403" y="280504"/>
                </a:lnTo>
                <a:lnTo>
                  <a:pt x="161029" y="288963"/>
                </a:lnTo>
                <a:lnTo>
                  <a:pt x="142305" y="295003"/>
                </a:lnTo>
                <a:lnTo>
                  <a:pt x="124230" y="298626"/>
                </a:lnTo>
                <a:lnTo>
                  <a:pt x="106806" y="299834"/>
                </a:lnTo>
                <a:lnTo>
                  <a:pt x="90445" y="298929"/>
                </a:lnTo>
                <a:lnTo>
                  <a:pt x="53162" y="285343"/>
                </a:lnTo>
                <a:lnTo>
                  <a:pt x="34201" y="241604"/>
                </a:lnTo>
                <a:lnTo>
                  <a:pt x="34293" y="212874"/>
                </a:lnTo>
                <a:lnTo>
                  <a:pt x="34572" y="178230"/>
                </a:lnTo>
                <a:lnTo>
                  <a:pt x="35036" y="137668"/>
                </a:lnTo>
                <a:lnTo>
                  <a:pt x="35687" y="91186"/>
                </a:lnTo>
                <a:lnTo>
                  <a:pt x="2235" y="82511"/>
                </a:lnTo>
                <a:lnTo>
                  <a:pt x="0" y="69138"/>
                </a:lnTo>
                <a:lnTo>
                  <a:pt x="41389" y="65417"/>
                </a:lnTo>
                <a:lnTo>
                  <a:pt x="64922" y="7188"/>
                </a:lnTo>
                <a:lnTo>
                  <a:pt x="75223" y="5345"/>
                </a:lnTo>
                <a:lnTo>
                  <a:pt x="85059" y="3532"/>
                </a:lnTo>
                <a:lnTo>
                  <a:pt x="94431" y="1750"/>
                </a:lnTo>
                <a:lnTo>
                  <a:pt x="103339"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15"/>
          <p:cNvSpPr/>
          <p:nvPr/>
        </p:nvSpPr>
        <p:spPr>
          <a:xfrm>
            <a:off x="1447459" y="5474803"/>
            <a:ext cx="358140" cy="353695"/>
          </a:xfrm>
          <a:custGeom>
            <a:rect b="b" l="l" r="r" t="t"/>
            <a:pathLst>
              <a:path extrusionOk="0" h="353695" w="358140">
                <a:moveTo>
                  <a:pt x="200469" y="0"/>
                </a:moveTo>
                <a:lnTo>
                  <a:pt x="307276" y="301320"/>
                </a:lnTo>
                <a:lnTo>
                  <a:pt x="333044" y="333540"/>
                </a:lnTo>
                <a:lnTo>
                  <a:pt x="357327" y="340715"/>
                </a:lnTo>
                <a:lnTo>
                  <a:pt x="358076" y="353110"/>
                </a:lnTo>
                <a:lnTo>
                  <a:pt x="341319" y="352784"/>
                </a:lnTo>
                <a:lnTo>
                  <a:pt x="324500" y="352550"/>
                </a:lnTo>
                <a:lnTo>
                  <a:pt x="307620" y="352408"/>
                </a:lnTo>
                <a:lnTo>
                  <a:pt x="290677" y="352361"/>
                </a:lnTo>
                <a:lnTo>
                  <a:pt x="268386" y="352408"/>
                </a:lnTo>
                <a:lnTo>
                  <a:pt x="246376" y="352550"/>
                </a:lnTo>
                <a:lnTo>
                  <a:pt x="224647" y="352784"/>
                </a:lnTo>
                <a:lnTo>
                  <a:pt x="203200" y="353110"/>
                </a:lnTo>
                <a:lnTo>
                  <a:pt x="201955" y="340715"/>
                </a:lnTo>
                <a:lnTo>
                  <a:pt x="235902" y="326097"/>
                </a:lnTo>
                <a:lnTo>
                  <a:pt x="235902" y="323126"/>
                </a:lnTo>
                <a:lnTo>
                  <a:pt x="235902" y="319824"/>
                </a:lnTo>
                <a:lnTo>
                  <a:pt x="235076" y="315480"/>
                </a:lnTo>
                <a:lnTo>
                  <a:pt x="233425" y="310121"/>
                </a:lnTo>
                <a:lnTo>
                  <a:pt x="231775" y="304749"/>
                </a:lnTo>
                <a:lnTo>
                  <a:pt x="229387" y="297688"/>
                </a:lnTo>
                <a:lnTo>
                  <a:pt x="226237" y="288925"/>
                </a:lnTo>
                <a:lnTo>
                  <a:pt x="209892" y="242341"/>
                </a:lnTo>
                <a:lnTo>
                  <a:pt x="108292" y="242341"/>
                </a:lnTo>
                <a:lnTo>
                  <a:pt x="90703" y="288683"/>
                </a:lnTo>
                <a:lnTo>
                  <a:pt x="87223" y="297764"/>
                </a:lnTo>
                <a:lnTo>
                  <a:pt x="84543" y="305079"/>
                </a:lnTo>
                <a:lnTo>
                  <a:pt x="82638" y="310616"/>
                </a:lnTo>
                <a:lnTo>
                  <a:pt x="80746" y="316141"/>
                </a:lnTo>
                <a:lnTo>
                  <a:pt x="79794" y="320395"/>
                </a:lnTo>
                <a:lnTo>
                  <a:pt x="79794" y="323380"/>
                </a:lnTo>
                <a:lnTo>
                  <a:pt x="79794" y="326186"/>
                </a:lnTo>
                <a:lnTo>
                  <a:pt x="80543" y="328333"/>
                </a:lnTo>
                <a:lnTo>
                  <a:pt x="82029" y="329819"/>
                </a:lnTo>
                <a:lnTo>
                  <a:pt x="83515" y="331304"/>
                </a:lnTo>
                <a:lnTo>
                  <a:pt x="85826" y="332460"/>
                </a:lnTo>
                <a:lnTo>
                  <a:pt x="88963" y="333286"/>
                </a:lnTo>
                <a:lnTo>
                  <a:pt x="112750" y="340220"/>
                </a:lnTo>
                <a:lnTo>
                  <a:pt x="113499" y="353110"/>
                </a:lnTo>
                <a:lnTo>
                  <a:pt x="96371" y="352784"/>
                </a:lnTo>
                <a:lnTo>
                  <a:pt x="80914" y="352550"/>
                </a:lnTo>
                <a:lnTo>
                  <a:pt x="67129" y="352408"/>
                </a:lnTo>
                <a:lnTo>
                  <a:pt x="55016" y="352361"/>
                </a:lnTo>
                <a:lnTo>
                  <a:pt x="42826" y="352408"/>
                </a:lnTo>
                <a:lnTo>
                  <a:pt x="29802" y="352550"/>
                </a:lnTo>
                <a:lnTo>
                  <a:pt x="15941" y="352784"/>
                </a:lnTo>
                <a:lnTo>
                  <a:pt x="1244" y="353110"/>
                </a:lnTo>
                <a:lnTo>
                  <a:pt x="0" y="340715"/>
                </a:lnTo>
                <a:lnTo>
                  <a:pt x="26517" y="332790"/>
                </a:lnTo>
                <a:lnTo>
                  <a:pt x="32791" y="330974"/>
                </a:lnTo>
                <a:lnTo>
                  <a:pt x="37426" y="327964"/>
                </a:lnTo>
                <a:lnTo>
                  <a:pt x="40398" y="323748"/>
                </a:lnTo>
                <a:lnTo>
                  <a:pt x="43370" y="319532"/>
                </a:lnTo>
                <a:lnTo>
                  <a:pt x="46672" y="313131"/>
                </a:lnTo>
                <a:lnTo>
                  <a:pt x="50304" y="304546"/>
                </a:lnTo>
                <a:lnTo>
                  <a:pt x="173710" y="3962"/>
                </a:lnTo>
                <a:lnTo>
                  <a:pt x="200469"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15"/>
          <p:cNvSpPr/>
          <p:nvPr/>
        </p:nvSpPr>
        <p:spPr>
          <a:xfrm>
            <a:off x="6733580" y="5453733"/>
            <a:ext cx="211454" cy="374650"/>
          </a:xfrm>
          <a:custGeom>
            <a:rect b="b" l="l" r="r" t="t"/>
            <a:pathLst>
              <a:path extrusionOk="0" h="374650" w="211454">
                <a:moveTo>
                  <a:pt x="157111" y="0"/>
                </a:moveTo>
                <a:lnTo>
                  <a:pt x="171530" y="433"/>
                </a:lnTo>
                <a:lnTo>
                  <a:pt x="185297" y="1735"/>
                </a:lnTo>
                <a:lnTo>
                  <a:pt x="198415" y="3905"/>
                </a:lnTo>
                <a:lnTo>
                  <a:pt x="210883" y="6946"/>
                </a:lnTo>
                <a:lnTo>
                  <a:pt x="207090" y="24430"/>
                </a:lnTo>
                <a:lnTo>
                  <a:pt x="203636" y="41943"/>
                </a:lnTo>
                <a:lnTo>
                  <a:pt x="200523" y="59487"/>
                </a:lnTo>
                <a:lnTo>
                  <a:pt x="197751" y="77063"/>
                </a:lnTo>
                <a:lnTo>
                  <a:pt x="184124" y="79794"/>
                </a:lnTo>
                <a:lnTo>
                  <a:pt x="168757" y="24282"/>
                </a:lnTo>
                <a:lnTo>
                  <a:pt x="166281" y="23787"/>
                </a:lnTo>
                <a:lnTo>
                  <a:pt x="163385" y="23545"/>
                </a:lnTo>
                <a:lnTo>
                  <a:pt x="160083" y="23545"/>
                </a:lnTo>
                <a:lnTo>
                  <a:pt x="121297" y="48196"/>
                </a:lnTo>
                <a:lnTo>
                  <a:pt x="109344" y="108529"/>
                </a:lnTo>
                <a:lnTo>
                  <a:pt x="108546" y="139014"/>
                </a:lnTo>
                <a:lnTo>
                  <a:pt x="108546" y="145707"/>
                </a:lnTo>
                <a:lnTo>
                  <a:pt x="168503" y="145707"/>
                </a:lnTo>
                <a:lnTo>
                  <a:pt x="168503" y="172720"/>
                </a:lnTo>
                <a:lnTo>
                  <a:pt x="108546" y="172720"/>
                </a:lnTo>
                <a:lnTo>
                  <a:pt x="108546" y="303555"/>
                </a:lnTo>
                <a:lnTo>
                  <a:pt x="109042" y="344195"/>
                </a:lnTo>
                <a:lnTo>
                  <a:pt x="149428" y="362280"/>
                </a:lnTo>
                <a:lnTo>
                  <a:pt x="150177" y="374180"/>
                </a:lnTo>
                <a:lnTo>
                  <a:pt x="130457" y="373854"/>
                </a:lnTo>
                <a:lnTo>
                  <a:pt x="111205" y="373619"/>
                </a:lnTo>
                <a:lnTo>
                  <a:pt x="92418" y="373478"/>
                </a:lnTo>
                <a:lnTo>
                  <a:pt x="74091" y="373430"/>
                </a:lnTo>
                <a:lnTo>
                  <a:pt x="55694" y="373478"/>
                </a:lnTo>
                <a:lnTo>
                  <a:pt x="37420" y="373619"/>
                </a:lnTo>
                <a:lnTo>
                  <a:pt x="19270" y="373854"/>
                </a:lnTo>
                <a:lnTo>
                  <a:pt x="1244" y="374180"/>
                </a:lnTo>
                <a:lnTo>
                  <a:pt x="0" y="362280"/>
                </a:lnTo>
                <a:lnTo>
                  <a:pt x="30479" y="354114"/>
                </a:lnTo>
                <a:lnTo>
                  <a:pt x="35115" y="352780"/>
                </a:lnTo>
                <a:lnTo>
                  <a:pt x="37503" y="350139"/>
                </a:lnTo>
                <a:lnTo>
                  <a:pt x="37668" y="346176"/>
                </a:lnTo>
                <a:lnTo>
                  <a:pt x="37994" y="338389"/>
                </a:lnTo>
                <a:lnTo>
                  <a:pt x="38228" y="330384"/>
                </a:lnTo>
                <a:lnTo>
                  <a:pt x="38370" y="322159"/>
                </a:lnTo>
                <a:lnTo>
                  <a:pt x="38417" y="313715"/>
                </a:lnTo>
                <a:lnTo>
                  <a:pt x="38417" y="171475"/>
                </a:lnTo>
                <a:lnTo>
                  <a:pt x="2235" y="162801"/>
                </a:lnTo>
                <a:lnTo>
                  <a:pt x="0" y="149428"/>
                </a:lnTo>
                <a:lnTo>
                  <a:pt x="38658" y="146202"/>
                </a:lnTo>
                <a:lnTo>
                  <a:pt x="40618" y="113448"/>
                </a:lnTo>
                <a:lnTo>
                  <a:pt x="46497" y="84566"/>
                </a:lnTo>
                <a:lnTo>
                  <a:pt x="70015" y="38417"/>
                </a:lnTo>
                <a:lnTo>
                  <a:pt x="107457" y="9602"/>
                </a:lnTo>
                <a:lnTo>
                  <a:pt x="130758" y="2400"/>
                </a:lnTo>
                <a:lnTo>
                  <a:pt x="157111"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15"/>
          <p:cNvSpPr/>
          <p:nvPr/>
        </p:nvSpPr>
        <p:spPr>
          <a:xfrm>
            <a:off x="3540598" y="5453733"/>
            <a:ext cx="147955" cy="374650"/>
          </a:xfrm>
          <a:custGeom>
            <a:rect b="b" l="l" r="r" t="t"/>
            <a:pathLst>
              <a:path extrusionOk="0" h="374650" w="147955">
                <a:moveTo>
                  <a:pt x="108038" y="0"/>
                </a:moveTo>
                <a:lnTo>
                  <a:pt x="110769" y="1981"/>
                </a:lnTo>
                <a:lnTo>
                  <a:pt x="110119" y="19359"/>
                </a:lnTo>
                <a:lnTo>
                  <a:pt x="109654" y="37296"/>
                </a:lnTo>
                <a:lnTo>
                  <a:pt x="109376" y="55791"/>
                </a:lnTo>
                <a:lnTo>
                  <a:pt x="109283" y="74841"/>
                </a:lnTo>
                <a:lnTo>
                  <a:pt x="109283" y="304050"/>
                </a:lnTo>
                <a:lnTo>
                  <a:pt x="109778" y="345186"/>
                </a:lnTo>
                <a:lnTo>
                  <a:pt x="146939" y="362280"/>
                </a:lnTo>
                <a:lnTo>
                  <a:pt x="147688" y="374180"/>
                </a:lnTo>
                <a:lnTo>
                  <a:pt x="129383" y="373854"/>
                </a:lnTo>
                <a:lnTo>
                  <a:pt x="111139" y="373619"/>
                </a:lnTo>
                <a:lnTo>
                  <a:pt x="92954" y="373478"/>
                </a:lnTo>
                <a:lnTo>
                  <a:pt x="74828" y="373430"/>
                </a:lnTo>
                <a:lnTo>
                  <a:pt x="56430" y="373478"/>
                </a:lnTo>
                <a:lnTo>
                  <a:pt x="38157" y="373619"/>
                </a:lnTo>
                <a:lnTo>
                  <a:pt x="20007" y="373854"/>
                </a:lnTo>
                <a:lnTo>
                  <a:pt x="1981" y="374180"/>
                </a:lnTo>
                <a:lnTo>
                  <a:pt x="736" y="362280"/>
                </a:lnTo>
                <a:lnTo>
                  <a:pt x="32207" y="353618"/>
                </a:lnTo>
                <a:lnTo>
                  <a:pt x="36017" y="352615"/>
                </a:lnTo>
                <a:lnTo>
                  <a:pt x="38074" y="350139"/>
                </a:lnTo>
                <a:lnTo>
                  <a:pt x="38900" y="313715"/>
                </a:lnTo>
                <a:lnTo>
                  <a:pt x="38900" y="98869"/>
                </a:lnTo>
                <a:lnTo>
                  <a:pt x="38342" y="53108"/>
                </a:lnTo>
                <a:lnTo>
                  <a:pt x="1485" y="29248"/>
                </a:lnTo>
                <a:lnTo>
                  <a:pt x="0" y="19088"/>
                </a:lnTo>
                <a:lnTo>
                  <a:pt x="29984" y="14453"/>
                </a:lnTo>
                <a:lnTo>
                  <a:pt x="57986" y="9729"/>
                </a:lnTo>
                <a:lnTo>
                  <a:pt x="84005" y="4913"/>
                </a:lnTo>
                <a:lnTo>
                  <a:pt x="108038"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15"/>
          <p:cNvSpPr/>
          <p:nvPr/>
        </p:nvSpPr>
        <p:spPr>
          <a:xfrm>
            <a:off x="8737565" y="5437388"/>
            <a:ext cx="133985" cy="483870"/>
          </a:xfrm>
          <a:custGeom>
            <a:rect b="b" l="l" r="r" t="t"/>
            <a:pathLst>
              <a:path extrusionOk="0" h="483870" w="133984">
                <a:moveTo>
                  <a:pt x="11391" y="0"/>
                </a:moveTo>
                <a:lnTo>
                  <a:pt x="48796" y="33204"/>
                </a:lnTo>
                <a:lnTo>
                  <a:pt x="79400" y="69215"/>
                </a:lnTo>
                <a:lnTo>
                  <a:pt x="103203" y="108035"/>
                </a:lnTo>
                <a:lnTo>
                  <a:pt x="120205" y="149664"/>
                </a:lnTo>
                <a:lnTo>
                  <a:pt x="130406" y="194102"/>
                </a:lnTo>
                <a:lnTo>
                  <a:pt x="133807" y="241350"/>
                </a:lnTo>
                <a:lnTo>
                  <a:pt x="130406" y="288901"/>
                </a:lnTo>
                <a:lnTo>
                  <a:pt x="120205" y="333587"/>
                </a:lnTo>
                <a:lnTo>
                  <a:pt x="103203" y="375408"/>
                </a:lnTo>
                <a:lnTo>
                  <a:pt x="79400" y="414366"/>
                </a:lnTo>
                <a:lnTo>
                  <a:pt x="48796" y="450460"/>
                </a:lnTo>
                <a:lnTo>
                  <a:pt x="11391" y="483692"/>
                </a:lnTo>
                <a:lnTo>
                  <a:pt x="0" y="473786"/>
                </a:lnTo>
                <a:lnTo>
                  <a:pt x="28454" y="436376"/>
                </a:lnTo>
                <a:lnTo>
                  <a:pt x="50586" y="394526"/>
                </a:lnTo>
                <a:lnTo>
                  <a:pt x="66396" y="348237"/>
                </a:lnTo>
                <a:lnTo>
                  <a:pt x="75882" y="297508"/>
                </a:lnTo>
                <a:lnTo>
                  <a:pt x="79044" y="242341"/>
                </a:lnTo>
                <a:lnTo>
                  <a:pt x="75882" y="186812"/>
                </a:lnTo>
                <a:lnTo>
                  <a:pt x="66396" y="135806"/>
                </a:lnTo>
                <a:lnTo>
                  <a:pt x="50586" y="89320"/>
                </a:lnTo>
                <a:lnTo>
                  <a:pt x="28454" y="47353"/>
                </a:lnTo>
                <a:lnTo>
                  <a:pt x="0" y="9905"/>
                </a:lnTo>
                <a:lnTo>
                  <a:pt x="11391"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15"/>
          <p:cNvSpPr/>
          <p:nvPr/>
        </p:nvSpPr>
        <p:spPr>
          <a:xfrm>
            <a:off x="6526432" y="5437388"/>
            <a:ext cx="133985" cy="483870"/>
          </a:xfrm>
          <a:custGeom>
            <a:rect b="b" l="l" r="r" t="t"/>
            <a:pathLst>
              <a:path extrusionOk="0" h="483870" w="133985">
                <a:moveTo>
                  <a:pt x="122415" y="0"/>
                </a:moveTo>
                <a:lnTo>
                  <a:pt x="133819" y="9905"/>
                </a:lnTo>
                <a:lnTo>
                  <a:pt x="105359" y="47314"/>
                </a:lnTo>
                <a:lnTo>
                  <a:pt x="83223" y="89161"/>
                </a:lnTo>
                <a:lnTo>
                  <a:pt x="67411" y="135449"/>
                </a:lnTo>
                <a:lnTo>
                  <a:pt x="57924" y="186178"/>
                </a:lnTo>
                <a:lnTo>
                  <a:pt x="54762" y="241350"/>
                </a:lnTo>
                <a:lnTo>
                  <a:pt x="57924" y="296874"/>
                </a:lnTo>
                <a:lnTo>
                  <a:pt x="67411" y="347880"/>
                </a:lnTo>
                <a:lnTo>
                  <a:pt x="83223" y="394368"/>
                </a:lnTo>
                <a:lnTo>
                  <a:pt x="105359" y="436337"/>
                </a:lnTo>
                <a:lnTo>
                  <a:pt x="133819" y="473786"/>
                </a:lnTo>
                <a:lnTo>
                  <a:pt x="122415" y="483692"/>
                </a:lnTo>
                <a:lnTo>
                  <a:pt x="85010" y="450487"/>
                </a:lnTo>
                <a:lnTo>
                  <a:pt x="54406" y="414476"/>
                </a:lnTo>
                <a:lnTo>
                  <a:pt x="30603" y="375656"/>
                </a:lnTo>
                <a:lnTo>
                  <a:pt x="13601" y="334027"/>
                </a:lnTo>
                <a:lnTo>
                  <a:pt x="3400" y="289589"/>
                </a:lnTo>
                <a:lnTo>
                  <a:pt x="0" y="242341"/>
                </a:lnTo>
                <a:lnTo>
                  <a:pt x="3400" y="194790"/>
                </a:lnTo>
                <a:lnTo>
                  <a:pt x="13601" y="150104"/>
                </a:lnTo>
                <a:lnTo>
                  <a:pt x="30603" y="108283"/>
                </a:lnTo>
                <a:lnTo>
                  <a:pt x="54406" y="69326"/>
                </a:lnTo>
                <a:lnTo>
                  <a:pt x="85010" y="33231"/>
                </a:lnTo>
                <a:lnTo>
                  <a:pt x="122415"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15"/>
          <p:cNvSpPr/>
          <p:nvPr/>
        </p:nvSpPr>
        <p:spPr>
          <a:xfrm>
            <a:off x="4072601" y="5437388"/>
            <a:ext cx="133985" cy="483870"/>
          </a:xfrm>
          <a:custGeom>
            <a:rect b="b" l="l" r="r" t="t"/>
            <a:pathLst>
              <a:path extrusionOk="0" h="483870" w="133985">
                <a:moveTo>
                  <a:pt x="11391" y="0"/>
                </a:moveTo>
                <a:lnTo>
                  <a:pt x="48796" y="33204"/>
                </a:lnTo>
                <a:lnTo>
                  <a:pt x="79400" y="69215"/>
                </a:lnTo>
                <a:lnTo>
                  <a:pt x="103203" y="108035"/>
                </a:lnTo>
                <a:lnTo>
                  <a:pt x="120205" y="149664"/>
                </a:lnTo>
                <a:lnTo>
                  <a:pt x="130406" y="194102"/>
                </a:lnTo>
                <a:lnTo>
                  <a:pt x="133807" y="241350"/>
                </a:lnTo>
                <a:lnTo>
                  <a:pt x="130406" y="288901"/>
                </a:lnTo>
                <a:lnTo>
                  <a:pt x="120205" y="333587"/>
                </a:lnTo>
                <a:lnTo>
                  <a:pt x="103203" y="375408"/>
                </a:lnTo>
                <a:lnTo>
                  <a:pt x="79400" y="414366"/>
                </a:lnTo>
                <a:lnTo>
                  <a:pt x="48796" y="450460"/>
                </a:lnTo>
                <a:lnTo>
                  <a:pt x="11391" y="483692"/>
                </a:lnTo>
                <a:lnTo>
                  <a:pt x="0" y="473786"/>
                </a:lnTo>
                <a:lnTo>
                  <a:pt x="28454" y="436376"/>
                </a:lnTo>
                <a:lnTo>
                  <a:pt x="50586" y="394526"/>
                </a:lnTo>
                <a:lnTo>
                  <a:pt x="66396" y="348237"/>
                </a:lnTo>
                <a:lnTo>
                  <a:pt x="75882" y="297508"/>
                </a:lnTo>
                <a:lnTo>
                  <a:pt x="79044" y="242341"/>
                </a:lnTo>
                <a:lnTo>
                  <a:pt x="75882" y="186812"/>
                </a:lnTo>
                <a:lnTo>
                  <a:pt x="66396" y="135806"/>
                </a:lnTo>
                <a:lnTo>
                  <a:pt x="50586" y="89320"/>
                </a:lnTo>
                <a:lnTo>
                  <a:pt x="28454" y="47353"/>
                </a:lnTo>
                <a:lnTo>
                  <a:pt x="0" y="9905"/>
                </a:lnTo>
                <a:lnTo>
                  <a:pt x="11391"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15"/>
          <p:cNvSpPr/>
          <p:nvPr/>
        </p:nvSpPr>
        <p:spPr>
          <a:xfrm>
            <a:off x="2742340" y="5437388"/>
            <a:ext cx="133985" cy="483870"/>
          </a:xfrm>
          <a:custGeom>
            <a:rect b="b" l="l" r="r" t="t"/>
            <a:pathLst>
              <a:path extrusionOk="0" h="483870" w="133985">
                <a:moveTo>
                  <a:pt x="122415" y="0"/>
                </a:moveTo>
                <a:lnTo>
                  <a:pt x="133819" y="9905"/>
                </a:lnTo>
                <a:lnTo>
                  <a:pt x="105359" y="47314"/>
                </a:lnTo>
                <a:lnTo>
                  <a:pt x="83223" y="89161"/>
                </a:lnTo>
                <a:lnTo>
                  <a:pt x="67411" y="135449"/>
                </a:lnTo>
                <a:lnTo>
                  <a:pt x="57924" y="186178"/>
                </a:lnTo>
                <a:lnTo>
                  <a:pt x="54762" y="241350"/>
                </a:lnTo>
                <a:lnTo>
                  <a:pt x="57924" y="296874"/>
                </a:lnTo>
                <a:lnTo>
                  <a:pt x="67411" y="347880"/>
                </a:lnTo>
                <a:lnTo>
                  <a:pt x="83223" y="394368"/>
                </a:lnTo>
                <a:lnTo>
                  <a:pt x="105359" y="436337"/>
                </a:lnTo>
                <a:lnTo>
                  <a:pt x="133819" y="473786"/>
                </a:lnTo>
                <a:lnTo>
                  <a:pt x="122415" y="483692"/>
                </a:lnTo>
                <a:lnTo>
                  <a:pt x="85010" y="450487"/>
                </a:lnTo>
                <a:lnTo>
                  <a:pt x="54406" y="414476"/>
                </a:lnTo>
                <a:lnTo>
                  <a:pt x="30603" y="375656"/>
                </a:lnTo>
                <a:lnTo>
                  <a:pt x="13601" y="334027"/>
                </a:lnTo>
                <a:lnTo>
                  <a:pt x="3400" y="289589"/>
                </a:lnTo>
                <a:lnTo>
                  <a:pt x="0" y="242341"/>
                </a:lnTo>
                <a:lnTo>
                  <a:pt x="3400" y="194790"/>
                </a:lnTo>
                <a:lnTo>
                  <a:pt x="13601" y="150104"/>
                </a:lnTo>
                <a:lnTo>
                  <a:pt x="30603" y="108283"/>
                </a:lnTo>
                <a:lnTo>
                  <a:pt x="54406" y="69326"/>
                </a:lnTo>
                <a:lnTo>
                  <a:pt x="85010" y="33231"/>
                </a:lnTo>
                <a:lnTo>
                  <a:pt x="122415" y="0"/>
                </a:lnTo>
                <a:close/>
              </a:path>
            </a:pathLst>
          </a:custGeom>
          <a:noFill/>
          <a:ln cap="flat" cmpd="sng" w="12175">
            <a:solidFill>
              <a:srgbClr val="F4F5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15"/>
          <p:cNvSpPr/>
          <p:nvPr/>
        </p:nvSpPr>
        <p:spPr>
          <a:xfrm>
            <a:off x="3321503" y="6217316"/>
            <a:ext cx="122707" cy="209194"/>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15"/>
          <p:cNvSpPr/>
          <p:nvPr/>
        </p:nvSpPr>
        <p:spPr>
          <a:xfrm>
            <a:off x="6842005" y="6075331"/>
            <a:ext cx="89496" cy="86283"/>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15"/>
          <p:cNvSpPr/>
          <p:nvPr/>
        </p:nvSpPr>
        <p:spPr>
          <a:xfrm flipH="1" rot="10800000">
            <a:off x="2049600" y="1282373"/>
            <a:ext cx="9143999" cy="100453"/>
          </a:xfrm>
          <a:prstGeom prst="rect">
            <a:avLst/>
          </a:prstGeom>
          <a:blipFill rotWithShape="1">
            <a:blip r:embed="rId14">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74" name="Google Shape;274;p15"/>
          <p:cNvGraphicFramePr/>
          <p:nvPr/>
        </p:nvGraphicFramePr>
        <p:xfrm>
          <a:off x="1592400" y="265800"/>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
        <p:nvSpPr>
          <p:cNvPr id="275" name="Google Shape;275;p15"/>
          <p:cNvSpPr txBox="1"/>
          <p:nvPr/>
        </p:nvSpPr>
        <p:spPr>
          <a:xfrm>
            <a:off x="4363855" y="485818"/>
            <a:ext cx="612921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C00000"/>
                </a:solidFill>
                <a:latin typeface="Calibri"/>
                <a:ea typeface="Calibri"/>
                <a:cs typeface="Calibri"/>
                <a:sym typeface="Calibri"/>
              </a:rPr>
              <a:t>Key Practices</a:t>
            </a:r>
            <a:endParaRPr b="1" sz="4400">
              <a:solidFill>
                <a:srgbClr val="C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9" name="Shape 279"/>
        <p:cNvGrpSpPr/>
        <p:nvPr/>
      </p:nvGrpSpPr>
      <p:grpSpPr>
        <a:xfrm>
          <a:off x="0" y="0"/>
          <a:ext cx="0" cy="0"/>
          <a:chOff x="0" y="0"/>
          <a:chExt cx="0" cy="0"/>
        </a:xfrm>
      </p:grpSpPr>
      <p:sp>
        <p:nvSpPr>
          <p:cNvPr id="280" name="Google Shape;280;p16"/>
          <p:cNvSpPr txBox="1"/>
          <p:nvPr>
            <p:ph type="title"/>
          </p:nvPr>
        </p:nvSpPr>
        <p:spPr>
          <a:xfrm>
            <a:off x="3979069" y="239547"/>
            <a:ext cx="3604260" cy="705962"/>
          </a:xfrm>
          <a:prstGeom prst="rect">
            <a:avLst/>
          </a:prstGeom>
          <a:noFill/>
          <a:ln>
            <a:noFill/>
          </a:ln>
        </p:spPr>
        <p:txBody>
          <a:bodyPr anchorCtr="0" anchor="t" bIns="0" lIns="0" spcFirstLastPara="1" rIns="0" wrap="square" tIns="13325">
            <a:spAutoFit/>
          </a:bodyPr>
          <a:lstStyle/>
          <a:p>
            <a:pPr indent="0" lvl="0" marL="12700" rtl="0" algn="l">
              <a:lnSpc>
                <a:spcPct val="85000"/>
              </a:lnSpc>
              <a:spcBef>
                <a:spcPts val="0"/>
              </a:spcBef>
              <a:spcAft>
                <a:spcPts val="0"/>
              </a:spcAft>
              <a:buClr>
                <a:srgbClr val="C00000"/>
              </a:buClr>
              <a:buSzPts val="5000"/>
              <a:buFont typeface="Calibri"/>
              <a:buNone/>
            </a:pPr>
            <a:r>
              <a:rPr b="1" lang="en-US" sz="5000">
                <a:solidFill>
                  <a:srgbClr val="C00000"/>
                </a:solidFill>
                <a:latin typeface="Calibri"/>
                <a:ea typeface="Calibri"/>
                <a:cs typeface="Calibri"/>
                <a:sym typeface="Calibri"/>
              </a:rPr>
              <a:t>Workflow</a:t>
            </a:r>
            <a:endParaRPr/>
          </a:p>
        </p:txBody>
      </p:sp>
      <p:sp>
        <p:nvSpPr>
          <p:cNvPr id="281" name="Google Shape;281;p16"/>
          <p:cNvSpPr/>
          <p:nvPr/>
        </p:nvSpPr>
        <p:spPr>
          <a:xfrm>
            <a:off x="875495" y="1518864"/>
            <a:ext cx="12247574" cy="569156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16"/>
          <p:cNvSpPr/>
          <p:nvPr/>
        </p:nvSpPr>
        <p:spPr>
          <a:xfrm flipH="1" rot="10800000">
            <a:off x="2302669" y="1016573"/>
            <a:ext cx="9143999" cy="100453"/>
          </a:xfrm>
          <a:prstGeom prst="rect">
            <a:avLst/>
          </a:prstGeom>
          <a:blipFill rotWithShape="1">
            <a:blip r:embed="rId4">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83" name="Google Shape;283;p16"/>
          <p:cNvGraphicFramePr/>
          <p:nvPr/>
        </p:nvGraphicFramePr>
        <p:xfrm>
          <a:off x="1845469" y="0"/>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7" name="Shape 287"/>
        <p:cNvGrpSpPr/>
        <p:nvPr/>
      </p:nvGrpSpPr>
      <p:grpSpPr>
        <a:xfrm>
          <a:off x="0" y="0"/>
          <a:ext cx="0" cy="0"/>
          <a:chOff x="0" y="0"/>
          <a:chExt cx="0" cy="0"/>
        </a:xfrm>
      </p:grpSpPr>
      <p:sp>
        <p:nvSpPr>
          <p:cNvPr id="288" name="Google Shape;288;p17"/>
          <p:cNvSpPr txBox="1"/>
          <p:nvPr/>
        </p:nvSpPr>
        <p:spPr>
          <a:xfrm>
            <a:off x="1769269" y="1571625"/>
            <a:ext cx="10134600" cy="37240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rgbClr val="C00000"/>
                </a:solidFill>
                <a:latin typeface="Calibri"/>
                <a:ea typeface="Calibri"/>
                <a:cs typeface="Calibri"/>
                <a:sym typeface="Calibri"/>
              </a:rPr>
              <a:t>Agile Methods </a:t>
            </a:r>
            <a:endParaRPr/>
          </a:p>
          <a:p>
            <a:pPr indent="-577850" lvl="0" marL="857250" marR="0" rtl="0" algn="l">
              <a:spcBef>
                <a:spcPts val="0"/>
              </a:spcBef>
              <a:spcAft>
                <a:spcPts val="0"/>
              </a:spcAft>
              <a:buClr>
                <a:schemeClr val="dk1"/>
              </a:buClr>
              <a:buSzPts val="4400"/>
              <a:buFont typeface="Noto Sans Symbols"/>
              <a:buNone/>
            </a:pPr>
            <a:r>
              <a:t/>
            </a:r>
            <a:endParaRPr b="1" sz="4400">
              <a:solidFill>
                <a:srgbClr val="000099"/>
              </a:solidFill>
              <a:latin typeface="Calibri"/>
              <a:ea typeface="Calibri"/>
              <a:cs typeface="Calibri"/>
              <a:sym typeface="Calibri"/>
            </a:endParaRPr>
          </a:p>
          <a:p>
            <a:pPr indent="-857250" lvl="0" marL="857250" marR="0" rtl="0" algn="l">
              <a:spcBef>
                <a:spcPts val="0"/>
              </a:spcBef>
              <a:spcAft>
                <a:spcPts val="0"/>
              </a:spcAft>
              <a:buClr>
                <a:schemeClr val="lt2"/>
              </a:buClr>
              <a:buSzPts val="4400"/>
              <a:buFont typeface="Calibri"/>
              <a:buAutoNum type="arabicPeriod"/>
            </a:pPr>
            <a:r>
              <a:rPr b="1" lang="en-US" sz="4400">
                <a:solidFill>
                  <a:schemeClr val="lt2"/>
                </a:solidFill>
                <a:latin typeface="Calibri"/>
                <a:ea typeface="Calibri"/>
                <a:cs typeface="Calibri"/>
                <a:sym typeface="Calibri"/>
              </a:rPr>
              <a:t>SCRUM</a:t>
            </a:r>
            <a:endParaRPr/>
          </a:p>
          <a:p>
            <a:pPr indent="-803275" lvl="0" marL="803275" marR="0" rtl="0" algn="l">
              <a:spcBef>
                <a:spcPts val="0"/>
              </a:spcBef>
              <a:spcAft>
                <a:spcPts val="0"/>
              </a:spcAft>
              <a:buClr>
                <a:srgbClr val="660066"/>
              </a:buClr>
              <a:buSzPts val="4400"/>
              <a:buFont typeface="Calibri"/>
              <a:buAutoNum type="arabicPeriod"/>
            </a:pPr>
            <a:r>
              <a:rPr b="1" lang="en-US" sz="4400">
                <a:solidFill>
                  <a:srgbClr val="660066"/>
                </a:solidFill>
                <a:latin typeface="Calibri"/>
                <a:ea typeface="Calibri"/>
                <a:cs typeface="Calibri"/>
                <a:sym typeface="Calibri"/>
              </a:rPr>
              <a:t>Extreme Programming </a:t>
            </a:r>
            <a:r>
              <a:rPr b="1" lang="en-US" sz="4400">
                <a:solidFill>
                  <a:srgbClr val="003399"/>
                </a:solidFill>
                <a:latin typeface="Calibri"/>
                <a:ea typeface="Calibri"/>
                <a:cs typeface="Calibri"/>
                <a:sym typeface="Calibri"/>
              </a:rPr>
              <a:t>XP</a:t>
            </a:r>
            <a:endParaRPr/>
          </a:p>
          <a:p>
            <a:pPr indent="-803275" lvl="0" marL="803275" marR="0" rtl="0" algn="l">
              <a:spcBef>
                <a:spcPts val="0"/>
              </a:spcBef>
              <a:spcAft>
                <a:spcPts val="0"/>
              </a:spcAft>
              <a:buClr>
                <a:srgbClr val="ACC8DD"/>
              </a:buClr>
              <a:buSzPts val="4400"/>
              <a:buFont typeface="Calibri"/>
              <a:buAutoNum type="arabicPeriod"/>
            </a:pPr>
            <a:r>
              <a:rPr b="1" lang="en-US" sz="4400">
                <a:solidFill>
                  <a:srgbClr val="ACC8DD"/>
                </a:solidFill>
                <a:latin typeface="Calibri"/>
                <a:ea typeface="Calibri"/>
                <a:cs typeface="Calibri"/>
                <a:sym typeface="Calibri"/>
              </a:rPr>
              <a:t>Feature Driven Development FDD</a:t>
            </a:r>
            <a:endParaRPr b="1" sz="4400">
              <a:solidFill>
                <a:srgbClr val="ACC8DD"/>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2" name="Shape 292"/>
        <p:cNvGrpSpPr/>
        <p:nvPr/>
      </p:nvGrpSpPr>
      <p:grpSpPr>
        <a:xfrm>
          <a:off x="0" y="0"/>
          <a:ext cx="0" cy="0"/>
          <a:chOff x="0" y="0"/>
          <a:chExt cx="0" cy="0"/>
        </a:xfrm>
      </p:grpSpPr>
      <p:sp>
        <p:nvSpPr>
          <p:cNvPr id="293" name="Google Shape;293;p18"/>
          <p:cNvSpPr txBox="1"/>
          <p:nvPr>
            <p:ph type="title"/>
          </p:nvPr>
        </p:nvSpPr>
        <p:spPr>
          <a:xfrm>
            <a:off x="2691141" y="358965"/>
            <a:ext cx="8000999" cy="676980"/>
          </a:xfrm>
          <a:prstGeom prst="rect">
            <a:avLst/>
          </a:prstGeom>
          <a:noFill/>
          <a:ln>
            <a:noFill/>
          </a:ln>
        </p:spPr>
        <p:txBody>
          <a:bodyPr anchorCtr="0" anchor="t" bIns="0" lIns="0" spcFirstLastPara="1" rIns="0" wrap="square" tIns="12050">
            <a:spAutoFit/>
          </a:bodyPr>
          <a:lstStyle/>
          <a:p>
            <a:pPr indent="0" lvl="0" marL="12700" rtl="0" algn="l">
              <a:lnSpc>
                <a:spcPct val="85000"/>
              </a:lnSpc>
              <a:spcBef>
                <a:spcPts val="0"/>
              </a:spcBef>
              <a:spcAft>
                <a:spcPts val="0"/>
              </a:spcAft>
              <a:buClr>
                <a:srgbClr val="C00000"/>
              </a:buClr>
              <a:buSzPts val="4800"/>
              <a:buFont typeface="Calibri"/>
              <a:buNone/>
            </a:pPr>
            <a:r>
              <a:rPr b="1" lang="en-US" sz="4800">
                <a:solidFill>
                  <a:srgbClr val="C00000"/>
                </a:solidFill>
                <a:latin typeface="Calibri"/>
                <a:ea typeface="Calibri"/>
                <a:cs typeface="Calibri"/>
                <a:sym typeface="Calibri"/>
              </a:rPr>
              <a:t>Extreme Programming (XP)</a:t>
            </a:r>
            <a:endParaRPr b="1" sz="4800">
              <a:solidFill>
                <a:srgbClr val="C00000"/>
              </a:solidFill>
              <a:latin typeface="Calibri"/>
              <a:ea typeface="Calibri"/>
              <a:cs typeface="Calibri"/>
              <a:sym typeface="Calibri"/>
            </a:endParaRPr>
          </a:p>
        </p:txBody>
      </p:sp>
      <p:sp>
        <p:nvSpPr>
          <p:cNvPr id="294" name="Google Shape;294;p18"/>
          <p:cNvSpPr txBox="1"/>
          <p:nvPr/>
        </p:nvSpPr>
        <p:spPr>
          <a:xfrm>
            <a:off x="7103269" y="6612890"/>
            <a:ext cx="5893435" cy="413575"/>
          </a:xfrm>
          <a:prstGeom prst="rect">
            <a:avLst/>
          </a:prstGeom>
          <a:solidFill>
            <a:schemeClr val="lt2"/>
          </a:solidFill>
          <a:ln>
            <a:noFill/>
          </a:ln>
        </p:spPr>
        <p:txBody>
          <a:bodyPr anchorCtr="0" anchor="t" bIns="0" lIns="0" spcFirstLastPara="1" rIns="0" wrap="square" tIns="13325">
            <a:spAutoFit/>
          </a:bodyPr>
          <a:lstStyle/>
          <a:p>
            <a:pPr indent="-324485" lvl="0" marL="337185" marR="0" rtl="0" algn="l">
              <a:spcBef>
                <a:spcPts val="0"/>
              </a:spcBef>
              <a:spcAft>
                <a:spcPts val="0"/>
              </a:spcAft>
              <a:buClr>
                <a:srgbClr val="C00000"/>
              </a:buClr>
              <a:buSzPts val="1150"/>
              <a:buFont typeface="Noto Sans Symbols"/>
              <a:buChar char="●"/>
            </a:pPr>
            <a:r>
              <a:rPr b="1" lang="en-US" sz="2600">
                <a:solidFill>
                  <a:srgbClr val="C00000"/>
                </a:solidFill>
                <a:latin typeface="Calibri"/>
                <a:ea typeface="Calibri"/>
                <a:cs typeface="Calibri"/>
                <a:sym typeface="Calibri"/>
              </a:rPr>
              <a:t>XP,   originally described by Kent Beck.</a:t>
            </a:r>
            <a:endParaRPr/>
          </a:p>
        </p:txBody>
      </p:sp>
      <p:sp>
        <p:nvSpPr>
          <p:cNvPr id="295" name="Google Shape;295;p18"/>
          <p:cNvSpPr/>
          <p:nvPr/>
        </p:nvSpPr>
        <p:spPr>
          <a:xfrm flipH="1" rot="10800000">
            <a:off x="2150269" y="1187965"/>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96" name="Google Shape;296;p18"/>
          <p:cNvGraphicFramePr/>
          <p:nvPr/>
        </p:nvGraphicFramePr>
        <p:xfrm>
          <a:off x="1693069" y="171392"/>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
        <p:nvSpPr>
          <p:cNvPr id="297" name="Google Shape;297;p18"/>
          <p:cNvSpPr txBox="1"/>
          <p:nvPr/>
        </p:nvSpPr>
        <p:spPr>
          <a:xfrm>
            <a:off x="1540669" y="2040182"/>
            <a:ext cx="10439400" cy="3849772"/>
          </a:xfrm>
          <a:prstGeom prst="rect">
            <a:avLst/>
          </a:prstGeom>
          <a:noFill/>
          <a:ln>
            <a:noFill/>
          </a:ln>
        </p:spPr>
        <p:txBody>
          <a:bodyPr anchorCtr="0" anchor="t" bIns="45700" lIns="91425" spcFirstLastPara="1" rIns="91425" wrap="square" tIns="45700">
            <a:spAutoFit/>
          </a:bodyPr>
          <a:lstStyle/>
          <a:p>
            <a:pPr indent="-288925" lvl="0" marL="536575"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438150" marR="0" rtl="0" algn="l">
              <a:spcBef>
                <a:spcPts val="105"/>
              </a:spcBef>
              <a:spcAft>
                <a:spcPts val="0"/>
              </a:spcAft>
              <a:buClr>
                <a:srgbClr val="000099"/>
              </a:buClr>
              <a:buSzPts val="2400"/>
              <a:buFont typeface="Noto Sans Symbols"/>
              <a:buChar char="❖"/>
            </a:pPr>
            <a:r>
              <a:rPr b="1" lang="en-US" sz="2400">
                <a:solidFill>
                  <a:srgbClr val="000099"/>
                </a:solidFill>
                <a:latin typeface="Calibri"/>
                <a:ea typeface="Calibri"/>
                <a:cs typeface="Calibri"/>
                <a:sym typeface="Calibri"/>
              </a:rPr>
              <a:t>A team of eight to ten members work at one location with customer representative on-site</a:t>
            </a:r>
            <a:endParaRPr/>
          </a:p>
          <a:p>
            <a:pPr indent="-342900" lvl="0" marL="438150" marR="0" rtl="0" algn="l">
              <a:spcBef>
                <a:spcPts val="105"/>
              </a:spcBef>
              <a:spcAft>
                <a:spcPts val="0"/>
              </a:spcAft>
              <a:buClr>
                <a:srgbClr val="FF0000"/>
              </a:buClr>
              <a:buSzPts val="2400"/>
              <a:buFont typeface="Noto Sans Symbols"/>
              <a:buChar char="❖"/>
            </a:pPr>
            <a:r>
              <a:rPr b="1" lang="en-US" sz="2400">
                <a:solidFill>
                  <a:srgbClr val="FF0000"/>
                </a:solidFill>
                <a:latin typeface="Calibri"/>
                <a:ea typeface="Calibri"/>
                <a:cs typeface="Calibri"/>
                <a:sym typeface="Calibri"/>
              </a:rPr>
              <a:t>Development occurs in frequent builds or iterations , which may or may not be releasable</a:t>
            </a:r>
            <a:endParaRPr/>
          </a:p>
          <a:p>
            <a:pPr indent="-342900" lvl="0" marL="438150" marR="0" rtl="0" algn="l">
              <a:spcBef>
                <a:spcPts val="105"/>
              </a:spcBef>
              <a:spcAft>
                <a:spcPts val="0"/>
              </a:spcAft>
              <a:buClr>
                <a:srgbClr val="000099"/>
              </a:buClr>
              <a:buSzPts val="2400"/>
              <a:buFont typeface="Noto Sans Symbols"/>
              <a:buChar char="❖"/>
            </a:pPr>
            <a:r>
              <a:rPr b="1" lang="en-US" sz="2400">
                <a:solidFill>
                  <a:srgbClr val="000099"/>
                </a:solidFill>
                <a:latin typeface="Calibri"/>
                <a:ea typeface="Calibri"/>
                <a:cs typeface="Calibri"/>
                <a:sym typeface="Calibri"/>
              </a:rPr>
              <a:t>Requirements are specified as user stories, each a chunk of new functionality the user requires</a:t>
            </a:r>
            <a:endParaRPr/>
          </a:p>
          <a:p>
            <a:pPr indent="-342900" lvl="0" marL="438150" marR="0" rtl="0" algn="l">
              <a:spcBef>
                <a:spcPts val="105"/>
              </a:spcBef>
              <a:spcAft>
                <a:spcPts val="0"/>
              </a:spcAft>
              <a:buClr>
                <a:srgbClr val="000099"/>
              </a:buClr>
              <a:buSzPts val="2400"/>
              <a:buFont typeface="Noto Sans Symbols"/>
              <a:buChar char="❖"/>
            </a:pPr>
            <a:r>
              <a:rPr b="1" lang="en-US" sz="2400">
                <a:solidFill>
                  <a:srgbClr val="000099"/>
                </a:solidFill>
                <a:latin typeface="Calibri"/>
                <a:ea typeface="Calibri"/>
                <a:cs typeface="Calibri"/>
                <a:sym typeface="Calibri"/>
              </a:rPr>
              <a:t>Programmers work in pairs, follow strict coding standards and do their own unit testing, customers participate in acceptance testing.</a:t>
            </a:r>
            <a:endParaRPr/>
          </a:p>
          <a:p>
            <a:pPr indent="0" lvl="0" marL="95250" marR="0" rtl="0" algn="l">
              <a:spcBef>
                <a:spcPts val="105"/>
              </a:spcBef>
              <a:spcAft>
                <a:spcPts val="0"/>
              </a:spcAft>
              <a:buNone/>
            </a:pPr>
            <a:r>
              <a:rPr b="1" lang="en-US" sz="2400">
                <a:solidFill>
                  <a:srgbClr val="000099"/>
                </a:solidFill>
                <a:latin typeface="Calibri"/>
                <a:ea typeface="Calibri"/>
                <a:cs typeface="Calibri"/>
                <a:sym typeface="Calibri"/>
              </a:rPr>
              <a:t> </a:t>
            </a:r>
            <a:endParaRPr b="1"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1" name="Shape 301"/>
        <p:cNvGrpSpPr/>
        <p:nvPr/>
      </p:nvGrpSpPr>
      <p:grpSpPr>
        <a:xfrm>
          <a:off x="0" y="0"/>
          <a:ext cx="0" cy="0"/>
          <a:chOff x="0" y="0"/>
          <a:chExt cx="0" cy="0"/>
        </a:xfrm>
      </p:grpSpPr>
      <p:sp>
        <p:nvSpPr>
          <p:cNvPr id="302" name="Google Shape;302;p19"/>
          <p:cNvSpPr/>
          <p:nvPr/>
        </p:nvSpPr>
        <p:spPr>
          <a:xfrm>
            <a:off x="550069" y="-333375"/>
            <a:ext cx="9144000" cy="79724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19"/>
          <p:cNvSpPr txBox="1"/>
          <p:nvPr/>
        </p:nvSpPr>
        <p:spPr>
          <a:xfrm>
            <a:off x="8474869" y="6677025"/>
            <a:ext cx="4343400" cy="628377"/>
          </a:xfrm>
          <a:prstGeom prst="rect">
            <a:avLst/>
          </a:prstGeom>
          <a:solidFill>
            <a:schemeClr val="lt2"/>
          </a:solid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4000">
                <a:solidFill>
                  <a:srgbClr val="C00000"/>
                </a:solidFill>
                <a:latin typeface="Calibri"/>
                <a:ea typeface="Calibri"/>
                <a:cs typeface="Calibri"/>
                <a:sym typeface="Calibri"/>
              </a:rPr>
              <a:t>The 12 key Practices</a:t>
            </a:r>
            <a:endParaRPr b="1" sz="4000">
              <a:solidFill>
                <a:srgbClr val="C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title"/>
          </p:nvPr>
        </p:nvSpPr>
        <p:spPr>
          <a:xfrm>
            <a:off x="1464469" y="2638425"/>
            <a:ext cx="11091744" cy="1599863"/>
          </a:xfrm>
          <a:prstGeom prst="rect">
            <a:avLst/>
          </a:prstGeom>
          <a:solidFill>
            <a:srgbClr val="F2F2F2"/>
          </a:solid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Shift From Prescriptive Software Development To The Agile Software Development</a:t>
            </a:r>
            <a:endParaRPr sz="4400">
              <a:solidFill>
                <a:srgbClr val="C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0"/>
          <p:cNvSpPr txBox="1"/>
          <p:nvPr/>
        </p:nvSpPr>
        <p:spPr>
          <a:xfrm>
            <a:off x="1769269" y="1571625"/>
            <a:ext cx="10134600" cy="37240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rgbClr val="C00000"/>
                </a:solidFill>
                <a:latin typeface="Calibri"/>
                <a:ea typeface="Calibri"/>
                <a:cs typeface="Calibri"/>
                <a:sym typeface="Calibri"/>
              </a:rPr>
              <a:t>Agile Methods </a:t>
            </a:r>
            <a:endParaRPr/>
          </a:p>
          <a:p>
            <a:pPr indent="-577850" lvl="0" marL="857250" marR="0" rtl="0" algn="l">
              <a:spcBef>
                <a:spcPts val="0"/>
              </a:spcBef>
              <a:spcAft>
                <a:spcPts val="0"/>
              </a:spcAft>
              <a:buClr>
                <a:schemeClr val="dk1"/>
              </a:buClr>
              <a:buSzPts val="4400"/>
              <a:buFont typeface="Noto Sans Symbols"/>
              <a:buNone/>
            </a:pPr>
            <a:r>
              <a:t/>
            </a:r>
            <a:endParaRPr b="1" sz="4400">
              <a:solidFill>
                <a:srgbClr val="000099"/>
              </a:solidFill>
              <a:latin typeface="Calibri"/>
              <a:ea typeface="Calibri"/>
              <a:cs typeface="Calibri"/>
              <a:sym typeface="Calibri"/>
            </a:endParaRPr>
          </a:p>
          <a:p>
            <a:pPr indent="-857250" lvl="0" marL="857250" marR="0" rtl="0" algn="l">
              <a:spcBef>
                <a:spcPts val="0"/>
              </a:spcBef>
              <a:spcAft>
                <a:spcPts val="0"/>
              </a:spcAft>
              <a:buClr>
                <a:schemeClr val="lt2"/>
              </a:buClr>
              <a:buSzPts val="4400"/>
              <a:buFont typeface="Calibri"/>
              <a:buAutoNum type="arabicPeriod"/>
            </a:pPr>
            <a:r>
              <a:rPr b="1" lang="en-US" sz="4400">
                <a:solidFill>
                  <a:schemeClr val="lt2"/>
                </a:solidFill>
                <a:latin typeface="Calibri"/>
                <a:ea typeface="Calibri"/>
                <a:cs typeface="Calibri"/>
                <a:sym typeface="Calibri"/>
              </a:rPr>
              <a:t>SCRUM</a:t>
            </a:r>
            <a:endParaRPr/>
          </a:p>
          <a:p>
            <a:pPr indent="-803275" lvl="0" marL="803275" marR="0" rtl="0" algn="l">
              <a:spcBef>
                <a:spcPts val="0"/>
              </a:spcBef>
              <a:spcAft>
                <a:spcPts val="0"/>
              </a:spcAft>
              <a:buClr>
                <a:schemeClr val="lt2"/>
              </a:buClr>
              <a:buSzPts val="4400"/>
              <a:buFont typeface="Calibri"/>
              <a:buAutoNum type="arabicPeriod"/>
            </a:pPr>
            <a:r>
              <a:rPr b="1" lang="en-US" sz="4400">
                <a:solidFill>
                  <a:schemeClr val="lt2"/>
                </a:solidFill>
                <a:latin typeface="Calibri"/>
                <a:ea typeface="Calibri"/>
                <a:cs typeface="Calibri"/>
                <a:sym typeface="Calibri"/>
              </a:rPr>
              <a:t>Extreme Programming XP</a:t>
            </a:r>
            <a:endParaRPr/>
          </a:p>
          <a:p>
            <a:pPr indent="-803275" lvl="0" marL="803275" marR="0" rtl="0" algn="l">
              <a:spcBef>
                <a:spcPts val="0"/>
              </a:spcBef>
              <a:spcAft>
                <a:spcPts val="0"/>
              </a:spcAft>
              <a:buClr>
                <a:srgbClr val="660066"/>
              </a:buClr>
              <a:buSzPts val="4400"/>
              <a:buFont typeface="Calibri"/>
              <a:buAutoNum type="arabicPeriod"/>
            </a:pPr>
            <a:r>
              <a:rPr b="1" lang="en-US" sz="4400">
                <a:solidFill>
                  <a:srgbClr val="660066"/>
                </a:solidFill>
                <a:latin typeface="Calibri"/>
                <a:ea typeface="Calibri"/>
                <a:cs typeface="Calibri"/>
                <a:sym typeface="Calibri"/>
              </a:rPr>
              <a:t>Feature</a:t>
            </a:r>
            <a:r>
              <a:rPr b="1" lang="en-US" sz="4400">
                <a:solidFill>
                  <a:srgbClr val="ACC8DD"/>
                </a:solidFill>
                <a:latin typeface="Calibri"/>
                <a:ea typeface="Calibri"/>
                <a:cs typeface="Calibri"/>
                <a:sym typeface="Calibri"/>
              </a:rPr>
              <a:t> </a:t>
            </a:r>
            <a:r>
              <a:rPr b="1" lang="en-US" sz="4400">
                <a:solidFill>
                  <a:srgbClr val="660066"/>
                </a:solidFill>
                <a:latin typeface="Calibri"/>
                <a:ea typeface="Calibri"/>
                <a:cs typeface="Calibri"/>
                <a:sym typeface="Calibri"/>
              </a:rPr>
              <a:t>Driven</a:t>
            </a:r>
            <a:r>
              <a:rPr b="1" lang="en-US" sz="4400">
                <a:solidFill>
                  <a:srgbClr val="ACC8DD"/>
                </a:solidFill>
                <a:latin typeface="Calibri"/>
                <a:ea typeface="Calibri"/>
                <a:cs typeface="Calibri"/>
                <a:sym typeface="Calibri"/>
              </a:rPr>
              <a:t> </a:t>
            </a:r>
            <a:r>
              <a:rPr b="1" lang="en-US" sz="4400">
                <a:solidFill>
                  <a:srgbClr val="660066"/>
                </a:solidFill>
                <a:latin typeface="Calibri"/>
                <a:ea typeface="Calibri"/>
                <a:cs typeface="Calibri"/>
                <a:sym typeface="Calibri"/>
              </a:rPr>
              <a:t>Development</a:t>
            </a:r>
            <a:r>
              <a:rPr b="1" lang="en-US" sz="4400">
                <a:solidFill>
                  <a:srgbClr val="ACC8DD"/>
                </a:solidFill>
                <a:latin typeface="Calibri"/>
                <a:ea typeface="Calibri"/>
                <a:cs typeface="Calibri"/>
                <a:sym typeface="Calibri"/>
              </a:rPr>
              <a:t> </a:t>
            </a:r>
            <a:r>
              <a:rPr b="1" lang="en-US" sz="4400">
                <a:solidFill>
                  <a:srgbClr val="660066"/>
                </a:solidFill>
                <a:latin typeface="Calibri"/>
                <a:ea typeface="Calibri"/>
                <a:cs typeface="Calibri"/>
                <a:sym typeface="Calibri"/>
              </a:rPr>
              <a:t>FDD</a:t>
            </a:r>
            <a:endParaRPr b="1" sz="4400">
              <a:solidFill>
                <a:srgbClr val="660066"/>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2" name="Shape 312"/>
        <p:cNvGrpSpPr/>
        <p:nvPr/>
      </p:nvGrpSpPr>
      <p:grpSpPr>
        <a:xfrm>
          <a:off x="0" y="0"/>
          <a:ext cx="0" cy="0"/>
          <a:chOff x="0" y="0"/>
          <a:chExt cx="0" cy="0"/>
        </a:xfrm>
      </p:grpSpPr>
      <p:sp>
        <p:nvSpPr>
          <p:cNvPr id="313" name="Google Shape;313;p21"/>
          <p:cNvSpPr/>
          <p:nvPr/>
        </p:nvSpPr>
        <p:spPr>
          <a:xfrm>
            <a:off x="626269" y="0"/>
            <a:ext cx="12192000" cy="6858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21"/>
          <p:cNvSpPr txBox="1"/>
          <p:nvPr>
            <p:ph type="title"/>
          </p:nvPr>
        </p:nvSpPr>
        <p:spPr>
          <a:xfrm>
            <a:off x="1937682" y="343336"/>
            <a:ext cx="10591800" cy="588366"/>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Feature Driven Development Process</a:t>
            </a:r>
            <a:endParaRPr/>
          </a:p>
        </p:txBody>
      </p:sp>
      <p:sp>
        <p:nvSpPr>
          <p:cNvPr id="315" name="Google Shape;315;p21"/>
          <p:cNvSpPr txBox="1"/>
          <p:nvPr/>
        </p:nvSpPr>
        <p:spPr>
          <a:xfrm>
            <a:off x="1937682" y="1975847"/>
            <a:ext cx="7451587" cy="3518271"/>
          </a:xfrm>
          <a:prstGeom prst="rect">
            <a:avLst/>
          </a:prstGeom>
          <a:noFill/>
          <a:ln>
            <a:noFill/>
          </a:ln>
        </p:spPr>
        <p:txBody>
          <a:bodyPr anchorCtr="0" anchor="t" bIns="0" lIns="0" spcFirstLastPara="1" rIns="0" wrap="square" tIns="139050">
            <a:spAutoFit/>
          </a:bodyPr>
          <a:lstStyle/>
          <a:p>
            <a:pPr indent="0" lvl="0" marL="12700" marR="0" rtl="0" algn="l">
              <a:spcBef>
                <a:spcPts val="0"/>
              </a:spcBef>
              <a:spcAft>
                <a:spcPts val="0"/>
              </a:spcAft>
              <a:buNone/>
            </a:pPr>
            <a:r>
              <a:rPr lang="en-US" sz="2400">
                <a:solidFill>
                  <a:srgbClr val="A42F0F"/>
                </a:solidFill>
                <a:latin typeface="Noto Sans Symbols"/>
                <a:ea typeface="Noto Sans Symbols"/>
                <a:cs typeface="Noto Sans Symbols"/>
                <a:sym typeface="Noto Sans Symbols"/>
              </a:rPr>
              <a:t>🠶</a:t>
            </a:r>
            <a:r>
              <a:rPr lang="en-US" sz="2400">
                <a:solidFill>
                  <a:srgbClr val="A42F0F"/>
                </a:solidFill>
                <a:latin typeface="Times New Roman"/>
                <a:ea typeface="Times New Roman"/>
                <a:cs typeface="Times New Roman"/>
                <a:sym typeface="Times New Roman"/>
              </a:rPr>
              <a:t>     </a:t>
            </a:r>
            <a:r>
              <a:rPr b="1" lang="en-US" sz="2400">
                <a:solidFill>
                  <a:srgbClr val="000099"/>
                </a:solidFill>
                <a:latin typeface="Times New Roman"/>
                <a:ea typeface="Times New Roman"/>
                <a:cs typeface="Times New Roman"/>
                <a:sym typeface="Times New Roman"/>
              </a:rPr>
              <a:t>Process #1: Develop an Overall Model</a:t>
            </a:r>
            <a:endParaRPr b="1" sz="2400">
              <a:solidFill>
                <a:srgbClr val="000099"/>
              </a:solidFill>
              <a:latin typeface="Times New Roman"/>
              <a:ea typeface="Times New Roman"/>
              <a:cs typeface="Times New Roman"/>
              <a:sym typeface="Times New Roman"/>
            </a:endParaRPr>
          </a:p>
          <a:p>
            <a:pPr indent="0" lvl="0" marL="12700" marR="0" rtl="0" algn="l">
              <a:spcBef>
                <a:spcPts val="1095"/>
              </a:spcBef>
              <a:spcAft>
                <a:spcPts val="0"/>
              </a:spcAft>
              <a:buNone/>
            </a:pPr>
            <a:r>
              <a:t/>
            </a:r>
            <a:endParaRPr sz="800">
              <a:solidFill>
                <a:schemeClr val="dk1"/>
              </a:solidFill>
              <a:latin typeface="Times New Roman"/>
              <a:ea typeface="Times New Roman"/>
              <a:cs typeface="Times New Roman"/>
              <a:sym typeface="Times New Roman"/>
            </a:endParaRPr>
          </a:p>
          <a:p>
            <a:pPr indent="0" lvl="0" marL="12700" marR="0" rtl="0" algn="l">
              <a:spcBef>
                <a:spcPts val="994"/>
              </a:spcBef>
              <a:spcAft>
                <a:spcPts val="0"/>
              </a:spcAft>
              <a:buNone/>
            </a:pPr>
            <a:r>
              <a:rPr lang="en-US" sz="2400">
                <a:solidFill>
                  <a:srgbClr val="A42F0F"/>
                </a:solidFill>
                <a:latin typeface="Noto Sans Symbols"/>
                <a:ea typeface="Noto Sans Symbols"/>
                <a:cs typeface="Noto Sans Symbols"/>
                <a:sym typeface="Noto Sans Symbols"/>
              </a:rPr>
              <a:t>🠶</a:t>
            </a:r>
            <a:r>
              <a:rPr lang="en-US" sz="2400">
                <a:solidFill>
                  <a:srgbClr val="A42F0F"/>
                </a:solidFill>
                <a:latin typeface="Times New Roman"/>
                <a:ea typeface="Times New Roman"/>
                <a:cs typeface="Times New Roman"/>
                <a:sym typeface="Times New Roman"/>
              </a:rPr>
              <a:t>     </a:t>
            </a:r>
            <a:r>
              <a:rPr b="1" lang="en-US" sz="2400">
                <a:solidFill>
                  <a:srgbClr val="003300"/>
                </a:solidFill>
                <a:latin typeface="Times New Roman"/>
                <a:ea typeface="Times New Roman"/>
                <a:cs typeface="Times New Roman"/>
                <a:sym typeface="Times New Roman"/>
              </a:rPr>
              <a:t>Process #2: Build a Features List</a:t>
            </a:r>
            <a:endParaRPr b="1" sz="2400">
              <a:solidFill>
                <a:srgbClr val="003300"/>
              </a:solidFill>
              <a:latin typeface="Times New Roman"/>
              <a:ea typeface="Times New Roman"/>
              <a:cs typeface="Times New Roman"/>
              <a:sym typeface="Times New Roman"/>
            </a:endParaRPr>
          </a:p>
          <a:p>
            <a:pPr indent="0" lvl="0" marL="12700" marR="0" rtl="0" algn="l">
              <a:spcBef>
                <a:spcPts val="994"/>
              </a:spcBef>
              <a:spcAft>
                <a:spcPts val="0"/>
              </a:spcAft>
              <a:buNone/>
            </a:pPr>
            <a:r>
              <a:t/>
            </a:r>
            <a:endParaRPr sz="800">
              <a:solidFill>
                <a:schemeClr val="dk1"/>
              </a:solidFill>
              <a:latin typeface="Times New Roman"/>
              <a:ea typeface="Times New Roman"/>
              <a:cs typeface="Times New Roman"/>
              <a:sym typeface="Times New Roman"/>
            </a:endParaRPr>
          </a:p>
          <a:p>
            <a:pPr indent="0" lvl="0" marL="12700" marR="0" rtl="0" algn="l">
              <a:spcBef>
                <a:spcPts val="1010"/>
              </a:spcBef>
              <a:spcAft>
                <a:spcPts val="0"/>
              </a:spcAft>
              <a:buNone/>
            </a:pPr>
            <a:r>
              <a:rPr lang="en-US" sz="2400">
                <a:solidFill>
                  <a:srgbClr val="A42F0F"/>
                </a:solidFill>
                <a:latin typeface="Noto Sans Symbols"/>
                <a:ea typeface="Noto Sans Symbols"/>
                <a:cs typeface="Noto Sans Symbols"/>
                <a:sym typeface="Noto Sans Symbols"/>
              </a:rPr>
              <a:t>🠶</a:t>
            </a:r>
            <a:r>
              <a:rPr lang="en-US" sz="2400">
                <a:solidFill>
                  <a:srgbClr val="A42F0F"/>
                </a:solidFill>
                <a:latin typeface="Times New Roman"/>
                <a:ea typeface="Times New Roman"/>
                <a:cs typeface="Times New Roman"/>
                <a:sym typeface="Times New Roman"/>
              </a:rPr>
              <a:t>     </a:t>
            </a:r>
            <a:r>
              <a:rPr b="1" lang="en-US" sz="2400">
                <a:solidFill>
                  <a:srgbClr val="660066"/>
                </a:solidFill>
                <a:latin typeface="Times New Roman"/>
                <a:ea typeface="Times New Roman"/>
                <a:cs typeface="Times New Roman"/>
                <a:sym typeface="Times New Roman"/>
              </a:rPr>
              <a:t>Process #3: Plan By Feature</a:t>
            </a:r>
            <a:endParaRPr b="1" sz="2400">
              <a:solidFill>
                <a:srgbClr val="660066"/>
              </a:solidFill>
              <a:latin typeface="Times New Roman"/>
              <a:ea typeface="Times New Roman"/>
              <a:cs typeface="Times New Roman"/>
              <a:sym typeface="Times New Roman"/>
            </a:endParaRPr>
          </a:p>
          <a:p>
            <a:pPr indent="0" lvl="0" marL="12700" marR="0" rtl="0" algn="l">
              <a:spcBef>
                <a:spcPts val="1010"/>
              </a:spcBef>
              <a:spcAft>
                <a:spcPts val="0"/>
              </a:spcAft>
              <a:buNone/>
            </a:pPr>
            <a:r>
              <a:t/>
            </a:r>
            <a:endParaRPr sz="800">
              <a:solidFill>
                <a:schemeClr val="dk1"/>
              </a:solidFill>
              <a:latin typeface="Times New Roman"/>
              <a:ea typeface="Times New Roman"/>
              <a:cs typeface="Times New Roman"/>
              <a:sym typeface="Times New Roman"/>
            </a:endParaRPr>
          </a:p>
          <a:p>
            <a:pPr indent="0" lvl="0" marL="12700" marR="0" rtl="0" algn="l">
              <a:spcBef>
                <a:spcPts val="994"/>
              </a:spcBef>
              <a:spcAft>
                <a:spcPts val="0"/>
              </a:spcAft>
              <a:buNone/>
            </a:pPr>
            <a:r>
              <a:rPr lang="en-US" sz="2400">
                <a:solidFill>
                  <a:srgbClr val="A42F0F"/>
                </a:solidFill>
                <a:latin typeface="Noto Sans Symbols"/>
                <a:ea typeface="Noto Sans Symbols"/>
                <a:cs typeface="Noto Sans Symbols"/>
                <a:sym typeface="Noto Sans Symbols"/>
              </a:rPr>
              <a:t>🠶 </a:t>
            </a:r>
            <a:r>
              <a:rPr lang="en-US" sz="2400">
                <a:solidFill>
                  <a:srgbClr val="A42F0F"/>
                </a:solidFill>
                <a:latin typeface="Times New Roman"/>
                <a:ea typeface="Times New Roman"/>
                <a:cs typeface="Times New Roman"/>
                <a:sym typeface="Times New Roman"/>
              </a:rPr>
              <a:t> </a:t>
            </a:r>
            <a:r>
              <a:rPr b="1" lang="en-US" sz="2400">
                <a:solidFill>
                  <a:srgbClr val="CC3300"/>
                </a:solidFill>
                <a:latin typeface="Times New Roman"/>
                <a:ea typeface="Times New Roman"/>
                <a:cs typeface="Times New Roman"/>
                <a:sym typeface="Times New Roman"/>
              </a:rPr>
              <a:t>Process #4: Design By Feature</a:t>
            </a:r>
            <a:endParaRPr b="1" sz="2400">
              <a:solidFill>
                <a:srgbClr val="CC3300"/>
              </a:solidFill>
              <a:latin typeface="Times New Roman"/>
              <a:ea typeface="Times New Roman"/>
              <a:cs typeface="Times New Roman"/>
              <a:sym typeface="Times New Roman"/>
            </a:endParaRPr>
          </a:p>
          <a:p>
            <a:pPr indent="0" lvl="0" marL="12700" marR="0" rtl="0" algn="l">
              <a:spcBef>
                <a:spcPts val="994"/>
              </a:spcBef>
              <a:spcAft>
                <a:spcPts val="0"/>
              </a:spcAft>
              <a:buNone/>
            </a:pPr>
            <a:r>
              <a:t/>
            </a:r>
            <a:endParaRPr sz="800">
              <a:solidFill>
                <a:schemeClr val="dk1"/>
              </a:solidFill>
              <a:latin typeface="Times New Roman"/>
              <a:ea typeface="Times New Roman"/>
              <a:cs typeface="Times New Roman"/>
              <a:sym typeface="Times New Roman"/>
            </a:endParaRPr>
          </a:p>
          <a:p>
            <a:pPr indent="0" lvl="0" marL="12700" marR="0" rtl="0" algn="l">
              <a:spcBef>
                <a:spcPts val="1000"/>
              </a:spcBef>
              <a:spcAft>
                <a:spcPts val="0"/>
              </a:spcAft>
              <a:buNone/>
            </a:pPr>
            <a:r>
              <a:rPr lang="en-US" sz="2400">
                <a:solidFill>
                  <a:srgbClr val="A42F0F"/>
                </a:solidFill>
                <a:latin typeface="Noto Sans Symbols"/>
                <a:ea typeface="Noto Sans Symbols"/>
                <a:cs typeface="Noto Sans Symbols"/>
                <a:sym typeface="Noto Sans Symbols"/>
              </a:rPr>
              <a:t>🠶</a:t>
            </a:r>
            <a:r>
              <a:rPr lang="en-US" sz="2400">
                <a:solidFill>
                  <a:srgbClr val="A42F0F"/>
                </a:solidFill>
                <a:latin typeface="Times New Roman"/>
                <a:ea typeface="Times New Roman"/>
                <a:cs typeface="Times New Roman"/>
                <a:sym typeface="Times New Roman"/>
              </a:rPr>
              <a:t>     </a:t>
            </a:r>
            <a:r>
              <a:rPr b="1" lang="en-US" sz="2400">
                <a:solidFill>
                  <a:srgbClr val="003300"/>
                </a:solidFill>
                <a:latin typeface="Times New Roman"/>
                <a:ea typeface="Times New Roman"/>
                <a:cs typeface="Times New Roman"/>
                <a:sym typeface="Times New Roman"/>
              </a:rPr>
              <a:t>Process #5: Build By Feature</a:t>
            </a:r>
            <a:endParaRPr sz="2400">
              <a:solidFill>
                <a:srgbClr val="003300"/>
              </a:solidFill>
              <a:latin typeface="Times New Roman"/>
              <a:ea typeface="Times New Roman"/>
              <a:cs typeface="Times New Roman"/>
              <a:sym typeface="Times New Roman"/>
            </a:endParaRPr>
          </a:p>
        </p:txBody>
      </p:sp>
      <p:sp>
        <p:nvSpPr>
          <p:cNvPr id="316" name="Google Shape;316;p21"/>
          <p:cNvSpPr/>
          <p:nvPr/>
        </p:nvSpPr>
        <p:spPr>
          <a:xfrm flipH="1" rot="10800000">
            <a:off x="1657600" y="1044145"/>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317" name="Google Shape;317;p21"/>
          <p:cNvGraphicFramePr/>
          <p:nvPr/>
        </p:nvGraphicFramePr>
        <p:xfrm>
          <a:off x="1200400" y="27572"/>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1" name="Shape 321"/>
        <p:cNvGrpSpPr/>
        <p:nvPr/>
      </p:nvGrpSpPr>
      <p:grpSpPr>
        <a:xfrm>
          <a:off x="0" y="0"/>
          <a:ext cx="0" cy="0"/>
          <a:chOff x="0" y="0"/>
          <a:chExt cx="0" cy="0"/>
        </a:xfrm>
      </p:grpSpPr>
      <p:sp>
        <p:nvSpPr>
          <p:cNvPr id="322" name="Google Shape;322;p22"/>
          <p:cNvSpPr/>
          <p:nvPr/>
        </p:nvSpPr>
        <p:spPr>
          <a:xfrm>
            <a:off x="626269" y="0"/>
            <a:ext cx="12192000" cy="6858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22"/>
          <p:cNvSpPr txBox="1"/>
          <p:nvPr>
            <p:ph type="title"/>
          </p:nvPr>
        </p:nvSpPr>
        <p:spPr>
          <a:xfrm>
            <a:off x="1008794" y="225766"/>
            <a:ext cx="10514075" cy="588366"/>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Feature Driven Development Process</a:t>
            </a:r>
            <a:endParaRPr/>
          </a:p>
        </p:txBody>
      </p:sp>
      <p:sp>
        <p:nvSpPr>
          <p:cNvPr id="324" name="Google Shape;324;p22"/>
          <p:cNvSpPr/>
          <p:nvPr/>
        </p:nvSpPr>
        <p:spPr>
          <a:xfrm>
            <a:off x="238295" y="1255827"/>
            <a:ext cx="13113374" cy="60307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22"/>
          <p:cNvSpPr/>
          <p:nvPr/>
        </p:nvSpPr>
        <p:spPr>
          <a:xfrm flipH="1" rot="10800000">
            <a:off x="695495" y="984753"/>
            <a:ext cx="9143999" cy="100453"/>
          </a:xfrm>
          <a:prstGeom prst="rect">
            <a:avLst/>
          </a:prstGeom>
          <a:blipFill rotWithShape="1">
            <a:blip r:embed="rId4">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326" name="Google Shape;326;p22"/>
          <p:cNvGraphicFramePr/>
          <p:nvPr/>
        </p:nvGraphicFramePr>
        <p:xfrm>
          <a:off x="238295" y="55145"/>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0" name="Shape 330"/>
        <p:cNvGrpSpPr/>
        <p:nvPr/>
      </p:nvGrpSpPr>
      <p:grpSpPr>
        <a:xfrm>
          <a:off x="0" y="0"/>
          <a:ext cx="0" cy="0"/>
          <a:chOff x="0" y="0"/>
          <a:chExt cx="0" cy="0"/>
        </a:xfrm>
      </p:grpSpPr>
      <p:sp>
        <p:nvSpPr>
          <p:cNvPr id="331" name="Google Shape;331;p23"/>
          <p:cNvSpPr/>
          <p:nvPr/>
        </p:nvSpPr>
        <p:spPr>
          <a:xfrm>
            <a:off x="626269" y="0"/>
            <a:ext cx="12192000" cy="6858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23"/>
          <p:cNvSpPr txBox="1"/>
          <p:nvPr>
            <p:ph type="title"/>
          </p:nvPr>
        </p:nvSpPr>
        <p:spPr>
          <a:xfrm>
            <a:off x="2386095" y="212829"/>
            <a:ext cx="10584574" cy="588366"/>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Process #1: Develop an Overall Model</a:t>
            </a:r>
            <a:endParaRPr/>
          </a:p>
        </p:txBody>
      </p:sp>
      <p:sp>
        <p:nvSpPr>
          <p:cNvPr id="333" name="Google Shape;333;p23"/>
          <p:cNvSpPr txBox="1"/>
          <p:nvPr/>
        </p:nvSpPr>
        <p:spPr>
          <a:xfrm>
            <a:off x="626269" y="3273664"/>
            <a:ext cx="11658600" cy="3546484"/>
          </a:xfrm>
          <a:prstGeom prst="rect">
            <a:avLst/>
          </a:prstGeom>
          <a:solidFill>
            <a:srgbClr val="F2F2F2"/>
          </a:solidFill>
          <a:ln>
            <a:noFill/>
          </a:ln>
        </p:spPr>
        <p:txBody>
          <a:bodyPr anchorCtr="0" anchor="t" bIns="0" lIns="0" spcFirstLastPara="1" rIns="0" wrap="square" tIns="139050">
            <a:spAutoFit/>
          </a:bodyPr>
          <a:lstStyle/>
          <a:p>
            <a:pPr indent="0" lvl="0" marL="95250" marR="0" rtl="0" algn="ctr">
              <a:spcBef>
                <a:spcPts val="0"/>
              </a:spcBef>
              <a:spcAft>
                <a:spcPts val="0"/>
              </a:spcAft>
              <a:buNone/>
            </a:pPr>
            <a:r>
              <a:rPr b="1" lang="en-US" sz="2400">
                <a:solidFill>
                  <a:srgbClr val="A50021"/>
                </a:solidFill>
                <a:latin typeface="Calibri"/>
                <a:ea typeface="Calibri"/>
                <a:cs typeface="Calibri"/>
                <a:sym typeface="Calibri"/>
              </a:rPr>
              <a:t>Who?   Domain experts, chief architect, chief programmers.</a:t>
            </a:r>
            <a:endParaRPr sz="2400">
              <a:solidFill>
                <a:srgbClr val="A5002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725488" lvl="0" marL="725488" marR="0" rtl="0" algn="l">
              <a:spcBef>
                <a:spcPts val="0"/>
              </a:spcBef>
              <a:spcAft>
                <a:spcPts val="0"/>
              </a:spcAft>
              <a:buClr>
                <a:srgbClr val="003300"/>
              </a:buClr>
              <a:buSzPts val="2400"/>
              <a:buFont typeface="Noto Sans Symbols"/>
              <a:buChar char="❖"/>
            </a:pPr>
            <a:r>
              <a:rPr b="1" lang="en-US" sz="2400">
                <a:solidFill>
                  <a:srgbClr val="003300"/>
                </a:solidFill>
                <a:latin typeface="Calibri"/>
                <a:ea typeface="Calibri"/>
                <a:cs typeface="Calibri"/>
                <a:sym typeface="Calibri"/>
              </a:rPr>
              <a:t>Establishes the shape of the system</a:t>
            </a:r>
            <a:endParaRPr sz="2400">
              <a:solidFill>
                <a:srgbClr val="003300"/>
              </a:solidFill>
              <a:latin typeface="Calibri"/>
              <a:ea typeface="Calibri"/>
              <a:cs typeface="Calibri"/>
              <a:sym typeface="Calibri"/>
            </a:endParaRPr>
          </a:p>
          <a:p>
            <a:pPr indent="-725488" lvl="0" marL="725488" marR="0" rtl="0" algn="l">
              <a:spcBef>
                <a:spcPts val="994"/>
              </a:spcBef>
              <a:spcAft>
                <a:spcPts val="0"/>
              </a:spcAft>
              <a:buClr>
                <a:srgbClr val="003300"/>
              </a:buClr>
              <a:buSzPts val="2400"/>
              <a:buFont typeface="Noto Sans Symbols"/>
              <a:buChar char="❖"/>
            </a:pPr>
            <a:r>
              <a:rPr b="1" lang="en-US" sz="2400">
                <a:solidFill>
                  <a:srgbClr val="003300"/>
                </a:solidFill>
                <a:latin typeface="Calibri"/>
                <a:ea typeface="Calibri"/>
                <a:cs typeface="Calibri"/>
                <a:sym typeface="Calibri"/>
              </a:rPr>
              <a:t>Defines classes, how classes related to each other</a:t>
            </a:r>
            <a:endParaRPr sz="2400">
              <a:solidFill>
                <a:srgbClr val="003300"/>
              </a:solidFill>
              <a:latin typeface="Calibri"/>
              <a:ea typeface="Calibri"/>
              <a:cs typeface="Calibri"/>
              <a:sym typeface="Calibri"/>
            </a:endParaRPr>
          </a:p>
          <a:p>
            <a:pPr indent="-725488" lvl="0" marL="725488" marR="0" rtl="0" algn="l">
              <a:spcBef>
                <a:spcPts val="1010"/>
              </a:spcBef>
              <a:spcAft>
                <a:spcPts val="0"/>
              </a:spcAft>
              <a:buClr>
                <a:srgbClr val="000066"/>
              </a:buClr>
              <a:buSzPts val="2400"/>
              <a:buFont typeface="Noto Sans Symbols"/>
              <a:buChar char="❖"/>
            </a:pPr>
            <a:r>
              <a:rPr b="1" lang="en-US" sz="2400">
                <a:solidFill>
                  <a:srgbClr val="000066"/>
                </a:solidFill>
                <a:latin typeface="Calibri"/>
                <a:ea typeface="Calibri"/>
                <a:cs typeface="Calibri"/>
                <a:sym typeface="Calibri"/>
              </a:rPr>
              <a:t>Creates the base object model</a:t>
            </a:r>
            <a:endParaRPr sz="2400">
              <a:solidFill>
                <a:srgbClr val="000066"/>
              </a:solidFill>
              <a:latin typeface="Calibri"/>
              <a:ea typeface="Calibri"/>
              <a:cs typeface="Calibri"/>
              <a:sym typeface="Calibri"/>
            </a:endParaRPr>
          </a:p>
          <a:p>
            <a:pPr indent="-725488" lvl="0" marL="725488" marR="0" rtl="0" algn="l">
              <a:spcBef>
                <a:spcPts val="994"/>
              </a:spcBef>
              <a:spcAft>
                <a:spcPts val="0"/>
              </a:spcAft>
              <a:buClr>
                <a:srgbClr val="000066"/>
              </a:buClr>
              <a:buSzPts val="2400"/>
              <a:buFont typeface="Noto Sans Symbols"/>
              <a:buChar char="❖"/>
            </a:pPr>
            <a:r>
              <a:rPr b="1" lang="en-US" sz="2400">
                <a:solidFill>
                  <a:srgbClr val="000066"/>
                </a:solidFill>
                <a:latin typeface="Calibri"/>
                <a:ea typeface="Calibri"/>
                <a:cs typeface="Calibri"/>
                <a:sym typeface="Calibri"/>
              </a:rPr>
              <a:t>Includes internal and external reviews, model notes</a:t>
            </a:r>
            <a:endParaRPr sz="2400">
              <a:solidFill>
                <a:srgbClr val="000066"/>
              </a:solidFill>
              <a:latin typeface="Calibri"/>
              <a:ea typeface="Calibri"/>
              <a:cs typeface="Calibri"/>
              <a:sym typeface="Calibri"/>
            </a:endParaRPr>
          </a:p>
          <a:p>
            <a:pPr indent="-725488" lvl="0" marL="725488" marR="5080" rtl="0" algn="l">
              <a:spcBef>
                <a:spcPts val="1000"/>
              </a:spcBef>
              <a:spcAft>
                <a:spcPts val="0"/>
              </a:spcAft>
              <a:buClr>
                <a:srgbClr val="660066"/>
              </a:buClr>
              <a:buSzPts val="2400"/>
              <a:buFont typeface="Noto Sans Symbols"/>
              <a:buChar char="❖"/>
            </a:pPr>
            <a:r>
              <a:rPr b="1" lang="en-US" sz="2400">
                <a:solidFill>
                  <a:srgbClr val="660066"/>
                </a:solidFill>
                <a:latin typeface="Calibri"/>
                <a:ea typeface="Calibri"/>
                <a:cs typeface="Calibri"/>
                <a:sym typeface="Calibri"/>
              </a:rPr>
              <a:t>Goal - for team members to gain a good, shared understanding of the problem  domain and build a foundation</a:t>
            </a:r>
            <a:endParaRPr sz="2400">
              <a:solidFill>
                <a:srgbClr val="660066"/>
              </a:solidFill>
              <a:latin typeface="Calibri"/>
              <a:ea typeface="Calibri"/>
              <a:cs typeface="Calibri"/>
              <a:sym typeface="Calibri"/>
            </a:endParaRPr>
          </a:p>
        </p:txBody>
      </p:sp>
      <p:sp>
        <p:nvSpPr>
          <p:cNvPr id="334" name="Google Shape;334;p23"/>
          <p:cNvSpPr/>
          <p:nvPr/>
        </p:nvSpPr>
        <p:spPr>
          <a:xfrm>
            <a:off x="8108223" y="1347402"/>
            <a:ext cx="2849880" cy="984885"/>
          </a:xfrm>
          <a:custGeom>
            <a:rect b="b" l="l" r="r" t="t"/>
            <a:pathLst>
              <a:path extrusionOk="0" h="984885" w="2849879">
                <a:moveTo>
                  <a:pt x="0" y="984546"/>
                </a:moveTo>
                <a:lnTo>
                  <a:pt x="2849485" y="984546"/>
                </a:lnTo>
                <a:lnTo>
                  <a:pt x="2849485" y="0"/>
                </a:lnTo>
                <a:lnTo>
                  <a:pt x="0" y="0"/>
                </a:lnTo>
                <a:lnTo>
                  <a:pt x="0" y="98454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23"/>
          <p:cNvSpPr/>
          <p:nvPr/>
        </p:nvSpPr>
        <p:spPr>
          <a:xfrm>
            <a:off x="8108223" y="1347402"/>
            <a:ext cx="2849880" cy="984885"/>
          </a:xfrm>
          <a:custGeom>
            <a:rect b="b" l="l" r="r" t="t"/>
            <a:pathLst>
              <a:path extrusionOk="0" h="984885" w="2849879">
                <a:moveTo>
                  <a:pt x="0" y="984546"/>
                </a:moveTo>
                <a:lnTo>
                  <a:pt x="2849485" y="984546"/>
                </a:lnTo>
                <a:lnTo>
                  <a:pt x="2849485" y="0"/>
                </a:lnTo>
                <a:lnTo>
                  <a:pt x="0" y="0"/>
                </a:lnTo>
                <a:lnTo>
                  <a:pt x="0" y="984546"/>
                </a:lnTo>
                <a:close/>
              </a:path>
            </a:pathLst>
          </a:custGeom>
          <a:noFill/>
          <a:ln cap="flat" cmpd="sng" w="9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23"/>
          <p:cNvSpPr/>
          <p:nvPr/>
        </p:nvSpPr>
        <p:spPr>
          <a:xfrm>
            <a:off x="7978446" y="1470388"/>
            <a:ext cx="2849880" cy="984885"/>
          </a:xfrm>
          <a:custGeom>
            <a:rect b="b" l="l" r="r" t="t"/>
            <a:pathLst>
              <a:path extrusionOk="0" h="984885" w="2849879">
                <a:moveTo>
                  <a:pt x="0" y="984875"/>
                </a:moveTo>
                <a:lnTo>
                  <a:pt x="2849773" y="984875"/>
                </a:lnTo>
                <a:lnTo>
                  <a:pt x="2849773" y="0"/>
                </a:lnTo>
                <a:lnTo>
                  <a:pt x="0" y="0"/>
                </a:lnTo>
                <a:lnTo>
                  <a:pt x="0" y="98487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23"/>
          <p:cNvSpPr/>
          <p:nvPr/>
        </p:nvSpPr>
        <p:spPr>
          <a:xfrm>
            <a:off x="7978446" y="1470388"/>
            <a:ext cx="2849880" cy="984885"/>
          </a:xfrm>
          <a:custGeom>
            <a:rect b="b" l="l" r="r" t="t"/>
            <a:pathLst>
              <a:path extrusionOk="0" h="984885" w="2849879">
                <a:moveTo>
                  <a:pt x="0" y="984875"/>
                </a:moveTo>
                <a:lnTo>
                  <a:pt x="2849773" y="984875"/>
                </a:lnTo>
                <a:lnTo>
                  <a:pt x="2849773" y="0"/>
                </a:lnTo>
                <a:lnTo>
                  <a:pt x="0" y="0"/>
                </a:lnTo>
                <a:lnTo>
                  <a:pt x="0" y="984875"/>
                </a:lnTo>
                <a:close/>
              </a:path>
            </a:pathLst>
          </a:custGeom>
          <a:noFill/>
          <a:ln cap="flat" cmpd="sng" w="9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23"/>
          <p:cNvSpPr/>
          <p:nvPr/>
        </p:nvSpPr>
        <p:spPr>
          <a:xfrm>
            <a:off x="7848957" y="1593701"/>
            <a:ext cx="2849880" cy="984885"/>
          </a:xfrm>
          <a:custGeom>
            <a:rect b="b" l="l" r="r" t="t"/>
            <a:pathLst>
              <a:path extrusionOk="0" h="984885" w="2849879">
                <a:moveTo>
                  <a:pt x="0" y="984546"/>
                </a:moveTo>
                <a:lnTo>
                  <a:pt x="2849773" y="984546"/>
                </a:lnTo>
                <a:lnTo>
                  <a:pt x="2849773" y="0"/>
                </a:lnTo>
                <a:lnTo>
                  <a:pt x="0" y="0"/>
                </a:lnTo>
                <a:lnTo>
                  <a:pt x="0" y="98454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23"/>
          <p:cNvSpPr/>
          <p:nvPr/>
        </p:nvSpPr>
        <p:spPr>
          <a:xfrm>
            <a:off x="7848957" y="1593701"/>
            <a:ext cx="2849880" cy="984885"/>
          </a:xfrm>
          <a:custGeom>
            <a:rect b="b" l="l" r="r" t="t"/>
            <a:pathLst>
              <a:path extrusionOk="0" h="984885" w="2849879">
                <a:moveTo>
                  <a:pt x="0" y="984546"/>
                </a:moveTo>
                <a:lnTo>
                  <a:pt x="2849773" y="984546"/>
                </a:lnTo>
                <a:lnTo>
                  <a:pt x="2849773" y="0"/>
                </a:lnTo>
                <a:lnTo>
                  <a:pt x="0" y="0"/>
                </a:lnTo>
                <a:lnTo>
                  <a:pt x="0" y="984546"/>
                </a:lnTo>
                <a:close/>
              </a:path>
            </a:pathLst>
          </a:custGeom>
          <a:noFill/>
          <a:ln cap="flat" cmpd="sng" w="9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23"/>
          <p:cNvSpPr/>
          <p:nvPr/>
        </p:nvSpPr>
        <p:spPr>
          <a:xfrm>
            <a:off x="3312216" y="1577573"/>
            <a:ext cx="1038527" cy="754636"/>
          </a:xfrm>
          <a:custGeom>
            <a:rect b="b" l="l" r="r" t="t"/>
            <a:pathLst>
              <a:path extrusionOk="0" h="738505" w="1036954">
                <a:moveTo>
                  <a:pt x="0" y="738245"/>
                </a:moveTo>
                <a:lnTo>
                  <a:pt x="1036390" y="738245"/>
                </a:lnTo>
                <a:lnTo>
                  <a:pt x="1036390" y="0"/>
                </a:lnTo>
                <a:lnTo>
                  <a:pt x="0" y="0"/>
                </a:lnTo>
                <a:lnTo>
                  <a:pt x="0" y="738245"/>
                </a:lnTo>
                <a:close/>
              </a:path>
            </a:pathLst>
          </a:custGeom>
          <a:solidFill>
            <a:srgbClr val="00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23"/>
          <p:cNvSpPr/>
          <p:nvPr/>
        </p:nvSpPr>
        <p:spPr>
          <a:xfrm>
            <a:off x="3313788" y="1593703"/>
            <a:ext cx="1036955" cy="738505"/>
          </a:xfrm>
          <a:custGeom>
            <a:rect b="b" l="l" r="r" t="t"/>
            <a:pathLst>
              <a:path extrusionOk="0" h="738505" w="1036954">
                <a:moveTo>
                  <a:pt x="0" y="738245"/>
                </a:moveTo>
                <a:lnTo>
                  <a:pt x="1036390" y="738245"/>
                </a:lnTo>
                <a:lnTo>
                  <a:pt x="1036390" y="0"/>
                </a:lnTo>
                <a:lnTo>
                  <a:pt x="0" y="0"/>
                </a:lnTo>
                <a:lnTo>
                  <a:pt x="0" y="73824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23"/>
          <p:cNvSpPr txBox="1"/>
          <p:nvPr/>
        </p:nvSpPr>
        <p:spPr>
          <a:xfrm>
            <a:off x="3367274" y="1709510"/>
            <a:ext cx="1036955" cy="572401"/>
          </a:xfrm>
          <a:prstGeom prst="rect">
            <a:avLst/>
          </a:prstGeom>
          <a:noFill/>
          <a:ln>
            <a:noFill/>
          </a:ln>
        </p:spPr>
        <p:txBody>
          <a:bodyPr anchorCtr="0" anchor="t" bIns="0" lIns="0" spcFirstLastPara="1" rIns="0" wrap="square" tIns="12700">
            <a:spAutoFit/>
          </a:bodyPr>
          <a:lstStyle/>
          <a:p>
            <a:pPr indent="-318135" lvl="0" marL="360680" marR="33020" rtl="0" algn="l">
              <a:lnSpc>
                <a:spcPct val="101499"/>
              </a:lnSpc>
              <a:spcBef>
                <a:spcPts val="0"/>
              </a:spcBef>
              <a:spcAft>
                <a:spcPts val="0"/>
              </a:spcAft>
              <a:buNone/>
            </a:pPr>
            <a:r>
              <a:rPr lang="en-US" sz="1200">
                <a:solidFill>
                  <a:schemeClr val="dk1"/>
                </a:solidFill>
                <a:latin typeface="Calibri"/>
                <a:ea typeface="Calibri"/>
                <a:cs typeface="Calibri"/>
                <a:sym typeface="Calibri"/>
              </a:rPr>
              <a:t>Develop an overall  model</a:t>
            </a:r>
            <a:endParaRPr sz="1200">
              <a:solidFill>
                <a:schemeClr val="dk1"/>
              </a:solidFill>
              <a:latin typeface="Calibri"/>
              <a:ea typeface="Calibri"/>
              <a:cs typeface="Calibri"/>
              <a:sym typeface="Calibri"/>
            </a:endParaRPr>
          </a:p>
        </p:txBody>
      </p:sp>
      <p:sp>
        <p:nvSpPr>
          <p:cNvPr id="343" name="Google Shape;343;p23"/>
          <p:cNvSpPr/>
          <p:nvPr/>
        </p:nvSpPr>
        <p:spPr>
          <a:xfrm>
            <a:off x="4868255" y="1593703"/>
            <a:ext cx="1036319" cy="738505"/>
          </a:xfrm>
          <a:custGeom>
            <a:rect b="b" l="l" r="r" t="t"/>
            <a:pathLst>
              <a:path extrusionOk="0" h="738505" w="1036320">
                <a:moveTo>
                  <a:pt x="0" y="738245"/>
                </a:moveTo>
                <a:lnTo>
                  <a:pt x="1036044" y="738245"/>
                </a:lnTo>
                <a:lnTo>
                  <a:pt x="1036044" y="0"/>
                </a:lnTo>
                <a:lnTo>
                  <a:pt x="0" y="0"/>
                </a:lnTo>
                <a:lnTo>
                  <a:pt x="0" y="73824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23"/>
          <p:cNvSpPr/>
          <p:nvPr/>
        </p:nvSpPr>
        <p:spPr>
          <a:xfrm>
            <a:off x="4868255" y="1593703"/>
            <a:ext cx="1036319" cy="738505"/>
          </a:xfrm>
          <a:custGeom>
            <a:rect b="b" l="l" r="r" t="t"/>
            <a:pathLst>
              <a:path extrusionOk="0" h="738505" w="1036320">
                <a:moveTo>
                  <a:pt x="0" y="738245"/>
                </a:moveTo>
                <a:lnTo>
                  <a:pt x="1036044" y="738245"/>
                </a:lnTo>
                <a:lnTo>
                  <a:pt x="1036044" y="0"/>
                </a:lnTo>
                <a:lnTo>
                  <a:pt x="0" y="0"/>
                </a:lnTo>
                <a:lnTo>
                  <a:pt x="0" y="73824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23"/>
          <p:cNvSpPr txBox="1"/>
          <p:nvPr/>
        </p:nvSpPr>
        <p:spPr>
          <a:xfrm>
            <a:off x="4759757" y="1606608"/>
            <a:ext cx="1228746" cy="665695"/>
          </a:xfrm>
          <a:prstGeom prst="rect">
            <a:avLst/>
          </a:prstGeom>
          <a:noFill/>
          <a:ln>
            <a:noFill/>
          </a:ln>
        </p:spPr>
        <p:txBody>
          <a:bodyPr anchorCtr="0" anchor="t" bIns="0" lIns="0" spcFirstLastPara="1" rIns="0" wrap="square" tIns="12700">
            <a:spAutoFit/>
          </a:bodyPr>
          <a:lstStyle/>
          <a:p>
            <a:pPr indent="-330200" lvl="0" marL="447040" marR="107314" rtl="0" algn="l">
              <a:lnSpc>
                <a:spcPct val="101499"/>
              </a:lnSpc>
              <a:spcBef>
                <a:spcPts val="0"/>
              </a:spcBef>
              <a:spcAft>
                <a:spcPts val="0"/>
              </a:spcAft>
              <a:buNone/>
            </a:pPr>
            <a:r>
              <a:rPr lang="en-US" sz="1400">
                <a:solidFill>
                  <a:schemeClr val="dk1"/>
                </a:solidFill>
                <a:latin typeface="Calibri"/>
                <a:ea typeface="Calibri"/>
                <a:cs typeface="Calibri"/>
                <a:sym typeface="Calibri"/>
              </a:rPr>
              <a:t>Build</a:t>
            </a:r>
            <a:r>
              <a:rPr lang="en-US" sz="1400">
                <a:solidFill>
                  <a:schemeClr val="dk1"/>
                </a:solidFill>
                <a:latin typeface="Arial"/>
                <a:ea typeface="Arial"/>
                <a:cs typeface="Arial"/>
                <a:sym typeface="Arial"/>
              </a:rPr>
              <a:t> a features  list</a:t>
            </a:r>
            <a:endParaRPr sz="1400">
              <a:solidFill>
                <a:schemeClr val="dk1"/>
              </a:solidFill>
              <a:latin typeface="Arial"/>
              <a:ea typeface="Arial"/>
              <a:cs typeface="Arial"/>
              <a:sym typeface="Arial"/>
            </a:endParaRPr>
          </a:p>
        </p:txBody>
      </p:sp>
      <p:sp>
        <p:nvSpPr>
          <p:cNvPr id="346" name="Google Shape;346;p23"/>
          <p:cNvSpPr/>
          <p:nvPr/>
        </p:nvSpPr>
        <p:spPr>
          <a:xfrm>
            <a:off x="6422559" y="1593703"/>
            <a:ext cx="1038225" cy="738505"/>
          </a:xfrm>
          <a:custGeom>
            <a:rect b="b" l="l" r="r" t="t"/>
            <a:pathLst>
              <a:path extrusionOk="0" h="738505" w="1038225">
                <a:moveTo>
                  <a:pt x="0" y="738245"/>
                </a:moveTo>
                <a:lnTo>
                  <a:pt x="1037772" y="738245"/>
                </a:lnTo>
                <a:lnTo>
                  <a:pt x="1037772" y="0"/>
                </a:lnTo>
                <a:lnTo>
                  <a:pt x="0" y="0"/>
                </a:lnTo>
                <a:lnTo>
                  <a:pt x="0" y="73824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23"/>
          <p:cNvSpPr/>
          <p:nvPr/>
        </p:nvSpPr>
        <p:spPr>
          <a:xfrm>
            <a:off x="6422559" y="1593703"/>
            <a:ext cx="1038225" cy="738505"/>
          </a:xfrm>
          <a:custGeom>
            <a:rect b="b" l="l" r="r" t="t"/>
            <a:pathLst>
              <a:path extrusionOk="0" h="738505" w="1038225">
                <a:moveTo>
                  <a:pt x="0" y="738245"/>
                </a:moveTo>
                <a:lnTo>
                  <a:pt x="1037772" y="738245"/>
                </a:lnTo>
                <a:lnTo>
                  <a:pt x="1037772" y="0"/>
                </a:lnTo>
                <a:lnTo>
                  <a:pt x="0" y="0"/>
                </a:lnTo>
                <a:lnTo>
                  <a:pt x="0" y="73824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23"/>
          <p:cNvSpPr txBox="1"/>
          <p:nvPr/>
        </p:nvSpPr>
        <p:spPr>
          <a:xfrm>
            <a:off x="6422559" y="1872950"/>
            <a:ext cx="1038225" cy="445634"/>
          </a:xfrm>
          <a:prstGeom prst="rect">
            <a:avLst/>
          </a:prstGeom>
          <a:noFill/>
          <a:ln>
            <a:noFill/>
          </a:ln>
        </p:spPr>
        <p:txBody>
          <a:bodyPr anchorCtr="0" anchor="t" bIns="0" lIns="0" spcFirstLastPara="1" rIns="0" wrap="square" tIns="14600">
            <a:spAutoFit/>
          </a:bodyPr>
          <a:lstStyle/>
          <a:p>
            <a:pPr indent="0" lvl="0" marL="130810" marR="0" rtl="0" algn="l">
              <a:spcBef>
                <a:spcPts val="0"/>
              </a:spcBef>
              <a:spcAft>
                <a:spcPts val="0"/>
              </a:spcAft>
              <a:buNone/>
            </a:pPr>
            <a:r>
              <a:rPr lang="en-US" sz="1400">
                <a:solidFill>
                  <a:schemeClr val="dk1"/>
                </a:solidFill>
                <a:latin typeface="Arial"/>
                <a:ea typeface="Arial"/>
                <a:cs typeface="Arial"/>
                <a:sym typeface="Arial"/>
              </a:rPr>
              <a:t>Plan by </a:t>
            </a:r>
            <a:r>
              <a:rPr lang="en-US" sz="1400">
                <a:solidFill>
                  <a:schemeClr val="dk1"/>
                </a:solidFill>
                <a:latin typeface="Calibri"/>
                <a:ea typeface="Calibri"/>
                <a:cs typeface="Calibri"/>
                <a:sym typeface="Calibri"/>
              </a:rPr>
              <a:t>feature</a:t>
            </a:r>
            <a:endParaRPr sz="1400">
              <a:solidFill>
                <a:schemeClr val="dk1"/>
              </a:solidFill>
              <a:latin typeface="Calibri"/>
              <a:ea typeface="Calibri"/>
              <a:cs typeface="Calibri"/>
              <a:sym typeface="Calibri"/>
            </a:endParaRPr>
          </a:p>
        </p:txBody>
      </p:sp>
      <p:sp>
        <p:nvSpPr>
          <p:cNvPr id="349" name="Google Shape;349;p23"/>
          <p:cNvSpPr/>
          <p:nvPr/>
        </p:nvSpPr>
        <p:spPr>
          <a:xfrm>
            <a:off x="7978447" y="1716688"/>
            <a:ext cx="1036955" cy="739140"/>
          </a:xfrm>
          <a:custGeom>
            <a:rect b="b" l="l" r="r" t="t"/>
            <a:pathLst>
              <a:path extrusionOk="0" h="739139" w="1036954">
                <a:moveTo>
                  <a:pt x="0" y="738574"/>
                </a:moveTo>
                <a:lnTo>
                  <a:pt x="1036390" y="738574"/>
                </a:lnTo>
                <a:lnTo>
                  <a:pt x="1036390" y="0"/>
                </a:lnTo>
                <a:lnTo>
                  <a:pt x="0" y="0"/>
                </a:lnTo>
                <a:lnTo>
                  <a:pt x="0" y="73857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23"/>
          <p:cNvSpPr/>
          <p:nvPr/>
        </p:nvSpPr>
        <p:spPr>
          <a:xfrm>
            <a:off x="7978447" y="1716688"/>
            <a:ext cx="1036955" cy="739140"/>
          </a:xfrm>
          <a:custGeom>
            <a:rect b="b" l="l" r="r" t="t"/>
            <a:pathLst>
              <a:path extrusionOk="0" h="739139" w="1036954">
                <a:moveTo>
                  <a:pt x="0" y="738574"/>
                </a:moveTo>
                <a:lnTo>
                  <a:pt x="1036390" y="738574"/>
                </a:lnTo>
                <a:lnTo>
                  <a:pt x="1036390" y="0"/>
                </a:lnTo>
                <a:lnTo>
                  <a:pt x="0" y="0"/>
                </a:lnTo>
                <a:lnTo>
                  <a:pt x="0" y="73857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23"/>
          <p:cNvSpPr txBox="1"/>
          <p:nvPr/>
        </p:nvSpPr>
        <p:spPr>
          <a:xfrm>
            <a:off x="8113184" y="1718362"/>
            <a:ext cx="900430" cy="438582"/>
          </a:xfrm>
          <a:prstGeom prst="rect">
            <a:avLst/>
          </a:prstGeom>
          <a:solidFill>
            <a:srgbClr val="FFFFFF"/>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850">
                <a:solidFill>
                  <a:schemeClr val="dk1"/>
                </a:solidFill>
                <a:latin typeface="Arial"/>
                <a:ea typeface="Arial"/>
                <a:cs typeface="Arial"/>
                <a:sym typeface="Arial"/>
              </a:rPr>
              <a:t>Design by feature</a:t>
            </a:r>
            <a:endParaRPr sz="850">
              <a:solidFill>
                <a:schemeClr val="dk1"/>
              </a:solidFill>
              <a:latin typeface="Arial"/>
              <a:ea typeface="Arial"/>
              <a:cs typeface="Arial"/>
              <a:sym typeface="Arial"/>
            </a:endParaRPr>
          </a:p>
        </p:txBody>
      </p:sp>
      <p:sp>
        <p:nvSpPr>
          <p:cNvPr id="352" name="Google Shape;352;p23"/>
          <p:cNvSpPr/>
          <p:nvPr/>
        </p:nvSpPr>
        <p:spPr>
          <a:xfrm>
            <a:off x="9532896" y="1716688"/>
            <a:ext cx="1036955" cy="739140"/>
          </a:xfrm>
          <a:custGeom>
            <a:rect b="b" l="l" r="r" t="t"/>
            <a:pathLst>
              <a:path extrusionOk="0" h="739139" w="1036954">
                <a:moveTo>
                  <a:pt x="0" y="738574"/>
                </a:moveTo>
                <a:lnTo>
                  <a:pt x="1036390" y="738574"/>
                </a:lnTo>
                <a:lnTo>
                  <a:pt x="1036390" y="0"/>
                </a:lnTo>
                <a:lnTo>
                  <a:pt x="0" y="0"/>
                </a:lnTo>
                <a:lnTo>
                  <a:pt x="0" y="73857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p23"/>
          <p:cNvSpPr/>
          <p:nvPr/>
        </p:nvSpPr>
        <p:spPr>
          <a:xfrm>
            <a:off x="9532896" y="1716688"/>
            <a:ext cx="1036955" cy="739140"/>
          </a:xfrm>
          <a:custGeom>
            <a:rect b="b" l="l" r="r" t="t"/>
            <a:pathLst>
              <a:path extrusionOk="0" h="739139" w="1036954">
                <a:moveTo>
                  <a:pt x="0" y="738574"/>
                </a:moveTo>
                <a:lnTo>
                  <a:pt x="1036390" y="738574"/>
                </a:lnTo>
                <a:lnTo>
                  <a:pt x="1036390" y="0"/>
                </a:lnTo>
                <a:lnTo>
                  <a:pt x="0" y="0"/>
                </a:lnTo>
                <a:lnTo>
                  <a:pt x="0" y="73857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23"/>
          <p:cNvSpPr txBox="1"/>
          <p:nvPr/>
        </p:nvSpPr>
        <p:spPr>
          <a:xfrm>
            <a:off x="9534568" y="1718362"/>
            <a:ext cx="1033144" cy="438582"/>
          </a:xfrm>
          <a:prstGeom prst="rect">
            <a:avLst/>
          </a:prstGeom>
          <a:solidFill>
            <a:srgbClr val="FFFFFF"/>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113664" marR="0" rtl="0" algn="l">
              <a:spcBef>
                <a:spcPts val="0"/>
              </a:spcBef>
              <a:spcAft>
                <a:spcPts val="0"/>
              </a:spcAft>
              <a:buNone/>
            </a:pPr>
            <a:r>
              <a:rPr lang="en-US" sz="850">
                <a:solidFill>
                  <a:schemeClr val="dk1"/>
                </a:solidFill>
                <a:latin typeface="Arial"/>
                <a:ea typeface="Arial"/>
                <a:cs typeface="Arial"/>
                <a:sym typeface="Arial"/>
              </a:rPr>
              <a:t>Build by feature</a:t>
            </a:r>
            <a:endParaRPr sz="850">
              <a:solidFill>
                <a:schemeClr val="dk1"/>
              </a:solidFill>
              <a:latin typeface="Arial"/>
              <a:ea typeface="Arial"/>
              <a:cs typeface="Arial"/>
              <a:sym typeface="Arial"/>
            </a:endParaRPr>
          </a:p>
        </p:txBody>
      </p:sp>
      <p:sp>
        <p:nvSpPr>
          <p:cNvPr id="355" name="Google Shape;355;p23"/>
          <p:cNvSpPr/>
          <p:nvPr/>
        </p:nvSpPr>
        <p:spPr>
          <a:xfrm>
            <a:off x="4350182" y="1962989"/>
            <a:ext cx="409575" cy="0"/>
          </a:xfrm>
          <a:custGeom>
            <a:rect b="b" l="l" r="r" t="t"/>
            <a:pathLst>
              <a:path extrusionOk="0" h="120000" w="409575">
                <a:moveTo>
                  <a:pt x="0" y="0"/>
                </a:moveTo>
                <a:lnTo>
                  <a:pt x="40918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23"/>
          <p:cNvSpPr/>
          <p:nvPr/>
        </p:nvSpPr>
        <p:spPr>
          <a:xfrm>
            <a:off x="4748991" y="1924951"/>
            <a:ext cx="119380" cy="76200"/>
          </a:xfrm>
          <a:custGeom>
            <a:rect b="b" l="l" r="r" t="t"/>
            <a:pathLst>
              <a:path extrusionOk="0" h="76200" w="119379">
                <a:moveTo>
                  <a:pt x="0" y="0"/>
                </a:moveTo>
                <a:lnTo>
                  <a:pt x="0" y="75747"/>
                </a:lnTo>
                <a:lnTo>
                  <a:pt x="119262" y="38038"/>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23"/>
          <p:cNvSpPr/>
          <p:nvPr/>
        </p:nvSpPr>
        <p:spPr>
          <a:xfrm>
            <a:off x="5904313" y="1962989"/>
            <a:ext cx="409575" cy="0"/>
          </a:xfrm>
          <a:custGeom>
            <a:rect b="b" l="l" r="r" t="t"/>
            <a:pathLst>
              <a:path extrusionOk="0" h="120000" w="409575">
                <a:moveTo>
                  <a:pt x="0" y="0"/>
                </a:moveTo>
                <a:lnTo>
                  <a:pt x="40949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23"/>
          <p:cNvSpPr/>
          <p:nvPr/>
        </p:nvSpPr>
        <p:spPr>
          <a:xfrm>
            <a:off x="6303439" y="1924951"/>
            <a:ext cx="119380" cy="76200"/>
          </a:xfrm>
          <a:custGeom>
            <a:rect b="b" l="l" r="r" t="t"/>
            <a:pathLst>
              <a:path extrusionOk="0" h="76200" w="119379">
                <a:moveTo>
                  <a:pt x="0" y="0"/>
                </a:moveTo>
                <a:lnTo>
                  <a:pt x="0" y="75747"/>
                </a:lnTo>
                <a:lnTo>
                  <a:pt x="119118" y="38038"/>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23"/>
          <p:cNvSpPr/>
          <p:nvPr/>
        </p:nvSpPr>
        <p:spPr>
          <a:xfrm>
            <a:off x="9014793" y="2085975"/>
            <a:ext cx="407670" cy="0"/>
          </a:xfrm>
          <a:custGeom>
            <a:rect b="b" l="l" r="r" t="t"/>
            <a:pathLst>
              <a:path extrusionOk="0" h="120000" w="407670">
                <a:moveTo>
                  <a:pt x="0" y="0"/>
                </a:moveTo>
                <a:lnTo>
                  <a:pt x="40748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23"/>
          <p:cNvSpPr/>
          <p:nvPr/>
        </p:nvSpPr>
        <p:spPr>
          <a:xfrm>
            <a:off x="9413632" y="2048267"/>
            <a:ext cx="119380" cy="75565"/>
          </a:xfrm>
          <a:custGeom>
            <a:rect b="b" l="l" r="r" t="t"/>
            <a:pathLst>
              <a:path extrusionOk="0" h="75564" w="119379">
                <a:moveTo>
                  <a:pt x="0" y="0"/>
                </a:moveTo>
                <a:lnTo>
                  <a:pt x="0" y="75417"/>
                </a:lnTo>
                <a:lnTo>
                  <a:pt x="119262" y="37708"/>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23"/>
          <p:cNvSpPr/>
          <p:nvPr/>
        </p:nvSpPr>
        <p:spPr>
          <a:xfrm>
            <a:off x="7460346" y="1962989"/>
            <a:ext cx="259715" cy="0"/>
          </a:xfrm>
          <a:custGeom>
            <a:rect b="b" l="l" r="r" t="t"/>
            <a:pathLst>
              <a:path extrusionOk="0" h="120000" w="259715">
                <a:moveTo>
                  <a:pt x="0" y="0"/>
                </a:moveTo>
                <a:lnTo>
                  <a:pt x="259122" y="0"/>
                </a:lnTo>
              </a:path>
            </a:pathLst>
          </a:custGeom>
          <a:noFill/>
          <a:ln cap="flat" cmpd="sng" w="9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23"/>
          <p:cNvSpPr/>
          <p:nvPr/>
        </p:nvSpPr>
        <p:spPr>
          <a:xfrm>
            <a:off x="7709098" y="1918383"/>
            <a:ext cx="140335" cy="88900"/>
          </a:xfrm>
          <a:custGeom>
            <a:rect b="b" l="l" r="r" t="t"/>
            <a:pathLst>
              <a:path extrusionOk="0" h="88900" w="140334">
                <a:moveTo>
                  <a:pt x="0" y="0"/>
                </a:moveTo>
                <a:lnTo>
                  <a:pt x="0" y="88883"/>
                </a:lnTo>
                <a:lnTo>
                  <a:pt x="139860" y="44606"/>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23"/>
          <p:cNvSpPr/>
          <p:nvPr/>
        </p:nvSpPr>
        <p:spPr>
          <a:xfrm flipH="1" rot="10800000">
            <a:off x="1657600" y="1044145"/>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364" name="Google Shape;364;p23"/>
          <p:cNvGraphicFramePr/>
          <p:nvPr/>
        </p:nvGraphicFramePr>
        <p:xfrm>
          <a:off x="1200400" y="27572"/>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8" name="Shape 368"/>
        <p:cNvGrpSpPr/>
        <p:nvPr/>
      </p:nvGrpSpPr>
      <p:grpSpPr>
        <a:xfrm>
          <a:off x="0" y="0"/>
          <a:ext cx="0" cy="0"/>
          <a:chOff x="0" y="0"/>
          <a:chExt cx="0" cy="0"/>
        </a:xfrm>
      </p:grpSpPr>
      <p:sp>
        <p:nvSpPr>
          <p:cNvPr id="369" name="Google Shape;369;p24"/>
          <p:cNvSpPr/>
          <p:nvPr/>
        </p:nvSpPr>
        <p:spPr>
          <a:xfrm>
            <a:off x="626269" y="0"/>
            <a:ext cx="12192000" cy="6858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24"/>
          <p:cNvSpPr txBox="1"/>
          <p:nvPr>
            <p:ph type="title"/>
          </p:nvPr>
        </p:nvSpPr>
        <p:spPr>
          <a:xfrm>
            <a:off x="1962838" y="309360"/>
            <a:ext cx="8883569" cy="588366"/>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Process #2: Build a Features List</a:t>
            </a:r>
            <a:endParaRPr/>
          </a:p>
        </p:txBody>
      </p:sp>
      <p:sp>
        <p:nvSpPr>
          <p:cNvPr id="371" name="Google Shape;371;p24"/>
          <p:cNvSpPr txBox="1"/>
          <p:nvPr/>
        </p:nvSpPr>
        <p:spPr>
          <a:xfrm>
            <a:off x="770049" y="3675807"/>
            <a:ext cx="11963399" cy="3016210"/>
          </a:xfrm>
          <a:prstGeom prst="rect">
            <a:avLst/>
          </a:prstGeom>
          <a:solidFill>
            <a:srgbClr val="F2F2F2"/>
          </a:solidFill>
          <a:ln>
            <a:noFill/>
          </a:ln>
        </p:spPr>
        <p:txBody>
          <a:bodyPr anchorCtr="0" anchor="t" bIns="0" lIns="0" spcFirstLastPara="1" rIns="0" wrap="square" tIns="121900">
            <a:spAutoFit/>
          </a:bodyPr>
          <a:lstStyle/>
          <a:p>
            <a:pPr indent="0" lvl="0" marL="12700" marR="0" rtl="0" algn="l">
              <a:spcBef>
                <a:spcPts val="0"/>
              </a:spcBef>
              <a:spcAft>
                <a:spcPts val="0"/>
              </a:spcAft>
              <a:buNone/>
            </a:pPr>
            <a:r>
              <a:rPr b="1" i="1" lang="en-US" sz="2400">
                <a:solidFill>
                  <a:srgbClr val="404040"/>
                </a:solidFill>
                <a:latin typeface="Calibri"/>
                <a:ea typeface="Calibri"/>
                <a:cs typeface="Calibri"/>
                <a:sym typeface="Calibri"/>
              </a:rPr>
              <a:t>Who?   Feature List Team: domain experts, chief programmers, chief architect</a:t>
            </a:r>
            <a:endParaRPr b="1" i="1" sz="2400">
              <a:solidFill>
                <a:srgbClr val="404040"/>
              </a:solidFill>
              <a:latin typeface="Calibri"/>
              <a:ea typeface="Calibri"/>
              <a:cs typeface="Calibri"/>
              <a:sym typeface="Calibri"/>
            </a:endParaRPr>
          </a:p>
          <a:p>
            <a:pPr indent="0" lvl="0" marL="12700" marR="0" rtl="0" algn="l">
              <a:spcBef>
                <a:spcPts val="960"/>
              </a:spcBef>
              <a:spcAft>
                <a:spcPts val="0"/>
              </a:spcAft>
              <a:buNone/>
            </a:pPr>
            <a:r>
              <a:t/>
            </a:r>
            <a:endParaRPr sz="800">
              <a:solidFill>
                <a:schemeClr val="dk1"/>
              </a:solidFill>
              <a:latin typeface="Calibri"/>
              <a:ea typeface="Calibri"/>
              <a:cs typeface="Calibri"/>
              <a:sym typeface="Calibri"/>
            </a:endParaRPr>
          </a:p>
          <a:p>
            <a:pPr indent="-885825" lvl="0" marL="898525" marR="0" rtl="0" algn="l">
              <a:spcBef>
                <a:spcPts val="730"/>
              </a:spcBef>
              <a:spcAft>
                <a:spcPts val="0"/>
              </a:spcAft>
              <a:buClr>
                <a:srgbClr val="000066"/>
              </a:buClr>
              <a:buSzPts val="2400"/>
              <a:buFont typeface="Noto Sans Symbols"/>
              <a:buChar char="❖"/>
            </a:pPr>
            <a:r>
              <a:rPr b="1" i="1" lang="en-US" sz="2400">
                <a:solidFill>
                  <a:srgbClr val="000066"/>
                </a:solidFill>
                <a:latin typeface="Calibri"/>
                <a:ea typeface="Calibri"/>
                <a:cs typeface="Calibri"/>
                <a:sym typeface="Calibri"/>
              </a:rPr>
              <a:t>Functional decomposition of model developed in step 1</a:t>
            </a:r>
            <a:endParaRPr sz="2400">
              <a:solidFill>
                <a:srgbClr val="000066"/>
              </a:solidFill>
              <a:latin typeface="Calibri"/>
              <a:ea typeface="Calibri"/>
              <a:cs typeface="Calibri"/>
              <a:sym typeface="Calibri"/>
            </a:endParaRPr>
          </a:p>
          <a:p>
            <a:pPr indent="-885825" lvl="0" marL="898525" marR="0" rtl="0" algn="l">
              <a:spcBef>
                <a:spcPts val="735"/>
              </a:spcBef>
              <a:spcAft>
                <a:spcPts val="0"/>
              </a:spcAft>
              <a:buClr>
                <a:srgbClr val="000066"/>
              </a:buClr>
              <a:buSzPts val="2400"/>
              <a:buFont typeface="Noto Sans Symbols"/>
              <a:buChar char="❖"/>
            </a:pPr>
            <a:r>
              <a:rPr b="1" i="1" lang="en-US" sz="2400">
                <a:solidFill>
                  <a:srgbClr val="000066"/>
                </a:solidFill>
                <a:latin typeface="Calibri"/>
                <a:ea typeface="Calibri"/>
                <a:cs typeface="Calibri"/>
                <a:sym typeface="Calibri"/>
              </a:rPr>
              <a:t>Subject area to business activity to business activity step</a:t>
            </a:r>
            <a:endParaRPr sz="2400">
              <a:solidFill>
                <a:srgbClr val="000066"/>
              </a:solidFill>
              <a:latin typeface="Calibri"/>
              <a:ea typeface="Calibri"/>
              <a:cs typeface="Calibri"/>
              <a:sym typeface="Calibri"/>
            </a:endParaRPr>
          </a:p>
          <a:p>
            <a:pPr indent="-885825" lvl="0" marL="898525" marR="167005" rtl="0" algn="l">
              <a:lnSpc>
                <a:spcPct val="99166"/>
              </a:lnSpc>
              <a:spcBef>
                <a:spcPts val="1040"/>
              </a:spcBef>
              <a:spcAft>
                <a:spcPts val="0"/>
              </a:spcAft>
              <a:buClr>
                <a:srgbClr val="003300"/>
              </a:buClr>
              <a:buSzPts val="2400"/>
              <a:buFont typeface="Noto Sans Symbols"/>
              <a:buChar char="❖"/>
            </a:pPr>
            <a:r>
              <a:rPr b="1" i="1" lang="en-US" sz="2400">
                <a:solidFill>
                  <a:srgbClr val="003300"/>
                </a:solidFill>
                <a:latin typeface="Calibri"/>
                <a:ea typeface="Calibri"/>
                <a:cs typeface="Calibri"/>
                <a:sym typeface="Calibri"/>
              </a:rPr>
              <a:t>Feature is a business activity step, customer centric not technology  centric</a:t>
            </a:r>
            <a:endParaRPr sz="2400">
              <a:solidFill>
                <a:srgbClr val="003300"/>
              </a:solidFill>
              <a:latin typeface="Calibri"/>
              <a:ea typeface="Calibri"/>
              <a:cs typeface="Calibri"/>
              <a:sym typeface="Calibri"/>
            </a:endParaRPr>
          </a:p>
          <a:p>
            <a:pPr indent="-885825" lvl="0" marL="898525" marR="0" rtl="0" algn="l">
              <a:spcBef>
                <a:spcPts val="695"/>
              </a:spcBef>
              <a:spcAft>
                <a:spcPts val="0"/>
              </a:spcAft>
              <a:buClr>
                <a:srgbClr val="003300"/>
              </a:buClr>
              <a:buSzPts val="2400"/>
              <a:buFont typeface="Noto Sans Symbols"/>
              <a:buChar char="❖"/>
            </a:pPr>
            <a:r>
              <a:rPr b="1" i="1" lang="en-US" sz="2400">
                <a:solidFill>
                  <a:srgbClr val="003300"/>
                </a:solidFill>
                <a:latin typeface="Calibri"/>
                <a:ea typeface="Calibri"/>
                <a:cs typeface="Calibri"/>
                <a:sym typeface="Calibri"/>
              </a:rPr>
              <a:t>Nomenclature: &lt;action&gt; &lt;result&gt; &lt;object&gt;</a:t>
            </a:r>
            <a:endParaRPr sz="2400">
              <a:solidFill>
                <a:srgbClr val="003300"/>
              </a:solidFill>
              <a:latin typeface="Calibri"/>
              <a:ea typeface="Calibri"/>
              <a:cs typeface="Calibri"/>
              <a:sym typeface="Calibri"/>
            </a:endParaRPr>
          </a:p>
          <a:p>
            <a:pPr indent="-885825" lvl="0" marL="898525" marR="0" rtl="0" algn="l">
              <a:spcBef>
                <a:spcPts val="730"/>
              </a:spcBef>
              <a:spcAft>
                <a:spcPts val="0"/>
              </a:spcAft>
              <a:buClr>
                <a:srgbClr val="A50021"/>
              </a:buClr>
              <a:buSzPts val="2400"/>
              <a:buFont typeface="Noto Sans Symbols"/>
              <a:buChar char="❖"/>
            </a:pPr>
            <a:r>
              <a:rPr b="1" i="1" lang="en-US" sz="2400">
                <a:solidFill>
                  <a:srgbClr val="A50021"/>
                </a:solidFill>
                <a:latin typeface="Calibri"/>
                <a:ea typeface="Calibri"/>
                <a:cs typeface="Calibri"/>
                <a:sym typeface="Calibri"/>
              </a:rPr>
              <a:t>“Generate an account number for the new customer</a:t>
            </a:r>
            <a:endParaRPr sz="2400">
              <a:solidFill>
                <a:srgbClr val="A50021"/>
              </a:solidFill>
              <a:latin typeface="Calibri"/>
              <a:ea typeface="Calibri"/>
              <a:cs typeface="Calibri"/>
              <a:sym typeface="Calibri"/>
            </a:endParaRPr>
          </a:p>
        </p:txBody>
      </p:sp>
      <p:sp>
        <p:nvSpPr>
          <p:cNvPr id="372" name="Google Shape;372;p24"/>
          <p:cNvSpPr/>
          <p:nvPr/>
        </p:nvSpPr>
        <p:spPr>
          <a:xfrm>
            <a:off x="8496843" y="1454170"/>
            <a:ext cx="2849880" cy="986155"/>
          </a:xfrm>
          <a:custGeom>
            <a:rect b="b" l="l" r="r" t="t"/>
            <a:pathLst>
              <a:path extrusionOk="0" h="986155" w="2849879">
                <a:moveTo>
                  <a:pt x="0" y="985666"/>
                </a:moveTo>
                <a:lnTo>
                  <a:pt x="2849485" y="985666"/>
                </a:lnTo>
                <a:lnTo>
                  <a:pt x="2849485" y="0"/>
                </a:lnTo>
                <a:lnTo>
                  <a:pt x="0" y="0"/>
                </a:lnTo>
                <a:lnTo>
                  <a:pt x="0" y="98566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24"/>
          <p:cNvSpPr/>
          <p:nvPr/>
        </p:nvSpPr>
        <p:spPr>
          <a:xfrm>
            <a:off x="8496843" y="1454170"/>
            <a:ext cx="2849880" cy="986155"/>
          </a:xfrm>
          <a:custGeom>
            <a:rect b="b" l="l" r="r" t="t"/>
            <a:pathLst>
              <a:path extrusionOk="0" h="986155" w="2849879">
                <a:moveTo>
                  <a:pt x="0" y="985666"/>
                </a:moveTo>
                <a:lnTo>
                  <a:pt x="2849485" y="985666"/>
                </a:lnTo>
                <a:lnTo>
                  <a:pt x="2849485" y="0"/>
                </a:lnTo>
                <a:lnTo>
                  <a:pt x="0" y="0"/>
                </a:lnTo>
                <a:lnTo>
                  <a:pt x="0" y="985666"/>
                </a:lnTo>
                <a:close/>
              </a:path>
            </a:pathLst>
          </a:custGeom>
          <a:noFill/>
          <a:ln cap="flat" cmpd="sng" w="9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24"/>
          <p:cNvSpPr/>
          <p:nvPr/>
        </p:nvSpPr>
        <p:spPr>
          <a:xfrm>
            <a:off x="8367066" y="1577296"/>
            <a:ext cx="2849880" cy="986155"/>
          </a:xfrm>
          <a:custGeom>
            <a:rect b="b" l="l" r="r" t="t"/>
            <a:pathLst>
              <a:path extrusionOk="0" h="986155" w="2849879">
                <a:moveTo>
                  <a:pt x="0" y="985995"/>
                </a:moveTo>
                <a:lnTo>
                  <a:pt x="2849773" y="985995"/>
                </a:lnTo>
                <a:lnTo>
                  <a:pt x="2849773" y="0"/>
                </a:lnTo>
                <a:lnTo>
                  <a:pt x="0" y="0"/>
                </a:lnTo>
                <a:lnTo>
                  <a:pt x="0" y="98599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24"/>
          <p:cNvSpPr/>
          <p:nvPr/>
        </p:nvSpPr>
        <p:spPr>
          <a:xfrm>
            <a:off x="8367066" y="1577296"/>
            <a:ext cx="2849880" cy="986155"/>
          </a:xfrm>
          <a:custGeom>
            <a:rect b="b" l="l" r="r" t="t"/>
            <a:pathLst>
              <a:path extrusionOk="0" h="986155" w="2849879">
                <a:moveTo>
                  <a:pt x="0" y="985995"/>
                </a:moveTo>
                <a:lnTo>
                  <a:pt x="2849773" y="985995"/>
                </a:lnTo>
                <a:lnTo>
                  <a:pt x="2849773" y="0"/>
                </a:lnTo>
                <a:lnTo>
                  <a:pt x="0" y="0"/>
                </a:lnTo>
                <a:lnTo>
                  <a:pt x="0" y="985995"/>
                </a:lnTo>
                <a:close/>
              </a:path>
            </a:pathLst>
          </a:custGeom>
          <a:noFill/>
          <a:ln cap="flat" cmpd="sng" w="9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p24"/>
          <p:cNvSpPr/>
          <p:nvPr/>
        </p:nvSpPr>
        <p:spPr>
          <a:xfrm>
            <a:off x="8237577" y="1700750"/>
            <a:ext cx="2849880" cy="986155"/>
          </a:xfrm>
          <a:custGeom>
            <a:rect b="b" l="l" r="r" t="t"/>
            <a:pathLst>
              <a:path extrusionOk="0" h="986155" w="2849879">
                <a:moveTo>
                  <a:pt x="0" y="985666"/>
                </a:moveTo>
                <a:lnTo>
                  <a:pt x="2849773" y="985666"/>
                </a:lnTo>
                <a:lnTo>
                  <a:pt x="2849773" y="0"/>
                </a:lnTo>
                <a:lnTo>
                  <a:pt x="0" y="0"/>
                </a:lnTo>
                <a:lnTo>
                  <a:pt x="0" y="98566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24"/>
          <p:cNvSpPr/>
          <p:nvPr/>
        </p:nvSpPr>
        <p:spPr>
          <a:xfrm>
            <a:off x="8237577" y="1700751"/>
            <a:ext cx="2849880" cy="986155"/>
          </a:xfrm>
          <a:custGeom>
            <a:rect b="b" l="l" r="r" t="t"/>
            <a:pathLst>
              <a:path extrusionOk="0" h="986155" w="2849879">
                <a:moveTo>
                  <a:pt x="0" y="985666"/>
                </a:moveTo>
                <a:lnTo>
                  <a:pt x="2849773" y="985666"/>
                </a:lnTo>
                <a:lnTo>
                  <a:pt x="2849773" y="0"/>
                </a:lnTo>
                <a:lnTo>
                  <a:pt x="0" y="0"/>
                </a:lnTo>
                <a:lnTo>
                  <a:pt x="0" y="985666"/>
                </a:lnTo>
                <a:close/>
              </a:path>
            </a:pathLst>
          </a:custGeom>
          <a:noFill/>
          <a:ln cap="flat" cmpd="sng" w="9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 name="Google Shape;378;p24"/>
          <p:cNvSpPr txBox="1"/>
          <p:nvPr/>
        </p:nvSpPr>
        <p:spPr>
          <a:xfrm>
            <a:off x="3702408" y="1700751"/>
            <a:ext cx="1036955" cy="495136"/>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318135" lvl="0" marL="360680" marR="33020" rtl="0" algn="l">
              <a:lnSpc>
                <a:spcPct val="101600"/>
              </a:lnSpc>
              <a:spcBef>
                <a:spcPts val="745"/>
              </a:spcBef>
              <a:spcAft>
                <a:spcPts val="0"/>
              </a:spcAft>
              <a:buNone/>
            </a:pPr>
            <a:r>
              <a:rPr lang="en-US" sz="850">
                <a:solidFill>
                  <a:schemeClr val="dk1"/>
                </a:solidFill>
                <a:latin typeface="Arial"/>
                <a:ea typeface="Arial"/>
                <a:cs typeface="Arial"/>
                <a:sym typeface="Arial"/>
              </a:rPr>
              <a:t>Develop an overall  model</a:t>
            </a:r>
            <a:endParaRPr sz="850">
              <a:solidFill>
                <a:schemeClr val="dk1"/>
              </a:solidFill>
              <a:latin typeface="Arial"/>
              <a:ea typeface="Arial"/>
              <a:cs typeface="Arial"/>
              <a:sym typeface="Arial"/>
            </a:endParaRPr>
          </a:p>
        </p:txBody>
      </p:sp>
      <p:sp>
        <p:nvSpPr>
          <p:cNvPr id="379" name="Google Shape;379;p24"/>
          <p:cNvSpPr/>
          <p:nvPr/>
        </p:nvSpPr>
        <p:spPr>
          <a:xfrm>
            <a:off x="5256874" y="1700751"/>
            <a:ext cx="1036319" cy="739140"/>
          </a:xfrm>
          <a:custGeom>
            <a:rect b="b" l="l" r="r" t="t"/>
            <a:pathLst>
              <a:path extrusionOk="0" h="739139" w="1036320">
                <a:moveTo>
                  <a:pt x="0" y="739085"/>
                </a:moveTo>
                <a:lnTo>
                  <a:pt x="1036044" y="739085"/>
                </a:lnTo>
                <a:lnTo>
                  <a:pt x="1036044" y="0"/>
                </a:lnTo>
                <a:lnTo>
                  <a:pt x="0" y="0"/>
                </a:lnTo>
                <a:lnTo>
                  <a:pt x="0" y="739085"/>
                </a:lnTo>
                <a:close/>
              </a:path>
            </a:pathLst>
          </a:custGeom>
          <a:solidFill>
            <a:srgbClr val="00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24"/>
          <p:cNvSpPr/>
          <p:nvPr/>
        </p:nvSpPr>
        <p:spPr>
          <a:xfrm>
            <a:off x="5256874" y="1700751"/>
            <a:ext cx="1036319" cy="739140"/>
          </a:xfrm>
          <a:custGeom>
            <a:rect b="b" l="l" r="r" t="t"/>
            <a:pathLst>
              <a:path extrusionOk="0" h="739139" w="1036320">
                <a:moveTo>
                  <a:pt x="0" y="739085"/>
                </a:moveTo>
                <a:lnTo>
                  <a:pt x="1036044" y="739085"/>
                </a:lnTo>
                <a:lnTo>
                  <a:pt x="1036044" y="0"/>
                </a:lnTo>
                <a:lnTo>
                  <a:pt x="0" y="0"/>
                </a:lnTo>
                <a:lnTo>
                  <a:pt x="0" y="73908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p24"/>
          <p:cNvSpPr txBox="1"/>
          <p:nvPr/>
        </p:nvSpPr>
        <p:spPr>
          <a:xfrm>
            <a:off x="5256874" y="1914327"/>
            <a:ext cx="1036319" cy="289560"/>
          </a:xfrm>
          <a:prstGeom prst="rect">
            <a:avLst/>
          </a:prstGeom>
          <a:noFill/>
          <a:ln>
            <a:noFill/>
          </a:ln>
        </p:spPr>
        <p:txBody>
          <a:bodyPr anchorCtr="0" anchor="t" bIns="0" lIns="0" spcFirstLastPara="1" rIns="0" wrap="square" tIns="12700">
            <a:spAutoFit/>
          </a:bodyPr>
          <a:lstStyle/>
          <a:p>
            <a:pPr indent="-330200" lvl="0" marL="447040" marR="107314" rtl="0" algn="l">
              <a:lnSpc>
                <a:spcPct val="101600"/>
              </a:lnSpc>
              <a:spcBef>
                <a:spcPts val="0"/>
              </a:spcBef>
              <a:spcAft>
                <a:spcPts val="0"/>
              </a:spcAft>
              <a:buNone/>
            </a:pPr>
            <a:r>
              <a:rPr lang="en-US" sz="850">
                <a:solidFill>
                  <a:schemeClr val="dk1"/>
                </a:solidFill>
                <a:latin typeface="Arial"/>
                <a:ea typeface="Arial"/>
                <a:cs typeface="Arial"/>
                <a:sym typeface="Arial"/>
              </a:rPr>
              <a:t>Build a features  list</a:t>
            </a:r>
            <a:endParaRPr sz="850">
              <a:solidFill>
                <a:schemeClr val="dk1"/>
              </a:solidFill>
              <a:latin typeface="Arial"/>
              <a:ea typeface="Arial"/>
              <a:cs typeface="Arial"/>
              <a:sym typeface="Arial"/>
            </a:endParaRPr>
          </a:p>
        </p:txBody>
      </p:sp>
      <p:sp>
        <p:nvSpPr>
          <p:cNvPr id="382" name="Google Shape;382;p24"/>
          <p:cNvSpPr/>
          <p:nvPr/>
        </p:nvSpPr>
        <p:spPr>
          <a:xfrm>
            <a:off x="6811178" y="1700751"/>
            <a:ext cx="1038225" cy="739140"/>
          </a:xfrm>
          <a:custGeom>
            <a:rect b="b" l="l" r="r" t="t"/>
            <a:pathLst>
              <a:path extrusionOk="0" h="739139" w="1038225">
                <a:moveTo>
                  <a:pt x="0" y="739085"/>
                </a:moveTo>
                <a:lnTo>
                  <a:pt x="1037772" y="739085"/>
                </a:lnTo>
                <a:lnTo>
                  <a:pt x="1037772" y="0"/>
                </a:lnTo>
                <a:lnTo>
                  <a:pt x="0" y="0"/>
                </a:lnTo>
                <a:lnTo>
                  <a:pt x="0" y="73908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 name="Google Shape;383;p24"/>
          <p:cNvSpPr/>
          <p:nvPr/>
        </p:nvSpPr>
        <p:spPr>
          <a:xfrm>
            <a:off x="6811178" y="1700751"/>
            <a:ext cx="1038225" cy="739140"/>
          </a:xfrm>
          <a:custGeom>
            <a:rect b="b" l="l" r="r" t="t"/>
            <a:pathLst>
              <a:path extrusionOk="0" h="739139" w="1038225">
                <a:moveTo>
                  <a:pt x="0" y="739085"/>
                </a:moveTo>
                <a:lnTo>
                  <a:pt x="1037772" y="739085"/>
                </a:lnTo>
                <a:lnTo>
                  <a:pt x="1037772" y="0"/>
                </a:lnTo>
                <a:lnTo>
                  <a:pt x="0" y="0"/>
                </a:lnTo>
                <a:lnTo>
                  <a:pt x="0" y="73908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24"/>
          <p:cNvSpPr txBox="1"/>
          <p:nvPr/>
        </p:nvSpPr>
        <p:spPr>
          <a:xfrm>
            <a:off x="6811178" y="1980331"/>
            <a:ext cx="1038225" cy="145552"/>
          </a:xfrm>
          <a:prstGeom prst="rect">
            <a:avLst/>
          </a:prstGeom>
          <a:noFill/>
          <a:ln>
            <a:noFill/>
          </a:ln>
        </p:spPr>
        <p:txBody>
          <a:bodyPr anchorCtr="0" anchor="t" bIns="0" lIns="0" spcFirstLastPara="1" rIns="0" wrap="square" tIns="14600">
            <a:spAutoFit/>
          </a:bodyPr>
          <a:lstStyle/>
          <a:p>
            <a:pPr indent="0" lvl="0" marL="130810" marR="0" rtl="0" algn="l">
              <a:spcBef>
                <a:spcPts val="0"/>
              </a:spcBef>
              <a:spcAft>
                <a:spcPts val="0"/>
              </a:spcAft>
              <a:buNone/>
            </a:pPr>
            <a:r>
              <a:rPr lang="en-US" sz="850">
                <a:solidFill>
                  <a:schemeClr val="dk1"/>
                </a:solidFill>
                <a:latin typeface="Arial"/>
                <a:ea typeface="Arial"/>
                <a:cs typeface="Arial"/>
                <a:sym typeface="Arial"/>
              </a:rPr>
              <a:t>Plan by feature</a:t>
            </a:r>
            <a:endParaRPr sz="850">
              <a:solidFill>
                <a:schemeClr val="dk1"/>
              </a:solidFill>
              <a:latin typeface="Arial"/>
              <a:ea typeface="Arial"/>
              <a:cs typeface="Arial"/>
              <a:sym typeface="Arial"/>
            </a:endParaRPr>
          </a:p>
        </p:txBody>
      </p:sp>
      <p:sp>
        <p:nvSpPr>
          <p:cNvPr id="385" name="Google Shape;385;p24"/>
          <p:cNvSpPr/>
          <p:nvPr/>
        </p:nvSpPr>
        <p:spPr>
          <a:xfrm>
            <a:off x="8367067" y="1823878"/>
            <a:ext cx="1036955" cy="739775"/>
          </a:xfrm>
          <a:custGeom>
            <a:rect b="b" l="l" r="r" t="t"/>
            <a:pathLst>
              <a:path extrusionOk="0" h="739775" w="1036954">
                <a:moveTo>
                  <a:pt x="0" y="739414"/>
                </a:moveTo>
                <a:lnTo>
                  <a:pt x="1036390" y="739414"/>
                </a:lnTo>
                <a:lnTo>
                  <a:pt x="1036390" y="0"/>
                </a:lnTo>
                <a:lnTo>
                  <a:pt x="0" y="0"/>
                </a:lnTo>
                <a:lnTo>
                  <a:pt x="0" y="73941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24"/>
          <p:cNvSpPr/>
          <p:nvPr/>
        </p:nvSpPr>
        <p:spPr>
          <a:xfrm>
            <a:off x="8367067" y="1823878"/>
            <a:ext cx="1036955" cy="739775"/>
          </a:xfrm>
          <a:custGeom>
            <a:rect b="b" l="l" r="r" t="t"/>
            <a:pathLst>
              <a:path extrusionOk="0" h="739775" w="1036954">
                <a:moveTo>
                  <a:pt x="0" y="739414"/>
                </a:moveTo>
                <a:lnTo>
                  <a:pt x="1036390" y="739414"/>
                </a:lnTo>
                <a:lnTo>
                  <a:pt x="1036390" y="0"/>
                </a:lnTo>
                <a:lnTo>
                  <a:pt x="0" y="0"/>
                </a:lnTo>
                <a:lnTo>
                  <a:pt x="0" y="73941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24"/>
          <p:cNvSpPr txBox="1"/>
          <p:nvPr/>
        </p:nvSpPr>
        <p:spPr>
          <a:xfrm>
            <a:off x="8501809" y="1825552"/>
            <a:ext cx="900430" cy="438582"/>
          </a:xfrm>
          <a:prstGeom prst="rect">
            <a:avLst/>
          </a:prstGeom>
          <a:solidFill>
            <a:srgbClr val="FFFFFF"/>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0" lvl="0" marL="0" marR="0" rtl="0" algn="l">
              <a:spcBef>
                <a:spcPts val="5"/>
              </a:spcBef>
              <a:spcAft>
                <a:spcPts val="0"/>
              </a:spcAft>
              <a:buNone/>
            </a:pPr>
            <a:r>
              <a:t/>
            </a:r>
            <a:endParaRPr sz="1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850">
                <a:solidFill>
                  <a:schemeClr val="dk1"/>
                </a:solidFill>
                <a:latin typeface="Arial"/>
                <a:ea typeface="Arial"/>
                <a:cs typeface="Arial"/>
                <a:sym typeface="Arial"/>
              </a:rPr>
              <a:t>Design by feature</a:t>
            </a:r>
            <a:endParaRPr sz="850">
              <a:solidFill>
                <a:schemeClr val="dk1"/>
              </a:solidFill>
              <a:latin typeface="Arial"/>
              <a:ea typeface="Arial"/>
              <a:cs typeface="Arial"/>
              <a:sym typeface="Arial"/>
            </a:endParaRPr>
          </a:p>
        </p:txBody>
      </p:sp>
      <p:sp>
        <p:nvSpPr>
          <p:cNvPr id="388" name="Google Shape;388;p24"/>
          <p:cNvSpPr/>
          <p:nvPr/>
        </p:nvSpPr>
        <p:spPr>
          <a:xfrm>
            <a:off x="9921515" y="1823878"/>
            <a:ext cx="1036955" cy="739775"/>
          </a:xfrm>
          <a:custGeom>
            <a:rect b="b" l="l" r="r" t="t"/>
            <a:pathLst>
              <a:path extrusionOk="0" h="739775" w="1036954">
                <a:moveTo>
                  <a:pt x="0" y="739414"/>
                </a:moveTo>
                <a:lnTo>
                  <a:pt x="1036390" y="739414"/>
                </a:lnTo>
                <a:lnTo>
                  <a:pt x="1036390" y="0"/>
                </a:lnTo>
                <a:lnTo>
                  <a:pt x="0" y="0"/>
                </a:lnTo>
                <a:lnTo>
                  <a:pt x="0" y="73941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24"/>
          <p:cNvSpPr/>
          <p:nvPr/>
        </p:nvSpPr>
        <p:spPr>
          <a:xfrm>
            <a:off x="9921515" y="1823878"/>
            <a:ext cx="1036955" cy="739775"/>
          </a:xfrm>
          <a:custGeom>
            <a:rect b="b" l="l" r="r" t="t"/>
            <a:pathLst>
              <a:path extrusionOk="0" h="739775" w="1036954">
                <a:moveTo>
                  <a:pt x="0" y="739414"/>
                </a:moveTo>
                <a:lnTo>
                  <a:pt x="1036390" y="739414"/>
                </a:lnTo>
                <a:lnTo>
                  <a:pt x="1036390" y="0"/>
                </a:lnTo>
                <a:lnTo>
                  <a:pt x="0" y="0"/>
                </a:lnTo>
                <a:lnTo>
                  <a:pt x="0" y="73941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24"/>
          <p:cNvSpPr txBox="1"/>
          <p:nvPr/>
        </p:nvSpPr>
        <p:spPr>
          <a:xfrm>
            <a:off x="9923189" y="1825552"/>
            <a:ext cx="1033144" cy="438582"/>
          </a:xfrm>
          <a:prstGeom prst="rect">
            <a:avLst/>
          </a:prstGeom>
          <a:solidFill>
            <a:srgbClr val="FFFFFF"/>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0" lvl="0" marL="0" marR="0" rtl="0" algn="l">
              <a:spcBef>
                <a:spcPts val="5"/>
              </a:spcBef>
              <a:spcAft>
                <a:spcPts val="0"/>
              </a:spcAft>
              <a:buNone/>
            </a:pPr>
            <a:r>
              <a:t/>
            </a:r>
            <a:endParaRPr sz="1100">
              <a:solidFill>
                <a:schemeClr val="dk1"/>
              </a:solidFill>
              <a:latin typeface="Times New Roman"/>
              <a:ea typeface="Times New Roman"/>
              <a:cs typeface="Times New Roman"/>
              <a:sym typeface="Times New Roman"/>
            </a:endParaRPr>
          </a:p>
          <a:p>
            <a:pPr indent="0" lvl="0" marL="113664" marR="0" rtl="0" algn="l">
              <a:spcBef>
                <a:spcPts val="0"/>
              </a:spcBef>
              <a:spcAft>
                <a:spcPts val="0"/>
              </a:spcAft>
              <a:buNone/>
            </a:pPr>
            <a:r>
              <a:rPr lang="en-US" sz="850">
                <a:solidFill>
                  <a:schemeClr val="dk1"/>
                </a:solidFill>
                <a:latin typeface="Arial"/>
                <a:ea typeface="Arial"/>
                <a:cs typeface="Arial"/>
                <a:sym typeface="Arial"/>
              </a:rPr>
              <a:t>Build by feature</a:t>
            </a:r>
            <a:endParaRPr sz="850">
              <a:solidFill>
                <a:schemeClr val="dk1"/>
              </a:solidFill>
              <a:latin typeface="Arial"/>
              <a:ea typeface="Arial"/>
              <a:cs typeface="Arial"/>
              <a:sym typeface="Arial"/>
            </a:endParaRPr>
          </a:p>
        </p:txBody>
      </p:sp>
      <p:sp>
        <p:nvSpPr>
          <p:cNvPr id="391" name="Google Shape;391;p24"/>
          <p:cNvSpPr/>
          <p:nvPr/>
        </p:nvSpPr>
        <p:spPr>
          <a:xfrm>
            <a:off x="4738802" y="2070458"/>
            <a:ext cx="409575" cy="0"/>
          </a:xfrm>
          <a:custGeom>
            <a:rect b="b" l="l" r="r" t="t"/>
            <a:pathLst>
              <a:path extrusionOk="0" h="120000" w="409575">
                <a:moveTo>
                  <a:pt x="0" y="0"/>
                </a:moveTo>
                <a:lnTo>
                  <a:pt x="40918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24"/>
          <p:cNvSpPr/>
          <p:nvPr/>
        </p:nvSpPr>
        <p:spPr>
          <a:xfrm>
            <a:off x="5137611" y="2032377"/>
            <a:ext cx="119380" cy="76200"/>
          </a:xfrm>
          <a:custGeom>
            <a:rect b="b" l="l" r="r" t="t"/>
            <a:pathLst>
              <a:path extrusionOk="0" h="76200" w="119379">
                <a:moveTo>
                  <a:pt x="0" y="0"/>
                </a:moveTo>
                <a:lnTo>
                  <a:pt x="0" y="75833"/>
                </a:lnTo>
                <a:lnTo>
                  <a:pt x="119262" y="3808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24"/>
          <p:cNvSpPr/>
          <p:nvPr/>
        </p:nvSpPr>
        <p:spPr>
          <a:xfrm>
            <a:off x="6292933" y="2070458"/>
            <a:ext cx="409575" cy="0"/>
          </a:xfrm>
          <a:custGeom>
            <a:rect b="b" l="l" r="r" t="t"/>
            <a:pathLst>
              <a:path extrusionOk="0" h="120000" w="409575">
                <a:moveTo>
                  <a:pt x="0" y="0"/>
                </a:moveTo>
                <a:lnTo>
                  <a:pt x="40949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p24"/>
          <p:cNvSpPr/>
          <p:nvPr/>
        </p:nvSpPr>
        <p:spPr>
          <a:xfrm>
            <a:off x="6692059" y="2032377"/>
            <a:ext cx="119380" cy="76200"/>
          </a:xfrm>
          <a:custGeom>
            <a:rect b="b" l="l" r="r" t="t"/>
            <a:pathLst>
              <a:path extrusionOk="0" h="76200" w="119379">
                <a:moveTo>
                  <a:pt x="0" y="0"/>
                </a:moveTo>
                <a:lnTo>
                  <a:pt x="0" y="75833"/>
                </a:lnTo>
                <a:lnTo>
                  <a:pt x="119118" y="3808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24"/>
          <p:cNvSpPr/>
          <p:nvPr/>
        </p:nvSpPr>
        <p:spPr>
          <a:xfrm>
            <a:off x="9403413" y="2193584"/>
            <a:ext cx="407670" cy="0"/>
          </a:xfrm>
          <a:custGeom>
            <a:rect b="b" l="l" r="r" t="t"/>
            <a:pathLst>
              <a:path extrusionOk="0" h="120000" w="407670">
                <a:moveTo>
                  <a:pt x="0" y="0"/>
                </a:moveTo>
                <a:lnTo>
                  <a:pt x="40748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 name="Google Shape;396;p24"/>
          <p:cNvSpPr/>
          <p:nvPr/>
        </p:nvSpPr>
        <p:spPr>
          <a:xfrm>
            <a:off x="9802252" y="2155833"/>
            <a:ext cx="119380" cy="75565"/>
          </a:xfrm>
          <a:custGeom>
            <a:rect b="b" l="l" r="r" t="t"/>
            <a:pathLst>
              <a:path extrusionOk="0" h="75564" w="119379">
                <a:moveTo>
                  <a:pt x="0" y="0"/>
                </a:moveTo>
                <a:lnTo>
                  <a:pt x="0" y="75503"/>
                </a:lnTo>
                <a:lnTo>
                  <a:pt x="119262" y="3775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 name="Google Shape;397;p24"/>
          <p:cNvSpPr/>
          <p:nvPr/>
        </p:nvSpPr>
        <p:spPr>
          <a:xfrm>
            <a:off x="7848966" y="2070458"/>
            <a:ext cx="259715" cy="0"/>
          </a:xfrm>
          <a:custGeom>
            <a:rect b="b" l="l" r="r" t="t"/>
            <a:pathLst>
              <a:path extrusionOk="0" h="120000" w="259715">
                <a:moveTo>
                  <a:pt x="0" y="0"/>
                </a:moveTo>
                <a:lnTo>
                  <a:pt x="259122" y="0"/>
                </a:lnTo>
              </a:path>
            </a:pathLst>
          </a:custGeom>
          <a:noFill/>
          <a:ln cap="flat" cmpd="sng" w="9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 name="Google Shape;398;p24"/>
          <p:cNvSpPr/>
          <p:nvPr/>
        </p:nvSpPr>
        <p:spPr>
          <a:xfrm>
            <a:off x="8097718" y="2025802"/>
            <a:ext cx="140335" cy="89535"/>
          </a:xfrm>
          <a:custGeom>
            <a:rect b="b" l="l" r="r" t="t"/>
            <a:pathLst>
              <a:path extrusionOk="0" h="89535" w="140334">
                <a:moveTo>
                  <a:pt x="0" y="0"/>
                </a:moveTo>
                <a:lnTo>
                  <a:pt x="0" y="88984"/>
                </a:lnTo>
                <a:lnTo>
                  <a:pt x="139860" y="44657"/>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 name="Google Shape;399;p24"/>
          <p:cNvSpPr/>
          <p:nvPr/>
        </p:nvSpPr>
        <p:spPr>
          <a:xfrm flipH="1" rot="10800000">
            <a:off x="1657600" y="1044145"/>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400" name="Google Shape;400;p24"/>
          <p:cNvGraphicFramePr/>
          <p:nvPr/>
        </p:nvGraphicFramePr>
        <p:xfrm>
          <a:off x="1200400" y="27572"/>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4" name="Shape 404"/>
        <p:cNvGrpSpPr/>
        <p:nvPr/>
      </p:nvGrpSpPr>
      <p:grpSpPr>
        <a:xfrm>
          <a:off x="0" y="0"/>
          <a:ext cx="0" cy="0"/>
          <a:chOff x="0" y="0"/>
          <a:chExt cx="0" cy="0"/>
        </a:xfrm>
      </p:grpSpPr>
      <p:sp>
        <p:nvSpPr>
          <p:cNvPr id="405" name="Google Shape;405;p25"/>
          <p:cNvSpPr/>
          <p:nvPr/>
        </p:nvSpPr>
        <p:spPr>
          <a:xfrm>
            <a:off x="626269" y="0"/>
            <a:ext cx="12192000" cy="6858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25"/>
          <p:cNvSpPr txBox="1"/>
          <p:nvPr>
            <p:ph type="title"/>
          </p:nvPr>
        </p:nvSpPr>
        <p:spPr>
          <a:xfrm>
            <a:off x="2231731" y="330117"/>
            <a:ext cx="8958834" cy="588366"/>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Process #3: Plan By Feature</a:t>
            </a:r>
            <a:endParaRPr/>
          </a:p>
        </p:txBody>
      </p:sp>
      <p:sp>
        <p:nvSpPr>
          <p:cNvPr id="407" name="Google Shape;407;p25"/>
          <p:cNvSpPr txBox="1"/>
          <p:nvPr/>
        </p:nvSpPr>
        <p:spPr>
          <a:xfrm>
            <a:off x="700651" y="3337788"/>
            <a:ext cx="12043236" cy="3864519"/>
          </a:xfrm>
          <a:prstGeom prst="rect">
            <a:avLst/>
          </a:prstGeom>
          <a:solidFill>
            <a:srgbClr val="F2F2F2"/>
          </a:solidFill>
          <a:ln>
            <a:noFill/>
          </a:ln>
        </p:spPr>
        <p:txBody>
          <a:bodyPr anchorCtr="0" anchor="t" bIns="0" lIns="0" spcFirstLastPara="1" rIns="0" wrap="square" tIns="139050">
            <a:spAutoFit/>
          </a:bodyPr>
          <a:lstStyle/>
          <a:p>
            <a:pPr indent="-992188" lvl="0" marL="1260475" marR="0" rtl="0" algn="l">
              <a:spcBef>
                <a:spcPts val="0"/>
              </a:spcBef>
              <a:spcAft>
                <a:spcPts val="0"/>
              </a:spcAft>
              <a:buNone/>
            </a:pPr>
            <a:r>
              <a:rPr b="1" lang="en-US" sz="2400">
                <a:solidFill>
                  <a:srgbClr val="A50021"/>
                </a:solidFill>
                <a:latin typeface="Calibri"/>
                <a:ea typeface="Calibri"/>
                <a:cs typeface="Calibri"/>
                <a:sym typeface="Calibri"/>
              </a:rPr>
              <a:t>Who?   The Planning Team: the project manager, the development manager, and chief  programmers.</a:t>
            </a:r>
            <a:endParaRPr sz="2400">
              <a:solidFill>
                <a:srgbClr val="A50021"/>
              </a:solidFill>
              <a:latin typeface="Calibri"/>
              <a:ea typeface="Calibri"/>
              <a:cs typeface="Calibri"/>
              <a:sym typeface="Calibri"/>
            </a:endParaRPr>
          </a:p>
          <a:p>
            <a:pPr indent="-708025" lvl="0" marL="803275" marR="0" rtl="0" algn="l">
              <a:spcBef>
                <a:spcPts val="1000"/>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Group features into feature sets (one or more business activities)</a:t>
            </a:r>
            <a:endParaRPr sz="2400">
              <a:solidFill>
                <a:schemeClr val="dk1"/>
              </a:solidFill>
              <a:latin typeface="Calibri"/>
              <a:ea typeface="Calibri"/>
              <a:cs typeface="Calibri"/>
              <a:sym typeface="Calibri"/>
            </a:endParaRPr>
          </a:p>
          <a:p>
            <a:pPr indent="-708025" lvl="0" marL="803275" marR="0" rtl="0" algn="l">
              <a:spcBef>
                <a:spcPts val="1000"/>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Prioritize based on customer need</a:t>
            </a:r>
            <a:endParaRPr sz="2400">
              <a:solidFill>
                <a:schemeClr val="dk1"/>
              </a:solidFill>
              <a:latin typeface="Calibri"/>
              <a:ea typeface="Calibri"/>
              <a:cs typeface="Calibri"/>
              <a:sym typeface="Calibri"/>
            </a:endParaRPr>
          </a:p>
          <a:p>
            <a:pPr indent="-708025" lvl="0" marL="803275" marR="0" rtl="0" algn="l">
              <a:spcBef>
                <a:spcPts val="994"/>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Establish completion dates (MM/YYYY)</a:t>
            </a:r>
            <a:endParaRPr sz="2400">
              <a:solidFill>
                <a:schemeClr val="dk1"/>
              </a:solidFill>
              <a:latin typeface="Calibri"/>
              <a:ea typeface="Calibri"/>
              <a:cs typeface="Calibri"/>
              <a:sym typeface="Calibri"/>
            </a:endParaRPr>
          </a:p>
          <a:p>
            <a:pPr indent="-708025" lvl="0" marL="803275" marR="0" rtl="0" algn="l">
              <a:spcBef>
                <a:spcPts val="1005"/>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Assign responsibilities to team members</a:t>
            </a:r>
            <a:endParaRPr sz="2400">
              <a:solidFill>
                <a:schemeClr val="dk1"/>
              </a:solidFill>
              <a:latin typeface="Calibri"/>
              <a:ea typeface="Calibri"/>
              <a:cs typeface="Calibri"/>
              <a:sym typeface="Calibri"/>
            </a:endParaRPr>
          </a:p>
          <a:p>
            <a:pPr indent="-342900" lvl="0" marL="1876425" marR="0" rtl="0" algn="l">
              <a:spcBef>
                <a:spcPts val="1010"/>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Determine Class Owners</a:t>
            </a:r>
            <a:endParaRPr b="1" sz="2400">
              <a:solidFill>
                <a:schemeClr val="dk1"/>
              </a:solidFill>
              <a:latin typeface="Calibri"/>
              <a:ea typeface="Calibri"/>
              <a:cs typeface="Calibri"/>
              <a:sym typeface="Calibri"/>
            </a:endParaRPr>
          </a:p>
          <a:p>
            <a:pPr indent="-342900" lvl="0" marL="1876425" marR="0" rtl="0" algn="l">
              <a:spcBef>
                <a:spcPts val="994"/>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Assign feature sets to chief programmers</a:t>
            </a:r>
            <a:endParaRPr b="1" sz="2400">
              <a:solidFill>
                <a:schemeClr val="dk1"/>
              </a:solidFill>
              <a:latin typeface="Calibri"/>
              <a:ea typeface="Calibri"/>
              <a:cs typeface="Calibri"/>
              <a:sym typeface="Calibri"/>
            </a:endParaRPr>
          </a:p>
        </p:txBody>
      </p:sp>
      <p:sp>
        <p:nvSpPr>
          <p:cNvPr id="408" name="Google Shape;408;p25"/>
          <p:cNvSpPr/>
          <p:nvPr/>
        </p:nvSpPr>
        <p:spPr>
          <a:xfrm>
            <a:off x="8313964" y="1365779"/>
            <a:ext cx="2849880" cy="986155"/>
          </a:xfrm>
          <a:custGeom>
            <a:rect b="b" l="l" r="r" t="t"/>
            <a:pathLst>
              <a:path extrusionOk="0" h="986155" w="2849879">
                <a:moveTo>
                  <a:pt x="0" y="985666"/>
                </a:moveTo>
                <a:lnTo>
                  <a:pt x="2849485" y="985666"/>
                </a:lnTo>
                <a:lnTo>
                  <a:pt x="2849485" y="0"/>
                </a:lnTo>
                <a:lnTo>
                  <a:pt x="0" y="0"/>
                </a:lnTo>
                <a:lnTo>
                  <a:pt x="0" y="98566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25"/>
          <p:cNvSpPr/>
          <p:nvPr/>
        </p:nvSpPr>
        <p:spPr>
          <a:xfrm>
            <a:off x="8313964" y="1365779"/>
            <a:ext cx="2849880" cy="986155"/>
          </a:xfrm>
          <a:custGeom>
            <a:rect b="b" l="l" r="r" t="t"/>
            <a:pathLst>
              <a:path extrusionOk="0" h="986155" w="2849879">
                <a:moveTo>
                  <a:pt x="0" y="985666"/>
                </a:moveTo>
                <a:lnTo>
                  <a:pt x="2849485" y="985666"/>
                </a:lnTo>
                <a:lnTo>
                  <a:pt x="2849485" y="0"/>
                </a:lnTo>
                <a:lnTo>
                  <a:pt x="0" y="0"/>
                </a:lnTo>
                <a:lnTo>
                  <a:pt x="0" y="985666"/>
                </a:lnTo>
                <a:close/>
              </a:path>
            </a:pathLst>
          </a:custGeom>
          <a:noFill/>
          <a:ln cap="flat" cmpd="sng" w="9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25"/>
          <p:cNvSpPr/>
          <p:nvPr/>
        </p:nvSpPr>
        <p:spPr>
          <a:xfrm>
            <a:off x="8184186" y="1488905"/>
            <a:ext cx="2849880" cy="986155"/>
          </a:xfrm>
          <a:custGeom>
            <a:rect b="b" l="l" r="r" t="t"/>
            <a:pathLst>
              <a:path extrusionOk="0" h="986155" w="2849879">
                <a:moveTo>
                  <a:pt x="0" y="985995"/>
                </a:moveTo>
                <a:lnTo>
                  <a:pt x="2849773" y="985996"/>
                </a:lnTo>
                <a:lnTo>
                  <a:pt x="2849773" y="0"/>
                </a:lnTo>
                <a:lnTo>
                  <a:pt x="0" y="0"/>
                </a:lnTo>
                <a:lnTo>
                  <a:pt x="0" y="98599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Google Shape;411;p25"/>
          <p:cNvSpPr/>
          <p:nvPr/>
        </p:nvSpPr>
        <p:spPr>
          <a:xfrm>
            <a:off x="8184186" y="1488905"/>
            <a:ext cx="2849880" cy="986155"/>
          </a:xfrm>
          <a:custGeom>
            <a:rect b="b" l="l" r="r" t="t"/>
            <a:pathLst>
              <a:path extrusionOk="0" h="986155" w="2849879">
                <a:moveTo>
                  <a:pt x="0" y="985995"/>
                </a:moveTo>
                <a:lnTo>
                  <a:pt x="2849773" y="985996"/>
                </a:lnTo>
                <a:lnTo>
                  <a:pt x="2849773" y="0"/>
                </a:lnTo>
                <a:lnTo>
                  <a:pt x="0" y="0"/>
                </a:lnTo>
                <a:lnTo>
                  <a:pt x="0" y="985995"/>
                </a:lnTo>
                <a:close/>
              </a:path>
            </a:pathLst>
          </a:custGeom>
          <a:noFill/>
          <a:ln cap="flat" cmpd="sng" w="9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25"/>
          <p:cNvSpPr/>
          <p:nvPr/>
        </p:nvSpPr>
        <p:spPr>
          <a:xfrm>
            <a:off x="8054697" y="1612359"/>
            <a:ext cx="2849880" cy="986155"/>
          </a:xfrm>
          <a:custGeom>
            <a:rect b="b" l="l" r="r" t="t"/>
            <a:pathLst>
              <a:path extrusionOk="0" h="986155" w="2849879">
                <a:moveTo>
                  <a:pt x="0" y="985666"/>
                </a:moveTo>
                <a:lnTo>
                  <a:pt x="2849773" y="985666"/>
                </a:lnTo>
                <a:lnTo>
                  <a:pt x="2849773" y="0"/>
                </a:lnTo>
                <a:lnTo>
                  <a:pt x="0" y="0"/>
                </a:lnTo>
                <a:lnTo>
                  <a:pt x="0" y="98566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25"/>
          <p:cNvSpPr/>
          <p:nvPr/>
        </p:nvSpPr>
        <p:spPr>
          <a:xfrm>
            <a:off x="8054697" y="1612359"/>
            <a:ext cx="2849880" cy="986155"/>
          </a:xfrm>
          <a:custGeom>
            <a:rect b="b" l="l" r="r" t="t"/>
            <a:pathLst>
              <a:path extrusionOk="0" h="986155" w="2849879">
                <a:moveTo>
                  <a:pt x="0" y="985666"/>
                </a:moveTo>
                <a:lnTo>
                  <a:pt x="2849773" y="985666"/>
                </a:lnTo>
                <a:lnTo>
                  <a:pt x="2849773" y="0"/>
                </a:lnTo>
                <a:lnTo>
                  <a:pt x="0" y="0"/>
                </a:lnTo>
                <a:lnTo>
                  <a:pt x="0" y="985666"/>
                </a:lnTo>
                <a:close/>
              </a:path>
            </a:pathLst>
          </a:custGeom>
          <a:noFill/>
          <a:ln cap="flat" cmpd="sng" w="9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25"/>
          <p:cNvSpPr txBox="1"/>
          <p:nvPr/>
        </p:nvSpPr>
        <p:spPr>
          <a:xfrm>
            <a:off x="3519528" y="1612359"/>
            <a:ext cx="1036955" cy="495136"/>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318135" lvl="0" marL="360680" marR="33020" rtl="0" algn="l">
              <a:lnSpc>
                <a:spcPct val="101600"/>
              </a:lnSpc>
              <a:spcBef>
                <a:spcPts val="745"/>
              </a:spcBef>
              <a:spcAft>
                <a:spcPts val="0"/>
              </a:spcAft>
              <a:buNone/>
            </a:pPr>
            <a:r>
              <a:rPr lang="en-US" sz="850">
                <a:solidFill>
                  <a:schemeClr val="dk1"/>
                </a:solidFill>
                <a:latin typeface="Arial"/>
                <a:ea typeface="Arial"/>
                <a:cs typeface="Arial"/>
                <a:sym typeface="Arial"/>
              </a:rPr>
              <a:t>Develop an overall  model</a:t>
            </a:r>
            <a:endParaRPr sz="850">
              <a:solidFill>
                <a:schemeClr val="dk1"/>
              </a:solidFill>
              <a:latin typeface="Arial"/>
              <a:ea typeface="Arial"/>
              <a:cs typeface="Arial"/>
              <a:sym typeface="Arial"/>
            </a:endParaRPr>
          </a:p>
        </p:txBody>
      </p:sp>
      <p:sp>
        <p:nvSpPr>
          <p:cNvPr id="415" name="Google Shape;415;p25"/>
          <p:cNvSpPr txBox="1"/>
          <p:nvPr/>
        </p:nvSpPr>
        <p:spPr>
          <a:xfrm>
            <a:off x="5073995" y="1612359"/>
            <a:ext cx="1036319" cy="495136"/>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330200" lvl="0" marL="447040" marR="107314" rtl="0" algn="l">
              <a:lnSpc>
                <a:spcPct val="101600"/>
              </a:lnSpc>
              <a:spcBef>
                <a:spcPts val="745"/>
              </a:spcBef>
              <a:spcAft>
                <a:spcPts val="0"/>
              </a:spcAft>
              <a:buNone/>
            </a:pPr>
            <a:r>
              <a:rPr lang="en-US" sz="850">
                <a:solidFill>
                  <a:schemeClr val="dk1"/>
                </a:solidFill>
                <a:latin typeface="Arial"/>
                <a:ea typeface="Arial"/>
                <a:cs typeface="Arial"/>
                <a:sym typeface="Arial"/>
              </a:rPr>
              <a:t>Build a features  list</a:t>
            </a:r>
            <a:endParaRPr sz="850">
              <a:solidFill>
                <a:schemeClr val="dk1"/>
              </a:solidFill>
              <a:latin typeface="Arial"/>
              <a:ea typeface="Arial"/>
              <a:cs typeface="Arial"/>
              <a:sym typeface="Arial"/>
            </a:endParaRPr>
          </a:p>
        </p:txBody>
      </p:sp>
      <p:sp>
        <p:nvSpPr>
          <p:cNvPr id="416" name="Google Shape;416;p25"/>
          <p:cNvSpPr/>
          <p:nvPr/>
        </p:nvSpPr>
        <p:spPr>
          <a:xfrm>
            <a:off x="6628298" y="1612359"/>
            <a:ext cx="1038225" cy="739140"/>
          </a:xfrm>
          <a:custGeom>
            <a:rect b="b" l="l" r="r" t="t"/>
            <a:pathLst>
              <a:path extrusionOk="0" h="739139" w="1038225">
                <a:moveTo>
                  <a:pt x="0" y="739085"/>
                </a:moveTo>
                <a:lnTo>
                  <a:pt x="1037772" y="739085"/>
                </a:lnTo>
                <a:lnTo>
                  <a:pt x="1037772" y="0"/>
                </a:lnTo>
                <a:lnTo>
                  <a:pt x="0" y="0"/>
                </a:lnTo>
                <a:lnTo>
                  <a:pt x="0" y="739085"/>
                </a:lnTo>
                <a:close/>
              </a:path>
            </a:pathLst>
          </a:custGeom>
          <a:solidFill>
            <a:srgbClr val="00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 name="Google Shape;417;p25"/>
          <p:cNvSpPr/>
          <p:nvPr/>
        </p:nvSpPr>
        <p:spPr>
          <a:xfrm>
            <a:off x="6628298" y="1612359"/>
            <a:ext cx="1038225" cy="739140"/>
          </a:xfrm>
          <a:custGeom>
            <a:rect b="b" l="l" r="r" t="t"/>
            <a:pathLst>
              <a:path extrusionOk="0" h="739139" w="1038225">
                <a:moveTo>
                  <a:pt x="0" y="739085"/>
                </a:moveTo>
                <a:lnTo>
                  <a:pt x="1037772" y="739085"/>
                </a:lnTo>
                <a:lnTo>
                  <a:pt x="1037772" y="0"/>
                </a:lnTo>
                <a:lnTo>
                  <a:pt x="0" y="0"/>
                </a:lnTo>
                <a:lnTo>
                  <a:pt x="0" y="73908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p25"/>
          <p:cNvSpPr txBox="1"/>
          <p:nvPr/>
        </p:nvSpPr>
        <p:spPr>
          <a:xfrm>
            <a:off x="6628298" y="1891939"/>
            <a:ext cx="1038225" cy="145552"/>
          </a:xfrm>
          <a:prstGeom prst="rect">
            <a:avLst/>
          </a:prstGeom>
          <a:noFill/>
          <a:ln>
            <a:noFill/>
          </a:ln>
        </p:spPr>
        <p:txBody>
          <a:bodyPr anchorCtr="0" anchor="t" bIns="0" lIns="0" spcFirstLastPara="1" rIns="0" wrap="square" tIns="14600">
            <a:spAutoFit/>
          </a:bodyPr>
          <a:lstStyle/>
          <a:p>
            <a:pPr indent="0" lvl="0" marL="130810" marR="0" rtl="0" algn="l">
              <a:spcBef>
                <a:spcPts val="0"/>
              </a:spcBef>
              <a:spcAft>
                <a:spcPts val="0"/>
              </a:spcAft>
              <a:buNone/>
            </a:pPr>
            <a:r>
              <a:rPr lang="en-US" sz="850">
                <a:solidFill>
                  <a:schemeClr val="dk1"/>
                </a:solidFill>
                <a:latin typeface="Arial"/>
                <a:ea typeface="Arial"/>
                <a:cs typeface="Arial"/>
                <a:sym typeface="Arial"/>
              </a:rPr>
              <a:t>Plan by feature</a:t>
            </a:r>
            <a:endParaRPr sz="850">
              <a:solidFill>
                <a:schemeClr val="dk1"/>
              </a:solidFill>
              <a:latin typeface="Arial"/>
              <a:ea typeface="Arial"/>
              <a:cs typeface="Arial"/>
              <a:sym typeface="Arial"/>
            </a:endParaRPr>
          </a:p>
        </p:txBody>
      </p:sp>
      <p:sp>
        <p:nvSpPr>
          <p:cNvPr id="419" name="Google Shape;419;p25"/>
          <p:cNvSpPr/>
          <p:nvPr/>
        </p:nvSpPr>
        <p:spPr>
          <a:xfrm>
            <a:off x="8184187" y="1735486"/>
            <a:ext cx="1036955" cy="739775"/>
          </a:xfrm>
          <a:custGeom>
            <a:rect b="b" l="l" r="r" t="t"/>
            <a:pathLst>
              <a:path extrusionOk="0" h="739775" w="1036954">
                <a:moveTo>
                  <a:pt x="0" y="739414"/>
                </a:moveTo>
                <a:lnTo>
                  <a:pt x="1036390" y="739414"/>
                </a:lnTo>
                <a:lnTo>
                  <a:pt x="1036390" y="0"/>
                </a:lnTo>
                <a:lnTo>
                  <a:pt x="0" y="0"/>
                </a:lnTo>
                <a:lnTo>
                  <a:pt x="0" y="73941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 name="Google Shape;420;p25"/>
          <p:cNvSpPr/>
          <p:nvPr/>
        </p:nvSpPr>
        <p:spPr>
          <a:xfrm>
            <a:off x="8184187" y="1735486"/>
            <a:ext cx="1036955" cy="739775"/>
          </a:xfrm>
          <a:custGeom>
            <a:rect b="b" l="l" r="r" t="t"/>
            <a:pathLst>
              <a:path extrusionOk="0" h="739775" w="1036954">
                <a:moveTo>
                  <a:pt x="0" y="739414"/>
                </a:moveTo>
                <a:lnTo>
                  <a:pt x="1036390" y="739414"/>
                </a:lnTo>
                <a:lnTo>
                  <a:pt x="1036390" y="0"/>
                </a:lnTo>
                <a:lnTo>
                  <a:pt x="0" y="0"/>
                </a:lnTo>
                <a:lnTo>
                  <a:pt x="0" y="73941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 name="Google Shape;421;p25"/>
          <p:cNvSpPr txBox="1"/>
          <p:nvPr/>
        </p:nvSpPr>
        <p:spPr>
          <a:xfrm>
            <a:off x="8318929" y="1737160"/>
            <a:ext cx="900430" cy="438582"/>
          </a:xfrm>
          <a:prstGeom prst="rect">
            <a:avLst/>
          </a:prstGeom>
          <a:solidFill>
            <a:srgbClr val="FFFFFF"/>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0" lvl="0" marL="0" marR="0" rtl="0" algn="l">
              <a:spcBef>
                <a:spcPts val="5"/>
              </a:spcBef>
              <a:spcAft>
                <a:spcPts val="0"/>
              </a:spcAft>
              <a:buNone/>
            </a:pPr>
            <a:r>
              <a:t/>
            </a:r>
            <a:endParaRPr sz="1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850">
                <a:solidFill>
                  <a:schemeClr val="dk1"/>
                </a:solidFill>
                <a:latin typeface="Arial"/>
                <a:ea typeface="Arial"/>
                <a:cs typeface="Arial"/>
                <a:sym typeface="Arial"/>
              </a:rPr>
              <a:t>Design by feature</a:t>
            </a:r>
            <a:endParaRPr sz="850">
              <a:solidFill>
                <a:schemeClr val="dk1"/>
              </a:solidFill>
              <a:latin typeface="Arial"/>
              <a:ea typeface="Arial"/>
              <a:cs typeface="Arial"/>
              <a:sym typeface="Arial"/>
            </a:endParaRPr>
          </a:p>
        </p:txBody>
      </p:sp>
      <p:sp>
        <p:nvSpPr>
          <p:cNvPr id="422" name="Google Shape;422;p25"/>
          <p:cNvSpPr/>
          <p:nvPr/>
        </p:nvSpPr>
        <p:spPr>
          <a:xfrm>
            <a:off x="9738636" y="1735486"/>
            <a:ext cx="1036955" cy="739775"/>
          </a:xfrm>
          <a:custGeom>
            <a:rect b="b" l="l" r="r" t="t"/>
            <a:pathLst>
              <a:path extrusionOk="0" h="739775" w="1036954">
                <a:moveTo>
                  <a:pt x="0" y="739414"/>
                </a:moveTo>
                <a:lnTo>
                  <a:pt x="1036390" y="739414"/>
                </a:lnTo>
                <a:lnTo>
                  <a:pt x="1036390" y="0"/>
                </a:lnTo>
                <a:lnTo>
                  <a:pt x="0" y="0"/>
                </a:lnTo>
                <a:lnTo>
                  <a:pt x="0" y="73941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 name="Google Shape;423;p25"/>
          <p:cNvSpPr/>
          <p:nvPr/>
        </p:nvSpPr>
        <p:spPr>
          <a:xfrm>
            <a:off x="9738636" y="1735486"/>
            <a:ext cx="1036955" cy="739775"/>
          </a:xfrm>
          <a:custGeom>
            <a:rect b="b" l="l" r="r" t="t"/>
            <a:pathLst>
              <a:path extrusionOk="0" h="739775" w="1036954">
                <a:moveTo>
                  <a:pt x="0" y="739414"/>
                </a:moveTo>
                <a:lnTo>
                  <a:pt x="1036390" y="739414"/>
                </a:lnTo>
                <a:lnTo>
                  <a:pt x="1036390" y="0"/>
                </a:lnTo>
                <a:lnTo>
                  <a:pt x="0" y="0"/>
                </a:lnTo>
                <a:lnTo>
                  <a:pt x="0" y="73941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 name="Google Shape;424;p25"/>
          <p:cNvSpPr txBox="1"/>
          <p:nvPr/>
        </p:nvSpPr>
        <p:spPr>
          <a:xfrm>
            <a:off x="9740309" y="1737160"/>
            <a:ext cx="1033144" cy="438582"/>
          </a:xfrm>
          <a:prstGeom prst="rect">
            <a:avLst/>
          </a:prstGeom>
          <a:solidFill>
            <a:srgbClr val="FFFFFF"/>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0" lvl="0" marL="0" marR="0" rtl="0" algn="l">
              <a:spcBef>
                <a:spcPts val="5"/>
              </a:spcBef>
              <a:spcAft>
                <a:spcPts val="0"/>
              </a:spcAft>
              <a:buNone/>
            </a:pPr>
            <a:r>
              <a:t/>
            </a:r>
            <a:endParaRPr sz="1100">
              <a:solidFill>
                <a:schemeClr val="dk1"/>
              </a:solidFill>
              <a:latin typeface="Times New Roman"/>
              <a:ea typeface="Times New Roman"/>
              <a:cs typeface="Times New Roman"/>
              <a:sym typeface="Times New Roman"/>
            </a:endParaRPr>
          </a:p>
          <a:p>
            <a:pPr indent="0" lvl="0" marL="113664" marR="0" rtl="0" algn="l">
              <a:spcBef>
                <a:spcPts val="0"/>
              </a:spcBef>
              <a:spcAft>
                <a:spcPts val="0"/>
              </a:spcAft>
              <a:buNone/>
            </a:pPr>
            <a:r>
              <a:rPr lang="en-US" sz="850">
                <a:solidFill>
                  <a:schemeClr val="dk1"/>
                </a:solidFill>
                <a:latin typeface="Arial"/>
                <a:ea typeface="Arial"/>
                <a:cs typeface="Arial"/>
                <a:sym typeface="Arial"/>
              </a:rPr>
              <a:t>Build by feature</a:t>
            </a:r>
            <a:endParaRPr sz="850">
              <a:solidFill>
                <a:schemeClr val="dk1"/>
              </a:solidFill>
              <a:latin typeface="Arial"/>
              <a:ea typeface="Arial"/>
              <a:cs typeface="Arial"/>
              <a:sym typeface="Arial"/>
            </a:endParaRPr>
          </a:p>
        </p:txBody>
      </p:sp>
      <p:sp>
        <p:nvSpPr>
          <p:cNvPr id="425" name="Google Shape;425;p25"/>
          <p:cNvSpPr/>
          <p:nvPr/>
        </p:nvSpPr>
        <p:spPr>
          <a:xfrm>
            <a:off x="4555922" y="1982066"/>
            <a:ext cx="409575" cy="0"/>
          </a:xfrm>
          <a:custGeom>
            <a:rect b="b" l="l" r="r" t="t"/>
            <a:pathLst>
              <a:path extrusionOk="0" h="120000" w="409575">
                <a:moveTo>
                  <a:pt x="0" y="0"/>
                </a:moveTo>
                <a:lnTo>
                  <a:pt x="40918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 name="Google Shape;426;p25"/>
          <p:cNvSpPr/>
          <p:nvPr/>
        </p:nvSpPr>
        <p:spPr>
          <a:xfrm>
            <a:off x="4954731" y="1943985"/>
            <a:ext cx="119380" cy="76200"/>
          </a:xfrm>
          <a:custGeom>
            <a:rect b="b" l="l" r="r" t="t"/>
            <a:pathLst>
              <a:path extrusionOk="0" h="76200" w="119379">
                <a:moveTo>
                  <a:pt x="0" y="0"/>
                </a:moveTo>
                <a:lnTo>
                  <a:pt x="0" y="75833"/>
                </a:lnTo>
                <a:lnTo>
                  <a:pt x="119262" y="3808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25"/>
          <p:cNvSpPr/>
          <p:nvPr/>
        </p:nvSpPr>
        <p:spPr>
          <a:xfrm>
            <a:off x="6110053" y="1982066"/>
            <a:ext cx="409575" cy="0"/>
          </a:xfrm>
          <a:custGeom>
            <a:rect b="b" l="l" r="r" t="t"/>
            <a:pathLst>
              <a:path extrusionOk="0" h="120000" w="409575">
                <a:moveTo>
                  <a:pt x="0" y="0"/>
                </a:moveTo>
                <a:lnTo>
                  <a:pt x="40949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 name="Google Shape;428;p25"/>
          <p:cNvSpPr/>
          <p:nvPr/>
        </p:nvSpPr>
        <p:spPr>
          <a:xfrm>
            <a:off x="6509179" y="1943985"/>
            <a:ext cx="119380" cy="76200"/>
          </a:xfrm>
          <a:custGeom>
            <a:rect b="b" l="l" r="r" t="t"/>
            <a:pathLst>
              <a:path extrusionOk="0" h="76200" w="119379">
                <a:moveTo>
                  <a:pt x="0" y="0"/>
                </a:moveTo>
                <a:lnTo>
                  <a:pt x="0" y="75833"/>
                </a:lnTo>
                <a:lnTo>
                  <a:pt x="119118" y="3808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p25"/>
          <p:cNvSpPr/>
          <p:nvPr/>
        </p:nvSpPr>
        <p:spPr>
          <a:xfrm>
            <a:off x="9220533" y="2105192"/>
            <a:ext cx="407670" cy="0"/>
          </a:xfrm>
          <a:custGeom>
            <a:rect b="b" l="l" r="r" t="t"/>
            <a:pathLst>
              <a:path extrusionOk="0" h="120000" w="407670">
                <a:moveTo>
                  <a:pt x="0" y="0"/>
                </a:moveTo>
                <a:lnTo>
                  <a:pt x="40748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25"/>
          <p:cNvSpPr/>
          <p:nvPr/>
        </p:nvSpPr>
        <p:spPr>
          <a:xfrm>
            <a:off x="9619372" y="2067442"/>
            <a:ext cx="119380" cy="75565"/>
          </a:xfrm>
          <a:custGeom>
            <a:rect b="b" l="l" r="r" t="t"/>
            <a:pathLst>
              <a:path extrusionOk="0" h="75564" w="119379">
                <a:moveTo>
                  <a:pt x="0" y="0"/>
                </a:moveTo>
                <a:lnTo>
                  <a:pt x="0" y="75503"/>
                </a:lnTo>
                <a:lnTo>
                  <a:pt x="119262" y="3775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25"/>
          <p:cNvSpPr/>
          <p:nvPr/>
        </p:nvSpPr>
        <p:spPr>
          <a:xfrm>
            <a:off x="7666086" y="1982066"/>
            <a:ext cx="259715" cy="0"/>
          </a:xfrm>
          <a:custGeom>
            <a:rect b="b" l="l" r="r" t="t"/>
            <a:pathLst>
              <a:path extrusionOk="0" h="120000" w="259715">
                <a:moveTo>
                  <a:pt x="0" y="0"/>
                </a:moveTo>
                <a:lnTo>
                  <a:pt x="259122" y="0"/>
                </a:lnTo>
              </a:path>
            </a:pathLst>
          </a:custGeom>
          <a:noFill/>
          <a:ln cap="flat" cmpd="sng" w="9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25"/>
          <p:cNvSpPr/>
          <p:nvPr/>
        </p:nvSpPr>
        <p:spPr>
          <a:xfrm>
            <a:off x="7914838" y="1937410"/>
            <a:ext cx="140335" cy="89535"/>
          </a:xfrm>
          <a:custGeom>
            <a:rect b="b" l="l" r="r" t="t"/>
            <a:pathLst>
              <a:path extrusionOk="0" h="89535" w="140334">
                <a:moveTo>
                  <a:pt x="0" y="0"/>
                </a:moveTo>
                <a:lnTo>
                  <a:pt x="0" y="88984"/>
                </a:lnTo>
                <a:lnTo>
                  <a:pt x="139860" y="44657"/>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 name="Google Shape;433;p25"/>
          <p:cNvSpPr/>
          <p:nvPr/>
        </p:nvSpPr>
        <p:spPr>
          <a:xfrm flipH="1" rot="10800000">
            <a:off x="1657600" y="1044145"/>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434" name="Google Shape;434;p25"/>
          <p:cNvGraphicFramePr/>
          <p:nvPr/>
        </p:nvGraphicFramePr>
        <p:xfrm>
          <a:off x="1200400" y="27572"/>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8" name="Shape 438"/>
        <p:cNvGrpSpPr/>
        <p:nvPr/>
      </p:nvGrpSpPr>
      <p:grpSpPr>
        <a:xfrm>
          <a:off x="0" y="0"/>
          <a:ext cx="0" cy="0"/>
          <a:chOff x="0" y="0"/>
          <a:chExt cx="0" cy="0"/>
        </a:xfrm>
      </p:grpSpPr>
      <p:sp>
        <p:nvSpPr>
          <p:cNvPr id="439" name="Google Shape;439;p26"/>
          <p:cNvSpPr/>
          <p:nvPr/>
        </p:nvSpPr>
        <p:spPr>
          <a:xfrm>
            <a:off x="626269" y="0"/>
            <a:ext cx="12192000" cy="6858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26"/>
          <p:cNvSpPr txBox="1"/>
          <p:nvPr>
            <p:ph type="title"/>
          </p:nvPr>
        </p:nvSpPr>
        <p:spPr>
          <a:xfrm>
            <a:off x="1736746" y="374404"/>
            <a:ext cx="9064853" cy="588366"/>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Process #4: Design By Feature</a:t>
            </a:r>
            <a:endParaRPr/>
          </a:p>
        </p:txBody>
      </p:sp>
      <p:sp>
        <p:nvSpPr>
          <p:cNvPr id="441" name="Google Shape;441;p26"/>
          <p:cNvSpPr txBox="1"/>
          <p:nvPr/>
        </p:nvSpPr>
        <p:spPr>
          <a:xfrm>
            <a:off x="854869" y="3789959"/>
            <a:ext cx="11353800" cy="3236142"/>
          </a:xfrm>
          <a:prstGeom prst="rect">
            <a:avLst/>
          </a:prstGeom>
          <a:solidFill>
            <a:srgbClr val="F2F2F2"/>
          </a:solidFill>
          <a:ln>
            <a:noFill/>
          </a:ln>
        </p:spPr>
        <p:txBody>
          <a:bodyPr anchorCtr="0" anchor="t" bIns="0" lIns="0" spcFirstLastPara="1" rIns="0" wrap="square" tIns="139050">
            <a:spAutoFit/>
          </a:bodyPr>
          <a:lstStyle/>
          <a:p>
            <a:pPr indent="0" lvl="0" marL="12700" marR="0" rtl="0" algn="l">
              <a:spcBef>
                <a:spcPts val="0"/>
              </a:spcBef>
              <a:spcAft>
                <a:spcPts val="0"/>
              </a:spcAft>
              <a:buNone/>
            </a:pPr>
            <a:r>
              <a:rPr b="1" lang="en-US" sz="2400">
                <a:solidFill>
                  <a:srgbClr val="660066"/>
                </a:solidFill>
                <a:latin typeface="Calibri"/>
                <a:ea typeface="Calibri"/>
                <a:cs typeface="Calibri"/>
                <a:sym typeface="Calibri"/>
              </a:rPr>
              <a:t>Who?   The Feature Team: chief programmer, class owners</a:t>
            </a:r>
            <a:endParaRPr b="1" sz="2400">
              <a:solidFill>
                <a:srgbClr val="660066"/>
              </a:solidFill>
              <a:latin typeface="Calibri"/>
              <a:ea typeface="Calibri"/>
              <a:cs typeface="Calibri"/>
              <a:sym typeface="Calibri"/>
            </a:endParaRPr>
          </a:p>
          <a:p>
            <a:pPr indent="0" lvl="0" marL="12700" marR="0" rtl="0" algn="l">
              <a:spcBef>
                <a:spcPts val="1095"/>
              </a:spcBef>
              <a:spcAft>
                <a:spcPts val="0"/>
              </a:spcAft>
              <a:buNone/>
            </a:pPr>
            <a:r>
              <a:t/>
            </a:r>
            <a:endParaRPr sz="800">
              <a:solidFill>
                <a:schemeClr val="dk1"/>
              </a:solidFill>
              <a:latin typeface="Calibri"/>
              <a:ea typeface="Calibri"/>
              <a:cs typeface="Calibri"/>
              <a:sym typeface="Calibri"/>
            </a:endParaRPr>
          </a:p>
          <a:p>
            <a:pPr indent="-725488" lvl="0" marL="725488" marR="0" rtl="0" algn="l">
              <a:spcBef>
                <a:spcPts val="994"/>
              </a:spcBef>
              <a:spcAft>
                <a:spcPts val="0"/>
              </a:spcAft>
              <a:buClr>
                <a:srgbClr val="000066"/>
              </a:buClr>
              <a:buSzPts val="2400"/>
              <a:buFont typeface="Noto Sans Symbols"/>
              <a:buChar char="❖"/>
            </a:pPr>
            <a:r>
              <a:rPr b="1" lang="en-US" sz="2400">
                <a:solidFill>
                  <a:srgbClr val="000066"/>
                </a:solidFill>
                <a:latin typeface="Calibri"/>
                <a:ea typeface="Calibri"/>
                <a:cs typeface="Calibri"/>
                <a:sym typeface="Calibri"/>
              </a:rPr>
              <a:t>Form Feature Teams</a:t>
            </a:r>
            <a:endParaRPr sz="2400">
              <a:solidFill>
                <a:srgbClr val="000066"/>
              </a:solidFill>
              <a:latin typeface="Calibri"/>
              <a:ea typeface="Calibri"/>
              <a:cs typeface="Calibri"/>
              <a:sym typeface="Calibri"/>
            </a:endParaRPr>
          </a:p>
          <a:p>
            <a:pPr indent="-725488" lvl="0" marL="725488" marR="0" rtl="0" algn="l">
              <a:spcBef>
                <a:spcPts val="1010"/>
              </a:spcBef>
              <a:spcAft>
                <a:spcPts val="0"/>
              </a:spcAft>
              <a:buClr>
                <a:srgbClr val="000066"/>
              </a:buClr>
              <a:buSzPts val="2400"/>
              <a:buFont typeface="Noto Sans Symbols"/>
              <a:buChar char="❖"/>
            </a:pPr>
            <a:r>
              <a:rPr b="1" lang="en-US" sz="2400">
                <a:solidFill>
                  <a:srgbClr val="000066"/>
                </a:solidFill>
                <a:latin typeface="Calibri"/>
                <a:ea typeface="Calibri"/>
                <a:cs typeface="Calibri"/>
                <a:sym typeface="Calibri"/>
              </a:rPr>
              <a:t>Team members collaborate on the full low level analysis and design</a:t>
            </a:r>
            <a:endParaRPr sz="2400">
              <a:solidFill>
                <a:srgbClr val="000066"/>
              </a:solidFill>
              <a:latin typeface="Calibri"/>
              <a:ea typeface="Calibri"/>
              <a:cs typeface="Calibri"/>
              <a:sym typeface="Calibri"/>
            </a:endParaRPr>
          </a:p>
          <a:p>
            <a:pPr indent="-725488" lvl="0" marL="725488" marR="0" rtl="0" algn="l">
              <a:spcBef>
                <a:spcPts val="994"/>
              </a:spcBef>
              <a:spcAft>
                <a:spcPts val="0"/>
              </a:spcAft>
              <a:buClr>
                <a:srgbClr val="CC3300"/>
              </a:buClr>
              <a:buSzPts val="2400"/>
              <a:buFont typeface="Noto Sans Symbols"/>
              <a:buChar char="❖"/>
            </a:pPr>
            <a:r>
              <a:rPr b="1" lang="en-US" sz="2400">
                <a:solidFill>
                  <a:srgbClr val="CC3300"/>
                </a:solidFill>
                <a:latin typeface="Calibri"/>
                <a:ea typeface="Calibri"/>
                <a:cs typeface="Calibri"/>
                <a:sym typeface="Calibri"/>
              </a:rPr>
              <a:t>Certain features may require teams to bring in domain experts</a:t>
            </a:r>
            <a:endParaRPr sz="2400">
              <a:solidFill>
                <a:srgbClr val="CC3300"/>
              </a:solidFill>
              <a:latin typeface="Calibri"/>
              <a:ea typeface="Calibri"/>
              <a:cs typeface="Calibri"/>
              <a:sym typeface="Calibri"/>
            </a:endParaRPr>
          </a:p>
          <a:p>
            <a:pPr indent="-725488" lvl="0" marL="725488" marR="0" rtl="0" algn="l">
              <a:spcBef>
                <a:spcPts val="1000"/>
              </a:spcBef>
              <a:spcAft>
                <a:spcPts val="0"/>
              </a:spcAft>
              <a:buClr>
                <a:srgbClr val="CC3300"/>
              </a:buClr>
              <a:buSzPts val="2400"/>
              <a:buFont typeface="Noto Sans Symbols"/>
              <a:buChar char="❖"/>
            </a:pPr>
            <a:r>
              <a:rPr b="1" lang="en-US" sz="2400">
                <a:solidFill>
                  <a:srgbClr val="CC3300"/>
                </a:solidFill>
                <a:latin typeface="Calibri"/>
                <a:ea typeface="Calibri"/>
                <a:cs typeface="Calibri"/>
                <a:sym typeface="Calibri"/>
              </a:rPr>
              <a:t>Teams need to update the model artifact to support their changes</a:t>
            </a:r>
            <a:endParaRPr sz="2400">
              <a:solidFill>
                <a:srgbClr val="CC3300"/>
              </a:solidFill>
              <a:latin typeface="Calibri"/>
              <a:ea typeface="Calibri"/>
              <a:cs typeface="Calibri"/>
              <a:sym typeface="Calibri"/>
            </a:endParaRPr>
          </a:p>
          <a:p>
            <a:pPr indent="-725488" lvl="0" marL="725488" marR="0" rtl="0" algn="l">
              <a:spcBef>
                <a:spcPts val="790"/>
              </a:spcBef>
              <a:spcAft>
                <a:spcPts val="0"/>
              </a:spcAft>
              <a:buClr>
                <a:srgbClr val="000066"/>
              </a:buClr>
              <a:buSzPts val="2400"/>
              <a:buFont typeface="Noto Sans Symbols"/>
              <a:buChar char="❖"/>
            </a:pPr>
            <a:r>
              <a:rPr b="1" lang="en-US" sz="2400">
                <a:solidFill>
                  <a:srgbClr val="000066"/>
                </a:solidFill>
                <a:latin typeface="Calibri"/>
                <a:ea typeface="Calibri"/>
                <a:cs typeface="Calibri"/>
                <a:sym typeface="Calibri"/>
              </a:rPr>
              <a:t>Fleshes out class and object design, create sequence diagrams as necessary</a:t>
            </a:r>
            <a:endParaRPr sz="2400">
              <a:solidFill>
                <a:srgbClr val="000066"/>
              </a:solidFill>
              <a:latin typeface="Calibri"/>
              <a:ea typeface="Calibri"/>
              <a:cs typeface="Calibri"/>
              <a:sym typeface="Calibri"/>
            </a:endParaRPr>
          </a:p>
        </p:txBody>
      </p:sp>
      <p:sp>
        <p:nvSpPr>
          <p:cNvPr id="442" name="Google Shape;442;p26"/>
          <p:cNvSpPr/>
          <p:nvPr/>
        </p:nvSpPr>
        <p:spPr>
          <a:xfrm>
            <a:off x="8275864" y="1929659"/>
            <a:ext cx="2849880" cy="986155"/>
          </a:xfrm>
          <a:custGeom>
            <a:rect b="b" l="l" r="r" t="t"/>
            <a:pathLst>
              <a:path extrusionOk="0" h="986155" w="2849879">
                <a:moveTo>
                  <a:pt x="0" y="985666"/>
                </a:moveTo>
                <a:lnTo>
                  <a:pt x="2849485" y="985666"/>
                </a:lnTo>
                <a:lnTo>
                  <a:pt x="2849485" y="0"/>
                </a:lnTo>
                <a:lnTo>
                  <a:pt x="0" y="0"/>
                </a:lnTo>
                <a:lnTo>
                  <a:pt x="0" y="98566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26"/>
          <p:cNvSpPr/>
          <p:nvPr/>
        </p:nvSpPr>
        <p:spPr>
          <a:xfrm>
            <a:off x="8275864" y="1929659"/>
            <a:ext cx="2849880" cy="986155"/>
          </a:xfrm>
          <a:custGeom>
            <a:rect b="b" l="l" r="r" t="t"/>
            <a:pathLst>
              <a:path extrusionOk="0" h="986155" w="2849879">
                <a:moveTo>
                  <a:pt x="0" y="985666"/>
                </a:moveTo>
                <a:lnTo>
                  <a:pt x="2849485" y="985666"/>
                </a:lnTo>
                <a:lnTo>
                  <a:pt x="2849485" y="0"/>
                </a:lnTo>
                <a:lnTo>
                  <a:pt x="0" y="0"/>
                </a:lnTo>
                <a:lnTo>
                  <a:pt x="0" y="985666"/>
                </a:lnTo>
                <a:close/>
              </a:path>
            </a:pathLst>
          </a:custGeom>
          <a:noFill/>
          <a:ln cap="flat" cmpd="sng" w="9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26"/>
          <p:cNvSpPr/>
          <p:nvPr/>
        </p:nvSpPr>
        <p:spPr>
          <a:xfrm>
            <a:off x="8146086" y="2052785"/>
            <a:ext cx="2849880" cy="986155"/>
          </a:xfrm>
          <a:custGeom>
            <a:rect b="b" l="l" r="r" t="t"/>
            <a:pathLst>
              <a:path extrusionOk="0" h="986155" w="2849879">
                <a:moveTo>
                  <a:pt x="0" y="985995"/>
                </a:moveTo>
                <a:lnTo>
                  <a:pt x="2849773" y="985996"/>
                </a:lnTo>
                <a:lnTo>
                  <a:pt x="2849773" y="0"/>
                </a:lnTo>
                <a:lnTo>
                  <a:pt x="0" y="0"/>
                </a:lnTo>
                <a:lnTo>
                  <a:pt x="0" y="98599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Google Shape;445;p26"/>
          <p:cNvSpPr/>
          <p:nvPr/>
        </p:nvSpPr>
        <p:spPr>
          <a:xfrm>
            <a:off x="8146086" y="2052785"/>
            <a:ext cx="2849880" cy="986155"/>
          </a:xfrm>
          <a:custGeom>
            <a:rect b="b" l="l" r="r" t="t"/>
            <a:pathLst>
              <a:path extrusionOk="0" h="986155" w="2849879">
                <a:moveTo>
                  <a:pt x="0" y="985995"/>
                </a:moveTo>
                <a:lnTo>
                  <a:pt x="2849773" y="985996"/>
                </a:lnTo>
                <a:lnTo>
                  <a:pt x="2849773" y="0"/>
                </a:lnTo>
                <a:lnTo>
                  <a:pt x="0" y="0"/>
                </a:lnTo>
                <a:lnTo>
                  <a:pt x="0" y="985995"/>
                </a:lnTo>
                <a:close/>
              </a:path>
            </a:pathLst>
          </a:custGeom>
          <a:noFill/>
          <a:ln cap="flat" cmpd="sng" w="9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 name="Google Shape;446;p26"/>
          <p:cNvSpPr/>
          <p:nvPr/>
        </p:nvSpPr>
        <p:spPr>
          <a:xfrm>
            <a:off x="8016597" y="2176239"/>
            <a:ext cx="2849880" cy="986155"/>
          </a:xfrm>
          <a:custGeom>
            <a:rect b="b" l="l" r="r" t="t"/>
            <a:pathLst>
              <a:path extrusionOk="0" h="986155" w="2849879">
                <a:moveTo>
                  <a:pt x="0" y="985666"/>
                </a:moveTo>
                <a:lnTo>
                  <a:pt x="2849773" y="985666"/>
                </a:lnTo>
                <a:lnTo>
                  <a:pt x="2849773" y="0"/>
                </a:lnTo>
                <a:lnTo>
                  <a:pt x="0" y="0"/>
                </a:lnTo>
                <a:lnTo>
                  <a:pt x="0" y="98566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26"/>
          <p:cNvSpPr/>
          <p:nvPr/>
        </p:nvSpPr>
        <p:spPr>
          <a:xfrm>
            <a:off x="8016597" y="2176239"/>
            <a:ext cx="2849880" cy="986155"/>
          </a:xfrm>
          <a:custGeom>
            <a:rect b="b" l="l" r="r" t="t"/>
            <a:pathLst>
              <a:path extrusionOk="0" h="986155" w="2849879">
                <a:moveTo>
                  <a:pt x="0" y="985666"/>
                </a:moveTo>
                <a:lnTo>
                  <a:pt x="2849773" y="985666"/>
                </a:lnTo>
                <a:lnTo>
                  <a:pt x="2849773" y="0"/>
                </a:lnTo>
                <a:lnTo>
                  <a:pt x="0" y="0"/>
                </a:lnTo>
                <a:lnTo>
                  <a:pt x="0" y="985666"/>
                </a:lnTo>
                <a:close/>
              </a:path>
            </a:pathLst>
          </a:custGeom>
          <a:noFill/>
          <a:ln cap="flat" cmpd="sng" w="9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26"/>
          <p:cNvSpPr txBox="1"/>
          <p:nvPr/>
        </p:nvSpPr>
        <p:spPr>
          <a:xfrm>
            <a:off x="3481428" y="2176239"/>
            <a:ext cx="1036955" cy="495136"/>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318135" lvl="0" marL="360680" marR="33020" rtl="0" algn="l">
              <a:lnSpc>
                <a:spcPct val="101600"/>
              </a:lnSpc>
              <a:spcBef>
                <a:spcPts val="745"/>
              </a:spcBef>
              <a:spcAft>
                <a:spcPts val="0"/>
              </a:spcAft>
              <a:buNone/>
            </a:pPr>
            <a:r>
              <a:rPr lang="en-US" sz="850">
                <a:solidFill>
                  <a:schemeClr val="dk1"/>
                </a:solidFill>
                <a:latin typeface="Arial"/>
                <a:ea typeface="Arial"/>
                <a:cs typeface="Arial"/>
                <a:sym typeface="Arial"/>
              </a:rPr>
              <a:t>Develop an overall  model</a:t>
            </a:r>
            <a:endParaRPr sz="850">
              <a:solidFill>
                <a:schemeClr val="dk1"/>
              </a:solidFill>
              <a:latin typeface="Arial"/>
              <a:ea typeface="Arial"/>
              <a:cs typeface="Arial"/>
              <a:sym typeface="Arial"/>
            </a:endParaRPr>
          </a:p>
        </p:txBody>
      </p:sp>
      <p:sp>
        <p:nvSpPr>
          <p:cNvPr id="449" name="Google Shape;449;p26"/>
          <p:cNvSpPr txBox="1"/>
          <p:nvPr/>
        </p:nvSpPr>
        <p:spPr>
          <a:xfrm>
            <a:off x="5035895" y="2176239"/>
            <a:ext cx="1036319" cy="495136"/>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330200" lvl="0" marL="447040" marR="107314" rtl="0" algn="l">
              <a:lnSpc>
                <a:spcPct val="101600"/>
              </a:lnSpc>
              <a:spcBef>
                <a:spcPts val="745"/>
              </a:spcBef>
              <a:spcAft>
                <a:spcPts val="0"/>
              </a:spcAft>
              <a:buNone/>
            </a:pPr>
            <a:r>
              <a:rPr lang="en-US" sz="850">
                <a:solidFill>
                  <a:schemeClr val="dk1"/>
                </a:solidFill>
                <a:latin typeface="Arial"/>
                <a:ea typeface="Arial"/>
                <a:cs typeface="Arial"/>
                <a:sym typeface="Arial"/>
              </a:rPr>
              <a:t>Build a features  list</a:t>
            </a:r>
            <a:endParaRPr sz="850">
              <a:solidFill>
                <a:schemeClr val="dk1"/>
              </a:solidFill>
              <a:latin typeface="Arial"/>
              <a:ea typeface="Arial"/>
              <a:cs typeface="Arial"/>
              <a:sym typeface="Arial"/>
            </a:endParaRPr>
          </a:p>
        </p:txBody>
      </p:sp>
      <p:sp>
        <p:nvSpPr>
          <p:cNvPr id="450" name="Google Shape;450;p26"/>
          <p:cNvSpPr txBox="1"/>
          <p:nvPr/>
        </p:nvSpPr>
        <p:spPr>
          <a:xfrm>
            <a:off x="6590199" y="2176239"/>
            <a:ext cx="1038225" cy="438582"/>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0" lvl="0" marL="0" marR="0" rtl="0" algn="l">
              <a:spcBef>
                <a:spcPts val="15"/>
              </a:spcBef>
              <a:spcAft>
                <a:spcPts val="0"/>
              </a:spcAft>
              <a:buNone/>
            </a:pPr>
            <a:r>
              <a:t/>
            </a:r>
            <a:endParaRPr sz="1100">
              <a:solidFill>
                <a:schemeClr val="dk1"/>
              </a:solidFill>
              <a:latin typeface="Times New Roman"/>
              <a:ea typeface="Times New Roman"/>
              <a:cs typeface="Times New Roman"/>
              <a:sym typeface="Times New Roman"/>
            </a:endParaRPr>
          </a:p>
          <a:p>
            <a:pPr indent="0" lvl="0" marL="130810" marR="0" rtl="0" algn="l">
              <a:spcBef>
                <a:spcPts val="5"/>
              </a:spcBef>
              <a:spcAft>
                <a:spcPts val="0"/>
              </a:spcAft>
              <a:buNone/>
            </a:pPr>
            <a:r>
              <a:rPr lang="en-US" sz="850">
                <a:solidFill>
                  <a:schemeClr val="dk1"/>
                </a:solidFill>
                <a:latin typeface="Arial"/>
                <a:ea typeface="Arial"/>
                <a:cs typeface="Arial"/>
                <a:sym typeface="Arial"/>
              </a:rPr>
              <a:t>Plan by feature</a:t>
            </a:r>
            <a:endParaRPr sz="850">
              <a:solidFill>
                <a:schemeClr val="dk1"/>
              </a:solidFill>
              <a:latin typeface="Arial"/>
              <a:ea typeface="Arial"/>
              <a:cs typeface="Arial"/>
              <a:sym typeface="Arial"/>
            </a:endParaRPr>
          </a:p>
        </p:txBody>
      </p:sp>
      <p:sp>
        <p:nvSpPr>
          <p:cNvPr id="451" name="Google Shape;451;p26"/>
          <p:cNvSpPr/>
          <p:nvPr/>
        </p:nvSpPr>
        <p:spPr>
          <a:xfrm>
            <a:off x="8146087" y="2299366"/>
            <a:ext cx="1036955" cy="739775"/>
          </a:xfrm>
          <a:custGeom>
            <a:rect b="b" l="l" r="r" t="t"/>
            <a:pathLst>
              <a:path extrusionOk="0" h="739775" w="1036954">
                <a:moveTo>
                  <a:pt x="0" y="739414"/>
                </a:moveTo>
                <a:lnTo>
                  <a:pt x="1036390" y="739414"/>
                </a:lnTo>
                <a:lnTo>
                  <a:pt x="1036390" y="0"/>
                </a:lnTo>
                <a:lnTo>
                  <a:pt x="0" y="0"/>
                </a:lnTo>
                <a:lnTo>
                  <a:pt x="0" y="739414"/>
                </a:lnTo>
                <a:close/>
              </a:path>
            </a:pathLst>
          </a:custGeom>
          <a:solidFill>
            <a:srgbClr val="00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26"/>
          <p:cNvSpPr/>
          <p:nvPr/>
        </p:nvSpPr>
        <p:spPr>
          <a:xfrm>
            <a:off x="8146087" y="2299366"/>
            <a:ext cx="1036955" cy="739775"/>
          </a:xfrm>
          <a:custGeom>
            <a:rect b="b" l="l" r="r" t="t"/>
            <a:pathLst>
              <a:path extrusionOk="0" h="739775" w="1036954">
                <a:moveTo>
                  <a:pt x="0" y="739414"/>
                </a:moveTo>
                <a:lnTo>
                  <a:pt x="1036390" y="739414"/>
                </a:lnTo>
                <a:lnTo>
                  <a:pt x="1036390" y="0"/>
                </a:lnTo>
                <a:lnTo>
                  <a:pt x="0" y="0"/>
                </a:lnTo>
                <a:lnTo>
                  <a:pt x="0" y="73941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26"/>
          <p:cNvSpPr txBox="1"/>
          <p:nvPr/>
        </p:nvSpPr>
        <p:spPr>
          <a:xfrm>
            <a:off x="8280829" y="2301040"/>
            <a:ext cx="900430" cy="438582"/>
          </a:xfrm>
          <a:prstGeom prst="rect">
            <a:avLst/>
          </a:prstGeom>
          <a:solidFill>
            <a:srgbClr val="00FF00"/>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0" lvl="0" marL="0" marR="0" rtl="0" algn="l">
              <a:spcBef>
                <a:spcPts val="5"/>
              </a:spcBef>
              <a:spcAft>
                <a:spcPts val="0"/>
              </a:spcAft>
              <a:buNone/>
            </a:pPr>
            <a:r>
              <a:t/>
            </a:r>
            <a:endParaRPr sz="1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850">
                <a:solidFill>
                  <a:schemeClr val="dk1"/>
                </a:solidFill>
                <a:latin typeface="Arial"/>
                <a:ea typeface="Arial"/>
                <a:cs typeface="Arial"/>
                <a:sym typeface="Arial"/>
              </a:rPr>
              <a:t>Design by feature</a:t>
            </a:r>
            <a:endParaRPr sz="850">
              <a:solidFill>
                <a:schemeClr val="dk1"/>
              </a:solidFill>
              <a:latin typeface="Arial"/>
              <a:ea typeface="Arial"/>
              <a:cs typeface="Arial"/>
              <a:sym typeface="Arial"/>
            </a:endParaRPr>
          </a:p>
        </p:txBody>
      </p:sp>
      <p:sp>
        <p:nvSpPr>
          <p:cNvPr id="454" name="Google Shape;454;p26"/>
          <p:cNvSpPr/>
          <p:nvPr/>
        </p:nvSpPr>
        <p:spPr>
          <a:xfrm>
            <a:off x="9700536" y="2299366"/>
            <a:ext cx="1036955" cy="739775"/>
          </a:xfrm>
          <a:custGeom>
            <a:rect b="b" l="l" r="r" t="t"/>
            <a:pathLst>
              <a:path extrusionOk="0" h="739775" w="1036954">
                <a:moveTo>
                  <a:pt x="0" y="739414"/>
                </a:moveTo>
                <a:lnTo>
                  <a:pt x="1036390" y="739414"/>
                </a:lnTo>
                <a:lnTo>
                  <a:pt x="1036390" y="0"/>
                </a:lnTo>
                <a:lnTo>
                  <a:pt x="0" y="0"/>
                </a:lnTo>
                <a:lnTo>
                  <a:pt x="0" y="73941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26"/>
          <p:cNvSpPr/>
          <p:nvPr/>
        </p:nvSpPr>
        <p:spPr>
          <a:xfrm>
            <a:off x="9700536" y="2299366"/>
            <a:ext cx="1036955" cy="739775"/>
          </a:xfrm>
          <a:custGeom>
            <a:rect b="b" l="l" r="r" t="t"/>
            <a:pathLst>
              <a:path extrusionOk="0" h="739775" w="1036954">
                <a:moveTo>
                  <a:pt x="0" y="739414"/>
                </a:moveTo>
                <a:lnTo>
                  <a:pt x="1036390" y="739414"/>
                </a:lnTo>
                <a:lnTo>
                  <a:pt x="1036390" y="0"/>
                </a:lnTo>
                <a:lnTo>
                  <a:pt x="0" y="0"/>
                </a:lnTo>
                <a:lnTo>
                  <a:pt x="0" y="73941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26"/>
          <p:cNvSpPr txBox="1"/>
          <p:nvPr/>
        </p:nvSpPr>
        <p:spPr>
          <a:xfrm>
            <a:off x="9702209" y="2301040"/>
            <a:ext cx="1033144" cy="438582"/>
          </a:xfrm>
          <a:prstGeom prst="rect">
            <a:avLst/>
          </a:prstGeom>
          <a:solidFill>
            <a:srgbClr val="FFFFFF"/>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0" lvl="0" marL="0" marR="0" rtl="0" algn="l">
              <a:spcBef>
                <a:spcPts val="5"/>
              </a:spcBef>
              <a:spcAft>
                <a:spcPts val="0"/>
              </a:spcAft>
              <a:buNone/>
            </a:pPr>
            <a:r>
              <a:t/>
            </a:r>
            <a:endParaRPr sz="1100">
              <a:solidFill>
                <a:schemeClr val="dk1"/>
              </a:solidFill>
              <a:latin typeface="Times New Roman"/>
              <a:ea typeface="Times New Roman"/>
              <a:cs typeface="Times New Roman"/>
              <a:sym typeface="Times New Roman"/>
            </a:endParaRPr>
          </a:p>
          <a:p>
            <a:pPr indent="0" lvl="0" marL="113664" marR="0" rtl="0" algn="l">
              <a:spcBef>
                <a:spcPts val="0"/>
              </a:spcBef>
              <a:spcAft>
                <a:spcPts val="0"/>
              </a:spcAft>
              <a:buNone/>
            </a:pPr>
            <a:r>
              <a:rPr lang="en-US" sz="850">
                <a:solidFill>
                  <a:schemeClr val="dk1"/>
                </a:solidFill>
                <a:latin typeface="Arial"/>
                <a:ea typeface="Arial"/>
                <a:cs typeface="Arial"/>
                <a:sym typeface="Arial"/>
              </a:rPr>
              <a:t>Build by feature</a:t>
            </a:r>
            <a:endParaRPr sz="850">
              <a:solidFill>
                <a:schemeClr val="dk1"/>
              </a:solidFill>
              <a:latin typeface="Arial"/>
              <a:ea typeface="Arial"/>
              <a:cs typeface="Arial"/>
              <a:sym typeface="Arial"/>
            </a:endParaRPr>
          </a:p>
        </p:txBody>
      </p:sp>
      <p:sp>
        <p:nvSpPr>
          <p:cNvPr id="457" name="Google Shape;457;p26"/>
          <p:cNvSpPr/>
          <p:nvPr/>
        </p:nvSpPr>
        <p:spPr>
          <a:xfrm>
            <a:off x="4517822" y="2545946"/>
            <a:ext cx="409575" cy="0"/>
          </a:xfrm>
          <a:custGeom>
            <a:rect b="b" l="l" r="r" t="t"/>
            <a:pathLst>
              <a:path extrusionOk="0" h="120000" w="409575">
                <a:moveTo>
                  <a:pt x="0" y="0"/>
                </a:moveTo>
                <a:lnTo>
                  <a:pt x="40918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26"/>
          <p:cNvSpPr/>
          <p:nvPr/>
        </p:nvSpPr>
        <p:spPr>
          <a:xfrm>
            <a:off x="4916631" y="2507865"/>
            <a:ext cx="119380" cy="76200"/>
          </a:xfrm>
          <a:custGeom>
            <a:rect b="b" l="l" r="r" t="t"/>
            <a:pathLst>
              <a:path extrusionOk="0" h="76200" w="119379">
                <a:moveTo>
                  <a:pt x="0" y="0"/>
                </a:moveTo>
                <a:lnTo>
                  <a:pt x="0" y="75833"/>
                </a:lnTo>
                <a:lnTo>
                  <a:pt x="119262" y="3808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26"/>
          <p:cNvSpPr/>
          <p:nvPr/>
        </p:nvSpPr>
        <p:spPr>
          <a:xfrm>
            <a:off x="6071953" y="2545946"/>
            <a:ext cx="409575" cy="0"/>
          </a:xfrm>
          <a:custGeom>
            <a:rect b="b" l="l" r="r" t="t"/>
            <a:pathLst>
              <a:path extrusionOk="0" h="120000" w="409575">
                <a:moveTo>
                  <a:pt x="0" y="0"/>
                </a:moveTo>
                <a:lnTo>
                  <a:pt x="40949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26"/>
          <p:cNvSpPr/>
          <p:nvPr/>
        </p:nvSpPr>
        <p:spPr>
          <a:xfrm>
            <a:off x="6471079" y="2507865"/>
            <a:ext cx="119380" cy="76200"/>
          </a:xfrm>
          <a:custGeom>
            <a:rect b="b" l="l" r="r" t="t"/>
            <a:pathLst>
              <a:path extrusionOk="0" h="76200" w="119379">
                <a:moveTo>
                  <a:pt x="0" y="0"/>
                </a:moveTo>
                <a:lnTo>
                  <a:pt x="0" y="75833"/>
                </a:lnTo>
                <a:lnTo>
                  <a:pt x="119118" y="3808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 name="Google Shape;461;p26"/>
          <p:cNvSpPr/>
          <p:nvPr/>
        </p:nvSpPr>
        <p:spPr>
          <a:xfrm>
            <a:off x="9182433" y="2669072"/>
            <a:ext cx="407670" cy="0"/>
          </a:xfrm>
          <a:custGeom>
            <a:rect b="b" l="l" r="r" t="t"/>
            <a:pathLst>
              <a:path extrusionOk="0" h="120000" w="407670">
                <a:moveTo>
                  <a:pt x="0" y="0"/>
                </a:moveTo>
                <a:lnTo>
                  <a:pt x="40748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26"/>
          <p:cNvSpPr/>
          <p:nvPr/>
        </p:nvSpPr>
        <p:spPr>
          <a:xfrm>
            <a:off x="9581272" y="2631321"/>
            <a:ext cx="119380" cy="75565"/>
          </a:xfrm>
          <a:custGeom>
            <a:rect b="b" l="l" r="r" t="t"/>
            <a:pathLst>
              <a:path extrusionOk="0" h="75564" w="119379">
                <a:moveTo>
                  <a:pt x="0" y="0"/>
                </a:moveTo>
                <a:lnTo>
                  <a:pt x="0" y="75503"/>
                </a:lnTo>
                <a:lnTo>
                  <a:pt x="119262" y="3775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26"/>
          <p:cNvSpPr/>
          <p:nvPr/>
        </p:nvSpPr>
        <p:spPr>
          <a:xfrm>
            <a:off x="7627986" y="2545946"/>
            <a:ext cx="259715" cy="0"/>
          </a:xfrm>
          <a:custGeom>
            <a:rect b="b" l="l" r="r" t="t"/>
            <a:pathLst>
              <a:path extrusionOk="0" h="120000" w="259715">
                <a:moveTo>
                  <a:pt x="0" y="0"/>
                </a:moveTo>
                <a:lnTo>
                  <a:pt x="259122" y="0"/>
                </a:lnTo>
              </a:path>
            </a:pathLst>
          </a:custGeom>
          <a:noFill/>
          <a:ln cap="flat" cmpd="sng" w="9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p26"/>
          <p:cNvSpPr/>
          <p:nvPr/>
        </p:nvSpPr>
        <p:spPr>
          <a:xfrm>
            <a:off x="7876738" y="2501290"/>
            <a:ext cx="140335" cy="89535"/>
          </a:xfrm>
          <a:custGeom>
            <a:rect b="b" l="l" r="r" t="t"/>
            <a:pathLst>
              <a:path extrusionOk="0" h="89535" w="140334">
                <a:moveTo>
                  <a:pt x="0" y="0"/>
                </a:moveTo>
                <a:lnTo>
                  <a:pt x="0" y="88984"/>
                </a:lnTo>
                <a:lnTo>
                  <a:pt x="139860" y="44657"/>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 name="Google Shape;465;p26"/>
          <p:cNvSpPr/>
          <p:nvPr/>
        </p:nvSpPr>
        <p:spPr>
          <a:xfrm flipH="1" rot="10800000">
            <a:off x="1657600" y="1044145"/>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466" name="Google Shape;466;p26"/>
          <p:cNvGraphicFramePr/>
          <p:nvPr/>
        </p:nvGraphicFramePr>
        <p:xfrm>
          <a:off x="1200400" y="27572"/>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0" name="Shape 470"/>
        <p:cNvGrpSpPr/>
        <p:nvPr/>
      </p:nvGrpSpPr>
      <p:grpSpPr>
        <a:xfrm>
          <a:off x="0" y="0"/>
          <a:ext cx="0" cy="0"/>
          <a:chOff x="0" y="0"/>
          <a:chExt cx="0" cy="0"/>
        </a:xfrm>
      </p:grpSpPr>
      <p:sp>
        <p:nvSpPr>
          <p:cNvPr id="471" name="Google Shape;471;p27"/>
          <p:cNvSpPr/>
          <p:nvPr/>
        </p:nvSpPr>
        <p:spPr>
          <a:xfrm>
            <a:off x="626269" y="0"/>
            <a:ext cx="12192000" cy="6858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p27"/>
          <p:cNvSpPr txBox="1"/>
          <p:nvPr>
            <p:ph type="title"/>
          </p:nvPr>
        </p:nvSpPr>
        <p:spPr>
          <a:xfrm>
            <a:off x="1921669" y="317928"/>
            <a:ext cx="8164496" cy="588366"/>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Process #5: Build By Feature</a:t>
            </a:r>
            <a:endParaRPr/>
          </a:p>
        </p:txBody>
      </p:sp>
      <p:sp>
        <p:nvSpPr>
          <p:cNvPr id="473" name="Google Shape;473;p27"/>
          <p:cNvSpPr txBox="1"/>
          <p:nvPr/>
        </p:nvSpPr>
        <p:spPr>
          <a:xfrm>
            <a:off x="2216605" y="3705225"/>
            <a:ext cx="6277191" cy="2764218"/>
          </a:xfrm>
          <a:prstGeom prst="rect">
            <a:avLst/>
          </a:prstGeom>
          <a:solidFill>
            <a:srgbClr val="F2F2F2"/>
          </a:solidFill>
          <a:ln>
            <a:noFill/>
          </a:ln>
        </p:spPr>
        <p:txBody>
          <a:bodyPr anchorCtr="0" anchor="t" bIns="0" lIns="0" spcFirstLastPara="1" rIns="0" wrap="square" tIns="139050">
            <a:spAutoFit/>
          </a:bodyPr>
          <a:lstStyle/>
          <a:p>
            <a:pPr indent="0" lvl="0" marL="12700" marR="0" rtl="0" algn="l">
              <a:spcBef>
                <a:spcPts val="0"/>
              </a:spcBef>
              <a:spcAft>
                <a:spcPts val="0"/>
              </a:spcAft>
              <a:buNone/>
            </a:pPr>
            <a:r>
              <a:rPr b="1" lang="en-US" sz="2400">
                <a:solidFill>
                  <a:srgbClr val="A50021"/>
                </a:solidFill>
                <a:latin typeface="Calibri"/>
                <a:ea typeface="Calibri"/>
                <a:cs typeface="Calibri"/>
                <a:sym typeface="Calibri"/>
              </a:rPr>
              <a:t>Who?   Class owners, chief programmers</a:t>
            </a:r>
            <a:endParaRPr b="1" sz="2400">
              <a:solidFill>
                <a:srgbClr val="A50021"/>
              </a:solidFill>
              <a:latin typeface="Calibri"/>
              <a:ea typeface="Calibri"/>
              <a:cs typeface="Calibri"/>
              <a:sym typeface="Calibri"/>
            </a:endParaRPr>
          </a:p>
          <a:p>
            <a:pPr indent="0" lvl="0" marL="12700" marR="0" rtl="0" algn="l">
              <a:spcBef>
                <a:spcPts val="1095"/>
              </a:spcBef>
              <a:spcAft>
                <a:spcPts val="0"/>
              </a:spcAft>
              <a:buNone/>
            </a:pPr>
            <a:r>
              <a:t/>
            </a:r>
            <a:endParaRPr sz="800">
              <a:solidFill>
                <a:schemeClr val="dk1"/>
              </a:solidFill>
              <a:latin typeface="Calibri"/>
              <a:ea typeface="Calibri"/>
              <a:cs typeface="Calibri"/>
              <a:sym typeface="Calibri"/>
            </a:endParaRPr>
          </a:p>
          <a:p>
            <a:pPr indent="-708025" lvl="0" marL="803275" marR="0" rtl="0" algn="l">
              <a:spcBef>
                <a:spcPts val="994"/>
              </a:spcBef>
              <a:spcAft>
                <a:spcPts val="0"/>
              </a:spcAft>
              <a:buClr>
                <a:srgbClr val="000066"/>
              </a:buClr>
              <a:buSzPts val="2400"/>
              <a:buFont typeface="Noto Sans Symbols"/>
              <a:buChar char="❖"/>
            </a:pPr>
            <a:r>
              <a:rPr b="1" lang="en-US" sz="2400">
                <a:solidFill>
                  <a:srgbClr val="000066"/>
                </a:solidFill>
                <a:latin typeface="Calibri"/>
                <a:ea typeface="Calibri"/>
                <a:cs typeface="Calibri"/>
                <a:sym typeface="Calibri"/>
              </a:rPr>
              <a:t>Implement</a:t>
            </a:r>
            <a:endParaRPr sz="2400">
              <a:solidFill>
                <a:srgbClr val="000066"/>
              </a:solidFill>
              <a:latin typeface="Calibri"/>
              <a:ea typeface="Calibri"/>
              <a:cs typeface="Calibri"/>
              <a:sym typeface="Calibri"/>
            </a:endParaRPr>
          </a:p>
          <a:p>
            <a:pPr indent="-708025" lvl="0" marL="803275" marR="0" rtl="0" algn="l">
              <a:spcBef>
                <a:spcPts val="1010"/>
              </a:spcBef>
              <a:spcAft>
                <a:spcPts val="0"/>
              </a:spcAft>
              <a:buClr>
                <a:srgbClr val="000066"/>
              </a:buClr>
              <a:buSzPts val="2400"/>
              <a:buFont typeface="Noto Sans Symbols"/>
              <a:buChar char="❖"/>
            </a:pPr>
            <a:r>
              <a:rPr b="1" lang="en-US" sz="2400">
                <a:solidFill>
                  <a:srgbClr val="000066"/>
                </a:solidFill>
                <a:latin typeface="Calibri"/>
                <a:ea typeface="Calibri"/>
                <a:cs typeface="Calibri"/>
                <a:sym typeface="Calibri"/>
              </a:rPr>
              <a:t>Code inspection</a:t>
            </a:r>
            <a:endParaRPr sz="2400">
              <a:solidFill>
                <a:srgbClr val="000066"/>
              </a:solidFill>
              <a:latin typeface="Calibri"/>
              <a:ea typeface="Calibri"/>
              <a:cs typeface="Calibri"/>
              <a:sym typeface="Calibri"/>
            </a:endParaRPr>
          </a:p>
          <a:p>
            <a:pPr indent="-708025" lvl="0" marL="803275" marR="0" rtl="0" algn="l">
              <a:spcBef>
                <a:spcPts val="994"/>
              </a:spcBef>
              <a:spcAft>
                <a:spcPts val="0"/>
              </a:spcAft>
              <a:buClr>
                <a:srgbClr val="660066"/>
              </a:buClr>
              <a:buSzPts val="2400"/>
              <a:buFont typeface="Noto Sans Symbols"/>
              <a:buChar char="❖"/>
            </a:pPr>
            <a:r>
              <a:rPr b="1" lang="en-US" sz="2400">
                <a:solidFill>
                  <a:srgbClr val="660066"/>
                </a:solidFill>
                <a:latin typeface="Calibri"/>
                <a:ea typeface="Calibri"/>
                <a:cs typeface="Calibri"/>
                <a:sym typeface="Calibri"/>
              </a:rPr>
              <a:t>Unit test</a:t>
            </a:r>
            <a:endParaRPr sz="2400">
              <a:solidFill>
                <a:srgbClr val="660066"/>
              </a:solidFill>
              <a:latin typeface="Calibri"/>
              <a:ea typeface="Calibri"/>
              <a:cs typeface="Calibri"/>
              <a:sym typeface="Calibri"/>
            </a:endParaRPr>
          </a:p>
          <a:p>
            <a:pPr indent="-708025" lvl="0" marL="803275" marR="0" rtl="0" algn="l">
              <a:spcBef>
                <a:spcPts val="1000"/>
              </a:spcBef>
              <a:spcAft>
                <a:spcPts val="0"/>
              </a:spcAft>
              <a:buClr>
                <a:srgbClr val="660066"/>
              </a:buClr>
              <a:buSzPts val="2400"/>
              <a:buFont typeface="Noto Sans Symbols"/>
              <a:buChar char="❖"/>
            </a:pPr>
            <a:r>
              <a:rPr b="1" lang="en-US" sz="2400">
                <a:solidFill>
                  <a:srgbClr val="660066"/>
                </a:solidFill>
                <a:latin typeface="Calibri"/>
                <a:ea typeface="Calibri"/>
                <a:cs typeface="Calibri"/>
                <a:sym typeface="Calibri"/>
              </a:rPr>
              <a:t>Promote to build</a:t>
            </a:r>
            <a:endParaRPr sz="2400">
              <a:solidFill>
                <a:srgbClr val="660066"/>
              </a:solidFill>
              <a:latin typeface="Calibri"/>
              <a:ea typeface="Calibri"/>
              <a:cs typeface="Calibri"/>
              <a:sym typeface="Calibri"/>
            </a:endParaRPr>
          </a:p>
        </p:txBody>
      </p:sp>
      <p:sp>
        <p:nvSpPr>
          <p:cNvPr id="474" name="Google Shape;474;p27"/>
          <p:cNvSpPr/>
          <p:nvPr/>
        </p:nvSpPr>
        <p:spPr>
          <a:xfrm>
            <a:off x="8493796" y="1643147"/>
            <a:ext cx="2849880" cy="986155"/>
          </a:xfrm>
          <a:custGeom>
            <a:rect b="b" l="l" r="r" t="t"/>
            <a:pathLst>
              <a:path extrusionOk="0" h="986155" w="2849879">
                <a:moveTo>
                  <a:pt x="0" y="985666"/>
                </a:moveTo>
                <a:lnTo>
                  <a:pt x="2849485" y="985666"/>
                </a:lnTo>
                <a:lnTo>
                  <a:pt x="2849485" y="0"/>
                </a:lnTo>
                <a:lnTo>
                  <a:pt x="0" y="0"/>
                </a:lnTo>
                <a:lnTo>
                  <a:pt x="0" y="98566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 name="Google Shape;475;p27"/>
          <p:cNvSpPr/>
          <p:nvPr/>
        </p:nvSpPr>
        <p:spPr>
          <a:xfrm>
            <a:off x="8493796" y="1643147"/>
            <a:ext cx="2849880" cy="986155"/>
          </a:xfrm>
          <a:custGeom>
            <a:rect b="b" l="l" r="r" t="t"/>
            <a:pathLst>
              <a:path extrusionOk="0" h="986155" w="2849879">
                <a:moveTo>
                  <a:pt x="0" y="985666"/>
                </a:moveTo>
                <a:lnTo>
                  <a:pt x="2849485" y="985666"/>
                </a:lnTo>
                <a:lnTo>
                  <a:pt x="2849485" y="0"/>
                </a:lnTo>
                <a:lnTo>
                  <a:pt x="0" y="0"/>
                </a:lnTo>
                <a:lnTo>
                  <a:pt x="0" y="985666"/>
                </a:lnTo>
                <a:close/>
              </a:path>
            </a:pathLst>
          </a:custGeom>
          <a:noFill/>
          <a:ln cap="flat" cmpd="sng" w="9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 name="Google Shape;476;p27"/>
          <p:cNvSpPr/>
          <p:nvPr/>
        </p:nvSpPr>
        <p:spPr>
          <a:xfrm>
            <a:off x="8364019" y="1766273"/>
            <a:ext cx="2849880" cy="986155"/>
          </a:xfrm>
          <a:custGeom>
            <a:rect b="b" l="l" r="r" t="t"/>
            <a:pathLst>
              <a:path extrusionOk="0" h="986155" w="2849879">
                <a:moveTo>
                  <a:pt x="0" y="985995"/>
                </a:moveTo>
                <a:lnTo>
                  <a:pt x="2849773" y="985996"/>
                </a:lnTo>
                <a:lnTo>
                  <a:pt x="2849773" y="0"/>
                </a:lnTo>
                <a:lnTo>
                  <a:pt x="0" y="0"/>
                </a:lnTo>
                <a:lnTo>
                  <a:pt x="0" y="98599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Google Shape;477;p27"/>
          <p:cNvSpPr/>
          <p:nvPr/>
        </p:nvSpPr>
        <p:spPr>
          <a:xfrm>
            <a:off x="8364019" y="1766273"/>
            <a:ext cx="2849880" cy="986155"/>
          </a:xfrm>
          <a:custGeom>
            <a:rect b="b" l="l" r="r" t="t"/>
            <a:pathLst>
              <a:path extrusionOk="0" h="986155" w="2849879">
                <a:moveTo>
                  <a:pt x="0" y="985995"/>
                </a:moveTo>
                <a:lnTo>
                  <a:pt x="2849773" y="985996"/>
                </a:lnTo>
                <a:lnTo>
                  <a:pt x="2849773" y="0"/>
                </a:lnTo>
                <a:lnTo>
                  <a:pt x="0" y="0"/>
                </a:lnTo>
                <a:lnTo>
                  <a:pt x="0" y="985995"/>
                </a:lnTo>
                <a:close/>
              </a:path>
            </a:pathLst>
          </a:custGeom>
          <a:noFill/>
          <a:ln cap="flat" cmpd="sng" w="9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 name="Google Shape;478;p27"/>
          <p:cNvSpPr/>
          <p:nvPr/>
        </p:nvSpPr>
        <p:spPr>
          <a:xfrm>
            <a:off x="8234529" y="1889727"/>
            <a:ext cx="2849880" cy="986155"/>
          </a:xfrm>
          <a:custGeom>
            <a:rect b="b" l="l" r="r" t="t"/>
            <a:pathLst>
              <a:path extrusionOk="0" h="986155" w="2849879">
                <a:moveTo>
                  <a:pt x="0" y="985666"/>
                </a:moveTo>
                <a:lnTo>
                  <a:pt x="2849773" y="985666"/>
                </a:lnTo>
                <a:lnTo>
                  <a:pt x="2849773" y="0"/>
                </a:lnTo>
                <a:lnTo>
                  <a:pt x="0" y="0"/>
                </a:lnTo>
                <a:lnTo>
                  <a:pt x="0" y="98566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 name="Google Shape;479;p27"/>
          <p:cNvSpPr/>
          <p:nvPr/>
        </p:nvSpPr>
        <p:spPr>
          <a:xfrm>
            <a:off x="8234529" y="1889727"/>
            <a:ext cx="2849880" cy="986155"/>
          </a:xfrm>
          <a:custGeom>
            <a:rect b="b" l="l" r="r" t="t"/>
            <a:pathLst>
              <a:path extrusionOk="0" h="986155" w="2849879">
                <a:moveTo>
                  <a:pt x="0" y="985666"/>
                </a:moveTo>
                <a:lnTo>
                  <a:pt x="2849773" y="985666"/>
                </a:lnTo>
                <a:lnTo>
                  <a:pt x="2849773" y="0"/>
                </a:lnTo>
                <a:lnTo>
                  <a:pt x="0" y="0"/>
                </a:lnTo>
                <a:lnTo>
                  <a:pt x="0" y="985666"/>
                </a:lnTo>
                <a:close/>
              </a:path>
            </a:pathLst>
          </a:custGeom>
          <a:noFill/>
          <a:ln cap="flat" cmpd="sng" w="9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27"/>
          <p:cNvSpPr txBox="1"/>
          <p:nvPr/>
        </p:nvSpPr>
        <p:spPr>
          <a:xfrm>
            <a:off x="3699360" y="1889727"/>
            <a:ext cx="1036955" cy="495136"/>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318135" lvl="0" marL="360680" marR="33020" rtl="0" algn="l">
              <a:lnSpc>
                <a:spcPct val="101600"/>
              </a:lnSpc>
              <a:spcBef>
                <a:spcPts val="745"/>
              </a:spcBef>
              <a:spcAft>
                <a:spcPts val="0"/>
              </a:spcAft>
              <a:buNone/>
            </a:pPr>
            <a:r>
              <a:rPr lang="en-US" sz="850">
                <a:solidFill>
                  <a:schemeClr val="dk1"/>
                </a:solidFill>
                <a:latin typeface="Arial"/>
                <a:ea typeface="Arial"/>
                <a:cs typeface="Arial"/>
                <a:sym typeface="Arial"/>
              </a:rPr>
              <a:t>Develop an overall  model</a:t>
            </a:r>
            <a:endParaRPr sz="850">
              <a:solidFill>
                <a:schemeClr val="dk1"/>
              </a:solidFill>
              <a:latin typeface="Arial"/>
              <a:ea typeface="Arial"/>
              <a:cs typeface="Arial"/>
              <a:sym typeface="Arial"/>
            </a:endParaRPr>
          </a:p>
        </p:txBody>
      </p:sp>
      <p:sp>
        <p:nvSpPr>
          <p:cNvPr id="481" name="Google Shape;481;p27"/>
          <p:cNvSpPr txBox="1"/>
          <p:nvPr/>
        </p:nvSpPr>
        <p:spPr>
          <a:xfrm>
            <a:off x="5253827" y="1889727"/>
            <a:ext cx="1036319" cy="495136"/>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330200" lvl="0" marL="447040" marR="107314" rtl="0" algn="l">
              <a:lnSpc>
                <a:spcPct val="101600"/>
              </a:lnSpc>
              <a:spcBef>
                <a:spcPts val="745"/>
              </a:spcBef>
              <a:spcAft>
                <a:spcPts val="0"/>
              </a:spcAft>
              <a:buNone/>
            </a:pPr>
            <a:r>
              <a:rPr lang="en-US" sz="850">
                <a:solidFill>
                  <a:schemeClr val="dk1"/>
                </a:solidFill>
                <a:latin typeface="Arial"/>
                <a:ea typeface="Arial"/>
                <a:cs typeface="Arial"/>
                <a:sym typeface="Arial"/>
              </a:rPr>
              <a:t>Build a features  list</a:t>
            </a:r>
            <a:endParaRPr sz="850">
              <a:solidFill>
                <a:schemeClr val="dk1"/>
              </a:solidFill>
              <a:latin typeface="Arial"/>
              <a:ea typeface="Arial"/>
              <a:cs typeface="Arial"/>
              <a:sym typeface="Arial"/>
            </a:endParaRPr>
          </a:p>
        </p:txBody>
      </p:sp>
      <p:sp>
        <p:nvSpPr>
          <p:cNvPr id="482" name="Google Shape;482;p27"/>
          <p:cNvSpPr txBox="1"/>
          <p:nvPr/>
        </p:nvSpPr>
        <p:spPr>
          <a:xfrm>
            <a:off x="6808131" y="1889727"/>
            <a:ext cx="1038225" cy="438582"/>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0" lvl="0" marL="0" marR="0" rtl="0" algn="l">
              <a:spcBef>
                <a:spcPts val="15"/>
              </a:spcBef>
              <a:spcAft>
                <a:spcPts val="0"/>
              </a:spcAft>
              <a:buNone/>
            </a:pPr>
            <a:r>
              <a:t/>
            </a:r>
            <a:endParaRPr sz="1100">
              <a:solidFill>
                <a:schemeClr val="dk1"/>
              </a:solidFill>
              <a:latin typeface="Times New Roman"/>
              <a:ea typeface="Times New Roman"/>
              <a:cs typeface="Times New Roman"/>
              <a:sym typeface="Times New Roman"/>
            </a:endParaRPr>
          </a:p>
          <a:p>
            <a:pPr indent="0" lvl="0" marL="130810" marR="0" rtl="0" algn="l">
              <a:spcBef>
                <a:spcPts val="5"/>
              </a:spcBef>
              <a:spcAft>
                <a:spcPts val="0"/>
              </a:spcAft>
              <a:buNone/>
            </a:pPr>
            <a:r>
              <a:rPr lang="en-US" sz="850">
                <a:solidFill>
                  <a:schemeClr val="dk1"/>
                </a:solidFill>
                <a:latin typeface="Arial"/>
                <a:ea typeface="Arial"/>
                <a:cs typeface="Arial"/>
                <a:sym typeface="Arial"/>
              </a:rPr>
              <a:t>Plan by feature</a:t>
            </a:r>
            <a:endParaRPr sz="850">
              <a:solidFill>
                <a:schemeClr val="dk1"/>
              </a:solidFill>
              <a:latin typeface="Arial"/>
              <a:ea typeface="Arial"/>
              <a:cs typeface="Arial"/>
              <a:sym typeface="Arial"/>
            </a:endParaRPr>
          </a:p>
        </p:txBody>
      </p:sp>
      <p:sp>
        <p:nvSpPr>
          <p:cNvPr id="483" name="Google Shape;483;p27"/>
          <p:cNvSpPr/>
          <p:nvPr/>
        </p:nvSpPr>
        <p:spPr>
          <a:xfrm>
            <a:off x="8364020" y="2012854"/>
            <a:ext cx="1036955" cy="739775"/>
          </a:xfrm>
          <a:custGeom>
            <a:rect b="b" l="l" r="r" t="t"/>
            <a:pathLst>
              <a:path extrusionOk="0" h="739775" w="1036954">
                <a:moveTo>
                  <a:pt x="0" y="739414"/>
                </a:moveTo>
                <a:lnTo>
                  <a:pt x="1036346" y="739414"/>
                </a:lnTo>
                <a:lnTo>
                  <a:pt x="1036346" y="0"/>
                </a:lnTo>
                <a:lnTo>
                  <a:pt x="0" y="0"/>
                </a:lnTo>
                <a:lnTo>
                  <a:pt x="0" y="73941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27"/>
          <p:cNvSpPr/>
          <p:nvPr/>
        </p:nvSpPr>
        <p:spPr>
          <a:xfrm>
            <a:off x="9918467" y="2012854"/>
            <a:ext cx="1036955" cy="739775"/>
          </a:xfrm>
          <a:custGeom>
            <a:rect b="b" l="l" r="r" t="t"/>
            <a:pathLst>
              <a:path extrusionOk="0" h="739775" w="1036954">
                <a:moveTo>
                  <a:pt x="0" y="739414"/>
                </a:moveTo>
                <a:lnTo>
                  <a:pt x="1036390" y="739414"/>
                </a:lnTo>
                <a:lnTo>
                  <a:pt x="1036390" y="0"/>
                </a:lnTo>
                <a:lnTo>
                  <a:pt x="0" y="0"/>
                </a:lnTo>
                <a:lnTo>
                  <a:pt x="0" y="739414"/>
                </a:lnTo>
                <a:close/>
              </a:path>
            </a:pathLst>
          </a:custGeom>
          <a:solidFill>
            <a:srgbClr val="00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 name="Google Shape;485;p27"/>
          <p:cNvSpPr/>
          <p:nvPr/>
        </p:nvSpPr>
        <p:spPr>
          <a:xfrm>
            <a:off x="9918467" y="2012854"/>
            <a:ext cx="1036955" cy="739775"/>
          </a:xfrm>
          <a:custGeom>
            <a:rect b="b" l="l" r="r" t="t"/>
            <a:pathLst>
              <a:path extrusionOk="0" h="739775" w="1036954">
                <a:moveTo>
                  <a:pt x="0" y="739414"/>
                </a:moveTo>
                <a:lnTo>
                  <a:pt x="1036390" y="739414"/>
                </a:lnTo>
                <a:lnTo>
                  <a:pt x="1036390" y="0"/>
                </a:lnTo>
                <a:lnTo>
                  <a:pt x="0" y="0"/>
                </a:lnTo>
                <a:lnTo>
                  <a:pt x="0" y="73941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Google Shape;486;p27"/>
          <p:cNvSpPr txBox="1"/>
          <p:nvPr/>
        </p:nvSpPr>
        <p:spPr>
          <a:xfrm>
            <a:off x="8498762" y="2014528"/>
            <a:ext cx="2456180" cy="438582"/>
          </a:xfrm>
          <a:prstGeom prst="rect">
            <a:avLst/>
          </a:prstGeom>
          <a:solidFill>
            <a:srgbClr val="FFFFFF"/>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0" lvl="0" marL="0" marR="0" rtl="0" algn="l">
              <a:spcBef>
                <a:spcPts val="5"/>
              </a:spcBef>
              <a:spcAft>
                <a:spcPts val="0"/>
              </a:spcAft>
              <a:buNone/>
            </a:pPr>
            <a:r>
              <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850">
                <a:solidFill>
                  <a:schemeClr val="dk1"/>
                </a:solidFill>
                <a:latin typeface="Arial"/>
                <a:ea typeface="Arial"/>
                <a:cs typeface="Arial"/>
                <a:sym typeface="Arial"/>
              </a:rPr>
              <a:t>Design by feature	Build by feature</a:t>
            </a:r>
            <a:endParaRPr sz="850">
              <a:solidFill>
                <a:schemeClr val="dk1"/>
              </a:solidFill>
              <a:latin typeface="Arial"/>
              <a:ea typeface="Arial"/>
              <a:cs typeface="Arial"/>
              <a:sym typeface="Arial"/>
            </a:endParaRPr>
          </a:p>
        </p:txBody>
      </p:sp>
      <p:sp>
        <p:nvSpPr>
          <p:cNvPr id="487" name="Google Shape;487;p27"/>
          <p:cNvSpPr/>
          <p:nvPr/>
        </p:nvSpPr>
        <p:spPr>
          <a:xfrm>
            <a:off x="4735754" y="2259434"/>
            <a:ext cx="409575" cy="0"/>
          </a:xfrm>
          <a:custGeom>
            <a:rect b="b" l="l" r="r" t="t"/>
            <a:pathLst>
              <a:path extrusionOk="0" h="120000" w="409575">
                <a:moveTo>
                  <a:pt x="0" y="0"/>
                </a:moveTo>
                <a:lnTo>
                  <a:pt x="40918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p27"/>
          <p:cNvSpPr/>
          <p:nvPr/>
        </p:nvSpPr>
        <p:spPr>
          <a:xfrm>
            <a:off x="5134563" y="2221353"/>
            <a:ext cx="119380" cy="76200"/>
          </a:xfrm>
          <a:custGeom>
            <a:rect b="b" l="l" r="r" t="t"/>
            <a:pathLst>
              <a:path extrusionOk="0" h="76200" w="119379">
                <a:moveTo>
                  <a:pt x="0" y="0"/>
                </a:moveTo>
                <a:lnTo>
                  <a:pt x="0" y="75833"/>
                </a:lnTo>
                <a:lnTo>
                  <a:pt x="119262" y="3808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 name="Google Shape;489;p27"/>
          <p:cNvSpPr/>
          <p:nvPr/>
        </p:nvSpPr>
        <p:spPr>
          <a:xfrm>
            <a:off x="6289885" y="2259434"/>
            <a:ext cx="409575" cy="0"/>
          </a:xfrm>
          <a:custGeom>
            <a:rect b="b" l="l" r="r" t="t"/>
            <a:pathLst>
              <a:path extrusionOk="0" h="120000" w="409575">
                <a:moveTo>
                  <a:pt x="0" y="0"/>
                </a:moveTo>
                <a:lnTo>
                  <a:pt x="40949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p27"/>
          <p:cNvSpPr/>
          <p:nvPr/>
        </p:nvSpPr>
        <p:spPr>
          <a:xfrm>
            <a:off x="6689011" y="2221353"/>
            <a:ext cx="119380" cy="76200"/>
          </a:xfrm>
          <a:custGeom>
            <a:rect b="b" l="l" r="r" t="t"/>
            <a:pathLst>
              <a:path extrusionOk="0" h="76200" w="119379">
                <a:moveTo>
                  <a:pt x="0" y="0"/>
                </a:moveTo>
                <a:lnTo>
                  <a:pt x="0" y="75833"/>
                </a:lnTo>
                <a:lnTo>
                  <a:pt x="119118" y="3808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 name="Google Shape;491;p27"/>
          <p:cNvSpPr/>
          <p:nvPr/>
        </p:nvSpPr>
        <p:spPr>
          <a:xfrm>
            <a:off x="9400365" y="2382560"/>
            <a:ext cx="407670" cy="0"/>
          </a:xfrm>
          <a:custGeom>
            <a:rect b="b" l="l" r="r" t="t"/>
            <a:pathLst>
              <a:path extrusionOk="0" h="120000" w="407670">
                <a:moveTo>
                  <a:pt x="0" y="0"/>
                </a:moveTo>
                <a:lnTo>
                  <a:pt x="40748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27"/>
          <p:cNvSpPr/>
          <p:nvPr/>
        </p:nvSpPr>
        <p:spPr>
          <a:xfrm>
            <a:off x="9799204" y="2344810"/>
            <a:ext cx="119380" cy="75565"/>
          </a:xfrm>
          <a:custGeom>
            <a:rect b="b" l="l" r="r" t="t"/>
            <a:pathLst>
              <a:path extrusionOk="0" h="75564" w="119379">
                <a:moveTo>
                  <a:pt x="0" y="0"/>
                </a:moveTo>
                <a:lnTo>
                  <a:pt x="0" y="75503"/>
                </a:lnTo>
                <a:lnTo>
                  <a:pt x="119262" y="3775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27"/>
          <p:cNvSpPr/>
          <p:nvPr/>
        </p:nvSpPr>
        <p:spPr>
          <a:xfrm>
            <a:off x="7845918" y="2259434"/>
            <a:ext cx="259715" cy="0"/>
          </a:xfrm>
          <a:custGeom>
            <a:rect b="b" l="l" r="r" t="t"/>
            <a:pathLst>
              <a:path extrusionOk="0" h="120000" w="259715">
                <a:moveTo>
                  <a:pt x="0" y="0"/>
                </a:moveTo>
                <a:lnTo>
                  <a:pt x="259122" y="0"/>
                </a:lnTo>
              </a:path>
            </a:pathLst>
          </a:custGeom>
          <a:noFill/>
          <a:ln cap="flat" cmpd="sng" w="9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p27"/>
          <p:cNvSpPr/>
          <p:nvPr/>
        </p:nvSpPr>
        <p:spPr>
          <a:xfrm>
            <a:off x="8094670" y="2214778"/>
            <a:ext cx="140335" cy="89535"/>
          </a:xfrm>
          <a:custGeom>
            <a:rect b="b" l="l" r="r" t="t"/>
            <a:pathLst>
              <a:path extrusionOk="0" h="89535" w="140334">
                <a:moveTo>
                  <a:pt x="0" y="0"/>
                </a:moveTo>
                <a:lnTo>
                  <a:pt x="0" y="88984"/>
                </a:lnTo>
                <a:lnTo>
                  <a:pt x="139860" y="44657"/>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Google Shape;495;p27"/>
          <p:cNvSpPr/>
          <p:nvPr/>
        </p:nvSpPr>
        <p:spPr>
          <a:xfrm flipH="1" rot="10800000">
            <a:off x="1717885" y="1013140"/>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496" name="Google Shape;496;p27"/>
          <p:cNvGraphicFramePr/>
          <p:nvPr/>
        </p:nvGraphicFramePr>
        <p:xfrm>
          <a:off x="1260685" y="-3433"/>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0" name="Shape 500"/>
        <p:cNvGrpSpPr/>
        <p:nvPr/>
      </p:nvGrpSpPr>
      <p:grpSpPr>
        <a:xfrm>
          <a:off x="0" y="0"/>
          <a:ext cx="0" cy="0"/>
          <a:chOff x="0" y="0"/>
          <a:chExt cx="0" cy="0"/>
        </a:xfrm>
      </p:grpSpPr>
      <p:graphicFrame>
        <p:nvGraphicFramePr>
          <p:cNvPr id="501" name="Google Shape;501;p28"/>
          <p:cNvGraphicFramePr/>
          <p:nvPr/>
        </p:nvGraphicFramePr>
        <p:xfrm>
          <a:off x="550069" y="662093"/>
          <a:ext cx="3000000" cy="3000000"/>
        </p:xfrm>
        <a:graphic>
          <a:graphicData uri="http://schemas.openxmlformats.org/drawingml/2006/table">
            <a:tbl>
              <a:tblPr bandRow="1" firstRow="1">
                <a:noFill/>
                <a:tableStyleId>{8999DF87-E2F9-48A1-BE16-34404625E873}</a:tableStyleId>
              </a:tblPr>
              <a:tblGrid>
                <a:gridCol w="2407250"/>
                <a:gridCol w="2893275"/>
                <a:gridCol w="3401825"/>
                <a:gridCol w="3718275"/>
              </a:tblGrid>
              <a:tr h="533400">
                <a:tc>
                  <a:txBody>
                    <a:bodyPr/>
                    <a:lstStyle/>
                    <a:p>
                      <a:pPr indent="0" lvl="0" marL="123825" marR="0" rtl="0" algn="ctr">
                        <a:lnSpc>
                          <a:spcPct val="100000"/>
                        </a:lnSpc>
                        <a:spcBef>
                          <a:spcPts val="0"/>
                        </a:spcBef>
                        <a:spcAft>
                          <a:spcPts val="0"/>
                        </a:spcAft>
                        <a:buNone/>
                      </a:pPr>
                      <a:r>
                        <a:rPr b="1" lang="en-US" sz="2400">
                          <a:solidFill>
                            <a:srgbClr val="C00000"/>
                          </a:solidFill>
                          <a:latin typeface="Calibri"/>
                          <a:ea typeface="Calibri"/>
                          <a:cs typeface="Calibri"/>
                          <a:sym typeface="Calibri"/>
                        </a:rPr>
                        <a:t>Characteristics</a:t>
                      </a:r>
                      <a:endParaRPr b="1" sz="2400">
                        <a:solidFill>
                          <a:srgbClr val="C00000"/>
                        </a:solidFill>
                        <a:latin typeface="Calibri"/>
                        <a:ea typeface="Calibri"/>
                        <a:cs typeface="Calibri"/>
                        <a:sym typeface="Calibri"/>
                      </a:endParaRPr>
                    </a:p>
                  </a:txBody>
                  <a:tcPr marT="53975"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63500" marR="0" rtl="0" algn="ctr">
                        <a:lnSpc>
                          <a:spcPct val="100000"/>
                        </a:lnSpc>
                        <a:spcBef>
                          <a:spcPts val="0"/>
                        </a:spcBef>
                        <a:spcAft>
                          <a:spcPts val="0"/>
                        </a:spcAft>
                        <a:buNone/>
                      </a:pPr>
                      <a:r>
                        <a:rPr b="1" lang="en-US" sz="2400">
                          <a:solidFill>
                            <a:srgbClr val="C00000"/>
                          </a:solidFill>
                          <a:latin typeface="Calibri"/>
                          <a:ea typeface="Calibri"/>
                          <a:cs typeface="Calibri"/>
                          <a:sym typeface="Calibri"/>
                        </a:rPr>
                        <a:t>XP</a:t>
                      </a:r>
                      <a:endParaRPr b="1" sz="2400">
                        <a:solidFill>
                          <a:srgbClr val="C00000"/>
                        </a:solidFill>
                        <a:latin typeface="Calibri"/>
                        <a:ea typeface="Calibri"/>
                        <a:cs typeface="Calibri"/>
                        <a:sym typeface="Calibri"/>
                      </a:endParaRPr>
                    </a:p>
                  </a:txBody>
                  <a:tcPr marT="53975"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60960" marR="0" rtl="0" algn="ctr">
                        <a:lnSpc>
                          <a:spcPct val="100000"/>
                        </a:lnSpc>
                        <a:spcBef>
                          <a:spcPts val="0"/>
                        </a:spcBef>
                        <a:spcAft>
                          <a:spcPts val="0"/>
                        </a:spcAft>
                        <a:buNone/>
                      </a:pPr>
                      <a:r>
                        <a:rPr b="1" lang="en-US" sz="2400">
                          <a:solidFill>
                            <a:srgbClr val="C00000"/>
                          </a:solidFill>
                          <a:latin typeface="Calibri"/>
                          <a:ea typeface="Calibri"/>
                          <a:cs typeface="Calibri"/>
                          <a:sym typeface="Calibri"/>
                        </a:rPr>
                        <a:t>Scrum</a:t>
                      </a:r>
                      <a:endParaRPr b="1" sz="2400">
                        <a:solidFill>
                          <a:srgbClr val="C00000"/>
                        </a:solidFill>
                        <a:latin typeface="Calibri"/>
                        <a:ea typeface="Calibri"/>
                        <a:cs typeface="Calibri"/>
                        <a:sym typeface="Calibri"/>
                      </a:endParaRPr>
                    </a:p>
                  </a:txBody>
                  <a:tcPr marT="53975"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45085" marR="0" rtl="0" algn="ctr">
                        <a:lnSpc>
                          <a:spcPct val="100000"/>
                        </a:lnSpc>
                        <a:spcBef>
                          <a:spcPts val="0"/>
                        </a:spcBef>
                        <a:spcAft>
                          <a:spcPts val="0"/>
                        </a:spcAft>
                        <a:buNone/>
                      </a:pPr>
                      <a:r>
                        <a:rPr b="1" lang="en-US" sz="2400">
                          <a:solidFill>
                            <a:srgbClr val="C00000"/>
                          </a:solidFill>
                          <a:latin typeface="Calibri"/>
                          <a:ea typeface="Calibri"/>
                          <a:cs typeface="Calibri"/>
                          <a:sym typeface="Calibri"/>
                        </a:rPr>
                        <a:t>FDD</a:t>
                      </a:r>
                      <a:endParaRPr b="1" sz="2400">
                        <a:solidFill>
                          <a:srgbClr val="C00000"/>
                        </a:solidFill>
                        <a:latin typeface="Calibri"/>
                        <a:ea typeface="Calibri"/>
                        <a:cs typeface="Calibri"/>
                        <a:sym typeface="Calibri"/>
                      </a:endParaRPr>
                    </a:p>
                  </a:txBody>
                  <a:tcPr marT="53975"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631825">
                <a:tc>
                  <a:txBody>
                    <a:bodyPr/>
                    <a:lstStyle/>
                    <a:p>
                      <a:pPr indent="0" lvl="0" marL="129539"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Approach</a:t>
                      </a:r>
                      <a:endParaRPr b="1" sz="1800">
                        <a:solidFill>
                          <a:srgbClr val="003300"/>
                        </a:solidFill>
                        <a:latin typeface="Calibri"/>
                        <a:ea typeface="Calibri"/>
                        <a:cs typeface="Calibri"/>
                        <a:sym typeface="Calibri"/>
                      </a:endParaRPr>
                    </a:p>
                  </a:txBody>
                  <a:tcPr marT="12255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32715"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Iterative increments</a:t>
                      </a:r>
                      <a:endParaRPr b="1" sz="1800">
                        <a:solidFill>
                          <a:srgbClr val="003300"/>
                        </a:solidFill>
                        <a:latin typeface="Calibri"/>
                        <a:ea typeface="Calibri"/>
                        <a:cs typeface="Calibri"/>
                        <a:sym typeface="Calibri"/>
                      </a:endParaRPr>
                    </a:p>
                  </a:txBody>
                  <a:tcPr marT="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32080"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Iterative increments</a:t>
                      </a:r>
                      <a:endParaRPr b="1" sz="1800">
                        <a:solidFill>
                          <a:srgbClr val="003300"/>
                        </a:solidFill>
                        <a:latin typeface="Calibri"/>
                        <a:ea typeface="Calibri"/>
                        <a:cs typeface="Calibri"/>
                        <a:sym typeface="Calibri"/>
                      </a:endParaRPr>
                    </a:p>
                  </a:txBody>
                  <a:tcPr marT="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32715"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Iterative</a:t>
                      </a:r>
                      <a:endParaRPr b="1" sz="1800">
                        <a:solidFill>
                          <a:srgbClr val="003300"/>
                        </a:solidFill>
                        <a:latin typeface="Calibri"/>
                        <a:ea typeface="Calibri"/>
                        <a:cs typeface="Calibri"/>
                        <a:sym typeface="Calibri"/>
                      </a:endParaRPr>
                    </a:p>
                  </a:txBody>
                  <a:tcPr marT="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664500">
                <a:tc>
                  <a:txBody>
                    <a:bodyPr/>
                    <a:lstStyle/>
                    <a:p>
                      <a:pPr indent="0" lvl="0" marL="124460"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Time Period for</a:t>
                      </a:r>
                      <a:endParaRPr b="1" sz="1800">
                        <a:solidFill>
                          <a:srgbClr val="003300"/>
                        </a:solidFill>
                        <a:latin typeface="Calibri"/>
                        <a:ea typeface="Calibri"/>
                        <a:cs typeface="Calibri"/>
                        <a:sym typeface="Calibri"/>
                      </a:endParaRPr>
                    </a:p>
                    <a:p>
                      <a:pPr indent="0" lvl="0" marL="127635" marR="0" rtl="0" algn="ctr">
                        <a:lnSpc>
                          <a:spcPct val="100000"/>
                        </a:lnSpc>
                        <a:spcBef>
                          <a:spcPts val="790"/>
                        </a:spcBef>
                        <a:spcAft>
                          <a:spcPts val="0"/>
                        </a:spcAft>
                        <a:buNone/>
                      </a:pPr>
                      <a:r>
                        <a:rPr b="1" lang="en-US" sz="1800">
                          <a:solidFill>
                            <a:srgbClr val="003300"/>
                          </a:solidFill>
                          <a:latin typeface="Calibri"/>
                          <a:ea typeface="Calibri"/>
                          <a:cs typeface="Calibri"/>
                          <a:sym typeface="Calibri"/>
                        </a:rPr>
                        <a:t>Iteration</a:t>
                      </a:r>
                      <a:endParaRPr b="1" sz="1800">
                        <a:solidFill>
                          <a:srgbClr val="003300"/>
                        </a:solidFill>
                        <a:latin typeface="Calibri"/>
                        <a:ea typeface="Calibri"/>
                        <a:cs typeface="Calibri"/>
                        <a:sym typeface="Calibri"/>
                      </a:endParaRPr>
                    </a:p>
                  </a:txBody>
                  <a:tcPr marT="22225"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44780"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1 to </a:t>
                      </a:r>
                      <a:r>
                        <a:rPr b="1" i="1" lang="en-US" sz="1800">
                          <a:solidFill>
                            <a:srgbClr val="003300"/>
                          </a:solidFill>
                          <a:latin typeface="Calibri"/>
                          <a:ea typeface="Calibri"/>
                          <a:cs typeface="Calibri"/>
                          <a:sym typeface="Calibri"/>
                        </a:rPr>
                        <a:t>6 </a:t>
                      </a:r>
                      <a:r>
                        <a:rPr b="1" lang="en-US" sz="1800">
                          <a:solidFill>
                            <a:srgbClr val="003300"/>
                          </a:solidFill>
                          <a:latin typeface="Calibri"/>
                          <a:ea typeface="Calibri"/>
                          <a:cs typeface="Calibri"/>
                          <a:sym typeface="Calibri"/>
                        </a:rPr>
                        <a:t>weeks</a:t>
                      </a:r>
                      <a:endParaRPr b="1" sz="1800">
                        <a:solidFill>
                          <a:srgbClr val="003300"/>
                        </a:solidFill>
                        <a:latin typeface="Calibri"/>
                        <a:ea typeface="Calibri"/>
                        <a:cs typeface="Calibri"/>
                        <a:sym typeface="Calibri"/>
                      </a:endParaRPr>
                    </a:p>
                  </a:txBody>
                  <a:tcPr marT="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32715"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2 to 4 week s</a:t>
                      </a:r>
                      <a:endParaRPr b="1" sz="1800">
                        <a:solidFill>
                          <a:srgbClr val="003300"/>
                        </a:solidFill>
                        <a:latin typeface="Calibri"/>
                        <a:ea typeface="Calibri"/>
                        <a:cs typeface="Calibri"/>
                        <a:sym typeface="Calibri"/>
                      </a:endParaRPr>
                    </a:p>
                  </a:txBody>
                  <a:tcPr marT="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33350"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2 days to 2 weeks</a:t>
                      </a:r>
                      <a:endParaRPr b="1" sz="1800">
                        <a:solidFill>
                          <a:srgbClr val="003300"/>
                        </a:solidFill>
                        <a:latin typeface="Calibri"/>
                        <a:ea typeface="Calibri"/>
                        <a:cs typeface="Calibri"/>
                        <a:sym typeface="Calibri"/>
                      </a:endParaRPr>
                    </a:p>
                  </a:txBody>
                  <a:tcPr marT="1015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157750">
                <a:tc>
                  <a:txBody>
                    <a:bodyPr/>
                    <a:lstStyle/>
                    <a:p>
                      <a:pPr indent="0" lvl="0" marL="124460"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Team Size</a:t>
                      </a:r>
                      <a:endParaRPr b="1" sz="1800">
                        <a:solidFill>
                          <a:srgbClr val="003300"/>
                        </a:solidFill>
                        <a:latin typeface="Calibri"/>
                        <a:ea typeface="Calibri"/>
                        <a:cs typeface="Calibri"/>
                        <a:sym typeface="Calibri"/>
                      </a:endParaRPr>
                    </a:p>
                  </a:txBody>
                  <a:tcPr marT="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28270"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small teams (&lt;10</a:t>
                      </a:r>
                      <a:endParaRPr b="1" sz="1800">
                        <a:solidFill>
                          <a:srgbClr val="003300"/>
                        </a:solidFill>
                        <a:latin typeface="Calibri"/>
                        <a:ea typeface="Calibri"/>
                        <a:cs typeface="Calibri"/>
                        <a:sym typeface="Calibri"/>
                      </a:endParaRPr>
                    </a:p>
                    <a:p>
                      <a:pPr indent="0" lvl="0" marL="123189" marR="0" rtl="0" algn="ctr">
                        <a:lnSpc>
                          <a:spcPct val="100000"/>
                        </a:lnSpc>
                        <a:spcBef>
                          <a:spcPts val="885"/>
                        </a:spcBef>
                        <a:spcAft>
                          <a:spcPts val="0"/>
                        </a:spcAft>
                        <a:buNone/>
                      </a:pPr>
                      <a:r>
                        <a:rPr b="1" lang="en-US" sz="1800">
                          <a:solidFill>
                            <a:srgbClr val="003300"/>
                          </a:solidFill>
                          <a:latin typeface="Calibri"/>
                          <a:ea typeface="Calibri"/>
                          <a:cs typeface="Calibri"/>
                          <a:sym typeface="Calibri"/>
                        </a:rPr>
                        <a:t>members)</a:t>
                      </a:r>
                      <a:endParaRPr b="1" sz="1800">
                        <a:solidFill>
                          <a:srgbClr val="003300"/>
                        </a:solidFill>
                        <a:latin typeface="Calibri"/>
                        <a:ea typeface="Calibri"/>
                        <a:cs typeface="Calibri"/>
                        <a:sym typeface="Calibri"/>
                      </a:endParaRPr>
                    </a:p>
                  </a:txBody>
                  <a:tcPr marT="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35255"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All Sizes</a:t>
                      </a:r>
                      <a:endParaRPr b="1" sz="1800">
                        <a:solidFill>
                          <a:srgbClr val="003300"/>
                        </a:solidFill>
                        <a:latin typeface="Calibri"/>
                        <a:ea typeface="Calibri"/>
                        <a:cs typeface="Calibri"/>
                        <a:sym typeface="Calibri"/>
                      </a:endParaRPr>
                    </a:p>
                  </a:txBody>
                  <a:tcPr marT="1015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35255"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Many members and  more than one team</a:t>
                      </a:r>
                      <a:endParaRPr b="1" sz="1800">
                        <a:solidFill>
                          <a:srgbClr val="003300"/>
                        </a:solidFill>
                        <a:latin typeface="Calibri"/>
                        <a:ea typeface="Calibri"/>
                        <a:cs typeface="Calibri"/>
                        <a:sym typeface="Calibri"/>
                      </a:endParaRPr>
                    </a:p>
                  </a:txBody>
                  <a:tcPr marT="1015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664500">
                <a:tc>
                  <a:txBody>
                    <a:bodyPr/>
                    <a:lstStyle/>
                    <a:p>
                      <a:pPr indent="0" lvl="0" marL="121920"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Suitable Project Size</a:t>
                      </a:r>
                      <a:endParaRPr b="1" sz="1800">
                        <a:solidFill>
                          <a:srgbClr val="003300"/>
                        </a:solidFill>
                        <a:latin typeface="Calibri"/>
                        <a:ea typeface="Calibri"/>
                        <a:cs typeface="Calibri"/>
                        <a:sym typeface="Calibri"/>
                      </a:endParaRPr>
                    </a:p>
                  </a:txBody>
                  <a:tcPr marT="22225"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33985"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For smaller Project</a:t>
                      </a:r>
                      <a:endParaRPr b="1" sz="1800">
                        <a:solidFill>
                          <a:srgbClr val="003300"/>
                        </a:solidFill>
                        <a:latin typeface="Calibri"/>
                        <a:ea typeface="Calibri"/>
                        <a:cs typeface="Calibri"/>
                        <a:sym typeface="Calibri"/>
                      </a:endParaRPr>
                    </a:p>
                  </a:txBody>
                  <a:tcPr marT="1015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30175"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all types o f projects</a:t>
                      </a:r>
                      <a:endParaRPr b="1" sz="1800">
                        <a:solidFill>
                          <a:srgbClr val="003300"/>
                        </a:solidFill>
                        <a:latin typeface="Calibri"/>
                        <a:ea typeface="Calibri"/>
                        <a:cs typeface="Calibri"/>
                        <a:sym typeface="Calibri"/>
                      </a:endParaRPr>
                    </a:p>
                  </a:txBody>
                  <a:tcPr marT="1015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22554"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m ore complex projects</a:t>
                      </a:r>
                      <a:endParaRPr b="1" sz="1800">
                        <a:solidFill>
                          <a:srgbClr val="003300"/>
                        </a:solidFill>
                        <a:latin typeface="Calibri"/>
                        <a:ea typeface="Calibri"/>
                        <a:cs typeface="Calibri"/>
                        <a:sym typeface="Calibri"/>
                      </a:endParaRPr>
                    </a:p>
                  </a:txBody>
                  <a:tcPr marT="1015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162400">
                <a:tc>
                  <a:txBody>
                    <a:bodyPr/>
                    <a:lstStyle/>
                    <a:p>
                      <a:pPr indent="0" lvl="0" marL="127000"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User involvement</a:t>
                      </a:r>
                      <a:endParaRPr b="1" sz="1800">
                        <a:solidFill>
                          <a:srgbClr val="003300"/>
                        </a:solidFill>
                        <a:latin typeface="Calibri"/>
                        <a:ea typeface="Calibri"/>
                        <a:cs typeface="Calibri"/>
                        <a:sym typeface="Calibri"/>
                      </a:endParaRPr>
                    </a:p>
                  </a:txBody>
                  <a:tcPr marT="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37160"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user highly involved</a:t>
                      </a:r>
                      <a:endParaRPr b="1" sz="1800">
                        <a:solidFill>
                          <a:srgbClr val="003300"/>
                        </a:solidFill>
                        <a:latin typeface="Calibri"/>
                        <a:ea typeface="Calibri"/>
                        <a:cs typeface="Calibri"/>
                        <a:sym typeface="Calibri"/>
                      </a:endParaRPr>
                    </a:p>
                  </a:txBody>
                  <a:tcPr marT="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31445"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Involvement through the product owner</a:t>
                      </a:r>
                      <a:endParaRPr b="1" sz="1800">
                        <a:solidFill>
                          <a:srgbClr val="003300"/>
                        </a:solidFill>
                        <a:latin typeface="Calibri"/>
                        <a:ea typeface="Calibri"/>
                        <a:cs typeface="Calibri"/>
                        <a:sym typeface="Calibri"/>
                      </a:endParaRPr>
                    </a:p>
                  </a:txBody>
                  <a:tcPr marT="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31445"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Involvement through  rep ort s</a:t>
                      </a:r>
                      <a:endParaRPr b="1" sz="1800">
                        <a:solidFill>
                          <a:srgbClr val="003300"/>
                        </a:solidFill>
                        <a:latin typeface="Calibri"/>
                        <a:ea typeface="Calibri"/>
                        <a:cs typeface="Calibri"/>
                        <a:sym typeface="Calibri"/>
                      </a:endParaRPr>
                    </a:p>
                  </a:txBody>
                  <a:tcPr marT="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649925">
                <a:tc>
                  <a:txBody>
                    <a:bodyPr/>
                    <a:lstStyle/>
                    <a:p>
                      <a:pPr indent="0" lvl="0" marL="128904"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Documentation</a:t>
                      </a:r>
                      <a:endParaRPr b="1" sz="1800">
                        <a:solidFill>
                          <a:srgbClr val="003300"/>
                        </a:solidFill>
                        <a:latin typeface="Calibri"/>
                        <a:ea typeface="Calibri"/>
                        <a:cs typeface="Calibri"/>
                        <a:sym typeface="Calibri"/>
                      </a:endParaRPr>
                    </a:p>
                  </a:txBody>
                  <a:tcPr marT="255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30810"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only basic documentation</a:t>
                      </a:r>
                      <a:endParaRPr b="1" sz="1800">
                        <a:solidFill>
                          <a:srgbClr val="003300"/>
                        </a:solidFill>
                        <a:latin typeface="Calibri"/>
                        <a:ea typeface="Calibri"/>
                        <a:cs typeface="Calibri"/>
                        <a:sym typeface="Calibri"/>
                      </a:endParaRPr>
                    </a:p>
                  </a:txBody>
                  <a:tcPr marT="1015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30175"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only basic documentation</a:t>
                      </a:r>
                      <a:endParaRPr b="1" sz="1800">
                        <a:solidFill>
                          <a:srgbClr val="003300"/>
                        </a:solidFill>
                        <a:latin typeface="Calibri"/>
                        <a:ea typeface="Calibri"/>
                        <a:cs typeface="Calibri"/>
                        <a:sym typeface="Calibri"/>
                      </a:endParaRPr>
                    </a:p>
                  </a:txBody>
                  <a:tcPr marT="1015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33985"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Documentation is importan t</a:t>
                      </a:r>
                      <a:endParaRPr b="1" sz="1800">
                        <a:solidFill>
                          <a:srgbClr val="003300"/>
                        </a:solidFill>
                        <a:latin typeface="Calibri"/>
                        <a:ea typeface="Calibri"/>
                        <a:cs typeface="Calibri"/>
                        <a:sym typeface="Calibri"/>
                      </a:endParaRPr>
                    </a:p>
                  </a:txBody>
                  <a:tcPr marT="1015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428475">
                <a:tc>
                  <a:txBody>
                    <a:bodyPr/>
                    <a:lstStyle/>
                    <a:p>
                      <a:pPr indent="0" lvl="0" marL="119379" marR="0" rtl="0" algn="ctr">
                        <a:lnSpc>
                          <a:spcPct val="100000"/>
                        </a:lnSpc>
                        <a:spcBef>
                          <a:spcPts val="0"/>
                        </a:spcBef>
                        <a:spcAft>
                          <a:spcPts val="0"/>
                        </a:spcAft>
                        <a:buClr>
                          <a:srgbClr val="003300"/>
                        </a:buClr>
                        <a:buSzPts val="1800"/>
                        <a:buFont typeface="Calibri"/>
                        <a:buNone/>
                      </a:pPr>
                      <a:r>
                        <a:rPr b="1" lang="en-US" sz="1800">
                          <a:solidFill>
                            <a:srgbClr val="003300"/>
                          </a:solidFill>
                          <a:latin typeface="Calibri"/>
                          <a:ea typeface="Calibri"/>
                          <a:cs typeface="Calibri"/>
                          <a:sym typeface="Calibri"/>
                        </a:rPr>
                        <a:t>Major Practices</a:t>
                      </a:r>
                      <a:endParaRPr b="1" sz="1800">
                        <a:solidFill>
                          <a:srgbClr val="003300"/>
                        </a:solidFill>
                        <a:latin typeface="Calibri"/>
                        <a:ea typeface="Calibri"/>
                        <a:cs typeface="Calibri"/>
                        <a:sym typeface="Calibri"/>
                      </a:endParaRPr>
                    </a:p>
                    <a:p>
                      <a:pPr indent="0" lvl="0" marL="119379" marR="0" rtl="0" algn="ctr">
                        <a:lnSpc>
                          <a:spcPct val="100000"/>
                        </a:lnSpc>
                        <a:spcBef>
                          <a:spcPts val="0"/>
                        </a:spcBef>
                        <a:spcAft>
                          <a:spcPts val="0"/>
                        </a:spcAft>
                        <a:buNone/>
                      </a:pPr>
                      <a:r>
                        <a:t/>
                      </a:r>
                      <a:endParaRPr b="1" sz="1800">
                        <a:solidFill>
                          <a:srgbClr val="003300"/>
                        </a:solidFill>
                        <a:latin typeface="Calibri"/>
                        <a:ea typeface="Calibri"/>
                        <a:cs typeface="Calibri"/>
                        <a:sym typeface="Calibri"/>
                      </a:endParaRPr>
                    </a:p>
                  </a:txBody>
                  <a:tcPr marT="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35890"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User Stories, Test</a:t>
                      </a:r>
                      <a:endParaRPr b="1" sz="1800">
                        <a:solidFill>
                          <a:srgbClr val="003300"/>
                        </a:solidFill>
                        <a:latin typeface="Calibri"/>
                        <a:ea typeface="Calibri"/>
                        <a:cs typeface="Calibri"/>
                        <a:sym typeface="Calibri"/>
                      </a:endParaRPr>
                    </a:p>
                    <a:p>
                      <a:pPr indent="-3175" lvl="0" marL="133985" marR="141605" rtl="0" algn="ctr">
                        <a:lnSpc>
                          <a:spcPct val="100000"/>
                        </a:lnSpc>
                        <a:spcBef>
                          <a:spcPts val="0"/>
                        </a:spcBef>
                        <a:spcAft>
                          <a:spcPts val="0"/>
                        </a:spcAft>
                        <a:buNone/>
                      </a:pPr>
                      <a:r>
                        <a:rPr b="1" lang="en-US" sz="1800">
                          <a:solidFill>
                            <a:srgbClr val="003300"/>
                          </a:solidFill>
                          <a:latin typeface="Calibri"/>
                          <a:ea typeface="Calibri"/>
                          <a:cs typeface="Calibri"/>
                          <a:sym typeface="Calibri"/>
                        </a:rPr>
                        <a:t>driven development,  Refactoring, Pair Programming, strict practices</a:t>
                      </a:r>
                      <a:r>
                        <a:rPr b="1" lang="en-US" sz="1800">
                          <a:solidFill>
                            <a:srgbClr val="003300"/>
                          </a:solidFill>
                          <a:latin typeface="Calibri"/>
                          <a:ea typeface="Calibri"/>
                          <a:cs typeface="Calibri"/>
                          <a:sym typeface="Calibri"/>
                        </a:rPr>
                        <a:t> for coding</a:t>
                      </a:r>
                      <a:endParaRPr b="1" sz="1800">
                        <a:solidFill>
                          <a:srgbClr val="003300"/>
                        </a:solidFill>
                        <a:latin typeface="Calibri"/>
                        <a:ea typeface="Calibri"/>
                        <a:cs typeface="Calibri"/>
                        <a:sym typeface="Calibri"/>
                      </a:endParaRPr>
                    </a:p>
                  </a:txBody>
                  <a:tcPr marT="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25729"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Sprint, Product and</a:t>
                      </a:r>
                      <a:endParaRPr b="1" sz="1800">
                        <a:solidFill>
                          <a:srgbClr val="003300"/>
                        </a:solidFill>
                        <a:latin typeface="Calibri"/>
                        <a:ea typeface="Calibri"/>
                        <a:cs typeface="Calibri"/>
                        <a:sym typeface="Calibri"/>
                      </a:endParaRPr>
                    </a:p>
                    <a:p>
                      <a:pPr indent="1905" lvl="0" marL="125729" marR="327660" rtl="0" algn="ctr">
                        <a:lnSpc>
                          <a:spcPct val="100000"/>
                        </a:lnSpc>
                        <a:spcBef>
                          <a:spcPts val="130"/>
                        </a:spcBef>
                        <a:spcAft>
                          <a:spcPts val="0"/>
                        </a:spcAft>
                        <a:buNone/>
                      </a:pPr>
                      <a:r>
                        <a:rPr b="1" lang="en-US" sz="1800">
                          <a:solidFill>
                            <a:srgbClr val="003300"/>
                          </a:solidFill>
                          <a:latin typeface="Calibri"/>
                          <a:ea typeface="Calibri"/>
                          <a:cs typeface="Calibri"/>
                          <a:sym typeface="Calibri"/>
                        </a:rPr>
                        <a:t>sprint Backlog,  Scrum meetings</a:t>
                      </a:r>
                      <a:endParaRPr b="1" sz="1800">
                        <a:solidFill>
                          <a:srgbClr val="003300"/>
                        </a:solidFill>
                        <a:latin typeface="Calibri"/>
                        <a:ea typeface="Calibri"/>
                        <a:cs typeface="Calibri"/>
                        <a:sym typeface="Calibri"/>
                      </a:endParaRPr>
                    </a:p>
                  </a:txBody>
                  <a:tcPr marT="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35890" marR="0" rtl="0" algn="ctr">
                        <a:lnSpc>
                          <a:spcPct val="100000"/>
                        </a:lnSpc>
                        <a:spcBef>
                          <a:spcPts val="0"/>
                        </a:spcBef>
                        <a:spcAft>
                          <a:spcPts val="0"/>
                        </a:spcAft>
                        <a:buNone/>
                      </a:pPr>
                      <a:r>
                        <a:rPr b="1" lang="en-US" sz="1800">
                          <a:solidFill>
                            <a:srgbClr val="003300"/>
                          </a:solidFill>
                          <a:latin typeface="Calibri"/>
                          <a:ea typeface="Calibri"/>
                          <a:cs typeface="Calibri"/>
                          <a:sym typeface="Calibri"/>
                        </a:rPr>
                        <a:t>UML Diagrams</a:t>
                      </a:r>
                      <a:endParaRPr b="1" sz="1800">
                        <a:solidFill>
                          <a:srgbClr val="003300"/>
                        </a:solidFill>
                        <a:latin typeface="Calibri"/>
                        <a:ea typeface="Calibri"/>
                        <a:cs typeface="Calibri"/>
                        <a:sym typeface="Calibri"/>
                      </a:endParaRPr>
                    </a:p>
                  </a:txBody>
                  <a:tcPr marT="10150" marB="0" marR="0" marL="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502" name="Google Shape;502;p28"/>
          <p:cNvSpPr txBox="1"/>
          <p:nvPr/>
        </p:nvSpPr>
        <p:spPr>
          <a:xfrm>
            <a:off x="1769269" y="0"/>
            <a:ext cx="10744200" cy="646331"/>
          </a:xfrm>
          <a:prstGeom prst="rect">
            <a:avLst/>
          </a:prstGeom>
          <a:solidFill>
            <a:srgbClr val="DFE4D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Comparison Between Different Agile Methods</a:t>
            </a:r>
            <a:endParaRPr b="1" sz="3600">
              <a:solidFill>
                <a:srgbClr val="C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9"/>
          <p:cNvSpPr txBox="1"/>
          <p:nvPr>
            <p:ph type="title"/>
          </p:nvPr>
        </p:nvSpPr>
        <p:spPr>
          <a:xfrm>
            <a:off x="4512469" y="2714625"/>
            <a:ext cx="4419600" cy="159986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00000"/>
              </a:buClr>
              <a:buSzPts val="8000"/>
              <a:buFont typeface="Calibri"/>
              <a:buNone/>
            </a:pPr>
            <a:r>
              <a:rPr b="1" lang="en-US" sz="8000">
                <a:solidFill>
                  <a:srgbClr val="C00000"/>
                </a:solidFill>
                <a:latin typeface="Calibri"/>
                <a:ea typeface="Calibri"/>
                <a:cs typeface="Calibri"/>
                <a:sym typeface="Calibri"/>
              </a:rPr>
              <a:t>Thanks</a:t>
            </a:r>
            <a:endParaRPr b="1" sz="8000">
              <a:solidFill>
                <a:srgbClr val="C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 name="Shape 113"/>
        <p:cNvGrpSpPr/>
        <p:nvPr/>
      </p:nvGrpSpPr>
      <p:grpSpPr>
        <a:xfrm>
          <a:off x="0" y="0"/>
          <a:ext cx="0" cy="0"/>
          <a:chOff x="0" y="0"/>
          <a:chExt cx="0" cy="0"/>
        </a:xfrm>
      </p:grpSpPr>
      <p:sp>
        <p:nvSpPr>
          <p:cNvPr id="114" name="Google Shape;114;p3"/>
          <p:cNvSpPr txBox="1"/>
          <p:nvPr>
            <p:ph type="title"/>
          </p:nvPr>
        </p:nvSpPr>
        <p:spPr>
          <a:xfrm>
            <a:off x="2226469" y="504825"/>
            <a:ext cx="10300514" cy="652174"/>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85000"/>
              </a:lnSpc>
              <a:spcBef>
                <a:spcPts val="0"/>
              </a:spcBef>
              <a:spcAft>
                <a:spcPts val="0"/>
              </a:spcAft>
              <a:buClr>
                <a:srgbClr val="C00000"/>
              </a:buClr>
              <a:buSzPct val="98242"/>
              <a:buFont typeface="Calibri"/>
              <a:buNone/>
            </a:pPr>
            <a:r>
              <a:rPr b="1" lang="en-US">
                <a:solidFill>
                  <a:srgbClr val="C00000"/>
                </a:solidFill>
                <a:latin typeface="Calibri"/>
                <a:ea typeface="Calibri"/>
                <a:cs typeface="Calibri"/>
                <a:sym typeface="Calibri"/>
              </a:rPr>
              <a:t>Shortcomings of  Waterfall Model</a:t>
            </a:r>
            <a:endParaRPr b="1">
              <a:solidFill>
                <a:srgbClr val="C00000"/>
              </a:solidFill>
              <a:latin typeface="Calibri"/>
              <a:ea typeface="Calibri"/>
              <a:cs typeface="Calibri"/>
              <a:sym typeface="Calibri"/>
            </a:endParaRPr>
          </a:p>
        </p:txBody>
      </p:sp>
      <p:sp>
        <p:nvSpPr>
          <p:cNvPr id="115" name="Google Shape;115;p3"/>
          <p:cNvSpPr txBox="1"/>
          <p:nvPr>
            <p:ph idx="1" type="body"/>
          </p:nvPr>
        </p:nvSpPr>
        <p:spPr>
          <a:xfrm>
            <a:off x="931069" y="2257425"/>
            <a:ext cx="11887200" cy="4648200"/>
          </a:xfrm>
          <a:prstGeom prst="rect">
            <a:avLst/>
          </a:prstGeom>
          <a:noFill/>
          <a:ln>
            <a:noFill/>
          </a:ln>
        </p:spPr>
        <p:txBody>
          <a:bodyPr anchorCtr="0" anchor="t" bIns="45700" lIns="0" spcFirstLastPara="1" rIns="0" wrap="square" tIns="45700">
            <a:normAutofit lnSpcReduction="10000"/>
          </a:bodyPr>
          <a:lstStyle/>
          <a:p>
            <a:pPr indent="-346075" lvl="0" marL="441325" rtl="0" algn="l">
              <a:lnSpc>
                <a:spcPct val="90000"/>
              </a:lnSpc>
              <a:spcBef>
                <a:spcPts val="0"/>
              </a:spcBef>
              <a:spcAft>
                <a:spcPts val="0"/>
              </a:spcAft>
              <a:buSzPts val="2400"/>
              <a:buFont typeface="Noto Sans Symbols"/>
              <a:buChar char="⮚"/>
            </a:pPr>
            <a:r>
              <a:rPr b="1" lang="en-US" sz="2400">
                <a:solidFill>
                  <a:srgbClr val="000099"/>
                </a:solidFill>
              </a:rPr>
              <a:t>Deceptively simply “requirements box” of the  waterfall model</a:t>
            </a:r>
            <a:endParaRPr/>
          </a:p>
          <a:p>
            <a:pPr indent="-346075" lvl="0" marL="441325" rtl="0" algn="just">
              <a:lnSpc>
                <a:spcPct val="90000"/>
              </a:lnSpc>
              <a:spcBef>
                <a:spcPts val="1544"/>
              </a:spcBef>
              <a:spcAft>
                <a:spcPts val="0"/>
              </a:spcAft>
              <a:buSzPts val="2400"/>
              <a:buFont typeface="Noto Sans Symbols"/>
              <a:buChar char="⮚"/>
            </a:pPr>
            <a:r>
              <a:rPr b="1" lang="en-US" sz="2400">
                <a:solidFill>
                  <a:srgbClr val="000099"/>
                </a:solidFill>
              </a:rPr>
              <a:t>An ineffective treatment of requirements led to “challenged” Projects</a:t>
            </a:r>
            <a:endParaRPr/>
          </a:p>
          <a:p>
            <a:pPr indent="0" lvl="0" marL="100831" rtl="0" algn="just">
              <a:lnSpc>
                <a:spcPct val="90000"/>
              </a:lnSpc>
              <a:spcBef>
                <a:spcPts val="1544"/>
              </a:spcBef>
              <a:spcAft>
                <a:spcPts val="0"/>
              </a:spcAft>
              <a:buSzPts val="2000"/>
              <a:buNone/>
            </a:pPr>
            <a:r>
              <a:t/>
            </a:r>
            <a:endParaRPr b="1" sz="2000">
              <a:latin typeface="Arial Black"/>
              <a:ea typeface="Arial Black"/>
              <a:cs typeface="Arial Black"/>
              <a:sym typeface="Arial Black"/>
            </a:endParaRPr>
          </a:p>
          <a:p>
            <a:pPr indent="-630238" lvl="1" marL="1071563" rtl="0" algn="just">
              <a:lnSpc>
                <a:spcPct val="90000"/>
              </a:lnSpc>
              <a:spcBef>
                <a:spcPts val="442"/>
              </a:spcBef>
              <a:spcAft>
                <a:spcPts val="0"/>
              </a:spcAft>
              <a:buSzPts val="2400"/>
              <a:buFont typeface="Noto Sans Symbols"/>
              <a:buChar char="❖"/>
            </a:pPr>
            <a:r>
              <a:rPr b="1" lang="en-US" sz="2400">
                <a:solidFill>
                  <a:srgbClr val="003300"/>
                </a:solidFill>
              </a:rPr>
              <a:t>Lack of User input: 13% of all Projects</a:t>
            </a:r>
            <a:endParaRPr/>
          </a:p>
          <a:p>
            <a:pPr indent="-630238" lvl="1" marL="1071563" rtl="0" algn="just">
              <a:lnSpc>
                <a:spcPct val="90000"/>
              </a:lnSpc>
              <a:spcBef>
                <a:spcPts val="662"/>
              </a:spcBef>
              <a:spcAft>
                <a:spcPts val="0"/>
              </a:spcAft>
              <a:buSzPts val="2400"/>
              <a:buFont typeface="Noto Sans Symbols"/>
              <a:buChar char="❖"/>
            </a:pPr>
            <a:r>
              <a:rPr b="1" lang="en-US" sz="2400">
                <a:solidFill>
                  <a:srgbClr val="003300"/>
                </a:solidFill>
              </a:rPr>
              <a:t>Requirements and specifications: 12% of all projects</a:t>
            </a:r>
            <a:endParaRPr/>
          </a:p>
          <a:p>
            <a:pPr indent="-630238" lvl="1" marL="1071563" rtl="0" algn="just">
              <a:lnSpc>
                <a:spcPct val="90000"/>
              </a:lnSpc>
              <a:spcBef>
                <a:spcPts val="662"/>
              </a:spcBef>
              <a:spcAft>
                <a:spcPts val="0"/>
              </a:spcAft>
              <a:buSzPts val="2400"/>
              <a:buFont typeface="Noto Sans Symbols"/>
              <a:buChar char="❖"/>
            </a:pPr>
            <a:r>
              <a:rPr b="1" lang="en-US" sz="2400">
                <a:solidFill>
                  <a:srgbClr val="003300"/>
                </a:solidFill>
              </a:rPr>
              <a:t>Changing Requirements and Specifications 12% of all projects</a:t>
            </a:r>
            <a:endParaRPr/>
          </a:p>
          <a:p>
            <a:pPr indent="0" lvl="1" marL="457200" rtl="0" algn="just">
              <a:lnSpc>
                <a:spcPct val="90000"/>
              </a:lnSpc>
              <a:spcBef>
                <a:spcPts val="662"/>
              </a:spcBef>
              <a:spcAft>
                <a:spcPts val="0"/>
              </a:spcAft>
              <a:buSzPts val="1500"/>
              <a:buNone/>
            </a:pPr>
            <a:r>
              <a:t/>
            </a:r>
            <a:endParaRPr b="1" sz="1500">
              <a:solidFill>
                <a:srgbClr val="003300"/>
              </a:solidFill>
            </a:endParaRPr>
          </a:p>
          <a:p>
            <a:pPr indent="0" lvl="1" marL="457200" rtl="0" algn="just">
              <a:lnSpc>
                <a:spcPct val="90000"/>
              </a:lnSpc>
              <a:spcBef>
                <a:spcPts val="662"/>
              </a:spcBef>
              <a:spcAft>
                <a:spcPts val="0"/>
              </a:spcAft>
              <a:buSzPts val="1500"/>
              <a:buNone/>
            </a:pPr>
            <a:r>
              <a:t/>
            </a:r>
            <a:endParaRPr sz="1500"/>
          </a:p>
          <a:p>
            <a:pPr indent="0" lvl="1" marL="457200" rtl="0" algn="just">
              <a:lnSpc>
                <a:spcPct val="90000"/>
              </a:lnSpc>
              <a:spcBef>
                <a:spcPts val="662"/>
              </a:spcBef>
              <a:spcAft>
                <a:spcPts val="0"/>
              </a:spcAft>
              <a:buSzPts val="1500"/>
              <a:buNone/>
            </a:pPr>
            <a:r>
              <a:t/>
            </a:r>
            <a:endParaRPr sz="1500"/>
          </a:p>
          <a:p>
            <a:pPr indent="0" lvl="1" marL="457200" rtl="0" algn="just">
              <a:lnSpc>
                <a:spcPct val="90000"/>
              </a:lnSpc>
              <a:spcBef>
                <a:spcPts val="662"/>
              </a:spcBef>
              <a:spcAft>
                <a:spcPts val="0"/>
              </a:spcAft>
              <a:buSzPts val="1500"/>
              <a:buNone/>
            </a:pPr>
            <a:r>
              <a:t/>
            </a:r>
            <a:endParaRPr sz="1500"/>
          </a:p>
          <a:p>
            <a:pPr indent="0" lvl="1" marL="457200" rtl="0" algn="just">
              <a:lnSpc>
                <a:spcPct val="90000"/>
              </a:lnSpc>
              <a:spcBef>
                <a:spcPts val="662"/>
              </a:spcBef>
              <a:spcAft>
                <a:spcPts val="0"/>
              </a:spcAft>
              <a:buSzPts val="1500"/>
              <a:buNone/>
            </a:pPr>
            <a:r>
              <a:t/>
            </a:r>
            <a:endParaRPr sz="1500"/>
          </a:p>
          <a:p>
            <a:pPr indent="0" lvl="1" marL="457200" rtl="0" algn="just">
              <a:lnSpc>
                <a:spcPct val="90000"/>
              </a:lnSpc>
              <a:spcBef>
                <a:spcPts val="662"/>
              </a:spcBef>
              <a:spcAft>
                <a:spcPts val="0"/>
              </a:spcAft>
              <a:buSzPts val="1500"/>
              <a:buNone/>
            </a:pPr>
            <a:r>
              <a:t/>
            </a:r>
            <a:endParaRPr sz="1500"/>
          </a:p>
          <a:p>
            <a:pPr indent="-803275" lvl="1" marL="898525" rtl="0" algn="just">
              <a:lnSpc>
                <a:spcPct val="90000"/>
              </a:lnSpc>
              <a:spcBef>
                <a:spcPts val="662"/>
              </a:spcBef>
              <a:spcAft>
                <a:spcPts val="0"/>
              </a:spcAft>
              <a:buSzPts val="1800"/>
              <a:buNone/>
            </a:pPr>
            <a:r>
              <a:rPr b="1" lang="en-US" sz="1800">
                <a:solidFill>
                  <a:srgbClr val="C00000"/>
                </a:solidFill>
              </a:rPr>
              <a:t>Source: Leffingwell, “Agile Software Requirements, Lean Requirements Practices for Teams, Programs and  he Enterprises”</a:t>
            </a:r>
            <a:endParaRPr b="1" sz="1800">
              <a:solidFill>
                <a:srgbClr val="C00000"/>
              </a:solidFill>
            </a:endParaRPr>
          </a:p>
          <a:p>
            <a:pPr indent="-708025" lvl="0" marL="898525" rtl="0" algn="just">
              <a:lnSpc>
                <a:spcPct val="90000"/>
              </a:lnSpc>
              <a:spcBef>
                <a:spcPts val="1764"/>
              </a:spcBef>
              <a:spcAft>
                <a:spcPts val="0"/>
              </a:spcAft>
              <a:buSzPts val="1500"/>
              <a:buNone/>
            </a:pPr>
            <a:r>
              <a:t/>
            </a:r>
            <a:endParaRPr sz="1500">
              <a:latin typeface="Arial"/>
              <a:ea typeface="Arial"/>
              <a:cs typeface="Arial"/>
              <a:sym typeface="Arial"/>
            </a:endParaRPr>
          </a:p>
        </p:txBody>
      </p:sp>
      <p:sp>
        <p:nvSpPr>
          <p:cNvPr id="116" name="Google Shape;116;p3"/>
          <p:cNvSpPr/>
          <p:nvPr/>
        </p:nvSpPr>
        <p:spPr>
          <a:xfrm flipH="1" rot="10800000">
            <a:off x="2607469" y="1259121"/>
            <a:ext cx="8364241" cy="57876"/>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17" name="Google Shape;117;p3"/>
          <p:cNvGraphicFramePr/>
          <p:nvPr/>
        </p:nvGraphicFramePr>
        <p:xfrm>
          <a:off x="2226469" y="478878"/>
          <a:ext cx="3000000" cy="3000000"/>
        </p:xfrm>
        <a:graphic>
          <a:graphicData uri="http://schemas.openxmlformats.org/drawingml/2006/table">
            <a:tbl>
              <a:tblPr bandRow="1" firstRow="1">
                <a:noFill/>
                <a:tableStyleId>{8999DF87-E2F9-48A1-BE16-34404625E873}</a:tableStyleId>
              </a:tblPr>
              <a:tblGrid>
                <a:gridCol w="79000"/>
                <a:gridCol w="144025"/>
                <a:gridCol w="79000"/>
                <a:gridCol w="79000"/>
              </a:tblGrid>
              <a:tr h="271075">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271075">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271075">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271075">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1" name="Shape 511"/>
        <p:cNvGrpSpPr/>
        <p:nvPr/>
      </p:nvGrpSpPr>
      <p:grpSpPr>
        <a:xfrm>
          <a:off x="0" y="0"/>
          <a:ext cx="0" cy="0"/>
          <a:chOff x="0" y="0"/>
          <a:chExt cx="0" cy="0"/>
        </a:xfrm>
      </p:grpSpPr>
      <p:sp>
        <p:nvSpPr>
          <p:cNvPr id="512" name="Google Shape;512;p30"/>
          <p:cNvSpPr/>
          <p:nvPr/>
        </p:nvSpPr>
        <p:spPr>
          <a:xfrm>
            <a:off x="626269" y="0"/>
            <a:ext cx="12192000" cy="6858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30"/>
          <p:cNvSpPr txBox="1"/>
          <p:nvPr>
            <p:ph type="title"/>
          </p:nvPr>
        </p:nvSpPr>
        <p:spPr>
          <a:xfrm>
            <a:off x="2941606" y="166943"/>
            <a:ext cx="7561325" cy="588366"/>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COMPARATIVE STUDY</a:t>
            </a:r>
            <a:endParaRPr/>
          </a:p>
        </p:txBody>
      </p:sp>
      <p:sp>
        <p:nvSpPr>
          <p:cNvPr id="514" name="Google Shape;514;p30"/>
          <p:cNvSpPr/>
          <p:nvPr/>
        </p:nvSpPr>
        <p:spPr>
          <a:xfrm>
            <a:off x="630650" y="1503272"/>
            <a:ext cx="12581762" cy="6111586"/>
          </a:xfrm>
          <a:prstGeom prst="rect">
            <a:avLst/>
          </a:prstGeom>
          <a:blipFill rotWithShape="1">
            <a:blip r:embed="rId3">
              <a:alphaModFix/>
            </a:blip>
            <a:stretch>
              <a:fillRect b="0" l="0" r="0" t="0"/>
            </a:stretch>
          </a:blipFill>
          <a:ln cap="flat" cmpd="sng" w="9525">
            <a:solidFill>
              <a:srgbClr val="72410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30"/>
          <p:cNvSpPr/>
          <p:nvPr/>
        </p:nvSpPr>
        <p:spPr>
          <a:xfrm flipH="1" rot="10800000">
            <a:off x="2074069" y="872136"/>
            <a:ext cx="9143999" cy="100453"/>
          </a:xfrm>
          <a:prstGeom prst="rect">
            <a:avLst/>
          </a:prstGeom>
          <a:blipFill rotWithShape="1">
            <a:blip r:embed="rId4">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516" name="Google Shape;516;p30"/>
          <p:cNvGraphicFramePr/>
          <p:nvPr/>
        </p:nvGraphicFramePr>
        <p:xfrm>
          <a:off x="1616869" y="-144437"/>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0" name="Shape 520"/>
        <p:cNvGrpSpPr/>
        <p:nvPr/>
      </p:nvGrpSpPr>
      <p:grpSpPr>
        <a:xfrm>
          <a:off x="0" y="0"/>
          <a:ext cx="0" cy="0"/>
          <a:chOff x="0" y="0"/>
          <a:chExt cx="0" cy="0"/>
        </a:xfrm>
      </p:grpSpPr>
      <p:sp>
        <p:nvSpPr>
          <p:cNvPr id="521" name="Google Shape;521;p31"/>
          <p:cNvSpPr/>
          <p:nvPr/>
        </p:nvSpPr>
        <p:spPr>
          <a:xfrm>
            <a:off x="626269"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Google Shape;522;p31"/>
          <p:cNvSpPr/>
          <p:nvPr/>
        </p:nvSpPr>
        <p:spPr>
          <a:xfrm>
            <a:off x="626269" y="0"/>
            <a:ext cx="2851404" cy="68595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 name="Google Shape;523;p31"/>
          <p:cNvSpPr/>
          <p:nvPr/>
        </p:nvSpPr>
        <p:spPr>
          <a:xfrm>
            <a:off x="626269" y="0"/>
            <a:ext cx="182880" cy="6858000"/>
          </a:xfrm>
          <a:custGeom>
            <a:rect b="b" l="l" r="r" t="t"/>
            <a:pathLst>
              <a:path extrusionOk="0" h="6858000" w="182880">
                <a:moveTo>
                  <a:pt x="0" y="6858000"/>
                </a:moveTo>
                <a:lnTo>
                  <a:pt x="182880" y="6858000"/>
                </a:lnTo>
                <a:lnTo>
                  <a:pt x="182880" y="0"/>
                </a:lnTo>
                <a:lnTo>
                  <a:pt x="0" y="0"/>
                </a:lnTo>
                <a:lnTo>
                  <a:pt x="0" y="6858000"/>
                </a:lnTo>
                <a:close/>
              </a:path>
            </a:pathLst>
          </a:custGeom>
          <a:solidFill>
            <a:srgbClr val="766E5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p31"/>
          <p:cNvSpPr/>
          <p:nvPr/>
        </p:nvSpPr>
        <p:spPr>
          <a:xfrm>
            <a:off x="626269"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p31"/>
          <p:cNvSpPr txBox="1"/>
          <p:nvPr>
            <p:ph type="title"/>
          </p:nvPr>
        </p:nvSpPr>
        <p:spPr>
          <a:xfrm>
            <a:off x="6220365" y="641681"/>
            <a:ext cx="2910840" cy="574675"/>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3F3F3F"/>
              </a:buClr>
              <a:buSzPts val="5200"/>
              <a:buFont typeface="Calibri"/>
              <a:buNone/>
            </a:pPr>
            <a:r>
              <a:rPr lang="en-US" u="sng"/>
              <a:t>CASE STUDY</a:t>
            </a:r>
            <a:endParaRPr/>
          </a:p>
        </p:txBody>
      </p:sp>
      <p:sp>
        <p:nvSpPr>
          <p:cNvPr id="526" name="Google Shape;526;p31"/>
          <p:cNvSpPr txBox="1"/>
          <p:nvPr/>
        </p:nvSpPr>
        <p:spPr>
          <a:xfrm>
            <a:off x="3294539" y="1841119"/>
            <a:ext cx="8669020" cy="3719829"/>
          </a:xfrm>
          <a:prstGeom prst="rect">
            <a:avLst/>
          </a:prstGeom>
          <a:noFill/>
          <a:ln>
            <a:noFill/>
          </a:ln>
        </p:spPr>
        <p:txBody>
          <a:bodyPr anchorCtr="0" anchor="t" bIns="0" lIns="0" spcFirstLastPara="1" rIns="0" wrap="square" tIns="12050">
            <a:spAutoFit/>
          </a:bodyPr>
          <a:lstStyle/>
          <a:p>
            <a:pPr indent="-342900" lvl="0" marL="355600" marR="434975" rtl="0" algn="l">
              <a:spcBef>
                <a:spcPts val="0"/>
              </a:spcBef>
              <a:spcAft>
                <a:spcPts val="0"/>
              </a:spcAft>
              <a:buNone/>
            </a:pPr>
            <a:r>
              <a:rPr lang="en-US" sz="1900">
                <a:solidFill>
                  <a:srgbClr val="A42F0F"/>
                </a:solidFill>
                <a:latin typeface="Noto Sans Symbols"/>
                <a:ea typeface="Noto Sans Symbols"/>
                <a:cs typeface="Noto Sans Symbols"/>
                <a:sym typeface="Noto Sans Symbols"/>
              </a:rPr>
              <a:t>🠶</a:t>
            </a:r>
            <a:r>
              <a:rPr lang="en-US" sz="1900">
                <a:solidFill>
                  <a:srgbClr val="A42F0F"/>
                </a:solidFill>
                <a:latin typeface="Times New Roman"/>
                <a:ea typeface="Times New Roman"/>
                <a:cs typeface="Times New Roman"/>
                <a:sym typeface="Times New Roman"/>
              </a:rPr>
              <a:t>	</a:t>
            </a:r>
            <a:r>
              <a:rPr b="1" lang="en-US" sz="1900">
                <a:solidFill>
                  <a:srgbClr val="404040"/>
                </a:solidFill>
                <a:latin typeface="Times New Roman"/>
                <a:ea typeface="Times New Roman"/>
                <a:cs typeface="Times New Roman"/>
                <a:sym typeface="Times New Roman"/>
              </a:rPr>
              <a:t>The case study was performed in controlled environment – in a course called  Application Development—a four credit hours course at UTM.</a:t>
            </a:r>
            <a:endParaRPr sz="1900">
              <a:solidFill>
                <a:schemeClr val="dk1"/>
              </a:solidFill>
              <a:latin typeface="Times New Roman"/>
              <a:ea typeface="Times New Roman"/>
              <a:cs typeface="Times New Roman"/>
              <a:sym typeface="Times New Roman"/>
            </a:endParaRPr>
          </a:p>
          <a:p>
            <a:pPr indent="0" lvl="0" marL="12700" marR="0" rtl="0" algn="l">
              <a:spcBef>
                <a:spcPts val="1005"/>
              </a:spcBef>
              <a:spcAft>
                <a:spcPts val="0"/>
              </a:spcAft>
              <a:buNone/>
            </a:pPr>
            <a:r>
              <a:rPr lang="en-US" sz="1900">
                <a:solidFill>
                  <a:srgbClr val="A42F0F"/>
                </a:solidFill>
                <a:latin typeface="Noto Sans Symbols"/>
                <a:ea typeface="Noto Sans Symbols"/>
                <a:cs typeface="Noto Sans Symbols"/>
                <a:sym typeface="Noto Sans Symbols"/>
              </a:rPr>
              <a:t>🠶</a:t>
            </a:r>
            <a:r>
              <a:rPr lang="en-US" sz="1900">
                <a:solidFill>
                  <a:srgbClr val="A42F0F"/>
                </a:solidFill>
                <a:latin typeface="Times New Roman"/>
                <a:ea typeface="Times New Roman"/>
                <a:cs typeface="Times New Roman"/>
                <a:sym typeface="Times New Roman"/>
              </a:rPr>
              <a:t>	</a:t>
            </a:r>
            <a:r>
              <a:rPr b="1" lang="en-US" sz="1900">
                <a:solidFill>
                  <a:srgbClr val="404040"/>
                </a:solidFill>
                <a:latin typeface="Times New Roman"/>
                <a:ea typeface="Times New Roman"/>
                <a:cs typeface="Times New Roman"/>
                <a:sym typeface="Times New Roman"/>
              </a:rPr>
              <a:t>The course began by splitting up the class to seven software development groups</a:t>
            </a:r>
            <a:endParaRPr sz="1900">
              <a:solidFill>
                <a:schemeClr val="dk1"/>
              </a:solidFill>
              <a:latin typeface="Times New Roman"/>
              <a:ea typeface="Times New Roman"/>
              <a:cs typeface="Times New Roman"/>
              <a:sym typeface="Times New Roman"/>
            </a:endParaRPr>
          </a:p>
          <a:p>
            <a:pPr indent="0" lvl="0" marL="355600" marR="0" rtl="0" algn="l">
              <a:spcBef>
                <a:spcPts val="5"/>
              </a:spcBef>
              <a:spcAft>
                <a:spcPts val="0"/>
              </a:spcAft>
              <a:buNone/>
            </a:pPr>
            <a:r>
              <a:rPr b="1" lang="en-US" sz="1900">
                <a:solidFill>
                  <a:srgbClr val="404040"/>
                </a:solidFill>
                <a:latin typeface="Times New Roman"/>
                <a:ea typeface="Times New Roman"/>
                <a:cs typeface="Times New Roman"/>
                <a:sym typeface="Times New Roman"/>
              </a:rPr>
              <a:t>and two groups were chosen to implement the existing process of FDD.</a:t>
            </a:r>
            <a:endParaRPr sz="1900">
              <a:solidFill>
                <a:schemeClr val="dk1"/>
              </a:solidFill>
              <a:latin typeface="Times New Roman"/>
              <a:ea typeface="Times New Roman"/>
              <a:cs typeface="Times New Roman"/>
              <a:sym typeface="Times New Roman"/>
            </a:endParaRPr>
          </a:p>
          <a:p>
            <a:pPr indent="0" lvl="0" marL="0" marR="0" rtl="0" algn="l">
              <a:spcBef>
                <a:spcPts val="35"/>
              </a:spcBef>
              <a:spcAft>
                <a:spcPts val="0"/>
              </a:spcAft>
              <a:buNone/>
            </a:pPr>
            <a:r>
              <a:t/>
            </a:r>
            <a:endParaRPr sz="1950">
              <a:solidFill>
                <a:schemeClr val="dk1"/>
              </a:solidFill>
              <a:latin typeface="Times New Roman"/>
              <a:ea typeface="Times New Roman"/>
              <a:cs typeface="Times New Roman"/>
              <a:sym typeface="Times New Roman"/>
            </a:endParaRPr>
          </a:p>
          <a:p>
            <a:pPr indent="0" lvl="0" marL="355600" marR="0" rtl="0" algn="l">
              <a:spcBef>
                <a:spcPts val="0"/>
              </a:spcBef>
              <a:spcAft>
                <a:spcPts val="0"/>
              </a:spcAft>
              <a:buNone/>
            </a:pPr>
            <a:r>
              <a:rPr b="1" lang="en-US" sz="1900">
                <a:solidFill>
                  <a:srgbClr val="404040"/>
                </a:solidFill>
                <a:latin typeface="Times New Roman"/>
                <a:ea typeface="Times New Roman"/>
                <a:cs typeface="Times New Roman"/>
                <a:sym typeface="Times New Roman"/>
              </a:rPr>
              <a:t>Two basic goals of this experiment of case student were</a:t>
            </a:r>
            <a:endParaRPr sz="1900">
              <a:solidFill>
                <a:schemeClr val="dk1"/>
              </a:solidFill>
              <a:latin typeface="Times New Roman"/>
              <a:ea typeface="Times New Roman"/>
              <a:cs typeface="Times New Roman"/>
              <a:sym typeface="Times New Roman"/>
            </a:endParaRPr>
          </a:p>
          <a:p>
            <a:pPr indent="0" lvl="0" marL="193675" marR="1549400" rtl="0" algn="l">
              <a:lnSpc>
                <a:spcPct val="143700"/>
              </a:lnSpc>
              <a:spcBef>
                <a:spcPts val="0"/>
              </a:spcBef>
              <a:spcAft>
                <a:spcPts val="0"/>
              </a:spcAft>
              <a:buNone/>
            </a:pPr>
            <a:r>
              <a:rPr b="1" lang="en-US" sz="1900">
                <a:solidFill>
                  <a:srgbClr val="404040"/>
                </a:solidFill>
                <a:latin typeface="Times New Roman"/>
                <a:ea typeface="Times New Roman"/>
                <a:cs typeface="Times New Roman"/>
                <a:sym typeface="Times New Roman"/>
              </a:rPr>
              <a:t>1 To introduce students to a variety of software processes in Agile.  2 To get students to adapt security in their system in FDD manners.</a:t>
            </a:r>
            <a:endParaRPr sz="1900">
              <a:solidFill>
                <a:schemeClr val="dk1"/>
              </a:solidFill>
              <a:latin typeface="Times New Roman"/>
              <a:ea typeface="Times New Roman"/>
              <a:cs typeface="Times New Roman"/>
              <a:sym typeface="Times New Roman"/>
            </a:endParaRPr>
          </a:p>
          <a:p>
            <a:pPr indent="-342900" lvl="0" marL="355600" marR="328930" rtl="0" algn="l">
              <a:spcBef>
                <a:spcPts val="1015"/>
              </a:spcBef>
              <a:spcAft>
                <a:spcPts val="0"/>
              </a:spcAft>
              <a:buNone/>
            </a:pPr>
            <a:r>
              <a:rPr lang="en-US" sz="1900">
                <a:solidFill>
                  <a:srgbClr val="A42F0F"/>
                </a:solidFill>
                <a:latin typeface="Noto Sans Symbols"/>
                <a:ea typeface="Noto Sans Symbols"/>
                <a:cs typeface="Noto Sans Symbols"/>
                <a:sym typeface="Noto Sans Symbols"/>
              </a:rPr>
              <a:t>🠶</a:t>
            </a:r>
            <a:r>
              <a:rPr lang="en-US" sz="1900">
                <a:solidFill>
                  <a:srgbClr val="A42F0F"/>
                </a:solidFill>
                <a:latin typeface="Times New Roman"/>
                <a:ea typeface="Times New Roman"/>
                <a:cs typeface="Times New Roman"/>
                <a:sym typeface="Times New Roman"/>
              </a:rPr>
              <a:t>	</a:t>
            </a:r>
            <a:r>
              <a:rPr b="1" lang="en-US" sz="1900">
                <a:solidFill>
                  <a:srgbClr val="404040"/>
                </a:solidFill>
                <a:latin typeface="Times New Roman"/>
                <a:ea typeface="Times New Roman"/>
                <a:cs typeface="Times New Roman"/>
                <a:sym typeface="Times New Roman"/>
              </a:rPr>
              <a:t>We wanted to investigate that by adding security elements in the system while  applying</a:t>
            </a:r>
            <a:endParaRPr sz="1900">
              <a:solidFill>
                <a:schemeClr val="dk1"/>
              </a:solidFill>
              <a:latin typeface="Times New Roman"/>
              <a:ea typeface="Times New Roman"/>
              <a:cs typeface="Times New Roman"/>
              <a:sym typeface="Times New Roman"/>
            </a:endParaRPr>
          </a:p>
          <a:p>
            <a:pPr indent="0" lvl="0" marL="355600" marR="0" rtl="0" algn="l">
              <a:spcBef>
                <a:spcPts val="0"/>
              </a:spcBef>
              <a:spcAft>
                <a:spcPts val="0"/>
              </a:spcAft>
              <a:buNone/>
            </a:pPr>
            <a:r>
              <a:rPr b="1" lang="en-US" sz="1900">
                <a:solidFill>
                  <a:srgbClr val="404040"/>
                </a:solidFill>
                <a:latin typeface="Times New Roman"/>
                <a:ea typeface="Times New Roman"/>
                <a:cs typeface="Times New Roman"/>
                <a:sym typeface="Times New Roman"/>
              </a:rPr>
              <a:t>FDD processes, whether it was possible to handle changes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0" name="Shape 530"/>
        <p:cNvGrpSpPr/>
        <p:nvPr/>
      </p:nvGrpSpPr>
      <p:grpSpPr>
        <a:xfrm>
          <a:off x="0" y="0"/>
          <a:ext cx="0" cy="0"/>
          <a:chOff x="0" y="0"/>
          <a:chExt cx="0" cy="0"/>
        </a:xfrm>
      </p:grpSpPr>
      <p:sp>
        <p:nvSpPr>
          <p:cNvPr id="531" name="Google Shape;531;p32"/>
          <p:cNvSpPr/>
          <p:nvPr/>
        </p:nvSpPr>
        <p:spPr>
          <a:xfrm>
            <a:off x="626269"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 name="Google Shape;532;p32"/>
          <p:cNvSpPr/>
          <p:nvPr/>
        </p:nvSpPr>
        <p:spPr>
          <a:xfrm>
            <a:off x="626269" y="0"/>
            <a:ext cx="2851404" cy="68595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 name="Google Shape;533;p32"/>
          <p:cNvSpPr/>
          <p:nvPr/>
        </p:nvSpPr>
        <p:spPr>
          <a:xfrm>
            <a:off x="626269" y="0"/>
            <a:ext cx="182880" cy="6858000"/>
          </a:xfrm>
          <a:custGeom>
            <a:rect b="b" l="l" r="r" t="t"/>
            <a:pathLst>
              <a:path extrusionOk="0" h="6858000" w="182880">
                <a:moveTo>
                  <a:pt x="0" y="6858000"/>
                </a:moveTo>
                <a:lnTo>
                  <a:pt x="182880" y="6858000"/>
                </a:lnTo>
                <a:lnTo>
                  <a:pt x="182880" y="0"/>
                </a:lnTo>
                <a:lnTo>
                  <a:pt x="0" y="0"/>
                </a:lnTo>
                <a:lnTo>
                  <a:pt x="0" y="6858000"/>
                </a:lnTo>
                <a:close/>
              </a:path>
            </a:pathLst>
          </a:custGeom>
          <a:solidFill>
            <a:srgbClr val="766E5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 name="Google Shape;534;p32"/>
          <p:cNvSpPr/>
          <p:nvPr/>
        </p:nvSpPr>
        <p:spPr>
          <a:xfrm>
            <a:off x="626269"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 name="Google Shape;535;p32"/>
          <p:cNvSpPr txBox="1"/>
          <p:nvPr>
            <p:ph type="title"/>
          </p:nvPr>
        </p:nvSpPr>
        <p:spPr>
          <a:xfrm>
            <a:off x="6421533" y="641680"/>
            <a:ext cx="2509520" cy="1120820"/>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3F3F3F"/>
              </a:buClr>
              <a:buSzPts val="5200"/>
              <a:buFont typeface="Calibri"/>
              <a:buNone/>
            </a:pPr>
            <a:r>
              <a:rPr lang="en-US"/>
              <a:t>Introduction</a:t>
            </a:r>
            <a:endParaRPr/>
          </a:p>
        </p:txBody>
      </p:sp>
      <p:sp>
        <p:nvSpPr>
          <p:cNvPr id="536" name="Google Shape;536;p32"/>
          <p:cNvSpPr txBox="1"/>
          <p:nvPr/>
        </p:nvSpPr>
        <p:spPr>
          <a:xfrm>
            <a:off x="3294540" y="1763014"/>
            <a:ext cx="8592185" cy="4010713"/>
          </a:xfrm>
          <a:prstGeom prst="rect">
            <a:avLst/>
          </a:prstGeom>
          <a:noFill/>
          <a:ln>
            <a:noFill/>
          </a:ln>
        </p:spPr>
        <p:txBody>
          <a:bodyPr anchorCtr="0" anchor="t" bIns="0" lIns="0" spcFirstLastPara="1" rIns="0" wrap="square" tIns="12050">
            <a:spAutoFit/>
          </a:bodyPr>
          <a:lstStyle/>
          <a:p>
            <a:pPr indent="-342900" lvl="0" marL="355600" marR="380365" rtl="0" algn="just">
              <a:spcBef>
                <a:spcPts val="0"/>
              </a:spcBef>
              <a:spcAft>
                <a:spcPts val="0"/>
              </a:spcAft>
              <a:buNone/>
            </a:pPr>
            <a:r>
              <a:rPr lang="en-US" sz="2200">
                <a:solidFill>
                  <a:srgbClr val="A42F0F"/>
                </a:solidFill>
                <a:latin typeface="Noto Sans Symbols"/>
                <a:ea typeface="Noto Sans Symbols"/>
                <a:cs typeface="Noto Sans Symbols"/>
                <a:sym typeface="Noto Sans Symbols"/>
              </a:rPr>
              <a:t>🠶</a:t>
            </a:r>
            <a:r>
              <a:rPr lang="en-US" sz="2200">
                <a:solidFill>
                  <a:srgbClr val="A42F0F"/>
                </a:solidFill>
                <a:latin typeface="Times New Roman"/>
                <a:ea typeface="Times New Roman"/>
                <a:cs typeface="Times New Roman"/>
                <a:sym typeface="Times New Roman"/>
              </a:rPr>
              <a:t> </a:t>
            </a:r>
            <a:r>
              <a:rPr b="1" lang="en-US" sz="2200">
                <a:solidFill>
                  <a:srgbClr val="404040"/>
                </a:solidFill>
                <a:latin typeface="Times New Roman"/>
                <a:ea typeface="Times New Roman"/>
                <a:cs typeface="Times New Roman"/>
                <a:sym typeface="Times New Roman"/>
              </a:rPr>
              <a:t>In the case study, the students who did not have any experience or  skills in implementing security element in the system, managed to  learn new skill in a semester.</a:t>
            </a:r>
            <a:endParaRPr sz="2200">
              <a:solidFill>
                <a:schemeClr val="dk1"/>
              </a:solidFill>
              <a:latin typeface="Times New Roman"/>
              <a:ea typeface="Times New Roman"/>
              <a:cs typeface="Times New Roman"/>
              <a:sym typeface="Times New Roman"/>
            </a:endParaRPr>
          </a:p>
          <a:p>
            <a:pPr indent="-342900" lvl="0" marL="355600" marR="5080" rtl="0" algn="l">
              <a:spcBef>
                <a:spcPts val="994"/>
              </a:spcBef>
              <a:spcAft>
                <a:spcPts val="0"/>
              </a:spcAft>
              <a:buNone/>
            </a:pPr>
            <a:r>
              <a:rPr lang="en-US" sz="2200">
                <a:solidFill>
                  <a:srgbClr val="A42F0F"/>
                </a:solidFill>
                <a:latin typeface="Noto Sans Symbols"/>
                <a:ea typeface="Noto Sans Symbols"/>
                <a:cs typeface="Noto Sans Symbols"/>
                <a:sym typeface="Noto Sans Symbols"/>
              </a:rPr>
              <a:t>🠶</a:t>
            </a:r>
            <a:r>
              <a:rPr lang="en-US" sz="2200">
                <a:solidFill>
                  <a:srgbClr val="A42F0F"/>
                </a:solidFill>
                <a:latin typeface="Times New Roman"/>
                <a:ea typeface="Times New Roman"/>
                <a:cs typeface="Times New Roman"/>
                <a:sym typeface="Times New Roman"/>
              </a:rPr>
              <a:t>		</a:t>
            </a:r>
            <a:r>
              <a:rPr b="1" lang="en-US" sz="2200">
                <a:solidFill>
                  <a:srgbClr val="404040"/>
                </a:solidFill>
                <a:latin typeface="Times New Roman"/>
                <a:ea typeface="Times New Roman"/>
                <a:cs typeface="Times New Roman"/>
                <a:sym typeface="Times New Roman"/>
              </a:rPr>
              <a:t>Later we shall see, how the student were assigned tasks on managing  the system development process in addition security elements that  have been added as late requirements.</a:t>
            </a:r>
            <a:endParaRPr sz="2200">
              <a:solidFill>
                <a:schemeClr val="dk1"/>
              </a:solidFill>
              <a:latin typeface="Times New Roman"/>
              <a:ea typeface="Times New Roman"/>
              <a:cs typeface="Times New Roman"/>
              <a:sym typeface="Times New Roman"/>
            </a:endParaRPr>
          </a:p>
          <a:p>
            <a:pPr indent="0" lvl="0" marL="0" marR="0" rtl="0" algn="l">
              <a:spcBef>
                <a:spcPts val="30"/>
              </a:spcBef>
              <a:spcAft>
                <a:spcPts val="0"/>
              </a:spcAft>
              <a:buNone/>
            </a:pPr>
            <a:r>
              <a:t/>
            </a:r>
            <a:endParaRPr sz="3150">
              <a:solidFill>
                <a:schemeClr val="dk1"/>
              </a:solidFill>
              <a:latin typeface="Times New Roman"/>
              <a:ea typeface="Times New Roman"/>
              <a:cs typeface="Times New Roman"/>
              <a:sym typeface="Times New Roman"/>
            </a:endParaRPr>
          </a:p>
          <a:p>
            <a:pPr indent="0" lvl="0" marL="12700" marR="0" rtl="0" algn="l">
              <a:spcBef>
                <a:spcPts val="0"/>
              </a:spcBef>
              <a:spcAft>
                <a:spcPts val="0"/>
              </a:spcAft>
              <a:buNone/>
            </a:pPr>
            <a:r>
              <a:rPr lang="en-US" sz="2200">
                <a:solidFill>
                  <a:srgbClr val="A42F0F"/>
                </a:solidFill>
                <a:latin typeface="Noto Sans Symbols"/>
                <a:ea typeface="Noto Sans Symbols"/>
                <a:cs typeface="Noto Sans Symbols"/>
                <a:sym typeface="Noto Sans Symbols"/>
              </a:rPr>
              <a:t>🠶</a:t>
            </a:r>
            <a:r>
              <a:rPr lang="en-US" sz="2200">
                <a:solidFill>
                  <a:srgbClr val="A42F0F"/>
                </a:solidFill>
                <a:latin typeface="Times New Roman"/>
                <a:ea typeface="Times New Roman"/>
                <a:cs typeface="Times New Roman"/>
                <a:sym typeface="Times New Roman"/>
              </a:rPr>
              <a:t> </a:t>
            </a:r>
            <a:r>
              <a:rPr b="1" lang="en-US" sz="2200">
                <a:solidFill>
                  <a:srgbClr val="404040"/>
                </a:solidFill>
                <a:latin typeface="Times New Roman"/>
                <a:ea typeface="Times New Roman"/>
                <a:cs typeface="Times New Roman"/>
                <a:sym typeface="Times New Roman"/>
              </a:rPr>
              <a:t>The main focus shall be on how the course gets students to think</a:t>
            </a:r>
            <a:endParaRPr sz="2200">
              <a:solidFill>
                <a:schemeClr val="dk1"/>
              </a:solidFill>
              <a:latin typeface="Times New Roman"/>
              <a:ea typeface="Times New Roman"/>
              <a:cs typeface="Times New Roman"/>
              <a:sym typeface="Times New Roman"/>
            </a:endParaRPr>
          </a:p>
          <a:p>
            <a:pPr indent="0" lvl="0" marL="355600" marR="0" rtl="0" algn="l">
              <a:spcBef>
                <a:spcPts val="0"/>
              </a:spcBef>
              <a:spcAft>
                <a:spcPts val="0"/>
              </a:spcAft>
              <a:buNone/>
            </a:pPr>
            <a:r>
              <a:rPr b="1" lang="en-US" sz="2200">
                <a:solidFill>
                  <a:srgbClr val="404040"/>
                </a:solidFill>
                <a:latin typeface="Times New Roman"/>
                <a:ea typeface="Times New Roman"/>
                <a:cs typeface="Times New Roman"/>
                <a:sym typeface="Times New Roman"/>
              </a:rPr>
              <a:t>about how they</a:t>
            </a:r>
            <a:endParaRPr sz="2200">
              <a:solidFill>
                <a:schemeClr val="dk1"/>
              </a:solidFill>
              <a:latin typeface="Times New Roman"/>
              <a:ea typeface="Times New Roman"/>
              <a:cs typeface="Times New Roman"/>
              <a:sym typeface="Times New Roman"/>
            </a:endParaRPr>
          </a:p>
          <a:p>
            <a:pPr indent="0" lvl="0" marL="355600" marR="784225" rtl="0" algn="l">
              <a:spcBef>
                <a:spcPts val="0"/>
              </a:spcBef>
              <a:spcAft>
                <a:spcPts val="0"/>
              </a:spcAft>
              <a:buNone/>
            </a:pPr>
            <a:r>
              <a:rPr b="1" lang="en-US" sz="2200">
                <a:solidFill>
                  <a:srgbClr val="404040"/>
                </a:solidFill>
                <a:latin typeface="Times New Roman"/>
                <a:ea typeface="Times New Roman"/>
                <a:cs typeface="Times New Roman"/>
                <a:sym typeface="Times New Roman"/>
              </a:rPr>
              <a:t>manage when new security requirement when they are in FDD  process in developing their system.</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0" name="Shape 540"/>
        <p:cNvGrpSpPr/>
        <p:nvPr/>
      </p:nvGrpSpPr>
      <p:grpSpPr>
        <a:xfrm>
          <a:off x="0" y="0"/>
          <a:ext cx="0" cy="0"/>
          <a:chOff x="0" y="0"/>
          <a:chExt cx="0" cy="0"/>
        </a:xfrm>
      </p:grpSpPr>
      <p:sp>
        <p:nvSpPr>
          <p:cNvPr id="541" name="Google Shape;541;p33"/>
          <p:cNvSpPr/>
          <p:nvPr/>
        </p:nvSpPr>
        <p:spPr>
          <a:xfrm>
            <a:off x="626269"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 name="Google Shape;542;p33"/>
          <p:cNvSpPr/>
          <p:nvPr/>
        </p:nvSpPr>
        <p:spPr>
          <a:xfrm>
            <a:off x="626269" y="0"/>
            <a:ext cx="2851404" cy="68595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 name="Google Shape;543;p33"/>
          <p:cNvSpPr/>
          <p:nvPr/>
        </p:nvSpPr>
        <p:spPr>
          <a:xfrm>
            <a:off x="626269" y="0"/>
            <a:ext cx="182880" cy="6858000"/>
          </a:xfrm>
          <a:custGeom>
            <a:rect b="b" l="l" r="r" t="t"/>
            <a:pathLst>
              <a:path extrusionOk="0" h="6858000" w="182880">
                <a:moveTo>
                  <a:pt x="0" y="6858000"/>
                </a:moveTo>
                <a:lnTo>
                  <a:pt x="182880" y="6858000"/>
                </a:lnTo>
                <a:lnTo>
                  <a:pt x="182880" y="0"/>
                </a:lnTo>
                <a:lnTo>
                  <a:pt x="0" y="0"/>
                </a:lnTo>
                <a:lnTo>
                  <a:pt x="0" y="6858000"/>
                </a:lnTo>
                <a:close/>
              </a:path>
            </a:pathLst>
          </a:custGeom>
          <a:solidFill>
            <a:srgbClr val="766E5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 name="Google Shape;544;p33"/>
          <p:cNvSpPr/>
          <p:nvPr/>
        </p:nvSpPr>
        <p:spPr>
          <a:xfrm>
            <a:off x="626269"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 name="Google Shape;545;p33"/>
          <p:cNvSpPr txBox="1"/>
          <p:nvPr>
            <p:ph type="title"/>
          </p:nvPr>
        </p:nvSpPr>
        <p:spPr>
          <a:xfrm>
            <a:off x="6723539" y="641680"/>
            <a:ext cx="1902460" cy="1120820"/>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3F3F3F"/>
              </a:buClr>
              <a:buSzPts val="5200"/>
              <a:buFont typeface="Calibri"/>
              <a:buNone/>
            </a:pPr>
            <a:r>
              <a:rPr lang="en-US"/>
              <a:t>Overview</a:t>
            </a:r>
            <a:endParaRPr/>
          </a:p>
        </p:txBody>
      </p:sp>
      <p:sp>
        <p:nvSpPr>
          <p:cNvPr id="546" name="Google Shape;546;p33"/>
          <p:cNvSpPr txBox="1"/>
          <p:nvPr/>
        </p:nvSpPr>
        <p:spPr>
          <a:xfrm>
            <a:off x="3294539" y="1560321"/>
            <a:ext cx="8641080" cy="4497070"/>
          </a:xfrm>
          <a:prstGeom prst="rect">
            <a:avLst/>
          </a:prstGeom>
          <a:noFill/>
          <a:ln>
            <a:noFill/>
          </a:ln>
        </p:spPr>
        <p:txBody>
          <a:bodyPr anchorCtr="0" anchor="t" bIns="0" lIns="0" spcFirstLastPara="1" rIns="0" wrap="square" tIns="74275">
            <a:spAutoFit/>
          </a:bodyPr>
          <a:lstStyle/>
          <a:p>
            <a:pPr indent="-342900" lvl="0" marL="355600" marR="197485" rtl="0" algn="l">
              <a:lnSpc>
                <a:spcPct val="80000"/>
              </a:lnSpc>
              <a:spcBef>
                <a:spcPts val="0"/>
              </a:spcBef>
              <a:spcAft>
                <a:spcPts val="0"/>
              </a:spcAft>
              <a:buNone/>
            </a:pPr>
            <a:r>
              <a:rPr lang="en-US" sz="2000">
                <a:solidFill>
                  <a:srgbClr val="A42F0F"/>
                </a:solidFill>
                <a:latin typeface="Noto Sans Symbols"/>
                <a:ea typeface="Noto Sans Symbols"/>
                <a:cs typeface="Noto Sans Symbols"/>
                <a:sym typeface="Noto Sans Symbols"/>
              </a:rPr>
              <a:t>🠶</a:t>
            </a:r>
            <a:r>
              <a:rPr lang="en-US" sz="2000">
                <a:solidFill>
                  <a:srgbClr val="A42F0F"/>
                </a:solidFill>
                <a:latin typeface="Times New Roman"/>
                <a:ea typeface="Times New Roman"/>
                <a:cs typeface="Times New Roman"/>
                <a:sym typeface="Times New Roman"/>
              </a:rPr>
              <a:t> </a:t>
            </a:r>
            <a:r>
              <a:rPr b="1" lang="en-US" sz="2000">
                <a:solidFill>
                  <a:srgbClr val="404040"/>
                </a:solidFill>
                <a:latin typeface="Times New Roman"/>
                <a:ea typeface="Times New Roman"/>
                <a:cs typeface="Times New Roman"/>
                <a:sym typeface="Times New Roman"/>
              </a:rPr>
              <a:t>The course began by introducing a variety of software processes in Agile to  students. Then we chose two groups to apply FDD while other 5 groups  applied other Agile</a:t>
            </a:r>
            <a:endParaRPr sz="2000">
              <a:solidFill>
                <a:schemeClr val="dk1"/>
              </a:solidFill>
              <a:latin typeface="Times New Roman"/>
              <a:ea typeface="Times New Roman"/>
              <a:cs typeface="Times New Roman"/>
              <a:sym typeface="Times New Roman"/>
            </a:endParaRPr>
          </a:p>
          <a:p>
            <a:pPr indent="0" lvl="0" marL="355600" marR="0" rtl="0" algn="l">
              <a:lnSpc>
                <a:spcPct val="96000"/>
              </a:lnSpc>
              <a:spcBef>
                <a:spcPts val="0"/>
              </a:spcBef>
              <a:spcAft>
                <a:spcPts val="0"/>
              </a:spcAft>
              <a:buNone/>
            </a:pPr>
            <a:r>
              <a:rPr b="1" lang="en-US" sz="2000">
                <a:solidFill>
                  <a:srgbClr val="404040"/>
                </a:solidFill>
                <a:latin typeface="Times New Roman"/>
                <a:ea typeface="Times New Roman"/>
                <a:cs typeface="Times New Roman"/>
                <a:sym typeface="Times New Roman"/>
              </a:rPr>
              <a:t>software process such as Scrum and XP.</a:t>
            </a:r>
            <a:endParaRPr sz="2000">
              <a:solidFill>
                <a:schemeClr val="dk1"/>
              </a:solidFill>
              <a:latin typeface="Times New Roman"/>
              <a:ea typeface="Times New Roman"/>
              <a:cs typeface="Times New Roman"/>
              <a:sym typeface="Times New Roman"/>
            </a:endParaRPr>
          </a:p>
          <a:p>
            <a:pPr indent="-342900" lvl="0" marL="355600" marR="796925" rtl="0" algn="l">
              <a:lnSpc>
                <a:spcPct val="80000"/>
              </a:lnSpc>
              <a:spcBef>
                <a:spcPts val="994"/>
              </a:spcBef>
              <a:spcAft>
                <a:spcPts val="0"/>
              </a:spcAft>
              <a:buNone/>
            </a:pPr>
            <a:r>
              <a:rPr lang="en-US" sz="2000">
                <a:solidFill>
                  <a:srgbClr val="A42F0F"/>
                </a:solidFill>
                <a:latin typeface="Noto Sans Symbols"/>
                <a:ea typeface="Noto Sans Symbols"/>
                <a:cs typeface="Noto Sans Symbols"/>
                <a:sym typeface="Noto Sans Symbols"/>
              </a:rPr>
              <a:t>🠶</a:t>
            </a:r>
            <a:r>
              <a:rPr lang="en-US" sz="2000">
                <a:solidFill>
                  <a:srgbClr val="A42F0F"/>
                </a:solidFill>
                <a:latin typeface="Times New Roman"/>
                <a:ea typeface="Times New Roman"/>
                <a:cs typeface="Times New Roman"/>
                <a:sym typeface="Times New Roman"/>
              </a:rPr>
              <a:t> </a:t>
            </a:r>
            <a:r>
              <a:rPr b="1" lang="en-US" sz="2000">
                <a:solidFill>
                  <a:srgbClr val="404040"/>
                </a:solidFill>
                <a:latin typeface="Times New Roman"/>
                <a:ea typeface="Times New Roman"/>
                <a:cs typeface="Times New Roman"/>
                <a:sym typeface="Times New Roman"/>
              </a:rPr>
              <a:t>After that, a two week introduction to FDD was conducted. Then, the  students started the documentation as advised. After that the course  continued with implementing the design.</a:t>
            </a:r>
            <a:endParaRPr sz="2000">
              <a:solidFill>
                <a:schemeClr val="dk1"/>
              </a:solidFill>
              <a:latin typeface="Times New Roman"/>
              <a:ea typeface="Times New Roman"/>
              <a:cs typeface="Times New Roman"/>
              <a:sym typeface="Times New Roman"/>
            </a:endParaRPr>
          </a:p>
          <a:p>
            <a:pPr indent="-342900" lvl="0" marL="355600" marR="785495" rtl="0" algn="l">
              <a:lnSpc>
                <a:spcPct val="96000"/>
              </a:lnSpc>
              <a:spcBef>
                <a:spcPts val="994"/>
              </a:spcBef>
              <a:spcAft>
                <a:spcPts val="0"/>
              </a:spcAft>
              <a:buNone/>
            </a:pPr>
            <a:r>
              <a:rPr lang="en-US" sz="2000">
                <a:solidFill>
                  <a:srgbClr val="A42F0F"/>
                </a:solidFill>
                <a:latin typeface="Noto Sans Symbols"/>
                <a:ea typeface="Noto Sans Symbols"/>
                <a:cs typeface="Noto Sans Symbols"/>
                <a:sym typeface="Noto Sans Symbols"/>
              </a:rPr>
              <a:t>🠶</a:t>
            </a:r>
            <a:r>
              <a:rPr lang="en-US" sz="2000">
                <a:solidFill>
                  <a:srgbClr val="A42F0F"/>
                </a:solidFill>
                <a:latin typeface="Times New Roman"/>
                <a:ea typeface="Times New Roman"/>
                <a:cs typeface="Times New Roman"/>
                <a:sym typeface="Times New Roman"/>
              </a:rPr>
              <a:t> </a:t>
            </a:r>
            <a:r>
              <a:rPr b="1" lang="en-US" sz="2000">
                <a:solidFill>
                  <a:srgbClr val="404040"/>
                </a:solidFill>
                <a:latin typeface="Times New Roman"/>
                <a:ea typeface="Times New Roman"/>
                <a:cs typeface="Times New Roman"/>
                <a:sym typeface="Times New Roman"/>
              </a:rPr>
              <a:t>While the students were busy doing the project, the lecturer suddenly  changed the requirements during second month.</a:t>
            </a:r>
            <a:endParaRPr sz="2000">
              <a:solidFill>
                <a:schemeClr val="dk1"/>
              </a:solidFill>
              <a:latin typeface="Times New Roman"/>
              <a:ea typeface="Times New Roman"/>
              <a:cs typeface="Times New Roman"/>
              <a:sym typeface="Times New Roman"/>
            </a:endParaRPr>
          </a:p>
          <a:p>
            <a:pPr indent="-342900" lvl="0" marL="355600" marR="5080" rtl="0" algn="l">
              <a:lnSpc>
                <a:spcPct val="80000"/>
              </a:lnSpc>
              <a:spcBef>
                <a:spcPts val="1015"/>
              </a:spcBef>
              <a:spcAft>
                <a:spcPts val="0"/>
              </a:spcAft>
              <a:buNone/>
            </a:pPr>
            <a:r>
              <a:rPr lang="en-US" sz="2000">
                <a:solidFill>
                  <a:srgbClr val="A42F0F"/>
                </a:solidFill>
                <a:latin typeface="Noto Sans Symbols"/>
                <a:ea typeface="Noto Sans Symbols"/>
                <a:cs typeface="Noto Sans Symbols"/>
                <a:sym typeface="Noto Sans Symbols"/>
              </a:rPr>
              <a:t>🠶</a:t>
            </a:r>
            <a:r>
              <a:rPr lang="en-US" sz="2000">
                <a:solidFill>
                  <a:srgbClr val="A42F0F"/>
                </a:solidFill>
                <a:latin typeface="Times New Roman"/>
                <a:ea typeface="Times New Roman"/>
                <a:cs typeface="Times New Roman"/>
                <a:sym typeface="Times New Roman"/>
              </a:rPr>
              <a:t> </a:t>
            </a:r>
            <a:r>
              <a:rPr b="1" lang="en-US" sz="2000">
                <a:solidFill>
                  <a:srgbClr val="404040"/>
                </a:solidFill>
                <a:latin typeface="Times New Roman"/>
                <a:ea typeface="Times New Roman"/>
                <a:cs typeface="Times New Roman"/>
                <a:sym typeface="Times New Roman"/>
              </a:rPr>
              <a:t>The tasks list was to implement security element like SQL injection,  encryption, session management and others that relate towards their system.</a:t>
            </a:r>
            <a:endParaRPr sz="2000">
              <a:solidFill>
                <a:schemeClr val="dk1"/>
              </a:solidFill>
              <a:latin typeface="Times New Roman"/>
              <a:ea typeface="Times New Roman"/>
              <a:cs typeface="Times New Roman"/>
              <a:sym typeface="Times New Roman"/>
            </a:endParaRPr>
          </a:p>
          <a:p>
            <a:pPr indent="-342900" lvl="0" marL="355600" marR="323215" rtl="0" algn="l">
              <a:lnSpc>
                <a:spcPct val="80000"/>
              </a:lnSpc>
              <a:spcBef>
                <a:spcPts val="994"/>
              </a:spcBef>
              <a:spcAft>
                <a:spcPts val="0"/>
              </a:spcAft>
              <a:buNone/>
            </a:pPr>
            <a:r>
              <a:rPr lang="en-US" sz="2000">
                <a:solidFill>
                  <a:srgbClr val="A42F0F"/>
                </a:solidFill>
                <a:latin typeface="Noto Sans Symbols"/>
                <a:ea typeface="Noto Sans Symbols"/>
                <a:cs typeface="Noto Sans Symbols"/>
                <a:sym typeface="Noto Sans Symbols"/>
              </a:rPr>
              <a:t>🠶</a:t>
            </a:r>
            <a:r>
              <a:rPr lang="en-US" sz="2000">
                <a:solidFill>
                  <a:srgbClr val="A42F0F"/>
                </a:solidFill>
                <a:latin typeface="Times New Roman"/>
                <a:ea typeface="Times New Roman"/>
                <a:cs typeface="Times New Roman"/>
                <a:sym typeface="Times New Roman"/>
              </a:rPr>
              <a:t> </a:t>
            </a:r>
            <a:r>
              <a:rPr b="1" lang="en-US" sz="2000">
                <a:solidFill>
                  <a:srgbClr val="404040"/>
                </a:solidFill>
                <a:latin typeface="Times New Roman"/>
                <a:ea typeface="Times New Roman"/>
                <a:cs typeface="Times New Roman"/>
                <a:sym typeface="Times New Roman"/>
              </a:rPr>
              <a:t>At the end the students compared the estimated date of completion of the  system with the previous date of completion set during the first week of  course. They had to check whether they overrun the dateline or not and if  they overrun the dateline, what were the reasons that they overboard the  dateline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0" name="Shape 550"/>
        <p:cNvGrpSpPr/>
        <p:nvPr/>
      </p:nvGrpSpPr>
      <p:grpSpPr>
        <a:xfrm>
          <a:off x="0" y="0"/>
          <a:ext cx="0" cy="0"/>
          <a:chOff x="0" y="0"/>
          <a:chExt cx="0" cy="0"/>
        </a:xfrm>
      </p:grpSpPr>
      <p:sp>
        <p:nvSpPr>
          <p:cNvPr id="551" name="Google Shape;551;p34"/>
          <p:cNvSpPr/>
          <p:nvPr/>
        </p:nvSpPr>
        <p:spPr>
          <a:xfrm>
            <a:off x="626269"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Google Shape;552;p34"/>
          <p:cNvSpPr/>
          <p:nvPr/>
        </p:nvSpPr>
        <p:spPr>
          <a:xfrm>
            <a:off x="626269" y="0"/>
            <a:ext cx="2851404" cy="68595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Google Shape;553;p34"/>
          <p:cNvSpPr/>
          <p:nvPr/>
        </p:nvSpPr>
        <p:spPr>
          <a:xfrm>
            <a:off x="626269" y="0"/>
            <a:ext cx="182880" cy="6858000"/>
          </a:xfrm>
          <a:custGeom>
            <a:rect b="b" l="l" r="r" t="t"/>
            <a:pathLst>
              <a:path extrusionOk="0" h="6858000" w="182880">
                <a:moveTo>
                  <a:pt x="0" y="6858000"/>
                </a:moveTo>
                <a:lnTo>
                  <a:pt x="182880" y="6858000"/>
                </a:lnTo>
                <a:lnTo>
                  <a:pt x="182880" y="0"/>
                </a:lnTo>
                <a:lnTo>
                  <a:pt x="0" y="0"/>
                </a:lnTo>
                <a:lnTo>
                  <a:pt x="0" y="6858000"/>
                </a:lnTo>
                <a:close/>
              </a:path>
            </a:pathLst>
          </a:custGeom>
          <a:solidFill>
            <a:srgbClr val="766E5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Google Shape;554;p34"/>
          <p:cNvSpPr/>
          <p:nvPr/>
        </p:nvSpPr>
        <p:spPr>
          <a:xfrm>
            <a:off x="626269"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34"/>
          <p:cNvSpPr txBox="1"/>
          <p:nvPr>
            <p:ph type="title"/>
          </p:nvPr>
        </p:nvSpPr>
        <p:spPr>
          <a:xfrm>
            <a:off x="1373188" y="672254"/>
            <a:ext cx="9479842" cy="566822"/>
          </a:xfrm>
          <a:prstGeom prst="rect">
            <a:avLst/>
          </a:prstGeom>
          <a:noFill/>
          <a:ln>
            <a:noFill/>
          </a:ln>
        </p:spPr>
        <p:txBody>
          <a:bodyPr anchorCtr="0" anchor="t" bIns="0" lIns="0" spcFirstLastPara="1" rIns="0" wrap="square" tIns="12700">
            <a:spAutoFit/>
          </a:bodyPr>
          <a:lstStyle/>
          <a:p>
            <a:pPr indent="0" lvl="0" marL="4025265" rtl="0" algn="l">
              <a:lnSpc>
                <a:spcPct val="85000"/>
              </a:lnSpc>
              <a:spcBef>
                <a:spcPts val="0"/>
              </a:spcBef>
              <a:spcAft>
                <a:spcPts val="0"/>
              </a:spcAft>
              <a:buClr>
                <a:srgbClr val="3F3F3F"/>
              </a:buClr>
              <a:buSzPts val="5200"/>
              <a:buFont typeface="Calibri"/>
              <a:buNone/>
            </a:pPr>
            <a:r>
              <a:rPr lang="en-US"/>
              <a:t>IMPLEMENTING FDD</a:t>
            </a:r>
            <a:endParaRPr/>
          </a:p>
        </p:txBody>
      </p:sp>
      <p:sp>
        <p:nvSpPr>
          <p:cNvPr id="556" name="Google Shape;556;p34"/>
          <p:cNvSpPr txBox="1"/>
          <p:nvPr/>
        </p:nvSpPr>
        <p:spPr>
          <a:xfrm>
            <a:off x="3294540" y="2159635"/>
            <a:ext cx="8663305" cy="3062377"/>
          </a:xfrm>
          <a:prstGeom prst="rect">
            <a:avLst/>
          </a:prstGeom>
          <a:noFill/>
          <a:ln>
            <a:noFill/>
          </a:ln>
        </p:spPr>
        <p:txBody>
          <a:bodyPr anchorCtr="0" anchor="t" bIns="0" lIns="0" spcFirstLastPara="1" rIns="0" wrap="square" tIns="12700">
            <a:spAutoFit/>
          </a:bodyPr>
          <a:lstStyle/>
          <a:p>
            <a:pPr indent="-342900" lvl="0" marL="355600" marR="266700" rtl="0" algn="just">
              <a:spcBef>
                <a:spcPts val="0"/>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b="1" lang="en-US" sz="1800">
                <a:solidFill>
                  <a:srgbClr val="404040"/>
                </a:solidFill>
                <a:latin typeface="Times New Roman"/>
                <a:ea typeface="Times New Roman"/>
                <a:cs typeface="Times New Roman"/>
                <a:sym typeface="Times New Roman"/>
              </a:rPr>
              <a:t>As the class project started, the students were divided to seven groups. Two groups  were given the task of completing their system project using FDD model and there  were guided with all the phases of FDD</a:t>
            </a:r>
            <a:endParaRPr sz="1800">
              <a:solidFill>
                <a:schemeClr val="dk1"/>
              </a:solidFill>
              <a:latin typeface="Times New Roman"/>
              <a:ea typeface="Times New Roman"/>
              <a:cs typeface="Times New Roman"/>
              <a:sym typeface="Times New Roman"/>
            </a:endParaRPr>
          </a:p>
          <a:p>
            <a:pPr indent="0" lvl="0" marL="0" marR="0" rtl="0" algn="l">
              <a:spcBef>
                <a:spcPts val="50"/>
              </a:spcBef>
              <a:spcAft>
                <a:spcPts val="0"/>
              </a:spcAft>
              <a:buNone/>
            </a:pPr>
            <a:r>
              <a:t/>
            </a:r>
            <a:endParaRPr sz="2700">
              <a:solidFill>
                <a:schemeClr val="dk1"/>
              </a:solidFill>
              <a:latin typeface="Times New Roman"/>
              <a:ea typeface="Times New Roman"/>
              <a:cs typeface="Times New Roman"/>
              <a:sym typeface="Times New Roman"/>
            </a:endParaRPr>
          </a:p>
          <a:p>
            <a:pPr indent="0" lvl="0" marL="12700" marR="0" rtl="0" algn="l">
              <a:spcBef>
                <a:spcPts val="0"/>
              </a:spcBef>
              <a:spcAft>
                <a:spcPts val="0"/>
              </a:spcAft>
              <a:buNone/>
            </a:pPr>
            <a:r>
              <a:rPr b="1" lang="en-US" sz="1800">
                <a:solidFill>
                  <a:srgbClr val="A42F0F"/>
                </a:solidFill>
                <a:latin typeface="Times New Roman"/>
                <a:ea typeface="Times New Roman"/>
                <a:cs typeface="Times New Roman"/>
                <a:sym typeface="Times New Roman"/>
              </a:rPr>
              <a:t>(A) </a:t>
            </a:r>
            <a:r>
              <a:rPr b="1" lang="en-US" sz="1800" u="sng">
                <a:solidFill>
                  <a:srgbClr val="404040"/>
                </a:solidFill>
                <a:latin typeface="Times New Roman"/>
                <a:ea typeface="Times New Roman"/>
                <a:cs typeface="Times New Roman"/>
                <a:sym typeface="Times New Roman"/>
              </a:rPr>
              <a:t>Develop an Overall Model Phase</a:t>
            </a:r>
            <a:endParaRPr sz="1800">
              <a:solidFill>
                <a:schemeClr val="dk1"/>
              </a:solidFill>
              <a:latin typeface="Times New Roman"/>
              <a:ea typeface="Times New Roman"/>
              <a:cs typeface="Times New Roman"/>
              <a:sym typeface="Times New Roman"/>
            </a:endParaRPr>
          </a:p>
          <a:p>
            <a:pPr indent="0" lvl="0" marL="469900" marR="309880" rtl="0" algn="l">
              <a:spcBef>
                <a:spcPts val="1010"/>
              </a:spcBef>
              <a:spcAft>
                <a:spcPts val="0"/>
              </a:spcAft>
              <a:buNone/>
            </a:pPr>
            <a:r>
              <a:rPr lang="en-US" sz="1800">
                <a:solidFill>
                  <a:srgbClr val="404040"/>
                </a:solidFill>
                <a:latin typeface="Times New Roman"/>
                <a:ea typeface="Times New Roman"/>
                <a:cs typeface="Times New Roman"/>
                <a:sym typeface="Times New Roman"/>
              </a:rPr>
              <a:t>In this phase the students were familiarized with this agile model. They needed to  perform their requirement and made it into a overall model for the whole system  where they did using Enterprise Architecture (EA) tool. EA tool helped them create	a</a:t>
            </a:r>
            <a:endParaRPr sz="1800">
              <a:solidFill>
                <a:schemeClr val="dk1"/>
              </a:solidFill>
              <a:latin typeface="Times New Roman"/>
              <a:ea typeface="Times New Roman"/>
              <a:cs typeface="Times New Roman"/>
              <a:sym typeface="Times New Roman"/>
            </a:endParaRPr>
          </a:p>
          <a:p>
            <a:pPr indent="0" lvl="0" marL="469900" marR="0" rtl="0" algn="l">
              <a:spcBef>
                <a:spcPts val="0"/>
              </a:spcBef>
              <a:spcAft>
                <a:spcPts val="0"/>
              </a:spcAft>
              <a:buNone/>
            </a:pPr>
            <a:r>
              <a:rPr lang="en-US" sz="1800">
                <a:solidFill>
                  <a:srgbClr val="404040"/>
                </a:solidFill>
                <a:latin typeface="Times New Roman"/>
                <a:ea typeface="Times New Roman"/>
                <a:cs typeface="Times New Roman"/>
                <a:sym typeface="Times New Roman"/>
              </a:rPr>
              <a:t>whole model to depict the whole modules of the system. Both team managed to come out</a:t>
            </a:r>
            <a:endParaRPr sz="1800">
              <a:solidFill>
                <a:schemeClr val="dk1"/>
              </a:solidFill>
              <a:latin typeface="Times New Roman"/>
              <a:ea typeface="Times New Roman"/>
              <a:cs typeface="Times New Roman"/>
              <a:sym typeface="Times New Roman"/>
            </a:endParaRPr>
          </a:p>
          <a:p>
            <a:pPr indent="0" lvl="0" marL="469900" marR="0" rtl="0" algn="l">
              <a:spcBef>
                <a:spcPts val="5"/>
              </a:spcBef>
              <a:spcAft>
                <a:spcPts val="0"/>
              </a:spcAft>
              <a:buNone/>
            </a:pPr>
            <a:r>
              <a:rPr lang="en-US" sz="1800">
                <a:solidFill>
                  <a:srgbClr val="404040"/>
                </a:solidFill>
                <a:latin typeface="Times New Roman"/>
                <a:ea typeface="Times New Roman"/>
                <a:cs typeface="Times New Roman"/>
                <a:sym typeface="Times New Roman"/>
              </a:rPr>
              <a:t>with 5 modules.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0" name="Shape 560"/>
        <p:cNvGrpSpPr/>
        <p:nvPr/>
      </p:nvGrpSpPr>
      <p:grpSpPr>
        <a:xfrm>
          <a:off x="0" y="0"/>
          <a:ext cx="0" cy="0"/>
          <a:chOff x="0" y="0"/>
          <a:chExt cx="0" cy="0"/>
        </a:xfrm>
      </p:grpSpPr>
      <p:sp>
        <p:nvSpPr>
          <p:cNvPr id="561" name="Google Shape;561;p35"/>
          <p:cNvSpPr/>
          <p:nvPr/>
        </p:nvSpPr>
        <p:spPr>
          <a:xfrm>
            <a:off x="626269"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35"/>
          <p:cNvSpPr/>
          <p:nvPr/>
        </p:nvSpPr>
        <p:spPr>
          <a:xfrm>
            <a:off x="626269" y="0"/>
            <a:ext cx="2851404" cy="68595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35"/>
          <p:cNvSpPr/>
          <p:nvPr/>
        </p:nvSpPr>
        <p:spPr>
          <a:xfrm>
            <a:off x="626269" y="0"/>
            <a:ext cx="182880" cy="6858000"/>
          </a:xfrm>
          <a:custGeom>
            <a:rect b="b" l="l" r="r" t="t"/>
            <a:pathLst>
              <a:path extrusionOk="0" h="6858000" w="182880">
                <a:moveTo>
                  <a:pt x="0" y="6858000"/>
                </a:moveTo>
                <a:lnTo>
                  <a:pt x="182880" y="6858000"/>
                </a:lnTo>
                <a:lnTo>
                  <a:pt x="182880" y="0"/>
                </a:lnTo>
                <a:lnTo>
                  <a:pt x="0" y="0"/>
                </a:lnTo>
                <a:lnTo>
                  <a:pt x="0" y="6858000"/>
                </a:lnTo>
                <a:close/>
              </a:path>
            </a:pathLst>
          </a:custGeom>
          <a:solidFill>
            <a:srgbClr val="766E5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 name="Google Shape;564;p35"/>
          <p:cNvSpPr/>
          <p:nvPr/>
        </p:nvSpPr>
        <p:spPr>
          <a:xfrm>
            <a:off x="626269"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 name="Google Shape;565;p35"/>
          <p:cNvSpPr txBox="1"/>
          <p:nvPr>
            <p:ph type="title"/>
          </p:nvPr>
        </p:nvSpPr>
        <p:spPr>
          <a:xfrm>
            <a:off x="1373188" y="672254"/>
            <a:ext cx="9479842" cy="566822"/>
          </a:xfrm>
          <a:prstGeom prst="rect">
            <a:avLst/>
          </a:prstGeom>
          <a:noFill/>
          <a:ln>
            <a:noFill/>
          </a:ln>
        </p:spPr>
        <p:txBody>
          <a:bodyPr anchorCtr="0" anchor="t" bIns="0" lIns="0" spcFirstLastPara="1" rIns="0" wrap="square" tIns="12700">
            <a:spAutoFit/>
          </a:bodyPr>
          <a:lstStyle/>
          <a:p>
            <a:pPr indent="0" lvl="0" marL="4025265" rtl="0" algn="l">
              <a:lnSpc>
                <a:spcPct val="85000"/>
              </a:lnSpc>
              <a:spcBef>
                <a:spcPts val="0"/>
              </a:spcBef>
              <a:spcAft>
                <a:spcPts val="0"/>
              </a:spcAft>
              <a:buClr>
                <a:srgbClr val="3F3F3F"/>
              </a:buClr>
              <a:buSzPts val="5200"/>
              <a:buFont typeface="Calibri"/>
              <a:buNone/>
            </a:pPr>
            <a:r>
              <a:rPr lang="en-US"/>
              <a:t>IMPLEMENTING FDD</a:t>
            </a:r>
            <a:endParaRPr/>
          </a:p>
        </p:txBody>
      </p:sp>
      <p:sp>
        <p:nvSpPr>
          <p:cNvPr id="566" name="Google Shape;566;p35"/>
          <p:cNvSpPr txBox="1"/>
          <p:nvPr/>
        </p:nvSpPr>
        <p:spPr>
          <a:xfrm>
            <a:off x="3307366" y="1561175"/>
            <a:ext cx="8717280" cy="3035446"/>
          </a:xfrm>
          <a:prstGeom prst="rect">
            <a:avLst/>
          </a:prstGeom>
          <a:noFill/>
          <a:ln>
            <a:noFill/>
          </a:ln>
        </p:spPr>
        <p:txBody>
          <a:bodyPr anchorCtr="0" anchor="t" bIns="0" lIns="0" spcFirstLastPara="1" rIns="0" wrap="square" tIns="138425">
            <a:spAutoFit/>
          </a:bodyPr>
          <a:lstStyle/>
          <a:p>
            <a:pPr indent="0" lvl="0" marL="469900" marR="0" rtl="0" algn="l">
              <a:spcBef>
                <a:spcPts val="0"/>
              </a:spcBef>
              <a:spcAft>
                <a:spcPts val="0"/>
              </a:spcAft>
              <a:buNone/>
            </a:pPr>
            <a:r>
              <a:rPr b="1" lang="en-US" sz="1800">
                <a:solidFill>
                  <a:srgbClr val="C00000"/>
                </a:solidFill>
                <a:latin typeface="Times New Roman"/>
                <a:ea typeface="Times New Roman"/>
                <a:cs typeface="Times New Roman"/>
                <a:sym typeface="Times New Roman"/>
              </a:rPr>
              <a:t>(B)</a:t>
            </a:r>
            <a:r>
              <a:rPr b="1" lang="en-US" sz="1800">
                <a:solidFill>
                  <a:srgbClr val="404040"/>
                </a:solidFill>
                <a:latin typeface="Times New Roman"/>
                <a:ea typeface="Times New Roman"/>
                <a:cs typeface="Times New Roman"/>
                <a:sym typeface="Times New Roman"/>
              </a:rPr>
              <a:t> </a:t>
            </a:r>
            <a:r>
              <a:rPr b="1" lang="en-US" sz="1800" u="sng">
                <a:solidFill>
                  <a:srgbClr val="404040"/>
                </a:solidFill>
                <a:latin typeface="Times New Roman"/>
                <a:ea typeface="Times New Roman"/>
                <a:cs typeface="Times New Roman"/>
                <a:sym typeface="Times New Roman"/>
              </a:rPr>
              <a:t>Build a Feature List</a:t>
            </a:r>
            <a:endParaRPr sz="1800">
              <a:solidFill>
                <a:schemeClr val="dk1"/>
              </a:solidFill>
              <a:latin typeface="Times New Roman"/>
              <a:ea typeface="Times New Roman"/>
              <a:cs typeface="Times New Roman"/>
              <a:sym typeface="Times New Roman"/>
            </a:endParaRPr>
          </a:p>
          <a:p>
            <a:pPr indent="0" lvl="0" marL="12700" marR="0" rtl="0" algn="l">
              <a:spcBef>
                <a:spcPts val="994"/>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lang="en-US" sz="1800">
                <a:solidFill>
                  <a:srgbClr val="404040"/>
                </a:solidFill>
                <a:latin typeface="Times New Roman"/>
                <a:ea typeface="Times New Roman"/>
                <a:cs typeface="Times New Roman"/>
                <a:sym typeface="Times New Roman"/>
              </a:rPr>
              <a:t>This is the next phase after finishing the overall model for the system. They need to</a:t>
            </a:r>
            <a:endParaRPr sz="1800">
              <a:solidFill>
                <a:schemeClr val="dk1"/>
              </a:solidFill>
              <a:latin typeface="Times New Roman"/>
              <a:ea typeface="Times New Roman"/>
              <a:cs typeface="Times New Roman"/>
              <a:sym typeface="Times New Roman"/>
            </a:endParaRPr>
          </a:p>
          <a:p>
            <a:pPr indent="0" lvl="0" marL="469900" marR="0" rtl="0" algn="l">
              <a:spcBef>
                <a:spcPts val="5"/>
              </a:spcBef>
              <a:spcAft>
                <a:spcPts val="0"/>
              </a:spcAft>
              <a:buNone/>
            </a:pPr>
            <a:r>
              <a:rPr lang="en-US" sz="1800">
                <a:solidFill>
                  <a:srgbClr val="404040"/>
                </a:solidFill>
                <a:latin typeface="Times New Roman"/>
                <a:ea typeface="Times New Roman"/>
                <a:cs typeface="Times New Roman"/>
                <a:sym typeface="Times New Roman"/>
              </a:rPr>
              <a:t>identify the features that listed under the module.</a:t>
            </a:r>
            <a:endParaRPr sz="1800">
              <a:solidFill>
                <a:schemeClr val="dk1"/>
              </a:solidFill>
              <a:latin typeface="Times New Roman"/>
              <a:ea typeface="Times New Roman"/>
              <a:cs typeface="Times New Roman"/>
              <a:sym typeface="Times New Roman"/>
            </a:endParaRPr>
          </a:p>
          <a:p>
            <a:pPr indent="-457200" lvl="0" marL="469900" marR="5080" rtl="0" algn="l">
              <a:spcBef>
                <a:spcPts val="1005"/>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lang="en-US" sz="1800">
                <a:solidFill>
                  <a:srgbClr val="404040"/>
                </a:solidFill>
                <a:latin typeface="Times New Roman"/>
                <a:ea typeface="Times New Roman"/>
                <a:cs typeface="Times New Roman"/>
                <a:sym typeface="Times New Roman"/>
              </a:rPr>
              <a:t>For instance, the system has a module of Quota Package. Therefore the features are Apply  Quota, View List, Approve Quota, Reject Quota, Reject Quota and Update Quota List.</a:t>
            </a:r>
            <a:endParaRPr sz="1800">
              <a:solidFill>
                <a:schemeClr val="dk1"/>
              </a:solidFill>
              <a:latin typeface="Times New Roman"/>
              <a:ea typeface="Times New Roman"/>
              <a:cs typeface="Times New Roman"/>
              <a:sym typeface="Times New Roman"/>
            </a:endParaRPr>
          </a:p>
          <a:p>
            <a:pPr indent="0" lvl="0" marL="469900" marR="0" rtl="0" algn="l">
              <a:spcBef>
                <a:spcPts val="0"/>
              </a:spcBef>
              <a:spcAft>
                <a:spcPts val="0"/>
              </a:spcAft>
              <a:buNone/>
            </a:pPr>
            <a:r>
              <a:rPr lang="en-US" sz="1800">
                <a:solidFill>
                  <a:srgbClr val="404040"/>
                </a:solidFill>
                <a:latin typeface="Times New Roman"/>
                <a:ea typeface="Times New Roman"/>
                <a:cs typeface="Times New Roman"/>
                <a:sym typeface="Times New Roman"/>
              </a:rPr>
              <a:t>The task is that one group must have at least 20 features in their project.</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750">
              <a:solidFill>
                <a:schemeClr val="dk1"/>
              </a:solidFill>
              <a:latin typeface="Times New Roman"/>
              <a:ea typeface="Times New Roman"/>
              <a:cs typeface="Times New Roman"/>
              <a:sym typeface="Times New Roman"/>
            </a:endParaRPr>
          </a:p>
          <a:p>
            <a:pPr indent="-457200" lvl="0" marL="469900" marR="167640" rtl="0" algn="l">
              <a:spcBef>
                <a:spcPts val="0"/>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lang="en-US" sz="1800">
                <a:solidFill>
                  <a:srgbClr val="404040"/>
                </a:solidFill>
                <a:latin typeface="Times New Roman"/>
                <a:ea typeface="Times New Roman"/>
                <a:cs typeface="Times New Roman"/>
                <a:sym typeface="Times New Roman"/>
              </a:rPr>
              <a:t>This phase also have been done using EA tool where each features are noted in use case  diagram.</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0" name="Shape 570"/>
        <p:cNvGrpSpPr/>
        <p:nvPr/>
      </p:nvGrpSpPr>
      <p:grpSpPr>
        <a:xfrm>
          <a:off x="0" y="0"/>
          <a:ext cx="0" cy="0"/>
          <a:chOff x="0" y="0"/>
          <a:chExt cx="0" cy="0"/>
        </a:xfrm>
      </p:grpSpPr>
      <p:sp>
        <p:nvSpPr>
          <p:cNvPr id="571" name="Google Shape;571;p36"/>
          <p:cNvSpPr/>
          <p:nvPr/>
        </p:nvSpPr>
        <p:spPr>
          <a:xfrm>
            <a:off x="626269"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 name="Google Shape;572;p36"/>
          <p:cNvSpPr/>
          <p:nvPr/>
        </p:nvSpPr>
        <p:spPr>
          <a:xfrm>
            <a:off x="626269" y="0"/>
            <a:ext cx="2851404" cy="68595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p36"/>
          <p:cNvSpPr/>
          <p:nvPr/>
        </p:nvSpPr>
        <p:spPr>
          <a:xfrm>
            <a:off x="626269" y="0"/>
            <a:ext cx="182880" cy="6858000"/>
          </a:xfrm>
          <a:custGeom>
            <a:rect b="b" l="l" r="r" t="t"/>
            <a:pathLst>
              <a:path extrusionOk="0" h="6858000" w="182880">
                <a:moveTo>
                  <a:pt x="0" y="6858000"/>
                </a:moveTo>
                <a:lnTo>
                  <a:pt x="182880" y="6858000"/>
                </a:lnTo>
                <a:lnTo>
                  <a:pt x="182880" y="0"/>
                </a:lnTo>
                <a:lnTo>
                  <a:pt x="0" y="0"/>
                </a:lnTo>
                <a:lnTo>
                  <a:pt x="0" y="6858000"/>
                </a:lnTo>
                <a:close/>
              </a:path>
            </a:pathLst>
          </a:custGeom>
          <a:solidFill>
            <a:srgbClr val="766E5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36"/>
          <p:cNvSpPr/>
          <p:nvPr/>
        </p:nvSpPr>
        <p:spPr>
          <a:xfrm>
            <a:off x="626269"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Google Shape;575;p36"/>
          <p:cNvSpPr txBox="1"/>
          <p:nvPr>
            <p:ph type="title"/>
          </p:nvPr>
        </p:nvSpPr>
        <p:spPr>
          <a:xfrm>
            <a:off x="1373188" y="672254"/>
            <a:ext cx="9479842" cy="566822"/>
          </a:xfrm>
          <a:prstGeom prst="rect">
            <a:avLst/>
          </a:prstGeom>
          <a:noFill/>
          <a:ln>
            <a:noFill/>
          </a:ln>
        </p:spPr>
        <p:txBody>
          <a:bodyPr anchorCtr="0" anchor="t" bIns="0" lIns="0" spcFirstLastPara="1" rIns="0" wrap="square" tIns="12700">
            <a:spAutoFit/>
          </a:bodyPr>
          <a:lstStyle/>
          <a:p>
            <a:pPr indent="0" lvl="0" marL="4025265" rtl="0" algn="l">
              <a:lnSpc>
                <a:spcPct val="85000"/>
              </a:lnSpc>
              <a:spcBef>
                <a:spcPts val="0"/>
              </a:spcBef>
              <a:spcAft>
                <a:spcPts val="0"/>
              </a:spcAft>
              <a:buClr>
                <a:srgbClr val="3F3F3F"/>
              </a:buClr>
              <a:buSzPts val="5200"/>
              <a:buFont typeface="Calibri"/>
              <a:buNone/>
            </a:pPr>
            <a:r>
              <a:rPr lang="en-US"/>
              <a:t>IMPLEMENTING FDD</a:t>
            </a:r>
            <a:endParaRPr/>
          </a:p>
        </p:txBody>
      </p:sp>
      <p:sp>
        <p:nvSpPr>
          <p:cNvPr id="576" name="Google Shape;576;p36"/>
          <p:cNvSpPr txBox="1"/>
          <p:nvPr/>
        </p:nvSpPr>
        <p:spPr>
          <a:xfrm>
            <a:off x="3307366" y="1561140"/>
            <a:ext cx="8587740" cy="3249295"/>
          </a:xfrm>
          <a:prstGeom prst="rect">
            <a:avLst/>
          </a:prstGeom>
          <a:noFill/>
          <a:ln>
            <a:noFill/>
          </a:ln>
        </p:spPr>
        <p:txBody>
          <a:bodyPr anchorCtr="0" anchor="t" bIns="0" lIns="0" spcFirstLastPara="1" rIns="0" wrap="square" tIns="111125">
            <a:spAutoFit/>
          </a:bodyPr>
          <a:lstStyle/>
          <a:p>
            <a:pPr indent="0" lvl="0" marL="469900" marR="0" rtl="0" algn="l">
              <a:spcBef>
                <a:spcPts val="0"/>
              </a:spcBef>
              <a:spcAft>
                <a:spcPts val="0"/>
              </a:spcAft>
              <a:buNone/>
            </a:pPr>
            <a:r>
              <a:rPr b="1" lang="en-US" sz="1800">
                <a:solidFill>
                  <a:srgbClr val="C00000"/>
                </a:solidFill>
                <a:latin typeface="Times New Roman"/>
                <a:ea typeface="Times New Roman"/>
                <a:cs typeface="Times New Roman"/>
                <a:sym typeface="Times New Roman"/>
              </a:rPr>
              <a:t>(C)</a:t>
            </a:r>
            <a:r>
              <a:rPr b="1" lang="en-US" sz="1800">
                <a:solidFill>
                  <a:srgbClr val="404040"/>
                </a:solidFill>
                <a:latin typeface="Times New Roman"/>
                <a:ea typeface="Times New Roman"/>
                <a:cs typeface="Times New Roman"/>
                <a:sym typeface="Times New Roman"/>
              </a:rPr>
              <a:t> </a:t>
            </a:r>
            <a:r>
              <a:rPr b="1" lang="en-US" sz="1800" u="sng">
                <a:solidFill>
                  <a:srgbClr val="404040"/>
                </a:solidFill>
                <a:latin typeface="Times New Roman"/>
                <a:ea typeface="Times New Roman"/>
                <a:cs typeface="Times New Roman"/>
                <a:sym typeface="Times New Roman"/>
              </a:rPr>
              <a:t>Plan by Feature</a:t>
            </a:r>
            <a:endParaRPr sz="1800">
              <a:solidFill>
                <a:schemeClr val="dk1"/>
              </a:solidFill>
              <a:latin typeface="Times New Roman"/>
              <a:ea typeface="Times New Roman"/>
              <a:cs typeface="Times New Roman"/>
              <a:sym typeface="Times New Roman"/>
            </a:endParaRPr>
          </a:p>
          <a:p>
            <a:pPr indent="-457200" lvl="0" marL="469900" marR="137795" rtl="0" algn="l">
              <a:lnSpc>
                <a:spcPct val="107722"/>
              </a:lnSpc>
              <a:spcBef>
                <a:spcPts val="1030"/>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lang="en-US" sz="1800">
                <a:solidFill>
                  <a:srgbClr val="404040"/>
                </a:solidFill>
                <a:latin typeface="Times New Roman"/>
                <a:ea typeface="Times New Roman"/>
                <a:cs typeface="Times New Roman"/>
                <a:sym typeface="Times New Roman"/>
              </a:rPr>
              <a:t>This third phase is the most crucial phase where all the planning of the project started  here. The student must really need to prepare the planning documentation for each  module that they have created. Each module must has estimation time to be completed.</a:t>
            </a:r>
            <a:endParaRPr sz="1800">
              <a:solidFill>
                <a:schemeClr val="dk1"/>
              </a:solidFill>
              <a:latin typeface="Times New Roman"/>
              <a:ea typeface="Times New Roman"/>
              <a:cs typeface="Times New Roman"/>
              <a:sym typeface="Times New Roman"/>
            </a:endParaRPr>
          </a:p>
          <a:p>
            <a:pPr indent="-457200" lvl="0" marL="469900" marR="151130" rtl="0" algn="l">
              <a:lnSpc>
                <a:spcPct val="90000"/>
              </a:lnSpc>
              <a:spcBef>
                <a:spcPts val="990"/>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lang="en-US" sz="1800">
                <a:solidFill>
                  <a:srgbClr val="404040"/>
                </a:solidFill>
                <a:latin typeface="Times New Roman"/>
                <a:ea typeface="Times New Roman"/>
                <a:cs typeface="Times New Roman"/>
                <a:sym typeface="Times New Roman"/>
              </a:rPr>
              <a:t>As far as concern, feature sets with completion dates, Chief Programmers assigned to  feature sets, a list of classes and the developers that own them must be listed in their  planning documentations. However each team has different kind of planning  documentation. One of the group must do the planning using gantt chart where else the  other group used mind maps.</a:t>
            </a:r>
            <a:endParaRPr sz="1800">
              <a:solidFill>
                <a:schemeClr val="dk1"/>
              </a:solidFill>
              <a:latin typeface="Times New Roman"/>
              <a:ea typeface="Times New Roman"/>
              <a:cs typeface="Times New Roman"/>
              <a:sym typeface="Times New Roman"/>
            </a:endParaRPr>
          </a:p>
          <a:p>
            <a:pPr indent="-457200" lvl="0" marL="469900" marR="5080" rtl="0" algn="l">
              <a:lnSpc>
                <a:spcPct val="107722"/>
              </a:lnSpc>
              <a:spcBef>
                <a:spcPts val="1025"/>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lang="en-US" sz="1800">
                <a:solidFill>
                  <a:srgbClr val="404040"/>
                </a:solidFill>
                <a:latin typeface="Times New Roman"/>
                <a:ea typeface="Times New Roman"/>
                <a:cs typeface="Times New Roman"/>
                <a:sym typeface="Times New Roman"/>
              </a:rPr>
              <a:t>The main reason why this method was used to determine whether by using gantt chart or  by using mind map could help to see the overall progress of the development better.</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0" name="Shape 580"/>
        <p:cNvGrpSpPr/>
        <p:nvPr/>
      </p:nvGrpSpPr>
      <p:grpSpPr>
        <a:xfrm>
          <a:off x="0" y="0"/>
          <a:ext cx="0" cy="0"/>
          <a:chOff x="0" y="0"/>
          <a:chExt cx="0" cy="0"/>
        </a:xfrm>
      </p:grpSpPr>
      <p:sp>
        <p:nvSpPr>
          <p:cNvPr id="581" name="Google Shape;581;p37"/>
          <p:cNvSpPr/>
          <p:nvPr/>
        </p:nvSpPr>
        <p:spPr>
          <a:xfrm>
            <a:off x="626269"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p37"/>
          <p:cNvSpPr/>
          <p:nvPr/>
        </p:nvSpPr>
        <p:spPr>
          <a:xfrm>
            <a:off x="626269" y="0"/>
            <a:ext cx="2851404" cy="68595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37"/>
          <p:cNvSpPr/>
          <p:nvPr/>
        </p:nvSpPr>
        <p:spPr>
          <a:xfrm>
            <a:off x="626269" y="0"/>
            <a:ext cx="182880" cy="6858000"/>
          </a:xfrm>
          <a:custGeom>
            <a:rect b="b" l="l" r="r" t="t"/>
            <a:pathLst>
              <a:path extrusionOk="0" h="6858000" w="182880">
                <a:moveTo>
                  <a:pt x="0" y="6858000"/>
                </a:moveTo>
                <a:lnTo>
                  <a:pt x="182880" y="6858000"/>
                </a:lnTo>
                <a:lnTo>
                  <a:pt x="182880" y="0"/>
                </a:lnTo>
                <a:lnTo>
                  <a:pt x="0" y="0"/>
                </a:lnTo>
                <a:lnTo>
                  <a:pt x="0" y="6858000"/>
                </a:lnTo>
                <a:close/>
              </a:path>
            </a:pathLst>
          </a:custGeom>
          <a:solidFill>
            <a:srgbClr val="766E5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37"/>
          <p:cNvSpPr/>
          <p:nvPr/>
        </p:nvSpPr>
        <p:spPr>
          <a:xfrm>
            <a:off x="626269"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 name="Google Shape;585;p37"/>
          <p:cNvSpPr txBox="1"/>
          <p:nvPr>
            <p:ph type="title"/>
          </p:nvPr>
        </p:nvSpPr>
        <p:spPr>
          <a:xfrm>
            <a:off x="1373188" y="672254"/>
            <a:ext cx="9479842" cy="566822"/>
          </a:xfrm>
          <a:prstGeom prst="rect">
            <a:avLst/>
          </a:prstGeom>
          <a:noFill/>
          <a:ln>
            <a:noFill/>
          </a:ln>
        </p:spPr>
        <p:txBody>
          <a:bodyPr anchorCtr="0" anchor="t" bIns="0" lIns="0" spcFirstLastPara="1" rIns="0" wrap="square" tIns="12700">
            <a:spAutoFit/>
          </a:bodyPr>
          <a:lstStyle/>
          <a:p>
            <a:pPr indent="0" lvl="0" marL="4025265" rtl="0" algn="l">
              <a:lnSpc>
                <a:spcPct val="85000"/>
              </a:lnSpc>
              <a:spcBef>
                <a:spcPts val="0"/>
              </a:spcBef>
              <a:spcAft>
                <a:spcPts val="0"/>
              </a:spcAft>
              <a:buClr>
                <a:srgbClr val="3F3F3F"/>
              </a:buClr>
              <a:buSzPts val="5200"/>
              <a:buFont typeface="Calibri"/>
              <a:buNone/>
            </a:pPr>
            <a:r>
              <a:rPr lang="en-US"/>
              <a:t>IMPLEMENTING FDD</a:t>
            </a:r>
            <a:endParaRPr/>
          </a:p>
        </p:txBody>
      </p:sp>
      <p:sp>
        <p:nvSpPr>
          <p:cNvPr id="586" name="Google Shape;586;p37"/>
          <p:cNvSpPr txBox="1"/>
          <p:nvPr/>
        </p:nvSpPr>
        <p:spPr>
          <a:xfrm>
            <a:off x="3298222" y="1276985"/>
            <a:ext cx="8720455" cy="4371975"/>
          </a:xfrm>
          <a:prstGeom prst="rect">
            <a:avLst/>
          </a:prstGeom>
          <a:noFill/>
          <a:ln>
            <a:noFill/>
          </a:ln>
        </p:spPr>
        <p:txBody>
          <a:bodyPr anchorCtr="0" anchor="t" bIns="0" lIns="0" spcFirstLastPara="1" rIns="0" wrap="square" tIns="111750">
            <a:spAutoFit/>
          </a:bodyPr>
          <a:lstStyle/>
          <a:p>
            <a:pPr indent="-374650" lvl="0" marL="844550" marR="0" rtl="0" algn="l">
              <a:spcBef>
                <a:spcPts val="0"/>
              </a:spcBef>
              <a:spcAft>
                <a:spcPts val="0"/>
              </a:spcAft>
              <a:buClr>
                <a:srgbClr val="C00000"/>
              </a:buClr>
              <a:buSzPts val="1800"/>
              <a:buFont typeface="Times New Roman"/>
              <a:buAutoNum type="alphaUcParenBoth" startAt="4"/>
            </a:pPr>
            <a:r>
              <a:rPr b="1" lang="en-US" sz="1800" u="sng">
                <a:solidFill>
                  <a:srgbClr val="404040"/>
                </a:solidFill>
                <a:latin typeface="Times New Roman"/>
                <a:ea typeface="Times New Roman"/>
                <a:cs typeface="Times New Roman"/>
                <a:sym typeface="Times New Roman"/>
              </a:rPr>
              <a:t>Design by Feature</a:t>
            </a:r>
            <a:endParaRPr sz="1800">
              <a:solidFill>
                <a:schemeClr val="dk1"/>
              </a:solidFill>
              <a:latin typeface="Times New Roman"/>
              <a:ea typeface="Times New Roman"/>
              <a:cs typeface="Times New Roman"/>
              <a:sym typeface="Times New Roman"/>
            </a:endParaRPr>
          </a:p>
          <a:p>
            <a:pPr indent="-342900" lvl="0" marL="355600" marR="5080" rtl="0" algn="l">
              <a:lnSpc>
                <a:spcPct val="107722"/>
              </a:lnSpc>
              <a:spcBef>
                <a:spcPts val="1030"/>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lang="en-US" sz="1800">
                <a:solidFill>
                  <a:srgbClr val="404040"/>
                </a:solidFill>
                <a:latin typeface="Times New Roman"/>
                <a:ea typeface="Times New Roman"/>
                <a:cs typeface="Times New Roman"/>
                <a:sym typeface="Times New Roman"/>
              </a:rPr>
              <a:t>This phase required the students to be more precise on how they going to design their  system by feature. Each feature must have a sequence diagram and class diagram to picture  their system looks like.</a:t>
            </a:r>
            <a:endParaRPr sz="1800">
              <a:solidFill>
                <a:schemeClr val="dk1"/>
              </a:solidFill>
              <a:latin typeface="Times New Roman"/>
              <a:ea typeface="Times New Roman"/>
              <a:cs typeface="Times New Roman"/>
              <a:sym typeface="Times New Roman"/>
            </a:endParaRPr>
          </a:p>
          <a:p>
            <a:pPr indent="-342900" lvl="0" marL="355600" marR="62864" rtl="0" algn="l">
              <a:lnSpc>
                <a:spcPct val="107722"/>
              </a:lnSpc>
              <a:spcBef>
                <a:spcPts val="1019"/>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lang="en-US" sz="1800">
                <a:solidFill>
                  <a:srgbClr val="404040"/>
                </a:solidFill>
                <a:latin typeface="Times New Roman"/>
                <a:ea typeface="Times New Roman"/>
                <a:cs typeface="Times New Roman"/>
                <a:sym typeface="Times New Roman"/>
              </a:rPr>
              <a:t>This phase is also important to show to their customer how the system operates so that any  confusion or disagreement could be settled before the developers starting developing the  system.</a:t>
            </a:r>
            <a:endParaRPr sz="1800">
              <a:solidFill>
                <a:schemeClr val="dk1"/>
              </a:solidFill>
              <a:latin typeface="Times New Roman"/>
              <a:ea typeface="Times New Roman"/>
              <a:cs typeface="Times New Roman"/>
              <a:sym typeface="Times New Roman"/>
            </a:endParaRPr>
          </a:p>
          <a:p>
            <a:pPr indent="-363219" lvl="0" marL="774700" marR="0" rtl="0" algn="l">
              <a:spcBef>
                <a:spcPts val="765"/>
              </a:spcBef>
              <a:spcAft>
                <a:spcPts val="0"/>
              </a:spcAft>
              <a:buClr>
                <a:srgbClr val="C00000"/>
              </a:buClr>
              <a:buSzPts val="1800"/>
              <a:buFont typeface="Times New Roman"/>
              <a:buAutoNum type="alphaUcParenBoth" startAt="5"/>
            </a:pPr>
            <a:r>
              <a:rPr b="1" lang="en-US" sz="1800" u="sng">
                <a:solidFill>
                  <a:srgbClr val="404040"/>
                </a:solidFill>
                <a:latin typeface="Times New Roman"/>
                <a:ea typeface="Times New Roman"/>
                <a:cs typeface="Times New Roman"/>
                <a:sym typeface="Times New Roman"/>
              </a:rPr>
              <a:t>Build by Feature</a:t>
            </a:r>
            <a:endParaRPr sz="1800">
              <a:solidFill>
                <a:schemeClr val="dk1"/>
              </a:solidFill>
              <a:latin typeface="Times New Roman"/>
              <a:ea typeface="Times New Roman"/>
              <a:cs typeface="Times New Roman"/>
              <a:sym typeface="Times New Roman"/>
            </a:endParaRPr>
          </a:p>
          <a:p>
            <a:pPr indent="-342900" lvl="0" marL="355600" marR="508634" rtl="0" algn="l">
              <a:lnSpc>
                <a:spcPct val="107722"/>
              </a:lnSpc>
              <a:spcBef>
                <a:spcPts val="1025"/>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lang="en-US" sz="1800">
                <a:solidFill>
                  <a:srgbClr val="404040"/>
                </a:solidFill>
                <a:latin typeface="Times New Roman"/>
                <a:ea typeface="Times New Roman"/>
                <a:cs typeface="Times New Roman"/>
                <a:sym typeface="Times New Roman"/>
              </a:rPr>
              <a:t>This phase is the last phase where the technical part comes in action. After a thorough  check on the design, they started developing the system by module one after another.</a:t>
            </a:r>
            <a:endParaRPr sz="1800">
              <a:solidFill>
                <a:schemeClr val="dk1"/>
              </a:solidFill>
              <a:latin typeface="Times New Roman"/>
              <a:ea typeface="Times New Roman"/>
              <a:cs typeface="Times New Roman"/>
              <a:sym typeface="Times New Roman"/>
            </a:endParaRPr>
          </a:p>
          <a:p>
            <a:pPr indent="-342900" lvl="0" marL="355600" marR="193675" rtl="0" algn="l">
              <a:lnSpc>
                <a:spcPct val="90000"/>
              </a:lnSpc>
              <a:spcBef>
                <a:spcPts val="985"/>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lang="en-US" sz="1800">
                <a:solidFill>
                  <a:srgbClr val="404040"/>
                </a:solidFill>
                <a:latin typeface="Times New Roman"/>
                <a:ea typeface="Times New Roman"/>
                <a:cs typeface="Times New Roman"/>
                <a:sym typeface="Times New Roman"/>
              </a:rPr>
              <a:t>The lecturer has appointed one to two weeks to complete one module. Even though both  teams were using FDD, but they were using different programming language and tools to  complete their system.</a:t>
            </a:r>
            <a:endParaRPr sz="1800">
              <a:solidFill>
                <a:schemeClr val="dk1"/>
              </a:solidFill>
              <a:latin typeface="Times New Roman"/>
              <a:ea typeface="Times New Roman"/>
              <a:cs typeface="Times New Roman"/>
              <a:sym typeface="Times New Roman"/>
            </a:endParaRPr>
          </a:p>
          <a:p>
            <a:pPr indent="0" lvl="0" marL="12700" marR="0" rtl="0" algn="l">
              <a:spcBef>
                <a:spcPts val="780"/>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lang="en-US" sz="1800">
                <a:solidFill>
                  <a:srgbClr val="404040"/>
                </a:solidFill>
                <a:latin typeface="Times New Roman"/>
                <a:ea typeface="Times New Roman"/>
                <a:cs typeface="Times New Roman"/>
                <a:sym typeface="Times New Roman"/>
              </a:rPr>
              <a:t>While completing the system they will also update their gantt chart or their mind maps.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0" name="Shape 590"/>
        <p:cNvGrpSpPr/>
        <p:nvPr/>
      </p:nvGrpSpPr>
      <p:grpSpPr>
        <a:xfrm>
          <a:off x="0" y="0"/>
          <a:ext cx="0" cy="0"/>
          <a:chOff x="0" y="0"/>
          <a:chExt cx="0" cy="0"/>
        </a:xfrm>
      </p:grpSpPr>
      <p:sp>
        <p:nvSpPr>
          <p:cNvPr id="591" name="Google Shape;591;p38"/>
          <p:cNvSpPr/>
          <p:nvPr/>
        </p:nvSpPr>
        <p:spPr>
          <a:xfrm>
            <a:off x="626269"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2" name="Google Shape;592;p38"/>
          <p:cNvSpPr/>
          <p:nvPr/>
        </p:nvSpPr>
        <p:spPr>
          <a:xfrm>
            <a:off x="626269" y="0"/>
            <a:ext cx="2851404" cy="68595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3" name="Google Shape;593;p38"/>
          <p:cNvSpPr/>
          <p:nvPr/>
        </p:nvSpPr>
        <p:spPr>
          <a:xfrm>
            <a:off x="626269" y="0"/>
            <a:ext cx="182880" cy="6858000"/>
          </a:xfrm>
          <a:custGeom>
            <a:rect b="b" l="l" r="r" t="t"/>
            <a:pathLst>
              <a:path extrusionOk="0" h="6858000" w="182880">
                <a:moveTo>
                  <a:pt x="0" y="6858000"/>
                </a:moveTo>
                <a:lnTo>
                  <a:pt x="182880" y="6858000"/>
                </a:lnTo>
                <a:lnTo>
                  <a:pt x="182880" y="0"/>
                </a:lnTo>
                <a:lnTo>
                  <a:pt x="0" y="0"/>
                </a:lnTo>
                <a:lnTo>
                  <a:pt x="0" y="6858000"/>
                </a:lnTo>
                <a:close/>
              </a:path>
            </a:pathLst>
          </a:custGeom>
          <a:solidFill>
            <a:srgbClr val="766E5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4" name="Google Shape;594;p38"/>
          <p:cNvSpPr/>
          <p:nvPr/>
        </p:nvSpPr>
        <p:spPr>
          <a:xfrm>
            <a:off x="626269"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38"/>
          <p:cNvSpPr txBox="1"/>
          <p:nvPr>
            <p:ph type="title"/>
          </p:nvPr>
        </p:nvSpPr>
        <p:spPr>
          <a:xfrm>
            <a:off x="5531516" y="643204"/>
            <a:ext cx="4287520" cy="514350"/>
          </a:xfrm>
          <a:prstGeom prst="rect">
            <a:avLst/>
          </a:prstGeom>
          <a:noFill/>
          <a:ln>
            <a:noFill/>
          </a:ln>
        </p:spPr>
        <p:txBody>
          <a:bodyPr anchorCtr="0" anchor="t" bIns="0" lIns="0" spcFirstLastPara="1" rIns="0" wrap="square" tIns="13325">
            <a:spAutoFit/>
          </a:bodyPr>
          <a:lstStyle/>
          <a:p>
            <a:pPr indent="0" lvl="0" marL="12700" rtl="0" algn="l">
              <a:lnSpc>
                <a:spcPct val="85000"/>
              </a:lnSpc>
              <a:spcBef>
                <a:spcPts val="0"/>
              </a:spcBef>
              <a:spcAft>
                <a:spcPts val="0"/>
              </a:spcAft>
              <a:buClr>
                <a:srgbClr val="3F3F3F"/>
              </a:buClr>
              <a:buSzPts val="3200"/>
              <a:buFont typeface="Calibri"/>
              <a:buNone/>
            </a:pPr>
            <a:r>
              <a:rPr lang="en-US" sz="3200"/>
              <a:t>IMPLEMENTING FDD</a:t>
            </a:r>
            <a:endParaRPr sz="3200"/>
          </a:p>
        </p:txBody>
      </p:sp>
      <p:sp>
        <p:nvSpPr>
          <p:cNvPr id="596" name="Google Shape;596;p38"/>
          <p:cNvSpPr txBox="1"/>
          <p:nvPr>
            <p:ph idx="1" type="body"/>
          </p:nvPr>
        </p:nvSpPr>
        <p:spPr>
          <a:xfrm>
            <a:off x="1373188" y="2382650"/>
            <a:ext cx="9479842" cy="8498480"/>
          </a:xfrm>
          <a:prstGeom prst="rect">
            <a:avLst/>
          </a:prstGeom>
          <a:noFill/>
          <a:ln>
            <a:noFill/>
          </a:ln>
        </p:spPr>
        <p:txBody>
          <a:bodyPr anchorCtr="0" anchor="t" bIns="0" lIns="0" spcFirstLastPara="1" rIns="0" wrap="square" tIns="113025">
            <a:spAutoFit/>
          </a:bodyPr>
          <a:lstStyle/>
          <a:p>
            <a:pPr indent="-107950" lvl="0" marL="4469765" rtl="0" algn="l">
              <a:lnSpc>
                <a:spcPct val="90000"/>
              </a:lnSpc>
              <a:spcBef>
                <a:spcPts val="0"/>
              </a:spcBef>
              <a:spcAft>
                <a:spcPts val="0"/>
              </a:spcAft>
              <a:buSzPts val="1700"/>
              <a:buChar char=" "/>
            </a:pPr>
            <a:r>
              <a:rPr b="1" lang="en-US" sz="1700" u="sng">
                <a:latin typeface="Times New Roman"/>
                <a:ea typeface="Times New Roman"/>
                <a:cs typeface="Times New Roman"/>
                <a:sym typeface="Times New Roman"/>
              </a:rPr>
              <a:t> RECOMMENDATIONS</a:t>
            </a:r>
            <a:endParaRPr sz="1700">
              <a:latin typeface="Times New Roman"/>
              <a:ea typeface="Times New Roman"/>
              <a:cs typeface="Times New Roman"/>
              <a:sym typeface="Times New Roman"/>
            </a:endParaRPr>
          </a:p>
          <a:p>
            <a:pPr indent="-457200" lvl="0" marL="4470400" marR="125095" rtl="0" algn="l">
              <a:lnSpc>
                <a:spcPct val="108176"/>
              </a:lnSpc>
              <a:spcBef>
                <a:spcPts val="1246"/>
              </a:spcBef>
              <a:spcAft>
                <a:spcPts val="0"/>
              </a:spcAft>
              <a:buSzPts val="1700"/>
              <a:buChar char=" "/>
            </a:pPr>
            <a:r>
              <a:rPr lang="en-US" sz="1700">
                <a:solidFill>
                  <a:srgbClr val="A42F0F"/>
                </a:solidFill>
                <a:latin typeface="Noto Sans Symbols"/>
                <a:ea typeface="Noto Sans Symbols"/>
                <a:cs typeface="Noto Sans Symbols"/>
                <a:sym typeface="Noto Sans Symbols"/>
              </a:rPr>
              <a:t>🠶</a:t>
            </a:r>
            <a:r>
              <a:rPr lang="en-US" sz="1700">
                <a:solidFill>
                  <a:srgbClr val="A42F0F"/>
                </a:solidFill>
              </a:rPr>
              <a:t>	</a:t>
            </a:r>
            <a:r>
              <a:rPr b="1" lang="en-US" sz="1700">
                <a:latin typeface="Times New Roman"/>
                <a:ea typeface="Times New Roman"/>
                <a:cs typeface="Times New Roman"/>
                <a:sym typeface="Times New Roman"/>
              </a:rPr>
              <a:t>This is the part where the students that have complete their phases in the FDD to voice  out their opinion about the weaknesses that they find in the existing FDD model to adapt  with security feature.</a:t>
            </a:r>
            <a:endParaRPr sz="1700">
              <a:latin typeface="Times New Roman"/>
              <a:ea typeface="Times New Roman"/>
              <a:cs typeface="Times New Roman"/>
              <a:sym typeface="Times New Roman"/>
            </a:endParaRPr>
          </a:p>
          <a:p>
            <a:pPr indent="-457200" lvl="0" marL="4470400" marR="5080" rtl="0" algn="l">
              <a:lnSpc>
                <a:spcPct val="108176"/>
              </a:lnSpc>
              <a:spcBef>
                <a:spcPts val="1215"/>
              </a:spcBef>
              <a:spcAft>
                <a:spcPts val="0"/>
              </a:spcAft>
              <a:buSzPts val="1700"/>
              <a:buChar char=" "/>
            </a:pPr>
            <a:r>
              <a:rPr lang="en-US" sz="1700">
                <a:solidFill>
                  <a:srgbClr val="A42F0F"/>
                </a:solidFill>
                <a:latin typeface="Noto Sans Symbols"/>
                <a:ea typeface="Noto Sans Symbols"/>
                <a:cs typeface="Noto Sans Symbols"/>
                <a:sym typeface="Noto Sans Symbols"/>
              </a:rPr>
              <a:t>🠶</a:t>
            </a:r>
            <a:r>
              <a:rPr lang="en-US" sz="1700">
                <a:solidFill>
                  <a:srgbClr val="A42F0F"/>
                </a:solidFill>
              </a:rPr>
              <a:t>		</a:t>
            </a:r>
            <a:r>
              <a:rPr b="1" lang="en-US" sz="1700">
                <a:latin typeface="Times New Roman"/>
                <a:ea typeface="Times New Roman"/>
                <a:cs typeface="Times New Roman"/>
                <a:sym typeface="Times New Roman"/>
              </a:rPr>
              <a:t>A set of questionnaire have been distributed to the FDD members to ask them about their  opinion throughout the implementation of system. The questions that been asked are as  follows:</a:t>
            </a:r>
            <a:endParaRPr sz="1700">
              <a:latin typeface="Times New Roman"/>
              <a:ea typeface="Times New Roman"/>
              <a:cs typeface="Times New Roman"/>
              <a:sym typeface="Times New Roman"/>
            </a:endParaRPr>
          </a:p>
          <a:p>
            <a:pPr indent="-107950" lvl="0" marL="4470400" marR="55880" rtl="0" algn="l">
              <a:lnSpc>
                <a:spcPct val="108176"/>
              </a:lnSpc>
              <a:spcBef>
                <a:spcPts val="1206"/>
              </a:spcBef>
              <a:spcAft>
                <a:spcPts val="0"/>
              </a:spcAft>
              <a:buSzPts val="1700"/>
              <a:buAutoNum type="arabicParenR"/>
            </a:pPr>
            <a:r>
              <a:rPr lang="en-US" sz="1700"/>
              <a:t>Through your experience in FDD process development, explain briefly weaknesses in	FDD  modelling.</a:t>
            </a:r>
            <a:endParaRPr sz="1700"/>
          </a:p>
          <a:p>
            <a:pPr indent="0" lvl="0" marL="4000500" rtl="0" algn="l">
              <a:lnSpc>
                <a:spcPct val="90000"/>
              </a:lnSpc>
              <a:spcBef>
                <a:spcPts val="231"/>
              </a:spcBef>
              <a:spcAft>
                <a:spcPts val="0"/>
              </a:spcAft>
              <a:buClr>
                <a:srgbClr val="404040"/>
              </a:buClr>
              <a:buSzPts val="2250"/>
              <a:buFont typeface="Times New Roman"/>
              <a:buNone/>
            </a:pPr>
            <a:r>
              <a:t/>
            </a:r>
            <a:endParaRPr sz="2250"/>
          </a:p>
          <a:p>
            <a:pPr indent="-107950" lvl="0" marL="4470400" rtl="0" algn="l">
              <a:lnSpc>
                <a:spcPct val="114058"/>
              </a:lnSpc>
              <a:spcBef>
                <a:spcPts val="1544"/>
              </a:spcBef>
              <a:spcAft>
                <a:spcPts val="0"/>
              </a:spcAft>
              <a:buSzPts val="1700"/>
              <a:buAutoNum type="arabicParenR"/>
            </a:pPr>
            <a:r>
              <a:rPr lang="en-US" sz="1700"/>
              <a:t>When the lecturer asked you to add security features/elements inside your system, do	you</a:t>
            </a:r>
            <a:endParaRPr sz="1700"/>
          </a:p>
          <a:p>
            <a:pPr indent="-107950" lvl="0" marL="4470400" rtl="0" algn="l">
              <a:lnSpc>
                <a:spcPct val="114058"/>
              </a:lnSpc>
              <a:spcBef>
                <a:spcPts val="1544"/>
              </a:spcBef>
              <a:spcAft>
                <a:spcPts val="0"/>
              </a:spcAft>
              <a:buSzPts val="1700"/>
              <a:buChar char=" "/>
            </a:pPr>
            <a:r>
              <a:rPr lang="en-US" sz="1700"/>
              <a:t>think that it slowed down your system development progress? Give reason.</a:t>
            </a:r>
            <a:endParaRPr sz="1700"/>
          </a:p>
          <a:p>
            <a:pPr indent="0" lvl="0" marL="4000500" rtl="0" algn="l">
              <a:lnSpc>
                <a:spcPct val="90000"/>
              </a:lnSpc>
              <a:spcBef>
                <a:spcPts val="271"/>
              </a:spcBef>
              <a:spcAft>
                <a:spcPts val="0"/>
              </a:spcAft>
              <a:buSzPts val="2450"/>
              <a:buNone/>
            </a:pPr>
            <a:r>
              <a:t/>
            </a:r>
            <a:endParaRPr sz="2450"/>
          </a:p>
          <a:p>
            <a:pPr indent="-107950" lvl="0" marL="4470400" marR="226695" rtl="0" algn="l">
              <a:lnSpc>
                <a:spcPct val="108176"/>
              </a:lnSpc>
              <a:spcBef>
                <a:spcPts val="226"/>
              </a:spcBef>
              <a:spcAft>
                <a:spcPts val="0"/>
              </a:spcAft>
              <a:buSzPts val="1700"/>
              <a:buAutoNum type="arabicParenR" startAt="3"/>
            </a:pPr>
            <a:r>
              <a:rPr lang="en-US" sz="1700"/>
              <a:t>Based on your experience throughout the course, suggest ways to improve the whole FDD  development process if security features need to be added inside the system.</a:t>
            </a:r>
            <a:endParaRPr sz="1700"/>
          </a:p>
          <a:p>
            <a:pPr indent="0" lvl="0" marL="4000500" rtl="0" algn="l">
              <a:lnSpc>
                <a:spcPct val="90000"/>
              </a:lnSpc>
              <a:spcBef>
                <a:spcPts val="226"/>
              </a:spcBef>
              <a:spcAft>
                <a:spcPts val="0"/>
              </a:spcAft>
              <a:buClr>
                <a:srgbClr val="404040"/>
              </a:buClr>
              <a:buSzPts val="2250"/>
              <a:buFont typeface="Times New Roman"/>
              <a:buNone/>
            </a:pPr>
            <a:r>
              <a:t/>
            </a:r>
            <a:endParaRPr sz="2250"/>
          </a:p>
          <a:p>
            <a:pPr indent="-233045" lvl="0" marL="4703445" rtl="0" algn="l">
              <a:lnSpc>
                <a:spcPct val="114058"/>
              </a:lnSpc>
              <a:spcBef>
                <a:spcPts val="1544"/>
              </a:spcBef>
              <a:spcAft>
                <a:spcPts val="0"/>
              </a:spcAft>
              <a:buSzPts val="1700"/>
              <a:buAutoNum type="arabicParenR" startAt="3"/>
            </a:pPr>
            <a:r>
              <a:rPr lang="en-US" sz="1700"/>
              <a:t>Between gantt chart and mind map, which do you find better in planning and tracking	the</a:t>
            </a:r>
            <a:endParaRPr sz="1700"/>
          </a:p>
          <a:p>
            <a:pPr indent="-107950" lvl="0" marL="4470400" rtl="0" algn="l">
              <a:lnSpc>
                <a:spcPct val="114058"/>
              </a:lnSpc>
              <a:spcBef>
                <a:spcPts val="1544"/>
              </a:spcBef>
              <a:spcAft>
                <a:spcPts val="0"/>
              </a:spcAft>
              <a:buSzPts val="1700"/>
              <a:buChar char=" "/>
            </a:pPr>
            <a:r>
              <a:rPr lang="en-US" sz="1700"/>
              <a:t>progress of the project.</a:t>
            </a:r>
            <a:endParaRPr sz="17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0" name="Shape 600"/>
        <p:cNvGrpSpPr/>
        <p:nvPr/>
      </p:nvGrpSpPr>
      <p:grpSpPr>
        <a:xfrm>
          <a:off x="0" y="0"/>
          <a:ext cx="0" cy="0"/>
          <a:chOff x="0" y="0"/>
          <a:chExt cx="0" cy="0"/>
        </a:xfrm>
      </p:grpSpPr>
      <p:sp>
        <p:nvSpPr>
          <p:cNvPr id="601" name="Google Shape;601;p39"/>
          <p:cNvSpPr/>
          <p:nvPr/>
        </p:nvSpPr>
        <p:spPr>
          <a:xfrm>
            <a:off x="626269"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Google Shape;602;p39"/>
          <p:cNvSpPr/>
          <p:nvPr/>
        </p:nvSpPr>
        <p:spPr>
          <a:xfrm>
            <a:off x="626269" y="0"/>
            <a:ext cx="2851404" cy="68595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3" name="Google Shape;603;p39"/>
          <p:cNvSpPr/>
          <p:nvPr/>
        </p:nvSpPr>
        <p:spPr>
          <a:xfrm>
            <a:off x="626269" y="0"/>
            <a:ext cx="182880" cy="6858000"/>
          </a:xfrm>
          <a:custGeom>
            <a:rect b="b" l="l" r="r" t="t"/>
            <a:pathLst>
              <a:path extrusionOk="0" h="6858000" w="182880">
                <a:moveTo>
                  <a:pt x="0" y="6858000"/>
                </a:moveTo>
                <a:lnTo>
                  <a:pt x="182880" y="6858000"/>
                </a:lnTo>
                <a:lnTo>
                  <a:pt x="182880" y="0"/>
                </a:lnTo>
                <a:lnTo>
                  <a:pt x="0" y="0"/>
                </a:lnTo>
                <a:lnTo>
                  <a:pt x="0" y="6858000"/>
                </a:lnTo>
                <a:close/>
              </a:path>
            </a:pathLst>
          </a:custGeom>
          <a:solidFill>
            <a:srgbClr val="766E5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4" name="Google Shape;604;p39"/>
          <p:cNvSpPr/>
          <p:nvPr/>
        </p:nvSpPr>
        <p:spPr>
          <a:xfrm>
            <a:off x="626269"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39"/>
          <p:cNvSpPr txBox="1"/>
          <p:nvPr>
            <p:ph type="title"/>
          </p:nvPr>
        </p:nvSpPr>
        <p:spPr>
          <a:xfrm>
            <a:off x="1373188" y="672254"/>
            <a:ext cx="9479842" cy="566822"/>
          </a:xfrm>
          <a:prstGeom prst="rect">
            <a:avLst/>
          </a:prstGeom>
          <a:noFill/>
          <a:ln>
            <a:noFill/>
          </a:ln>
        </p:spPr>
        <p:txBody>
          <a:bodyPr anchorCtr="0" anchor="t" bIns="0" lIns="0" spcFirstLastPara="1" rIns="0" wrap="square" tIns="12700">
            <a:spAutoFit/>
          </a:bodyPr>
          <a:lstStyle/>
          <a:p>
            <a:pPr indent="0" lvl="0" marL="4025265" rtl="0" algn="l">
              <a:lnSpc>
                <a:spcPct val="85000"/>
              </a:lnSpc>
              <a:spcBef>
                <a:spcPts val="0"/>
              </a:spcBef>
              <a:spcAft>
                <a:spcPts val="0"/>
              </a:spcAft>
              <a:buClr>
                <a:srgbClr val="3F3F3F"/>
              </a:buClr>
              <a:buSzPts val="5200"/>
              <a:buFont typeface="Calibri"/>
              <a:buNone/>
            </a:pPr>
            <a:r>
              <a:rPr lang="en-US"/>
              <a:t>IMPLEMENTING FDD</a:t>
            </a:r>
            <a:endParaRPr/>
          </a:p>
        </p:txBody>
      </p:sp>
      <p:sp>
        <p:nvSpPr>
          <p:cNvPr id="606" name="Google Shape;606;p39"/>
          <p:cNvSpPr/>
          <p:nvPr/>
        </p:nvSpPr>
        <p:spPr>
          <a:xfrm>
            <a:off x="4087272" y="1264919"/>
            <a:ext cx="7174992" cy="476707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1210008" y="316060"/>
            <a:ext cx="11091744" cy="79836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5200"/>
              <a:buFont typeface="Calibri"/>
              <a:buNone/>
            </a:pPr>
            <a:r>
              <a:rPr lang="en-US"/>
              <a:t>Waterfall model</a:t>
            </a:r>
            <a:endParaRPr/>
          </a:p>
        </p:txBody>
      </p:sp>
      <p:pic>
        <p:nvPicPr>
          <p:cNvPr id="123" name="Google Shape;123;p4"/>
          <p:cNvPicPr preferRelativeResize="0"/>
          <p:nvPr>
            <p:ph idx="1" type="body"/>
          </p:nvPr>
        </p:nvPicPr>
        <p:blipFill rotWithShape="1">
          <a:blip r:embed="rId3">
            <a:alphaModFix/>
          </a:blip>
          <a:srcRect b="0" l="0" r="0" t="0"/>
          <a:stretch/>
        </p:blipFill>
        <p:spPr>
          <a:xfrm>
            <a:off x="1769269" y="1266825"/>
            <a:ext cx="8710877" cy="558641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0" name="Shape 610"/>
        <p:cNvGrpSpPr/>
        <p:nvPr/>
      </p:nvGrpSpPr>
      <p:grpSpPr>
        <a:xfrm>
          <a:off x="0" y="0"/>
          <a:ext cx="0" cy="0"/>
          <a:chOff x="0" y="0"/>
          <a:chExt cx="0" cy="0"/>
        </a:xfrm>
      </p:grpSpPr>
      <p:sp>
        <p:nvSpPr>
          <p:cNvPr id="611" name="Google Shape;611;p40"/>
          <p:cNvSpPr/>
          <p:nvPr/>
        </p:nvSpPr>
        <p:spPr>
          <a:xfrm>
            <a:off x="626269"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2" name="Google Shape;612;p40"/>
          <p:cNvSpPr/>
          <p:nvPr/>
        </p:nvSpPr>
        <p:spPr>
          <a:xfrm>
            <a:off x="626269" y="0"/>
            <a:ext cx="2851404" cy="68595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3" name="Google Shape;613;p40"/>
          <p:cNvSpPr/>
          <p:nvPr/>
        </p:nvSpPr>
        <p:spPr>
          <a:xfrm>
            <a:off x="626269" y="0"/>
            <a:ext cx="182880" cy="6858000"/>
          </a:xfrm>
          <a:custGeom>
            <a:rect b="b" l="l" r="r" t="t"/>
            <a:pathLst>
              <a:path extrusionOk="0" h="6858000" w="182880">
                <a:moveTo>
                  <a:pt x="0" y="6858000"/>
                </a:moveTo>
                <a:lnTo>
                  <a:pt x="182880" y="6858000"/>
                </a:lnTo>
                <a:lnTo>
                  <a:pt x="182880" y="0"/>
                </a:lnTo>
                <a:lnTo>
                  <a:pt x="0" y="0"/>
                </a:lnTo>
                <a:lnTo>
                  <a:pt x="0" y="6858000"/>
                </a:lnTo>
                <a:close/>
              </a:path>
            </a:pathLst>
          </a:custGeom>
          <a:solidFill>
            <a:srgbClr val="766E5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4" name="Google Shape;614;p40"/>
          <p:cNvSpPr/>
          <p:nvPr/>
        </p:nvSpPr>
        <p:spPr>
          <a:xfrm>
            <a:off x="626269"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5" name="Google Shape;615;p40"/>
          <p:cNvSpPr txBox="1"/>
          <p:nvPr>
            <p:ph type="title"/>
          </p:nvPr>
        </p:nvSpPr>
        <p:spPr>
          <a:xfrm>
            <a:off x="1373188" y="672254"/>
            <a:ext cx="9479842" cy="566822"/>
          </a:xfrm>
          <a:prstGeom prst="rect">
            <a:avLst/>
          </a:prstGeom>
          <a:noFill/>
          <a:ln>
            <a:noFill/>
          </a:ln>
        </p:spPr>
        <p:txBody>
          <a:bodyPr anchorCtr="0" anchor="t" bIns="0" lIns="0" spcFirstLastPara="1" rIns="0" wrap="square" tIns="12700">
            <a:spAutoFit/>
          </a:bodyPr>
          <a:lstStyle/>
          <a:p>
            <a:pPr indent="0" lvl="0" marL="4025265" rtl="0" algn="l">
              <a:lnSpc>
                <a:spcPct val="85000"/>
              </a:lnSpc>
              <a:spcBef>
                <a:spcPts val="0"/>
              </a:spcBef>
              <a:spcAft>
                <a:spcPts val="0"/>
              </a:spcAft>
              <a:buClr>
                <a:srgbClr val="3F3F3F"/>
              </a:buClr>
              <a:buSzPts val="5200"/>
              <a:buFont typeface="Calibri"/>
              <a:buNone/>
            </a:pPr>
            <a:r>
              <a:rPr lang="en-US"/>
              <a:t>IMPLEMENTING FDD</a:t>
            </a:r>
            <a:endParaRPr/>
          </a:p>
        </p:txBody>
      </p:sp>
      <p:sp>
        <p:nvSpPr>
          <p:cNvPr id="616" name="Google Shape;616;p40"/>
          <p:cNvSpPr/>
          <p:nvPr/>
        </p:nvSpPr>
        <p:spPr>
          <a:xfrm>
            <a:off x="3677317" y="1507236"/>
            <a:ext cx="7994904" cy="461772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0" name="Shape 620"/>
        <p:cNvGrpSpPr/>
        <p:nvPr/>
      </p:nvGrpSpPr>
      <p:grpSpPr>
        <a:xfrm>
          <a:off x="0" y="0"/>
          <a:ext cx="0" cy="0"/>
          <a:chOff x="0" y="0"/>
          <a:chExt cx="0" cy="0"/>
        </a:xfrm>
      </p:grpSpPr>
      <p:sp>
        <p:nvSpPr>
          <p:cNvPr id="621" name="Google Shape;621;p41"/>
          <p:cNvSpPr/>
          <p:nvPr/>
        </p:nvSpPr>
        <p:spPr>
          <a:xfrm>
            <a:off x="626269"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2" name="Google Shape;622;p41"/>
          <p:cNvSpPr/>
          <p:nvPr/>
        </p:nvSpPr>
        <p:spPr>
          <a:xfrm>
            <a:off x="626269" y="0"/>
            <a:ext cx="2851404" cy="68595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3" name="Google Shape;623;p41"/>
          <p:cNvSpPr/>
          <p:nvPr/>
        </p:nvSpPr>
        <p:spPr>
          <a:xfrm>
            <a:off x="626269" y="0"/>
            <a:ext cx="182880" cy="6858000"/>
          </a:xfrm>
          <a:custGeom>
            <a:rect b="b" l="l" r="r" t="t"/>
            <a:pathLst>
              <a:path extrusionOk="0" h="6858000" w="182880">
                <a:moveTo>
                  <a:pt x="0" y="6858000"/>
                </a:moveTo>
                <a:lnTo>
                  <a:pt x="182880" y="6858000"/>
                </a:lnTo>
                <a:lnTo>
                  <a:pt x="182880" y="0"/>
                </a:lnTo>
                <a:lnTo>
                  <a:pt x="0" y="0"/>
                </a:lnTo>
                <a:lnTo>
                  <a:pt x="0" y="6858000"/>
                </a:lnTo>
                <a:close/>
              </a:path>
            </a:pathLst>
          </a:custGeom>
          <a:solidFill>
            <a:srgbClr val="766E5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4" name="Google Shape;624;p41"/>
          <p:cNvSpPr/>
          <p:nvPr/>
        </p:nvSpPr>
        <p:spPr>
          <a:xfrm>
            <a:off x="626269"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5" name="Google Shape;625;p41"/>
          <p:cNvSpPr txBox="1"/>
          <p:nvPr>
            <p:ph type="title"/>
          </p:nvPr>
        </p:nvSpPr>
        <p:spPr>
          <a:xfrm>
            <a:off x="1373188" y="672254"/>
            <a:ext cx="9479842" cy="566822"/>
          </a:xfrm>
          <a:prstGeom prst="rect">
            <a:avLst/>
          </a:prstGeom>
          <a:noFill/>
          <a:ln>
            <a:noFill/>
          </a:ln>
        </p:spPr>
        <p:txBody>
          <a:bodyPr anchorCtr="0" anchor="t" bIns="0" lIns="0" spcFirstLastPara="1" rIns="0" wrap="square" tIns="12700">
            <a:spAutoFit/>
          </a:bodyPr>
          <a:lstStyle/>
          <a:p>
            <a:pPr indent="0" lvl="0" marL="4025265" rtl="0" algn="l">
              <a:lnSpc>
                <a:spcPct val="85000"/>
              </a:lnSpc>
              <a:spcBef>
                <a:spcPts val="0"/>
              </a:spcBef>
              <a:spcAft>
                <a:spcPts val="0"/>
              </a:spcAft>
              <a:buClr>
                <a:srgbClr val="3F3F3F"/>
              </a:buClr>
              <a:buSzPts val="5200"/>
              <a:buFont typeface="Calibri"/>
              <a:buNone/>
            </a:pPr>
            <a:r>
              <a:rPr lang="en-US"/>
              <a:t>IMPLEMENTING FDD</a:t>
            </a:r>
            <a:endParaRPr/>
          </a:p>
        </p:txBody>
      </p:sp>
      <p:sp>
        <p:nvSpPr>
          <p:cNvPr id="626" name="Google Shape;626;p41"/>
          <p:cNvSpPr/>
          <p:nvPr/>
        </p:nvSpPr>
        <p:spPr>
          <a:xfrm>
            <a:off x="4068985" y="1290827"/>
            <a:ext cx="6537959" cy="526999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0" name="Shape 630"/>
        <p:cNvGrpSpPr/>
        <p:nvPr/>
      </p:nvGrpSpPr>
      <p:grpSpPr>
        <a:xfrm>
          <a:off x="0" y="0"/>
          <a:ext cx="0" cy="0"/>
          <a:chOff x="0" y="0"/>
          <a:chExt cx="0" cy="0"/>
        </a:xfrm>
      </p:grpSpPr>
      <p:sp>
        <p:nvSpPr>
          <p:cNvPr id="631" name="Google Shape;631;p42"/>
          <p:cNvSpPr/>
          <p:nvPr/>
        </p:nvSpPr>
        <p:spPr>
          <a:xfrm>
            <a:off x="626269"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42"/>
          <p:cNvSpPr/>
          <p:nvPr/>
        </p:nvSpPr>
        <p:spPr>
          <a:xfrm>
            <a:off x="626269" y="0"/>
            <a:ext cx="2851404" cy="68595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42"/>
          <p:cNvSpPr/>
          <p:nvPr/>
        </p:nvSpPr>
        <p:spPr>
          <a:xfrm>
            <a:off x="626269" y="0"/>
            <a:ext cx="182880" cy="6858000"/>
          </a:xfrm>
          <a:custGeom>
            <a:rect b="b" l="l" r="r" t="t"/>
            <a:pathLst>
              <a:path extrusionOk="0" h="6858000" w="182880">
                <a:moveTo>
                  <a:pt x="0" y="6858000"/>
                </a:moveTo>
                <a:lnTo>
                  <a:pt x="182880" y="6858000"/>
                </a:lnTo>
                <a:lnTo>
                  <a:pt x="182880" y="0"/>
                </a:lnTo>
                <a:lnTo>
                  <a:pt x="0" y="0"/>
                </a:lnTo>
                <a:lnTo>
                  <a:pt x="0" y="6858000"/>
                </a:lnTo>
                <a:close/>
              </a:path>
            </a:pathLst>
          </a:custGeom>
          <a:solidFill>
            <a:srgbClr val="766E5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Google Shape;634;p42"/>
          <p:cNvSpPr/>
          <p:nvPr/>
        </p:nvSpPr>
        <p:spPr>
          <a:xfrm>
            <a:off x="626269"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5" name="Google Shape;635;p42"/>
          <p:cNvSpPr txBox="1"/>
          <p:nvPr>
            <p:ph type="title"/>
          </p:nvPr>
        </p:nvSpPr>
        <p:spPr>
          <a:xfrm>
            <a:off x="1373188" y="672254"/>
            <a:ext cx="9479842" cy="566822"/>
          </a:xfrm>
          <a:prstGeom prst="rect">
            <a:avLst/>
          </a:prstGeom>
          <a:noFill/>
          <a:ln>
            <a:noFill/>
          </a:ln>
        </p:spPr>
        <p:txBody>
          <a:bodyPr anchorCtr="0" anchor="t" bIns="0" lIns="0" spcFirstLastPara="1" rIns="0" wrap="square" tIns="12700">
            <a:spAutoFit/>
          </a:bodyPr>
          <a:lstStyle/>
          <a:p>
            <a:pPr indent="0" lvl="0" marL="4025265" rtl="0" algn="l">
              <a:lnSpc>
                <a:spcPct val="85000"/>
              </a:lnSpc>
              <a:spcBef>
                <a:spcPts val="0"/>
              </a:spcBef>
              <a:spcAft>
                <a:spcPts val="0"/>
              </a:spcAft>
              <a:buClr>
                <a:srgbClr val="3F3F3F"/>
              </a:buClr>
              <a:buSzPts val="5200"/>
              <a:buFont typeface="Calibri"/>
              <a:buNone/>
            </a:pPr>
            <a:r>
              <a:rPr lang="en-US"/>
              <a:t>IMPLEMENTING FDD</a:t>
            </a:r>
            <a:endParaRPr/>
          </a:p>
        </p:txBody>
      </p:sp>
      <p:sp>
        <p:nvSpPr>
          <p:cNvPr id="636" name="Google Shape;636;p42"/>
          <p:cNvSpPr/>
          <p:nvPr/>
        </p:nvSpPr>
        <p:spPr>
          <a:xfrm>
            <a:off x="4079653" y="1376172"/>
            <a:ext cx="7042404" cy="508863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0" name="Shape 640"/>
        <p:cNvGrpSpPr/>
        <p:nvPr/>
      </p:nvGrpSpPr>
      <p:grpSpPr>
        <a:xfrm>
          <a:off x="0" y="0"/>
          <a:ext cx="0" cy="0"/>
          <a:chOff x="0" y="0"/>
          <a:chExt cx="0" cy="0"/>
        </a:xfrm>
      </p:grpSpPr>
      <p:sp>
        <p:nvSpPr>
          <p:cNvPr id="641" name="Google Shape;641;p43"/>
          <p:cNvSpPr/>
          <p:nvPr/>
        </p:nvSpPr>
        <p:spPr>
          <a:xfrm>
            <a:off x="626269"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2" name="Google Shape;642;p43"/>
          <p:cNvSpPr/>
          <p:nvPr/>
        </p:nvSpPr>
        <p:spPr>
          <a:xfrm>
            <a:off x="626269" y="0"/>
            <a:ext cx="2851404" cy="68595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3" name="Google Shape;643;p43"/>
          <p:cNvSpPr/>
          <p:nvPr/>
        </p:nvSpPr>
        <p:spPr>
          <a:xfrm>
            <a:off x="626269" y="0"/>
            <a:ext cx="182880" cy="6858000"/>
          </a:xfrm>
          <a:custGeom>
            <a:rect b="b" l="l" r="r" t="t"/>
            <a:pathLst>
              <a:path extrusionOk="0" h="6858000" w="182880">
                <a:moveTo>
                  <a:pt x="0" y="6858000"/>
                </a:moveTo>
                <a:lnTo>
                  <a:pt x="182880" y="6858000"/>
                </a:lnTo>
                <a:lnTo>
                  <a:pt x="182880" y="0"/>
                </a:lnTo>
                <a:lnTo>
                  <a:pt x="0" y="0"/>
                </a:lnTo>
                <a:lnTo>
                  <a:pt x="0" y="6858000"/>
                </a:lnTo>
                <a:close/>
              </a:path>
            </a:pathLst>
          </a:custGeom>
          <a:solidFill>
            <a:srgbClr val="766E5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4" name="Google Shape;644;p43"/>
          <p:cNvSpPr/>
          <p:nvPr/>
        </p:nvSpPr>
        <p:spPr>
          <a:xfrm>
            <a:off x="626269"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5" name="Google Shape;645;p43"/>
          <p:cNvSpPr txBox="1"/>
          <p:nvPr>
            <p:ph type="title"/>
          </p:nvPr>
        </p:nvSpPr>
        <p:spPr>
          <a:xfrm>
            <a:off x="4089814" y="643204"/>
            <a:ext cx="7171055" cy="514350"/>
          </a:xfrm>
          <a:prstGeom prst="rect">
            <a:avLst/>
          </a:prstGeom>
          <a:noFill/>
          <a:ln>
            <a:noFill/>
          </a:ln>
        </p:spPr>
        <p:txBody>
          <a:bodyPr anchorCtr="0" anchor="t" bIns="0" lIns="0" spcFirstLastPara="1" rIns="0" wrap="square" tIns="13325">
            <a:spAutoFit/>
          </a:bodyPr>
          <a:lstStyle/>
          <a:p>
            <a:pPr indent="0" lvl="0" marL="12700" rtl="0" algn="l">
              <a:lnSpc>
                <a:spcPct val="85000"/>
              </a:lnSpc>
              <a:spcBef>
                <a:spcPts val="0"/>
              </a:spcBef>
              <a:spcAft>
                <a:spcPts val="0"/>
              </a:spcAft>
              <a:buClr>
                <a:srgbClr val="3F3F3F"/>
              </a:buClr>
              <a:buSzPts val="3200"/>
              <a:buFont typeface="Calibri"/>
              <a:buNone/>
            </a:pPr>
            <a:r>
              <a:rPr lang="en-US" sz="3200"/>
              <a:t>CONCLUSION AND FUTURE WORKS</a:t>
            </a:r>
            <a:endParaRPr sz="3200"/>
          </a:p>
        </p:txBody>
      </p:sp>
      <p:sp>
        <p:nvSpPr>
          <p:cNvPr id="646" name="Google Shape;646;p43"/>
          <p:cNvSpPr txBox="1"/>
          <p:nvPr>
            <p:ph idx="1" type="body"/>
          </p:nvPr>
        </p:nvSpPr>
        <p:spPr>
          <a:xfrm>
            <a:off x="1373188" y="2382651"/>
            <a:ext cx="9479842" cy="7475149"/>
          </a:xfrm>
          <a:prstGeom prst="rect">
            <a:avLst/>
          </a:prstGeom>
          <a:noFill/>
          <a:ln>
            <a:noFill/>
          </a:ln>
        </p:spPr>
        <p:txBody>
          <a:bodyPr anchorCtr="0" anchor="t" bIns="0" lIns="0" spcFirstLastPara="1" rIns="0" wrap="square" tIns="163850">
            <a:spAutoFit/>
          </a:bodyPr>
          <a:lstStyle/>
          <a:p>
            <a:pPr indent="-139700" lvl="0" marL="4352290" marR="5080" rtl="0" algn="l">
              <a:lnSpc>
                <a:spcPct val="90000"/>
              </a:lnSpc>
              <a:spcBef>
                <a:spcPts val="0"/>
              </a:spcBef>
              <a:spcAft>
                <a:spcPts val="0"/>
              </a:spcAft>
              <a:buSzPts val="2200"/>
              <a:buChar char=" "/>
            </a:pPr>
            <a:r>
              <a:rPr lang="en-US">
                <a:solidFill>
                  <a:srgbClr val="A42F0F"/>
                </a:solidFill>
                <a:latin typeface="Noto Sans Symbols"/>
                <a:ea typeface="Noto Sans Symbols"/>
                <a:cs typeface="Noto Sans Symbols"/>
                <a:sym typeface="Noto Sans Symbols"/>
              </a:rPr>
              <a:t>🠶</a:t>
            </a:r>
            <a:r>
              <a:rPr lang="en-US">
                <a:solidFill>
                  <a:srgbClr val="A42F0F"/>
                </a:solidFill>
              </a:rPr>
              <a:t> </a:t>
            </a:r>
            <a:r>
              <a:rPr lang="en-US"/>
              <a:t>Based on our observations, we can say that it is possible that FDD could manage  well with security of security of software if this model is carefully analyzed and  implemented with some of the security practices, plan the right tool, add more  iterations between the phases of FDD and use mind map tool, to get a clearer view  of the whole progress in the planning phase.</a:t>
            </a:r>
            <a:endParaRPr/>
          </a:p>
          <a:p>
            <a:pPr indent="-139700" lvl="0" marL="4352290" marR="161925" rtl="0" algn="l">
              <a:lnSpc>
                <a:spcPct val="90000"/>
              </a:lnSpc>
              <a:spcBef>
                <a:spcPts val="1215"/>
              </a:spcBef>
              <a:spcAft>
                <a:spcPts val="0"/>
              </a:spcAft>
              <a:buSzPts val="2200"/>
              <a:buChar char=" "/>
            </a:pPr>
            <a:r>
              <a:rPr lang="en-US">
                <a:solidFill>
                  <a:srgbClr val="A42F0F"/>
                </a:solidFill>
                <a:latin typeface="Noto Sans Symbols"/>
                <a:ea typeface="Noto Sans Symbols"/>
                <a:cs typeface="Noto Sans Symbols"/>
                <a:sym typeface="Noto Sans Symbols"/>
              </a:rPr>
              <a:t>🠶</a:t>
            </a:r>
            <a:r>
              <a:rPr lang="en-US">
                <a:solidFill>
                  <a:srgbClr val="A42F0F"/>
                </a:solidFill>
              </a:rPr>
              <a:t> </a:t>
            </a:r>
            <a:r>
              <a:rPr lang="en-US"/>
              <a:t>We noticed that, even if the students that were still new in developing a secure  system and never heard off or familiarized with the secure software development  could pull off with little difficulty. However, we noticed that FDD needs to be  remodeled to clearly define the process towards secure software development.</a:t>
            </a:r>
            <a:endParaRPr/>
          </a:p>
          <a:p>
            <a:pPr indent="-139700" lvl="0" marL="4352290" marR="648970" rtl="0" algn="l">
              <a:lnSpc>
                <a:spcPct val="90000"/>
              </a:lnSpc>
              <a:spcBef>
                <a:spcPts val="1231"/>
              </a:spcBef>
              <a:spcAft>
                <a:spcPts val="0"/>
              </a:spcAft>
              <a:buSzPts val="2200"/>
              <a:buChar char=" "/>
            </a:pPr>
            <a:r>
              <a:rPr lang="en-US">
                <a:solidFill>
                  <a:srgbClr val="A42F0F"/>
                </a:solidFill>
                <a:latin typeface="Noto Sans Symbols"/>
                <a:ea typeface="Noto Sans Symbols"/>
                <a:cs typeface="Noto Sans Symbols"/>
                <a:sym typeface="Noto Sans Symbols"/>
              </a:rPr>
              <a:t>🠶</a:t>
            </a:r>
            <a:r>
              <a:rPr lang="en-US">
                <a:solidFill>
                  <a:srgbClr val="A42F0F"/>
                </a:solidFill>
              </a:rPr>
              <a:t> </a:t>
            </a:r>
            <a:r>
              <a:rPr lang="en-US"/>
              <a:t>Sometimes, the current defined roles in FDD are not sufficient. After these  improvements, we think that the large scale secure systems (including in the  industry sector) would have no problem in developing secured software.</a:t>
            </a:r>
            <a:endParaRPr/>
          </a:p>
          <a:p>
            <a:pPr indent="-139700" lvl="0" marL="4352290" marR="290195" rtl="0" algn="l">
              <a:lnSpc>
                <a:spcPct val="90000"/>
              </a:lnSpc>
              <a:spcBef>
                <a:spcPts val="1544"/>
              </a:spcBef>
              <a:spcAft>
                <a:spcPts val="0"/>
              </a:spcAft>
              <a:buSzPts val="2200"/>
              <a:buChar char=" "/>
            </a:pPr>
            <a:r>
              <a:rPr lang="en-US">
                <a:solidFill>
                  <a:srgbClr val="A42F0F"/>
                </a:solidFill>
                <a:latin typeface="Noto Sans Symbols"/>
                <a:ea typeface="Noto Sans Symbols"/>
                <a:cs typeface="Noto Sans Symbols"/>
                <a:sym typeface="Noto Sans Symbols"/>
              </a:rPr>
              <a:t>🠶</a:t>
            </a:r>
            <a:r>
              <a:rPr lang="en-US">
                <a:solidFill>
                  <a:srgbClr val="A42F0F"/>
                </a:solidFill>
              </a:rPr>
              <a:t> </a:t>
            </a:r>
            <a:r>
              <a:rPr lang="en-US"/>
              <a:t>Thus, in our future we intend to propose security phase and security master role  for FDD.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0" name="Shape 650"/>
        <p:cNvGrpSpPr/>
        <p:nvPr/>
      </p:nvGrpSpPr>
      <p:grpSpPr>
        <a:xfrm>
          <a:off x="0" y="0"/>
          <a:ext cx="0" cy="0"/>
          <a:chOff x="0" y="0"/>
          <a:chExt cx="0" cy="0"/>
        </a:xfrm>
      </p:grpSpPr>
      <p:sp>
        <p:nvSpPr>
          <p:cNvPr id="651" name="Google Shape;651;p44"/>
          <p:cNvSpPr/>
          <p:nvPr/>
        </p:nvSpPr>
        <p:spPr>
          <a:xfrm>
            <a:off x="-990600" y="200025"/>
            <a:ext cx="182880" cy="6858000"/>
          </a:xfrm>
          <a:custGeom>
            <a:rect b="b" l="l" r="r" t="t"/>
            <a:pathLst>
              <a:path extrusionOk="0" h="6858000" w="182880">
                <a:moveTo>
                  <a:pt x="0" y="6858000"/>
                </a:moveTo>
                <a:lnTo>
                  <a:pt x="182880" y="6858000"/>
                </a:lnTo>
                <a:lnTo>
                  <a:pt x="182880" y="0"/>
                </a:lnTo>
                <a:lnTo>
                  <a:pt x="0" y="0"/>
                </a:lnTo>
                <a:lnTo>
                  <a:pt x="0" y="6858000"/>
                </a:lnTo>
                <a:close/>
              </a:path>
            </a:pathLst>
          </a:custGeom>
          <a:solidFill>
            <a:srgbClr val="766E5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2" name="Google Shape;652;p44"/>
          <p:cNvSpPr txBox="1"/>
          <p:nvPr>
            <p:ph type="title"/>
          </p:nvPr>
        </p:nvSpPr>
        <p:spPr>
          <a:xfrm>
            <a:off x="3798730" y="513334"/>
            <a:ext cx="8208645" cy="574040"/>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3F3F3F"/>
              </a:buClr>
              <a:buSzPts val="5200"/>
              <a:buFont typeface="Calibri"/>
              <a:buNone/>
            </a:pPr>
            <a:r>
              <a:rPr lang="en-US"/>
              <a:t>TRADITIONAL VS AGILE APPROACH</a:t>
            </a:r>
            <a:endParaRPr/>
          </a:p>
        </p:txBody>
      </p:sp>
      <p:sp>
        <p:nvSpPr>
          <p:cNvPr id="653" name="Google Shape;653;p44"/>
          <p:cNvSpPr/>
          <p:nvPr/>
        </p:nvSpPr>
        <p:spPr>
          <a:xfrm>
            <a:off x="2074070" y="1087375"/>
            <a:ext cx="9518903" cy="597065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7" name="Shape 657"/>
        <p:cNvGrpSpPr/>
        <p:nvPr/>
      </p:nvGrpSpPr>
      <p:grpSpPr>
        <a:xfrm>
          <a:off x="0" y="0"/>
          <a:ext cx="0" cy="0"/>
          <a:chOff x="0" y="0"/>
          <a:chExt cx="0" cy="0"/>
        </a:xfrm>
      </p:grpSpPr>
      <p:sp>
        <p:nvSpPr>
          <p:cNvPr id="658" name="Google Shape;658;p45"/>
          <p:cNvSpPr/>
          <p:nvPr/>
        </p:nvSpPr>
        <p:spPr>
          <a:xfrm>
            <a:off x="626269"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9" name="Google Shape;659;p45"/>
          <p:cNvSpPr/>
          <p:nvPr/>
        </p:nvSpPr>
        <p:spPr>
          <a:xfrm>
            <a:off x="626269" y="0"/>
            <a:ext cx="2851404" cy="68595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0" name="Google Shape;660;p45"/>
          <p:cNvSpPr/>
          <p:nvPr/>
        </p:nvSpPr>
        <p:spPr>
          <a:xfrm>
            <a:off x="626269" y="0"/>
            <a:ext cx="182880" cy="6858000"/>
          </a:xfrm>
          <a:custGeom>
            <a:rect b="b" l="l" r="r" t="t"/>
            <a:pathLst>
              <a:path extrusionOk="0" h="6858000" w="182880">
                <a:moveTo>
                  <a:pt x="0" y="6858000"/>
                </a:moveTo>
                <a:lnTo>
                  <a:pt x="182880" y="6858000"/>
                </a:lnTo>
                <a:lnTo>
                  <a:pt x="182880" y="0"/>
                </a:lnTo>
                <a:lnTo>
                  <a:pt x="0" y="0"/>
                </a:lnTo>
                <a:lnTo>
                  <a:pt x="0" y="6858000"/>
                </a:lnTo>
                <a:close/>
              </a:path>
            </a:pathLst>
          </a:custGeom>
          <a:solidFill>
            <a:srgbClr val="766E5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1" name="Google Shape;661;p45"/>
          <p:cNvSpPr/>
          <p:nvPr/>
        </p:nvSpPr>
        <p:spPr>
          <a:xfrm>
            <a:off x="626269"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2" name="Google Shape;662;p45"/>
          <p:cNvSpPr txBox="1"/>
          <p:nvPr>
            <p:ph type="title"/>
          </p:nvPr>
        </p:nvSpPr>
        <p:spPr>
          <a:xfrm>
            <a:off x="3888898" y="411862"/>
            <a:ext cx="7313930" cy="513715"/>
          </a:xfrm>
          <a:prstGeom prst="rect">
            <a:avLst/>
          </a:prstGeom>
          <a:noFill/>
          <a:ln>
            <a:noFill/>
          </a:ln>
        </p:spPr>
        <p:txBody>
          <a:bodyPr anchorCtr="0" anchor="t" bIns="0" lIns="0" spcFirstLastPara="1" rIns="0" wrap="square" tIns="13325">
            <a:spAutoFit/>
          </a:bodyPr>
          <a:lstStyle/>
          <a:p>
            <a:pPr indent="0" lvl="0" marL="12700" rtl="0" algn="l">
              <a:lnSpc>
                <a:spcPct val="85000"/>
              </a:lnSpc>
              <a:spcBef>
                <a:spcPts val="0"/>
              </a:spcBef>
              <a:spcAft>
                <a:spcPts val="0"/>
              </a:spcAft>
              <a:buClr>
                <a:srgbClr val="3F3F3F"/>
              </a:buClr>
              <a:buSzPts val="3200"/>
              <a:buFont typeface="Calibri"/>
              <a:buNone/>
            </a:pPr>
            <a:r>
              <a:rPr lang="en-US" sz="3200"/>
              <a:t>TRADITIONAL VS AGILE APPROACH</a:t>
            </a:r>
            <a:endParaRPr sz="3200"/>
          </a:p>
        </p:txBody>
      </p:sp>
      <p:graphicFrame>
        <p:nvGraphicFramePr>
          <p:cNvPr id="663" name="Google Shape;663;p45"/>
          <p:cNvGraphicFramePr/>
          <p:nvPr/>
        </p:nvGraphicFramePr>
        <p:xfrm>
          <a:off x="2738914" y="1456690"/>
          <a:ext cx="3000000" cy="3000000"/>
        </p:xfrm>
        <a:graphic>
          <a:graphicData uri="http://schemas.openxmlformats.org/drawingml/2006/table">
            <a:tbl>
              <a:tblPr bandRow="1" firstRow="1">
                <a:noFill/>
                <a:tableStyleId>{8999DF87-E2F9-48A1-BE16-34404625E873}</a:tableStyleId>
              </a:tblPr>
              <a:tblGrid>
                <a:gridCol w="4210050"/>
                <a:gridCol w="4225300"/>
              </a:tblGrid>
              <a:tr h="365750">
                <a:tc>
                  <a:txBody>
                    <a:bodyPr/>
                    <a:lstStyle/>
                    <a:p>
                      <a:pPr indent="0" lvl="0" marL="1076960" marR="0" rtl="0" algn="l">
                        <a:lnSpc>
                          <a:spcPct val="100000"/>
                        </a:lnSpc>
                        <a:spcBef>
                          <a:spcPts val="0"/>
                        </a:spcBef>
                        <a:spcAft>
                          <a:spcPts val="0"/>
                        </a:spcAft>
                        <a:buNone/>
                      </a:pPr>
                      <a:r>
                        <a:rPr b="1" lang="en-US" sz="1800">
                          <a:latin typeface="Century Gothic"/>
                          <a:ea typeface="Century Gothic"/>
                          <a:cs typeface="Century Gothic"/>
                          <a:sym typeface="Century Gothic"/>
                        </a:rPr>
                        <a:t>Traditional Method</a:t>
                      </a:r>
                      <a:endParaRPr sz="1800">
                        <a:latin typeface="Century Gothic"/>
                        <a:ea typeface="Century Gothic"/>
                        <a:cs typeface="Century Gothic"/>
                        <a:sym typeface="Century Gothic"/>
                      </a:endParaRPr>
                    </a:p>
                  </a:txBody>
                  <a:tcPr marT="41275" marB="0" marR="0" marL="0">
                    <a:lnT cap="flat" cmpd="sng" w="12700">
                      <a:solidFill>
                        <a:srgbClr val="9F8351"/>
                      </a:solidFill>
                      <a:prstDash val="solid"/>
                      <a:round/>
                      <a:headEnd len="sm" w="sm" type="none"/>
                      <a:tailEnd len="sm" w="sm" type="none"/>
                    </a:lnT>
                    <a:lnB cap="flat" cmpd="sng" w="12700">
                      <a:solidFill>
                        <a:srgbClr val="9F8351"/>
                      </a:solidFill>
                      <a:prstDash val="solid"/>
                      <a:round/>
                      <a:headEnd len="sm" w="sm" type="none"/>
                      <a:tailEnd len="sm" w="sm" type="none"/>
                    </a:lnB>
                  </a:tcPr>
                </a:tc>
                <a:tc>
                  <a:txBody>
                    <a:bodyPr/>
                    <a:lstStyle/>
                    <a:p>
                      <a:pPr indent="0" lvl="0" marL="1365250" marR="0" rtl="0" algn="l">
                        <a:lnSpc>
                          <a:spcPct val="100000"/>
                        </a:lnSpc>
                        <a:spcBef>
                          <a:spcPts val="0"/>
                        </a:spcBef>
                        <a:spcAft>
                          <a:spcPts val="0"/>
                        </a:spcAft>
                        <a:buNone/>
                      </a:pPr>
                      <a:r>
                        <a:rPr b="1" lang="en-US" sz="1800">
                          <a:latin typeface="Century Gothic"/>
                          <a:ea typeface="Century Gothic"/>
                          <a:cs typeface="Century Gothic"/>
                          <a:sym typeface="Century Gothic"/>
                        </a:rPr>
                        <a:t>Agile Method</a:t>
                      </a:r>
                      <a:endParaRPr sz="1800">
                        <a:latin typeface="Century Gothic"/>
                        <a:ea typeface="Century Gothic"/>
                        <a:cs typeface="Century Gothic"/>
                        <a:sym typeface="Century Gothic"/>
                      </a:endParaRPr>
                    </a:p>
                  </a:txBody>
                  <a:tcPr marT="41275" marB="0" marR="0" marL="0">
                    <a:lnT cap="flat" cmpd="sng" w="12700">
                      <a:solidFill>
                        <a:srgbClr val="9F8351"/>
                      </a:solidFill>
                      <a:prstDash val="solid"/>
                      <a:round/>
                      <a:headEnd len="sm" w="sm" type="none"/>
                      <a:tailEnd len="sm" w="sm" type="none"/>
                    </a:lnT>
                    <a:lnB cap="flat" cmpd="sng" w="12700">
                      <a:solidFill>
                        <a:srgbClr val="9F8351"/>
                      </a:solidFill>
                      <a:prstDash val="solid"/>
                      <a:round/>
                      <a:headEnd len="sm" w="sm" type="none"/>
                      <a:tailEnd len="sm" w="sm" type="none"/>
                    </a:lnB>
                  </a:tcPr>
                </a:tc>
              </a:tr>
              <a:tr h="639450">
                <a:tc>
                  <a:txBody>
                    <a:bodyPr/>
                    <a:lstStyle/>
                    <a:p>
                      <a:pPr indent="0" lvl="0" marL="91440" marR="0" rtl="0" algn="l">
                        <a:lnSpc>
                          <a:spcPct val="100000"/>
                        </a:lnSpc>
                        <a:spcBef>
                          <a:spcPts val="0"/>
                        </a:spcBef>
                        <a:spcAft>
                          <a:spcPts val="0"/>
                        </a:spcAft>
                        <a:buNone/>
                      </a:pPr>
                      <a:r>
                        <a:rPr lang="en-US" sz="1800">
                          <a:latin typeface="Century Gothic"/>
                          <a:ea typeface="Century Gothic"/>
                          <a:cs typeface="Century Gothic"/>
                          <a:sym typeface="Century Gothic"/>
                        </a:rPr>
                        <a:t>Sequentially from start point to end</a:t>
                      </a:r>
                      <a:endParaRPr sz="1800">
                        <a:latin typeface="Century Gothic"/>
                        <a:ea typeface="Century Gothic"/>
                        <a:cs typeface="Century Gothic"/>
                        <a:sym typeface="Century Gothic"/>
                      </a:endParaRPr>
                    </a:p>
                    <a:p>
                      <a:pPr indent="0" lvl="0" marL="91440" marR="0" rtl="0" algn="l">
                        <a:lnSpc>
                          <a:spcPct val="100000"/>
                        </a:lnSpc>
                        <a:spcBef>
                          <a:spcPts val="5"/>
                        </a:spcBef>
                        <a:spcAft>
                          <a:spcPts val="0"/>
                        </a:spcAft>
                        <a:buNone/>
                      </a:pPr>
                      <a:r>
                        <a:rPr lang="en-US" sz="1800">
                          <a:latin typeface="Century Gothic"/>
                          <a:ea typeface="Century Gothic"/>
                          <a:cs typeface="Century Gothic"/>
                          <a:sym typeface="Century Gothic"/>
                        </a:rPr>
                        <a:t>point</a:t>
                      </a:r>
                      <a:endParaRPr sz="1800">
                        <a:latin typeface="Century Gothic"/>
                        <a:ea typeface="Century Gothic"/>
                        <a:cs typeface="Century Gothic"/>
                        <a:sym typeface="Century Gothic"/>
                      </a:endParaRPr>
                    </a:p>
                  </a:txBody>
                  <a:tcPr marT="41275" marB="0" marR="0" marL="0">
                    <a:lnT cap="flat" cmpd="sng" w="12700">
                      <a:solidFill>
                        <a:srgbClr val="9F8351"/>
                      </a:solidFill>
                      <a:prstDash val="solid"/>
                      <a:round/>
                      <a:headEnd len="sm" w="sm" type="none"/>
                      <a:tailEnd len="sm" w="sm" type="none"/>
                    </a:lnT>
                    <a:solidFill>
                      <a:srgbClr val="9F8351">
                        <a:alpha val="19607"/>
                      </a:srgbClr>
                    </a:solidFill>
                  </a:tcPr>
                </a:tc>
                <a:tc>
                  <a:txBody>
                    <a:bodyPr/>
                    <a:lstStyle/>
                    <a:p>
                      <a:pPr indent="0" lvl="0" marL="93345" marR="0" rtl="0" algn="l">
                        <a:lnSpc>
                          <a:spcPct val="100000"/>
                        </a:lnSpc>
                        <a:spcBef>
                          <a:spcPts val="0"/>
                        </a:spcBef>
                        <a:spcAft>
                          <a:spcPts val="0"/>
                        </a:spcAft>
                        <a:buNone/>
                      </a:pPr>
                      <a:r>
                        <a:rPr lang="en-US" sz="1800">
                          <a:latin typeface="Century Gothic"/>
                          <a:ea typeface="Century Gothic"/>
                          <a:cs typeface="Century Gothic"/>
                          <a:sym typeface="Century Gothic"/>
                        </a:rPr>
                        <a:t>Incremental and iterative</a:t>
                      </a:r>
                      <a:endParaRPr sz="1800">
                        <a:latin typeface="Century Gothic"/>
                        <a:ea typeface="Century Gothic"/>
                        <a:cs typeface="Century Gothic"/>
                        <a:sym typeface="Century Gothic"/>
                      </a:endParaRPr>
                    </a:p>
                    <a:p>
                      <a:pPr indent="0" lvl="0" marL="93345" marR="0" rtl="0" algn="l">
                        <a:lnSpc>
                          <a:spcPct val="100000"/>
                        </a:lnSpc>
                        <a:spcBef>
                          <a:spcPts val="5"/>
                        </a:spcBef>
                        <a:spcAft>
                          <a:spcPts val="0"/>
                        </a:spcAft>
                        <a:buNone/>
                      </a:pPr>
                      <a:r>
                        <a:rPr lang="en-US" sz="1800">
                          <a:latin typeface="Century Gothic"/>
                          <a:ea typeface="Century Gothic"/>
                          <a:cs typeface="Century Gothic"/>
                          <a:sym typeface="Century Gothic"/>
                        </a:rPr>
                        <a:t>approach</a:t>
                      </a:r>
                      <a:endParaRPr sz="1800">
                        <a:latin typeface="Century Gothic"/>
                        <a:ea typeface="Century Gothic"/>
                        <a:cs typeface="Century Gothic"/>
                        <a:sym typeface="Century Gothic"/>
                      </a:endParaRPr>
                    </a:p>
                  </a:txBody>
                  <a:tcPr marT="41275" marB="0" marR="0" marL="0">
                    <a:lnT cap="flat" cmpd="sng" w="12700">
                      <a:solidFill>
                        <a:srgbClr val="9F8351"/>
                      </a:solidFill>
                      <a:prstDash val="solid"/>
                      <a:round/>
                      <a:headEnd len="sm" w="sm" type="none"/>
                      <a:tailEnd len="sm" w="sm" type="none"/>
                    </a:lnT>
                    <a:solidFill>
                      <a:srgbClr val="9F8351">
                        <a:alpha val="19607"/>
                      </a:srgbClr>
                    </a:solidFill>
                  </a:tcPr>
                </a:tc>
              </a:tr>
              <a:tr h="640075">
                <a:tc>
                  <a:txBody>
                    <a:bodyPr/>
                    <a:lstStyle/>
                    <a:p>
                      <a:pPr indent="63500" lvl="0" marL="91440" marR="86360" rtl="0" algn="l">
                        <a:lnSpc>
                          <a:spcPct val="100000"/>
                        </a:lnSpc>
                        <a:spcBef>
                          <a:spcPts val="0"/>
                        </a:spcBef>
                        <a:spcAft>
                          <a:spcPts val="0"/>
                        </a:spcAft>
                        <a:buNone/>
                      </a:pPr>
                      <a:r>
                        <a:rPr lang="en-US" sz="1800">
                          <a:latin typeface="Century Gothic"/>
                          <a:ea typeface="Century Gothic"/>
                          <a:cs typeface="Century Gothic"/>
                          <a:sym typeface="Century Gothic"/>
                        </a:rPr>
                        <a:t>Design process is not broken into an  individual models</a:t>
                      </a:r>
                      <a:endParaRPr sz="1800">
                        <a:latin typeface="Century Gothic"/>
                        <a:ea typeface="Century Gothic"/>
                        <a:cs typeface="Century Gothic"/>
                        <a:sym typeface="Century Gothic"/>
                      </a:endParaRPr>
                    </a:p>
                  </a:txBody>
                  <a:tcPr marT="41900" marB="0" marR="0" marL="0"/>
                </a:tc>
                <a:tc>
                  <a:txBody>
                    <a:bodyPr/>
                    <a:lstStyle/>
                    <a:p>
                      <a:pPr indent="63500" lvl="0" marL="93345" marR="328930" rtl="0" algn="l">
                        <a:lnSpc>
                          <a:spcPct val="100000"/>
                        </a:lnSpc>
                        <a:spcBef>
                          <a:spcPts val="0"/>
                        </a:spcBef>
                        <a:spcAft>
                          <a:spcPts val="0"/>
                        </a:spcAft>
                        <a:buNone/>
                      </a:pPr>
                      <a:r>
                        <a:rPr lang="en-US" sz="1800">
                          <a:latin typeface="Century Gothic"/>
                          <a:ea typeface="Century Gothic"/>
                          <a:cs typeface="Century Gothic"/>
                          <a:sym typeface="Century Gothic"/>
                        </a:rPr>
                        <a:t>Broken into individual models that  designers work on</a:t>
                      </a:r>
                      <a:endParaRPr sz="1800">
                        <a:latin typeface="Century Gothic"/>
                        <a:ea typeface="Century Gothic"/>
                        <a:cs typeface="Century Gothic"/>
                        <a:sym typeface="Century Gothic"/>
                      </a:endParaRPr>
                    </a:p>
                  </a:txBody>
                  <a:tcPr marT="41900" marB="0" marR="0" marL="0"/>
                </a:tc>
              </a:tr>
              <a:tr h="914400">
                <a:tc>
                  <a:txBody>
                    <a:bodyPr/>
                    <a:lstStyle/>
                    <a:p>
                      <a:pPr indent="0" lvl="0" marL="91440" marR="0" rtl="0" algn="l">
                        <a:lnSpc>
                          <a:spcPct val="100000"/>
                        </a:lnSpc>
                        <a:spcBef>
                          <a:spcPts val="0"/>
                        </a:spcBef>
                        <a:spcAft>
                          <a:spcPts val="0"/>
                        </a:spcAft>
                        <a:buNone/>
                      </a:pPr>
                      <a:r>
                        <a:rPr lang="en-US" sz="1800">
                          <a:latin typeface="Century Gothic"/>
                          <a:ea typeface="Century Gothic"/>
                          <a:cs typeface="Century Gothic"/>
                          <a:sym typeface="Century Gothic"/>
                        </a:rPr>
                        <a:t>Customer can only see the product</a:t>
                      </a:r>
                      <a:endParaRPr sz="1800">
                        <a:latin typeface="Century Gothic"/>
                        <a:ea typeface="Century Gothic"/>
                        <a:cs typeface="Century Gothic"/>
                        <a:sym typeface="Century Gothic"/>
                      </a:endParaRPr>
                    </a:p>
                    <a:p>
                      <a:pPr indent="0" lvl="0" marL="91440" marR="0" rtl="0" algn="l">
                        <a:lnSpc>
                          <a:spcPct val="100000"/>
                        </a:lnSpc>
                        <a:spcBef>
                          <a:spcPts val="5"/>
                        </a:spcBef>
                        <a:spcAft>
                          <a:spcPts val="0"/>
                        </a:spcAft>
                        <a:buNone/>
                      </a:pPr>
                      <a:r>
                        <a:rPr lang="en-US" sz="1800">
                          <a:latin typeface="Century Gothic"/>
                          <a:ea typeface="Century Gothic"/>
                          <a:cs typeface="Century Gothic"/>
                          <a:sym typeface="Century Gothic"/>
                        </a:rPr>
                        <a:t>at the end of the project</a:t>
                      </a:r>
                      <a:endParaRPr sz="1800">
                        <a:latin typeface="Century Gothic"/>
                        <a:ea typeface="Century Gothic"/>
                        <a:cs typeface="Century Gothic"/>
                        <a:sym typeface="Century Gothic"/>
                      </a:endParaRPr>
                    </a:p>
                  </a:txBody>
                  <a:tcPr marT="41275" marB="0" marR="0" marL="0">
                    <a:solidFill>
                      <a:srgbClr val="9F8351">
                        <a:alpha val="19607"/>
                      </a:srgbClr>
                    </a:solidFill>
                  </a:tcPr>
                </a:tc>
                <a:tc>
                  <a:txBody>
                    <a:bodyPr/>
                    <a:lstStyle/>
                    <a:p>
                      <a:pPr indent="0" lvl="0" marL="93345" marR="0" rtl="0" algn="l">
                        <a:lnSpc>
                          <a:spcPct val="100000"/>
                        </a:lnSpc>
                        <a:spcBef>
                          <a:spcPts val="0"/>
                        </a:spcBef>
                        <a:spcAft>
                          <a:spcPts val="0"/>
                        </a:spcAft>
                        <a:buNone/>
                      </a:pPr>
                      <a:r>
                        <a:rPr lang="en-US" sz="1800">
                          <a:latin typeface="Century Gothic"/>
                          <a:ea typeface="Century Gothic"/>
                          <a:cs typeface="Century Gothic"/>
                          <a:sym typeface="Century Gothic"/>
                        </a:rPr>
                        <a:t>Make early decision and changes</a:t>
                      </a:r>
                      <a:endParaRPr sz="1800">
                        <a:latin typeface="Century Gothic"/>
                        <a:ea typeface="Century Gothic"/>
                        <a:cs typeface="Century Gothic"/>
                        <a:sym typeface="Century Gothic"/>
                      </a:endParaRPr>
                    </a:p>
                    <a:p>
                      <a:pPr indent="0" lvl="0" marL="93345" marR="0" rtl="0" algn="l">
                        <a:lnSpc>
                          <a:spcPct val="100000"/>
                        </a:lnSpc>
                        <a:spcBef>
                          <a:spcPts val="5"/>
                        </a:spcBef>
                        <a:spcAft>
                          <a:spcPts val="0"/>
                        </a:spcAft>
                        <a:buNone/>
                      </a:pPr>
                      <a:r>
                        <a:rPr lang="en-US" sz="1800">
                          <a:latin typeface="Century Gothic"/>
                          <a:ea typeface="Century Gothic"/>
                          <a:cs typeface="Century Gothic"/>
                          <a:sym typeface="Century Gothic"/>
                        </a:rPr>
                        <a:t>to the project</a:t>
                      </a:r>
                      <a:endParaRPr sz="1800">
                        <a:latin typeface="Century Gothic"/>
                        <a:ea typeface="Century Gothic"/>
                        <a:cs typeface="Century Gothic"/>
                        <a:sym typeface="Century Gothic"/>
                      </a:endParaRPr>
                    </a:p>
                  </a:txBody>
                  <a:tcPr marT="41275" marB="0" marR="0" marL="0">
                    <a:solidFill>
                      <a:srgbClr val="9F8351">
                        <a:alpha val="19607"/>
                      </a:srgbClr>
                    </a:solidFill>
                  </a:tcPr>
                </a:tc>
              </a:tr>
              <a:tr h="914400">
                <a:tc>
                  <a:txBody>
                    <a:bodyPr/>
                    <a:lstStyle/>
                    <a:p>
                      <a:pPr indent="0" lvl="0" marL="91440" marR="155575" rtl="0" algn="just">
                        <a:lnSpc>
                          <a:spcPct val="100000"/>
                        </a:lnSpc>
                        <a:spcBef>
                          <a:spcPts val="0"/>
                        </a:spcBef>
                        <a:spcAft>
                          <a:spcPts val="0"/>
                        </a:spcAft>
                        <a:buNone/>
                      </a:pPr>
                      <a:r>
                        <a:rPr lang="en-US" sz="1800">
                          <a:latin typeface="Century Gothic"/>
                          <a:ea typeface="Century Gothic"/>
                          <a:cs typeface="Century Gothic"/>
                          <a:sym typeface="Century Gothic"/>
                        </a:rPr>
                        <a:t>Only at the end, the whole product  is tested. Start again if error found in  middle</a:t>
                      </a:r>
                      <a:endParaRPr sz="1800">
                        <a:latin typeface="Century Gothic"/>
                        <a:ea typeface="Century Gothic"/>
                        <a:cs typeface="Century Gothic"/>
                        <a:sym typeface="Century Gothic"/>
                      </a:endParaRPr>
                    </a:p>
                  </a:txBody>
                  <a:tcPr marT="41900" marB="0" marR="0" marL="0"/>
                </a:tc>
                <a:tc>
                  <a:txBody>
                    <a:bodyPr/>
                    <a:lstStyle/>
                    <a:p>
                      <a:pPr indent="0" lvl="0" marL="93345" marR="378460" rtl="0" algn="l">
                        <a:lnSpc>
                          <a:spcPct val="100000"/>
                        </a:lnSpc>
                        <a:spcBef>
                          <a:spcPts val="0"/>
                        </a:spcBef>
                        <a:spcAft>
                          <a:spcPts val="0"/>
                        </a:spcAft>
                        <a:buNone/>
                      </a:pPr>
                      <a:r>
                        <a:rPr lang="en-US" sz="1800">
                          <a:latin typeface="Century Gothic"/>
                          <a:ea typeface="Century Gothic"/>
                          <a:cs typeface="Century Gothic"/>
                          <a:sym typeface="Century Gothic"/>
                        </a:rPr>
                        <a:t>Error can be fixed in the middle of  the project.</a:t>
                      </a:r>
                      <a:endParaRPr sz="1800">
                        <a:latin typeface="Century Gothic"/>
                        <a:ea typeface="Century Gothic"/>
                        <a:cs typeface="Century Gothic"/>
                        <a:sym typeface="Century Gothic"/>
                      </a:endParaRPr>
                    </a:p>
                  </a:txBody>
                  <a:tcPr marT="41900" marB="0" marR="0" marL="0"/>
                </a:tc>
              </a:tr>
              <a:tr h="639450">
                <a:tc>
                  <a:txBody>
                    <a:bodyPr/>
                    <a:lstStyle/>
                    <a:p>
                      <a:pPr indent="0" lvl="0" marL="91440" marR="0" rtl="0" algn="l">
                        <a:lnSpc>
                          <a:spcPct val="100000"/>
                        </a:lnSpc>
                        <a:spcBef>
                          <a:spcPts val="0"/>
                        </a:spcBef>
                        <a:spcAft>
                          <a:spcPts val="0"/>
                        </a:spcAft>
                        <a:buNone/>
                      </a:pPr>
                      <a:r>
                        <a:rPr lang="en-US" sz="1800">
                          <a:latin typeface="Century Gothic"/>
                          <a:ea typeface="Century Gothic"/>
                          <a:cs typeface="Century Gothic"/>
                          <a:sym typeface="Century Gothic"/>
                        </a:rPr>
                        <a:t>Development process is phased.</a:t>
                      </a:r>
                      <a:endParaRPr sz="1800">
                        <a:latin typeface="Century Gothic"/>
                        <a:ea typeface="Century Gothic"/>
                        <a:cs typeface="Century Gothic"/>
                        <a:sym typeface="Century Gothic"/>
                      </a:endParaRPr>
                    </a:p>
                  </a:txBody>
                  <a:tcPr marT="41900" marB="0" marR="0" marL="0">
                    <a:solidFill>
                      <a:srgbClr val="9F8351">
                        <a:alpha val="19607"/>
                      </a:srgbClr>
                    </a:solidFill>
                  </a:tcPr>
                </a:tc>
                <a:tc>
                  <a:txBody>
                    <a:bodyPr/>
                    <a:lstStyle/>
                    <a:p>
                      <a:pPr indent="0" lvl="0" marL="93345" marR="614680" rtl="0" algn="l">
                        <a:lnSpc>
                          <a:spcPct val="100000"/>
                        </a:lnSpc>
                        <a:spcBef>
                          <a:spcPts val="0"/>
                        </a:spcBef>
                        <a:spcAft>
                          <a:spcPts val="0"/>
                        </a:spcAft>
                        <a:buNone/>
                      </a:pPr>
                      <a:r>
                        <a:rPr lang="en-US" sz="1800">
                          <a:latin typeface="Century Gothic"/>
                          <a:ea typeface="Century Gothic"/>
                          <a:cs typeface="Century Gothic"/>
                          <a:sym typeface="Century Gothic"/>
                        </a:rPr>
                        <a:t>Project is executed in short (2-4)  weeks iterations.</a:t>
                      </a:r>
                      <a:endParaRPr sz="1800">
                        <a:latin typeface="Century Gothic"/>
                        <a:ea typeface="Century Gothic"/>
                        <a:cs typeface="Century Gothic"/>
                        <a:sym typeface="Century Gothic"/>
                      </a:endParaRPr>
                    </a:p>
                  </a:txBody>
                  <a:tcPr marT="41900" marB="0" marR="0" marL="0">
                    <a:solidFill>
                      <a:srgbClr val="9F8351">
                        <a:alpha val="19607"/>
                      </a:srgbClr>
                    </a:solidFill>
                  </a:tcPr>
                </a:tc>
              </a:tr>
              <a:tr h="639450">
                <a:tc>
                  <a:txBody>
                    <a:bodyPr/>
                    <a:lstStyle/>
                    <a:p>
                      <a:pPr indent="0" lvl="0" marL="91440" marR="1007110" rtl="0" algn="l">
                        <a:lnSpc>
                          <a:spcPct val="100000"/>
                        </a:lnSpc>
                        <a:spcBef>
                          <a:spcPts val="0"/>
                        </a:spcBef>
                        <a:spcAft>
                          <a:spcPts val="0"/>
                        </a:spcAft>
                        <a:buNone/>
                      </a:pPr>
                      <a:r>
                        <a:rPr lang="en-US" sz="1800">
                          <a:latin typeface="Century Gothic"/>
                          <a:ea typeface="Century Gothic"/>
                          <a:cs typeface="Century Gothic"/>
                          <a:sym typeface="Century Gothic"/>
                        </a:rPr>
                        <a:t>Testers work separately from  developers</a:t>
                      </a:r>
                      <a:endParaRPr sz="1800">
                        <a:latin typeface="Century Gothic"/>
                        <a:ea typeface="Century Gothic"/>
                        <a:cs typeface="Century Gothic"/>
                        <a:sym typeface="Century Gothic"/>
                      </a:endParaRPr>
                    </a:p>
                  </a:txBody>
                  <a:tcPr marT="41900" marB="0" marR="0" marL="0"/>
                </a:tc>
                <a:tc>
                  <a:txBody>
                    <a:bodyPr/>
                    <a:lstStyle/>
                    <a:p>
                      <a:pPr indent="0" lvl="0" marL="93345" marR="1002664" rtl="0" algn="l">
                        <a:lnSpc>
                          <a:spcPct val="100000"/>
                        </a:lnSpc>
                        <a:spcBef>
                          <a:spcPts val="0"/>
                        </a:spcBef>
                        <a:spcAft>
                          <a:spcPts val="0"/>
                        </a:spcAft>
                        <a:buNone/>
                      </a:pPr>
                      <a:r>
                        <a:rPr lang="en-US" sz="1800">
                          <a:latin typeface="Century Gothic"/>
                          <a:ea typeface="Century Gothic"/>
                          <a:cs typeface="Century Gothic"/>
                          <a:sym typeface="Century Gothic"/>
                        </a:rPr>
                        <a:t>Testers and developers work  together</a:t>
                      </a:r>
                      <a:endParaRPr sz="1800">
                        <a:latin typeface="Century Gothic"/>
                        <a:ea typeface="Century Gothic"/>
                        <a:cs typeface="Century Gothic"/>
                        <a:sym typeface="Century Gothic"/>
                      </a:endParaRPr>
                    </a:p>
                  </a:txBody>
                  <a:tcPr marT="41900" marB="0" marR="0" marL="0"/>
                </a:tc>
              </a:tr>
              <a:tr h="640075">
                <a:tc>
                  <a:txBody>
                    <a:bodyPr/>
                    <a:lstStyle/>
                    <a:p>
                      <a:pPr indent="0" lvl="0" marL="91440" marR="0" rtl="0" algn="l">
                        <a:lnSpc>
                          <a:spcPct val="100000"/>
                        </a:lnSpc>
                        <a:spcBef>
                          <a:spcPts val="0"/>
                        </a:spcBef>
                        <a:spcAft>
                          <a:spcPts val="0"/>
                        </a:spcAft>
                        <a:buNone/>
                      </a:pPr>
                      <a:r>
                        <a:rPr lang="en-US" sz="1800">
                          <a:latin typeface="Century Gothic"/>
                          <a:ea typeface="Century Gothic"/>
                          <a:cs typeface="Century Gothic"/>
                          <a:sym typeface="Century Gothic"/>
                        </a:rPr>
                        <a:t>Documentation is a top priority</a:t>
                      </a:r>
                      <a:endParaRPr sz="1800">
                        <a:latin typeface="Century Gothic"/>
                        <a:ea typeface="Century Gothic"/>
                        <a:cs typeface="Century Gothic"/>
                        <a:sym typeface="Century Gothic"/>
                      </a:endParaRPr>
                    </a:p>
                  </a:txBody>
                  <a:tcPr marT="42550" marB="0" marR="0" marL="0">
                    <a:lnB cap="flat" cmpd="sng" w="12700">
                      <a:solidFill>
                        <a:srgbClr val="9F8351"/>
                      </a:solidFill>
                      <a:prstDash val="solid"/>
                      <a:round/>
                      <a:headEnd len="sm" w="sm" type="none"/>
                      <a:tailEnd len="sm" w="sm" type="none"/>
                    </a:lnB>
                    <a:solidFill>
                      <a:srgbClr val="9F8351">
                        <a:alpha val="19607"/>
                      </a:srgbClr>
                    </a:solidFill>
                  </a:tcPr>
                </a:tc>
                <a:tc>
                  <a:txBody>
                    <a:bodyPr/>
                    <a:lstStyle/>
                    <a:p>
                      <a:pPr indent="0" lvl="0" marL="93345" marR="222884" rtl="0" algn="l">
                        <a:lnSpc>
                          <a:spcPct val="100000"/>
                        </a:lnSpc>
                        <a:spcBef>
                          <a:spcPts val="0"/>
                        </a:spcBef>
                        <a:spcAft>
                          <a:spcPts val="0"/>
                        </a:spcAft>
                        <a:buNone/>
                      </a:pPr>
                      <a:r>
                        <a:rPr lang="en-US" sz="1800">
                          <a:latin typeface="Century Gothic"/>
                          <a:ea typeface="Century Gothic"/>
                          <a:cs typeface="Century Gothic"/>
                          <a:sym typeface="Century Gothic"/>
                        </a:rPr>
                        <a:t>Documentation attends less priority  than software development</a:t>
                      </a:r>
                      <a:endParaRPr sz="1800">
                        <a:latin typeface="Century Gothic"/>
                        <a:ea typeface="Century Gothic"/>
                        <a:cs typeface="Century Gothic"/>
                        <a:sym typeface="Century Gothic"/>
                      </a:endParaRPr>
                    </a:p>
                  </a:txBody>
                  <a:tcPr marT="42550" marB="0" marR="0" marL="0">
                    <a:lnB cap="flat" cmpd="sng" w="12700">
                      <a:solidFill>
                        <a:srgbClr val="9F8351"/>
                      </a:solidFill>
                      <a:prstDash val="solid"/>
                      <a:round/>
                      <a:headEnd len="sm" w="sm" type="none"/>
                      <a:tailEnd len="sm" w="sm" type="none"/>
                    </a:lnB>
                    <a:solidFill>
                      <a:srgbClr val="9F8351">
                        <a:alpha val="19607"/>
                      </a:srgbClr>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7" name="Shape 667"/>
        <p:cNvGrpSpPr/>
        <p:nvPr/>
      </p:nvGrpSpPr>
      <p:grpSpPr>
        <a:xfrm>
          <a:off x="0" y="0"/>
          <a:ext cx="0" cy="0"/>
          <a:chOff x="0" y="0"/>
          <a:chExt cx="0" cy="0"/>
        </a:xfrm>
      </p:grpSpPr>
      <p:sp>
        <p:nvSpPr>
          <p:cNvPr id="668" name="Google Shape;668;p46"/>
          <p:cNvSpPr txBox="1"/>
          <p:nvPr>
            <p:ph type="title"/>
          </p:nvPr>
        </p:nvSpPr>
        <p:spPr>
          <a:xfrm>
            <a:off x="1218393" y="206249"/>
            <a:ext cx="10837876" cy="1001394"/>
          </a:xfrm>
          <a:prstGeom prst="rect">
            <a:avLst/>
          </a:prstGeom>
          <a:noFill/>
          <a:ln>
            <a:noFill/>
          </a:ln>
        </p:spPr>
        <p:txBody>
          <a:bodyPr anchorCtr="0" anchor="t" bIns="0" lIns="0" spcFirstLastPara="1" rIns="0" wrap="square" tIns="12700">
            <a:spAutoFit/>
          </a:bodyPr>
          <a:lstStyle/>
          <a:p>
            <a:pPr indent="0" lvl="0" marL="12700" marR="5080" rtl="0" algn="ctr">
              <a:lnSpc>
                <a:spcPct val="85000"/>
              </a:lnSpc>
              <a:spcBef>
                <a:spcPts val="0"/>
              </a:spcBef>
              <a:spcAft>
                <a:spcPts val="0"/>
              </a:spcAft>
              <a:buClr>
                <a:srgbClr val="464653"/>
              </a:buClr>
              <a:buSzPts val="3200"/>
              <a:buFont typeface="Bookman Old Style"/>
              <a:buNone/>
            </a:pPr>
            <a:r>
              <a:rPr b="1" lang="en-US" sz="3200">
                <a:solidFill>
                  <a:srgbClr val="464653"/>
                </a:solidFill>
                <a:latin typeface="Bookman Old Style"/>
                <a:ea typeface="Bookman Old Style"/>
                <a:cs typeface="Bookman Old Style"/>
                <a:sym typeface="Bookman Old Style"/>
              </a:rPr>
              <a:t>WHAT IS AGILE SOFTWARE  DEVELOPMENT METHODOLOGY?</a:t>
            </a:r>
            <a:endParaRPr sz="3200">
              <a:latin typeface="Bookman Old Style"/>
              <a:ea typeface="Bookman Old Style"/>
              <a:cs typeface="Bookman Old Style"/>
              <a:sym typeface="Bookman Old Style"/>
            </a:endParaRPr>
          </a:p>
        </p:txBody>
      </p:sp>
      <p:sp>
        <p:nvSpPr>
          <p:cNvPr id="669" name="Google Shape;669;p46"/>
          <p:cNvSpPr txBox="1"/>
          <p:nvPr/>
        </p:nvSpPr>
        <p:spPr>
          <a:xfrm>
            <a:off x="1218394" y="1366400"/>
            <a:ext cx="8201025" cy="2334613"/>
          </a:xfrm>
          <a:prstGeom prst="rect">
            <a:avLst/>
          </a:prstGeom>
          <a:noFill/>
          <a:ln>
            <a:noFill/>
          </a:ln>
        </p:spPr>
        <p:txBody>
          <a:bodyPr anchorCtr="0" anchor="t" bIns="0" lIns="0" spcFirstLastPara="1" rIns="0" wrap="square" tIns="13325">
            <a:spAutoFit/>
          </a:bodyPr>
          <a:lstStyle/>
          <a:p>
            <a:pPr indent="-302260" lvl="0" marL="314325" marR="24130" rtl="0" algn="l">
              <a:spcBef>
                <a:spcPts val="0"/>
              </a:spcBef>
              <a:spcAft>
                <a:spcPts val="0"/>
              </a:spcAft>
              <a:buNone/>
            </a:pPr>
            <a:r>
              <a:rPr lang="en-US" sz="2200">
                <a:solidFill>
                  <a:srgbClr val="727CA3"/>
                </a:solidFill>
                <a:latin typeface="Noto Sans Symbols"/>
                <a:ea typeface="Noto Sans Symbols"/>
                <a:cs typeface="Noto Sans Symbols"/>
                <a:sym typeface="Noto Sans Symbols"/>
              </a:rPr>
              <a:t>🞂</a:t>
            </a:r>
            <a:r>
              <a:rPr lang="en-US" sz="2200">
                <a:solidFill>
                  <a:srgbClr val="727CA3"/>
                </a:solidFill>
                <a:latin typeface="Times New Roman"/>
                <a:ea typeface="Times New Roman"/>
                <a:cs typeface="Times New Roman"/>
                <a:sym typeface="Times New Roman"/>
              </a:rPr>
              <a:t> </a:t>
            </a:r>
            <a:r>
              <a:rPr lang="en-US" sz="2900">
                <a:solidFill>
                  <a:schemeClr val="dk1"/>
                </a:solidFill>
                <a:latin typeface="Gill Sans"/>
                <a:ea typeface="Gill Sans"/>
                <a:cs typeface="Gill Sans"/>
                <a:sym typeface="Gill Sans"/>
              </a:rPr>
              <a:t>An incremental,  iterative approach to software development</a:t>
            </a:r>
            <a:endParaRPr sz="2900">
              <a:solidFill>
                <a:schemeClr val="dk1"/>
              </a:solidFill>
              <a:latin typeface="Gill Sans"/>
              <a:ea typeface="Gill Sans"/>
              <a:cs typeface="Gill Sans"/>
              <a:sym typeface="Gill Sans"/>
            </a:endParaRPr>
          </a:p>
          <a:p>
            <a:pPr indent="-302260" lvl="0" marL="314325" marR="5080" rtl="0" algn="l">
              <a:spcBef>
                <a:spcPts val="705"/>
              </a:spcBef>
              <a:spcAft>
                <a:spcPts val="0"/>
              </a:spcAft>
              <a:buNone/>
            </a:pPr>
            <a:r>
              <a:rPr lang="en-US" sz="2200">
                <a:solidFill>
                  <a:srgbClr val="727CA3"/>
                </a:solidFill>
                <a:latin typeface="Noto Sans Symbols"/>
                <a:ea typeface="Noto Sans Symbols"/>
                <a:cs typeface="Noto Sans Symbols"/>
                <a:sym typeface="Noto Sans Symbols"/>
              </a:rPr>
              <a:t>🞂</a:t>
            </a:r>
            <a:r>
              <a:rPr lang="en-US" sz="2200">
                <a:solidFill>
                  <a:srgbClr val="727CA3"/>
                </a:solidFill>
                <a:latin typeface="Times New Roman"/>
                <a:ea typeface="Times New Roman"/>
                <a:cs typeface="Times New Roman"/>
                <a:sym typeface="Times New Roman"/>
              </a:rPr>
              <a:t> </a:t>
            </a:r>
            <a:r>
              <a:rPr lang="en-US" sz="2900">
                <a:solidFill>
                  <a:schemeClr val="dk1"/>
                </a:solidFill>
                <a:latin typeface="Gill Sans"/>
                <a:ea typeface="Gill Sans"/>
                <a:cs typeface="Gill Sans"/>
                <a:sym typeface="Gill Sans"/>
              </a:rPr>
              <a:t>These methods are open to changes in requirements  over time and encourage constant feedback from  customers.</a:t>
            </a:r>
            <a:endParaRPr/>
          </a:p>
        </p:txBody>
      </p:sp>
      <p:sp>
        <p:nvSpPr>
          <p:cNvPr id="670" name="Google Shape;670;p46"/>
          <p:cNvSpPr/>
          <p:nvPr/>
        </p:nvSpPr>
        <p:spPr>
          <a:xfrm>
            <a:off x="3557746" y="3891215"/>
            <a:ext cx="3716619" cy="288808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4" name="Shape 674"/>
        <p:cNvGrpSpPr/>
        <p:nvPr/>
      </p:nvGrpSpPr>
      <p:grpSpPr>
        <a:xfrm>
          <a:off x="0" y="0"/>
          <a:ext cx="0" cy="0"/>
          <a:chOff x="0" y="0"/>
          <a:chExt cx="0" cy="0"/>
        </a:xfrm>
      </p:grpSpPr>
      <p:sp>
        <p:nvSpPr>
          <p:cNvPr id="675" name="Google Shape;675;p47"/>
          <p:cNvSpPr/>
          <p:nvPr/>
        </p:nvSpPr>
        <p:spPr>
          <a:xfrm>
            <a:off x="1997869" y="200025"/>
            <a:ext cx="8728710" cy="7086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9" name="Shape 679"/>
        <p:cNvGrpSpPr/>
        <p:nvPr/>
      </p:nvGrpSpPr>
      <p:grpSpPr>
        <a:xfrm>
          <a:off x="0" y="0"/>
          <a:ext cx="0" cy="0"/>
          <a:chOff x="0" y="0"/>
          <a:chExt cx="0" cy="0"/>
        </a:xfrm>
      </p:grpSpPr>
      <p:sp>
        <p:nvSpPr>
          <p:cNvPr id="680" name="Google Shape;680;p48"/>
          <p:cNvSpPr/>
          <p:nvPr/>
        </p:nvSpPr>
        <p:spPr>
          <a:xfrm>
            <a:off x="626269"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1" name="Google Shape;681;p48"/>
          <p:cNvSpPr/>
          <p:nvPr/>
        </p:nvSpPr>
        <p:spPr>
          <a:xfrm>
            <a:off x="626269" y="0"/>
            <a:ext cx="2851404" cy="68595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2" name="Google Shape;682;p48"/>
          <p:cNvSpPr/>
          <p:nvPr/>
        </p:nvSpPr>
        <p:spPr>
          <a:xfrm>
            <a:off x="626269" y="0"/>
            <a:ext cx="182880" cy="6858000"/>
          </a:xfrm>
          <a:custGeom>
            <a:rect b="b" l="l" r="r" t="t"/>
            <a:pathLst>
              <a:path extrusionOk="0" h="6858000" w="182880">
                <a:moveTo>
                  <a:pt x="0" y="6858000"/>
                </a:moveTo>
                <a:lnTo>
                  <a:pt x="182880" y="6858000"/>
                </a:lnTo>
                <a:lnTo>
                  <a:pt x="182880" y="0"/>
                </a:lnTo>
                <a:lnTo>
                  <a:pt x="0" y="0"/>
                </a:lnTo>
                <a:lnTo>
                  <a:pt x="0" y="6858000"/>
                </a:lnTo>
                <a:close/>
              </a:path>
            </a:pathLst>
          </a:custGeom>
          <a:solidFill>
            <a:srgbClr val="766E5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3" name="Google Shape;683;p48"/>
          <p:cNvSpPr/>
          <p:nvPr/>
        </p:nvSpPr>
        <p:spPr>
          <a:xfrm>
            <a:off x="626269"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4" name="Google Shape;684;p48"/>
          <p:cNvSpPr txBox="1"/>
          <p:nvPr>
            <p:ph type="title"/>
          </p:nvPr>
        </p:nvSpPr>
        <p:spPr>
          <a:xfrm>
            <a:off x="5991766" y="641681"/>
            <a:ext cx="3368675" cy="574675"/>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3F3F3F"/>
              </a:buClr>
              <a:buSzPts val="5200"/>
              <a:buFont typeface="Calibri"/>
              <a:buNone/>
            </a:pPr>
            <a:r>
              <a:rPr lang="en-US"/>
              <a:t>12 PRINCIPLES</a:t>
            </a:r>
            <a:endParaRPr/>
          </a:p>
        </p:txBody>
      </p:sp>
      <p:sp>
        <p:nvSpPr>
          <p:cNvPr id="685" name="Google Shape;685;p48"/>
          <p:cNvSpPr txBox="1"/>
          <p:nvPr/>
        </p:nvSpPr>
        <p:spPr>
          <a:xfrm>
            <a:off x="3294539" y="1419444"/>
            <a:ext cx="5153660" cy="4841875"/>
          </a:xfrm>
          <a:prstGeom prst="rect">
            <a:avLst/>
          </a:prstGeom>
          <a:noFill/>
          <a:ln>
            <a:noFill/>
          </a:ln>
        </p:spPr>
        <p:txBody>
          <a:bodyPr anchorCtr="0" anchor="t" bIns="0" lIns="0" spcFirstLastPara="1" rIns="0" wrap="square" tIns="138425">
            <a:spAutoFit/>
          </a:bodyPr>
          <a:lstStyle/>
          <a:p>
            <a:pPr indent="0" lvl="0" marL="12700" marR="0" rtl="0" algn="l">
              <a:spcBef>
                <a:spcPts val="0"/>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b="1" i="1" lang="en-US" sz="1800">
                <a:solidFill>
                  <a:srgbClr val="404040"/>
                </a:solidFill>
                <a:latin typeface="Times New Roman"/>
                <a:ea typeface="Times New Roman"/>
                <a:cs typeface="Times New Roman"/>
                <a:sym typeface="Times New Roman"/>
              </a:rPr>
              <a:t>Customer satisfaction</a:t>
            </a:r>
            <a:endParaRPr sz="1800">
              <a:solidFill>
                <a:schemeClr val="dk1"/>
              </a:solidFill>
              <a:latin typeface="Times New Roman"/>
              <a:ea typeface="Times New Roman"/>
              <a:cs typeface="Times New Roman"/>
              <a:sym typeface="Times New Roman"/>
            </a:endParaRPr>
          </a:p>
          <a:p>
            <a:pPr indent="0" lvl="0" marL="12700" marR="0" rtl="0" algn="l">
              <a:spcBef>
                <a:spcPts val="994"/>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b="1" i="1" lang="en-US" sz="1800">
                <a:solidFill>
                  <a:srgbClr val="404040"/>
                </a:solidFill>
                <a:latin typeface="Times New Roman"/>
                <a:ea typeface="Times New Roman"/>
                <a:cs typeface="Times New Roman"/>
                <a:sym typeface="Times New Roman"/>
              </a:rPr>
              <a:t>Welcome Change</a:t>
            </a:r>
            <a:endParaRPr sz="1800">
              <a:solidFill>
                <a:schemeClr val="dk1"/>
              </a:solidFill>
              <a:latin typeface="Times New Roman"/>
              <a:ea typeface="Times New Roman"/>
              <a:cs typeface="Times New Roman"/>
              <a:sym typeface="Times New Roman"/>
            </a:endParaRPr>
          </a:p>
          <a:p>
            <a:pPr indent="0" lvl="0" marL="12700" marR="0" rtl="0" algn="l">
              <a:spcBef>
                <a:spcPts val="1010"/>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b="1" i="1" lang="en-US" sz="1800">
                <a:solidFill>
                  <a:srgbClr val="404040"/>
                </a:solidFill>
                <a:latin typeface="Times New Roman"/>
                <a:ea typeface="Times New Roman"/>
                <a:cs typeface="Times New Roman"/>
                <a:sym typeface="Times New Roman"/>
              </a:rPr>
              <a:t>Deliver a Working Software</a:t>
            </a:r>
            <a:endParaRPr sz="1800">
              <a:solidFill>
                <a:schemeClr val="dk1"/>
              </a:solidFill>
              <a:latin typeface="Times New Roman"/>
              <a:ea typeface="Times New Roman"/>
              <a:cs typeface="Times New Roman"/>
              <a:sym typeface="Times New Roman"/>
            </a:endParaRPr>
          </a:p>
          <a:p>
            <a:pPr indent="0" lvl="0" marL="12700" marR="0" rtl="0" algn="l">
              <a:spcBef>
                <a:spcPts val="1000"/>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b="1" i="1" lang="en-US" sz="1800">
                <a:solidFill>
                  <a:srgbClr val="404040"/>
                </a:solidFill>
                <a:latin typeface="Times New Roman"/>
                <a:ea typeface="Times New Roman"/>
                <a:cs typeface="Times New Roman"/>
                <a:sym typeface="Times New Roman"/>
              </a:rPr>
              <a:t>Collaboration</a:t>
            </a:r>
            <a:endParaRPr sz="1800">
              <a:solidFill>
                <a:schemeClr val="dk1"/>
              </a:solidFill>
              <a:latin typeface="Times New Roman"/>
              <a:ea typeface="Times New Roman"/>
              <a:cs typeface="Times New Roman"/>
              <a:sym typeface="Times New Roman"/>
            </a:endParaRPr>
          </a:p>
          <a:p>
            <a:pPr indent="0" lvl="0" marL="12700" marR="0" rtl="0" algn="l">
              <a:spcBef>
                <a:spcPts val="994"/>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b="1" i="1" lang="en-US" sz="1800">
                <a:solidFill>
                  <a:srgbClr val="404040"/>
                </a:solidFill>
                <a:latin typeface="Times New Roman"/>
                <a:ea typeface="Times New Roman"/>
                <a:cs typeface="Times New Roman"/>
                <a:sym typeface="Times New Roman"/>
              </a:rPr>
              <a:t>Motivation</a:t>
            </a:r>
            <a:endParaRPr sz="1800">
              <a:solidFill>
                <a:schemeClr val="dk1"/>
              </a:solidFill>
              <a:latin typeface="Times New Roman"/>
              <a:ea typeface="Times New Roman"/>
              <a:cs typeface="Times New Roman"/>
              <a:sym typeface="Times New Roman"/>
            </a:endParaRPr>
          </a:p>
          <a:p>
            <a:pPr indent="0" lvl="0" marL="12700" marR="0" rtl="0" algn="l">
              <a:spcBef>
                <a:spcPts val="1010"/>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b="1" i="1" lang="en-US" sz="1800">
                <a:solidFill>
                  <a:srgbClr val="404040"/>
                </a:solidFill>
                <a:latin typeface="Times New Roman"/>
                <a:ea typeface="Times New Roman"/>
                <a:cs typeface="Times New Roman"/>
                <a:sym typeface="Times New Roman"/>
              </a:rPr>
              <a:t>Face-to-face Conversation</a:t>
            </a:r>
            <a:endParaRPr sz="1800">
              <a:solidFill>
                <a:schemeClr val="dk1"/>
              </a:solidFill>
              <a:latin typeface="Times New Roman"/>
              <a:ea typeface="Times New Roman"/>
              <a:cs typeface="Times New Roman"/>
              <a:sym typeface="Times New Roman"/>
            </a:endParaRPr>
          </a:p>
          <a:p>
            <a:pPr indent="0" lvl="0" marL="12700" marR="0" rtl="0" algn="l">
              <a:spcBef>
                <a:spcPts val="994"/>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b="1" i="1" lang="en-US" sz="1800">
                <a:solidFill>
                  <a:srgbClr val="404040"/>
                </a:solidFill>
                <a:latin typeface="Times New Roman"/>
                <a:ea typeface="Times New Roman"/>
                <a:cs typeface="Times New Roman"/>
                <a:sym typeface="Times New Roman"/>
              </a:rPr>
              <a:t>Measure the Progress as per the Working Software</a:t>
            </a:r>
            <a:endParaRPr sz="1800">
              <a:solidFill>
                <a:schemeClr val="dk1"/>
              </a:solidFill>
              <a:latin typeface="Times New Roman"/>
              <a:ea typeface="Times New Roman"/>
              <a:cs typeface="Times New Roman"/>
              <a:sym typeface="Times New Roman"/>
            </a:endParaRPr>
          </a:p>
          <a:p>
            <a:pPr indent="0" lvl="0" marL="12700" marR="0" rtl="0" algn="l">
              <a:spcBef>
                <a:spcPts val="994"/>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b="1" i="1" lang="en-US" sz="1800">
                <a:solidFill>
                  <a:srgbClr val="404040"/>
                </a:solidFill>
                <a:latin typeface="Times New Roman"/>
                <a:ea typeface="Times New Roman"/>
                <a:cs typeface="Times New Roman"/>
                <a:sym typeface="Times New Roman"/>
              </a:rPr>
              <a:t>Maintain Constant Pace</a:t>
            </a:r>
            <a:endParaRPr sz="1800">
              <a:solidFill>
                <a:schemeClr val="dk1"/>
              </a:solidFill>
              <a:latin typeface="Times New Roman"/>
              <a:ea typeface="Times New Roman"/>
              <a:cs typeface="Times New Roman"/>
              <a:sym typeface="Times New Roman"/>
            </a:endParaRPr>
          </a:p>
          <a:p>
            <a:pPr indent="0" lvl="0" marL="12700" marR="0" rtl="0" algn="l">
              <a:spcBef>
                <a:spcPts val="1010"/>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b="1" i="1" lang="en-US" sz="1800">
                <a:solidFill>
                  <a:srgbClr val="404040"/>
                </a:solidFill>
                <a:latin typeface="Times New Roman"/>
                <a:ea typeface="Times New Roman"/>
                <a:cs typeface="Times New Roman"/>
                <a:sym typeface="Times New Roman"/>
              </a:rPr>
              <a:t>Monitoring</a:t>
            </a:r>
            <a:endParaRPr sz="1800">
              <a:solidFill>
                <a:schemeClr val="dk1"/>
              </a:solidFill>
              <a:latin typeface="Times New Roman"/>
              <a:ea typeface="Times New Roman"/>
              <a:cs typeface="Times New Roman"/>
              <a:sym typeface="Times New Roman"/>
            </a:endParaRPr>
          </a:p>
          <a:p>
            <a:pPr indent="0" lvl="0" marL="12700" marR="0" rtl="0" algn="l">
              <a:spcBef>
                <a:spcPts val="1000"/>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b="1" i="1" lang="en-US" sz="1800">
                <a:solidFill>
                  <a:srgbClr val="404040"/>
                </a:solidFill>
                <a:latin typeface="Times New Roman"/>
                <a:ea typeface="Times New Roman"/>
                <a:cs typeface="Times New Roman"/>
                <a:sym typeface="Times New Roman"/>
              </a:rPr>
              <a:t>Simplicity</a:t>
            </a:r>
            <a:endParaRPr sz="1800">
              <a:solidFill>
                <a:schemeClr val="dk1"/>
              </a:solidFill>
              <a:latin typeface="Times New Roman"/>
              <a:ea typeface="Times New Roman"/>
              <a:cs typeface="Times New Roman"/>
              <a:sym typeface="Times New Roman"/>
            </a:endParaRPr>
          </a:p>
          <a:p>
            <a:pPr indent="0" lvl="0" marL="12700" marR="0" rtl="0" algn="l">
              <a:spcBef>
                <a:spcPts val="994"/>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b="1" i="1" lang="en-US" sz="1800">
                <a:solidFill>
                  <a:srgbClr val="404040"/>
                </a:solidFill>
                <a:latin typeface="Times New Roman"/>
                <a:ea typeface="Times New Roman"/>
                <a:cs typeface="Times New Roman"/>
                <a:sym typeface="Times New Roman"/>
              </a:rPr>
              <a:t>Self-organized Teams</a:t>
            </a:r>
            <a:endParaRPr sz="1800">
              <a:solidFill>
                <a:schemeClr val="dk1"/>
              </a:solidFill>
              <a:latin typeface="Times New Roman"/>
              <a:ea typeface="Times New Roman"/>
              <a:cs typeface="Times New Roman"/>
              <a:sym typeface="Times New Roman"/>
            </a:endParaRPr>
          </a:p>
          <a:p>
            <a:pPr indent="0" lvl="0" marL="12700" marR="0" rtl="0" algn="l">
              <a:spcBef>
                <a:spcPts val="1005"/>
              </a:spcBef>
              <a:spcAft>
                <a:spcPts val="0"/>
              </a:spcAft>
              <a:buNone/>
            </a:pPr>
            <a:r>
              <a:rPr lang="en-US" sz="1800">
                <a:solidFill>
                  <a:srgbClr val="A42F0F"/>
                </a:solidFill>
                <a:latin typeface="Noto Sans Symbols"/>
                <a:ea typeface="Noto Sans Symbols"/>
                <a:cs typeface="Noto Sans Symbols"/>
                <a:sym typeface="Noto Sans Symbols"/>
              </a:rPr>
              <a:t>🠶</a:t>
            </a:r>
            <a:r>
              <a:rPr lang="en-US" sz="1800">
                <a:solidFill>
                  <a:srgbClr val="A42F0F"/>
                </a:solidFill>
                <a:latin typeface="Times New Roman"/>
                <a:ea typeface="Times New Roman"/>
                <a:cs typeface="Times New Roman"/>
                <a:sym typeface="Times New Roman"/>
              </a:rPr>
              <a:t>	</a:t>
            </a:r>
            <a:r>
              <a:rPr b="1" i="1" lang="en-US" sz="1800">
                <a:solidFill>
                  <a:srgbClr val="404040"/>
                </a:solidFill>
                <a:latin typeface="Times New Roman"/>
                <a:ea typeface="Times New Roman"/>
                <a:cs typeface="Times New Roman"/>
                <a:sym typeface="Times New Roman"/>
              </a:rPr>
              <a:t>Review the Work Regularly</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9" name="Shape 689"/>
        <p:cNvGrpSpPr/>
        <p:nvPr/>
      </p:nvGrpSpPr>
      <p:grpSpPr>
        <a:xfrm>
          <a:off x="0" y="0"/>
          <a:ext cx="0" cy="0"/>
          <a:chOff x="0" y="0"/>
          <a:chExt cx="0" cy="0"/>
        </a:xfrm>
      </p:grpSpPr>
      <p:sp>
        <p:nvSpPr>
          <p:cNvPr id="690" name="Google Shape;690;p49"/>
          <p:cNvSpPr/>
          <p:nvPr/>
        </p:nvSpPr>
        <p:spPr>
          <a:xfrm>
            <a:off x="626269"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1" name="Google Shape;691;p49"/>
          <p:cNvSpPr/>
          <p:nvPr/>
        </p:nvSpPr>
        <p:spPr>
          <a:xfrm>
            <a:off x="626269" y="0"/>
            <a:ext cx="2851404" cy="68595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2" name="Google Shape;692;p49"/>
          <p:cNvSpPr/>
          <p:nvPr/>
        </p:nvSpPr>
        <p:spPr>
          <a:xfrm>
            <a:off x="626269" y="0"/>
            <a:ext cx="182880" cy="6858000"/>
          </a:xfrm>
          <a:custGeom>
            <a:rect b="b" l="l" r="r" t="t"/>
            <a:pathLst>
              <a:path extrusionOk="0" h="6858000" w="182880">
                <a:moveTo>
                  <a:pt x="0" y="6858000"/>
                </a:moveTo>
                <a:lnTo>
                  <a:pt x="182880" y="6858000"/>
                </a:lnTo>
                <a:lnTo>
                  <a:pt x="182880" y="0"/>
                </a:lnTo>
                <a:lnTo>
                  <a:pt x="0" y="0"/>
                </a:lnTo>
                <a:lnTo>
                  <a:pt x="0" y="6858000"/>
                </a:lnTo>
                <a:close/>
              </a:path>
            </a:pathLst>
          </a:custGeom>
          <a:solidFill>
            <a:srgbClr val="766E5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3" name="Google Shape;693;p49"/>
          <p:cNvSpPr/>
          <p:nvPr/>
        </p:nvSpPr>
        <p:spPr>
          <a:xfrm>
            <a:off x="626269"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4" name="Google Shape;694;p49"/>
          <p:cNvSpPr txBox="1"/>
          <p:nvPr>
            <p:ph type="title"/>
          </p:nvPr>
        </p:nvSpPr>
        <p:spPr>
          <a:xfrm>
            <a:off x="6597047" y="641681"/>
            <a:ext cx="2157730" cy="574675"/>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3F3F3F"/>
              </a:buClr>
              <a:buSzPts val="5200"/>
              <a:buFont typeface="Calibri"/>
              <a:buNone/>
            </a:pPr>
            <a:r>
              <a:rPr lang="en-US"/>
              <a:t>4 VALUES</a:t>
            </a:r>
            <a:endParaRPr/>
          </a:p>
        </p:txBody>
      </p:sp>
      <p:sp>
        <p:nvSpPr>
          <p:cNvPr id="695" name="Google Shape;695;p49"/>
          <p:cNvSpPr txBox="1"/>
          <p:nvPr/>
        </p:nvSpPr>
        <p:spPr>
          <a:xfrm>
            <a:off x="3298221" y="1284184"/>
            <a:ext cx="8581390" cy="4864922"/>
          </a:xfrm>
          <a:prstGeom prst="rect">
            <a:avLst/>
          </a:prstGeom>
          <a:noFill/>
          <a:ln>
            <a:noFill/>
          </a:ln>
        </p:spPr>
        <p:txBody>
          <a:bodyPr anchorCtr="0" anchor="t" bIns="0" lIns="0" spcFirstLastPara="1" rIns="0" wrap="square" tIns="139700">
            <a:spAutoFit/>
          </a:bodyPr>
          <a:lstStyle/>
          <a:p>
            <a:pPr indent="0" lvl="0" marL="12700" marR="0" rtl="0" algn="l">
              <a:spcBef>
                <a:spcPts val="0"/>
              </a:spcBef>
              <a:spcAft>
                <a:spcPts val="0"/>
              </a:spcAft>
              <a:buNone/>
            </a:pPr>
            <a:r>
              <a:rPr lang="en-US" sz="2000">
                <a:solidFill>
                  <a:srgbClr val="A42F0F"/>
                </a:solidFill>
                <a:latin typeface="Noto Sans Symbols"/>
                <a:ea typeface="Noto Sans Symbols"/>
                <a:cs typeface="Noto Sans Symbols"/>
                <a:sym typeface="Noto Sans Symbols"/>
              </a:rPr>
              <a:t>🠶</a:t>
            </a:r>
            <a:r>
              <a:rPr lang="en-US" sz="2000">
                <a:solidFill>
                  <a:srgbClr val="A42F0F"/>
                </a:solidFill>
                <a:latin typeface="Times New Roman"/>
                <a:ea typeface="Times New Roman"/>
                <a:cs typeface="Times New Roman"/>
                <a:sym typeface="Times New Roman"/>
              </a:rPr>
              <a:t> </a:t>
            </a:r>
            <a:r>
              <a:rPr b="1" lang="en-US" sz="2000">
                <a:solidFill>
                  <a:srgbClr val="404040"/>
                </a:solidFill>
                <a:latin typeface="Times New Roman"/>
                <a:ea typeface="Times New Roman"/>
                <a:cs typeface="Times New Roman"/>
                <a:sym typeface="Times New Roman"/>
              </a:rPr>
              <a:t>Individuals and Interactions more than processes and tools</a:t>
            </a:r>
            <a:endParaRPr sz="2000">
              <a:solidFill>
                <a:schemeClr val="dk1"/>
              </a:solidFill>
              <a:latin typeface="Times New Roman"/>
              <a:ea typeface="Times New Roman"/>
              <a:cs typeface="Times New Roman"/>
              <a:sym typeface="Times New Roman"/>
            </a:endParaRPr>
          </a:p>
          <a:p>
            <a:pPr indent="0" lvl="0" marL="76200" marR="0" rtl="0" algn="l">
              <a:spcBef>
                <a:spcPts val="994"/>
              </a:spcBef>
              <a:spcAft>
                <a:spcPts val="0"/>
              </a:spcAft>
              <a:buNone/>
            </a:pPr>
            <a:r>
              <a:rPr b="1" lang="en-US" sz="2000">
                <a:solidFill>
                  <a:srgbClr val="404040"/>
                </a:solidFill>
                <a:latin typeface="Times New Roman"/>
                <a:ea typeface="Times New Roman"/>
                <a:cs typeface="Times New Roman"/>
                <a:sym typeface="Times New Roman"/>
              </a:rPr>
              <a:t>the team is more important than the tools</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12700" marR="0" rtl="0" algn="l">
              <a:spcBef>
                <a:spcPts val="1875"/>
              </a:spcBef>
              <a:spcAft>
                <a:spcPts val="0"/>
              </a:spcAft>
              <a:buNone/>
            </a:pPr>
            <a:r>
              <a:rPr lang="en-US" sz="2000">
                <a:solidFill>
                  <a:srgbClr val="A42F0F"/>
                </a:solidFill>
                <a:latin typeface="Noto Sans Symbols"/>
                <a:ea typeface="Noto Sans Symbols"/>
                <a:cs typeface="Noto Sans Symbols"/>
                <a:sym typeface="Noto Sans Symbols"/>
              </a:rPr>
              <a:t>🠶</a:t>
            </a:r>
            <a:r>
              <a:rPr lang="en-US" sz="2000">
                <a:solidFill>
                  <a:srgbClr val="A42F0F"/>
                </a:solidFill>
                <a:latin typeface="Times New Roman"/>
                <a:ea typeface="Times New Roman"/>
                <a:cs typeface="Times New Roman"/>
                <a:sym typeface="Times New Roman"/>
              </a:rPr>
              <a:t> </a:t>
            </a:r>
            <a:r>
              <a:rPr b="1" lang="en-US" sz="2000">
                <a:solidFill>
                  <a:srgbClr val="404040"/>
                </a:solidFill>
                <a:latin typeface="Times New Roman"/>
                <a:ea typeface="Times New Roman"/>
                <a:cs typeface="Times New Roman"/>
                <a:sym typeface="Times New Roman"/>
              </a:rPr>
              <a:t>Working Software more than comprehensive documentation</a:t>
            </a:r>
            <a:endParaRPr sz="2000">
              <a:solidFill>
                <a:schemeClr val="dk1"/>
              </a:solidFill>
              <a:latin typeface="Times New Roman"/>
              <a:ea typeface="Times New Roman"/>
              <a:cs typeface="Times New Roman"/>
              <a:sym typeface="Times New Roman"/>
            </a:endParaRPr>
          </a:p>
          <a:p>
            <a:pPr indent="0" lvl="0" marL="12700" marR="0" rtl="0" algn="l">
              <a:spcBef>
                <a:spcPts val="1000"/>
              </a:spcBef>
              <a:spcAft>
                <a:spcPts val="0"/>
              </a:spcAft>
              <a:buNone/>
            </a:pPr>
            <a:r>
              <a:rPr b="1" lang="en-US" sz="2000">
                <a:solidFill>
                  <a:srgbClr val="404040"/>
                </a:solidFill>
                <a:latin typeface="Times New Roman"/>
                <a:ea typeface="Times New Roman"/>
                <a:cs typeface="Times New Roman"/>
                <a:sym typeface="Times New Roman"/>
              </a:rPr>
              <a:t>It is vital that the application works</a:t>
            </a:r>
            <a:endParaRPr sz="2000">
              <a:solidFill>
                <a:schemeClr val="dk1"/>
              </a:solidFill>
              <a:latin typeface="Times New Roman"/>
              <a:ea typeface="Times New Roman"/>
              <a:cs typeface="Times New Roman"/>
              <a:sym typeface="Times New Roman"/>
            </a:endParaRPr>
          </a:p>
          <a:p>
            <a:pPr indent="0" lvl="0" marL="0" marR="0" rtl="0" algn="l">
              <a:spcBef>
                <a:spcPts val="10"/>
              </a:spcBef>
              <a:spcAft>
                <a:spcPts val="0"/>
              </a:spcAft>
              <a:buNone/>
            </a:pPr>
            <a:r>
              <a:t/>
            </a:r>
            <a:endParaRPr sz="2950">
              <a:solidFill>
                <a:schemeClr val="dk1"/>
              </a:solidFill>
              <a:latin typeface="Times New Roman"/>
              <a:ea typeface="Times New Roman"/>
              <a:cs typeface="Times New Roman"/>
              <a:sym typeface="Times New Roman"/>
            </a:endParaRPr>
          </a:p>
          <a:p>
            <a:pPr indent="0" lvl="0" marL="12700" marR="2153920" rtl="0" algn="l">
              <a:lnSpc>
                <a:spcPct val="141600"/>
              </a:lnSpc>
              <a:spcBef>
                <a:spcPts val="5"/>
              </a:spcBef>
              <a:spcAft>
                <a:spcPts val="0"/>
              </a:spcAft>
              <a:buNone/>
            </a:pPr>
            <a:r>
              <a:rPr lang="en-US" sz="2000">
                <a:solidFill>
                  <a:srgbClr val="A42F0F"/>
                </a:solidFill>
                <a:latin typeface="Noto Sans Symbols"/>
                <a:ea typeface="Noto Sans Symbols"/>
                <a:cs typeface="Noto Sans Symbols"/>
                <a:sym typeface="Noto Sans Symbols"/>
              </a:rPr>
              <a:t>🠶</a:t>
            </a:r>
            <a:r>
              <a:rPr lang="en-US" sz="2000">
                <a:solidFill>
                  <a:srgbClr val="A42F0F"/>
                </a:solidFill>
                <a:latin typeface="Times New Roman"/>
                <a:ea typeface="Times New Roman"/>
                <a:cs typeface="Times New Roman"/>
                <a:sym typeface="Times New Roman"/>
              </a:rPr>
              <a:t> </a:t>
            </a:r>
            <a:r>
              <a:rPr b="1" lang="en-US" sz="2000">
                <a:solidFill>
                  <a:srgbClr val="404040"/>
                </a:solidFill>
                <a:latin typeface="Times New Roman"/>
                <a:ea typeface="Times New Roman"/>
                <a:cs typeface="Times New Roman"/>
                <a:sym typeface="Times New Roman"/>
              </a:rPr>
              <a:t>Customer Collaboration more than contract negotiation  The client should be involved in development</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12700" marR="0" rtl="0" algn="l">
              <a:spcBef>
                <a:spcPts val="1875"/>
              </a:spcBef>
              <a:spcAft>
                <a:spcPts val="0"/>
              </a:spcAft>
              <a:buNone/>
            </a:pPr>
            <a:r>
              <a:rPr lang="en-US" sz="2000">
                <a:solidFill>
                  <a:srgbClr val="A42F0F"/>
                </a:solidFill>
                <a:latin typeface="Noto Sans Symbols"/>
                <a:ea typeface="Noto Sans Symbols"/>
                <a:cs typeface="Noto Sans Symbols"/>
                <a:sym typeface="Noto Sans Symbols"/>
              </a:rPr>
              <a:t>🠶</a:t>
            </a:r>
            <a:r>
              <a:rPr lang="en-US" sz="2000">
                <a:solidFill>
                  <a:srgbClr val="A42F0F"/>
                </a:solidFill>
                <a:latin typeface="Times New Roman"/>
                <a:ea typeface="Times New Roman"/>
                <a:cs typeface="Times New Roman"/>
                <a:sym typeface="Times New Roman"/>
              </a:rPr>
              <a:t> </a:t>
            </a:r>
            <a:r>
              <a:rPr b="1" lang="en-US" sz="2000">
                <a:solidFill>
                  <a:srgbClr val="404040"/>
                </a:solidFill>
                <a:latin typeface="Times New Roman"/>
                <a:ea typeface="Times New Roman"/>
                <a:cs typeface="Times New Roman"/>
                <a:sym typeface="Times New Roman"/>
              </a:rPr>
              <a:t>Responding to Change more than following a plan</a:t>
            </a:r>
            <a:endParaRPr sz="2000">
              <a:solidFill>
                <a:schemeClr val="dk1"/>
              </a:solidFill>
              <a:latin typeface="Times New Roman"/>
              <a:ea typeface="Times New Roman"/>
              <a:cs typeface="Times New Roman"/>
              <a:sym typeface="Times New Roman"/>
            </a:endParaRPr>
          </a:p>
          <a:p>
            <a:pPr indent="0" lvl="0" marL="76200" marR="0" rtl="0" algn="l">
              <a:spcBef>
                <a:spcPts val="994"/>
              </a:spcBef>
              <a:spcAft>
                <a:spcPts val="0"/>
              </a:spcAft>
              <a:buNone/>
            </a:pPr>
            <a:r>
              <a:rPr b="1" lang="en-US" sz="2000">
                <a:solidFill>
                  <a:srgbClr val="404040"/>
                </a:solidFill>
                <a:latin typeface="Times New Roman"/>
                <a:ea typeface="Times New Roman"/>
                <a:cs typeface="Times New Roman"/>
                <a:sym typeface="Times New Roman"/>
              </a:rPr>
              <a:t>Initial planning and structure of the software must be flexible to allow changes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sp>
        <p:nvSpPr>
          <p:cNvPr id="128" name="Google Shape;128;p5"/>
          <p:cNvSpPr txBox="1"/>
          <p:nvPr>
            <p:ph type="title"/>
          </p:nvPr>
        </p:nvSpPr>
        <p:spPr>
          <a:xfrm>
            <a:off x="2455069" y="402652"/>
            <a:ext cx="8763000" cy="864173"/>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Giant step forward for the industry</a:t>
            </a:r>
            <a:endParaRPr/>
          </a:p>
        </p:txBody>
      </p:sp>
      <p:sp>
        <p:nvSpPr>
          <p:cNvPr id="129" name="Google Shape;129;p5"/>
          <p:cNvSpPr txBox="1"/>
          <p:nvPr>
            <p:ph idx="1" type="body"/>
          </p:nvPr>
        </p:nvSpPr>
        <p:spPr>
          <a:xfrm>
            <a:off x="1038612" y="2409826"/>
            <a:ext cx="11595914" cy="3733800"/>
          </a:xfrm>
          <a:prstGeom prst="rect">
            <a:avLst/>
          </a:prstGeom>
          <a:noFill/>
          <a:ln>
            <a:noFill/>
          </a:ln>
        </p:spPr>
        <p:txBody>
          <a:bodyPr anchorCtr="0" anchor="t" bIns="45700" lIns="0" spcFirstLastPara="1" rIns="0" wrap="square" tIns="45700">
            <a:normAutofit/>
          </a:bodyPr>
          <a:lstStyle/>
          <a:p>
            <a:pPr indent="-803275" lvl="0" marL="803275" rtl="0" algn="l">
              <a:lnSpc>
                <a:spcPct val="90000"/>
              </a:lnSpc>
              <a:spcBef>
                <a:spcPts val="0"/>
              </a:spcBef>
              <a:spcAft>
                <a:spcPts val="0"/>
              </a:spcAft>
              <a:buSzPts val="2800"/>
              <a:buFont typeface="Noto Sans Symbols"/>
              <a:buChar char="❖"/>
            </a:pPr>
            <a:r>
              <a:rPr b="1" lang="en-US" sz="2800">
                <a:solidFill>
                  <a:srgbClr val="003399"/>
                </a:solidFill>
              </a:rPr>
              <a:t>Emergence of Iterative and Incremental Approach in 1980s and 1990s</a:t>
            </a:r>
            <a:endParaRPr/>
          </a:p>
          <a:p>
            <a:pPr indent="-650875" lvl="0" marL="803275" rtl="0" algn="l">
              <a:lnSpc>
                <a:spcPct val="90000"/>
              </a:lnSpc>
              <a:spcBef>
                <a:spcPts val="1544"/>
              </a:spcBef>
              <a:spcAft>
                <a:spcPts val="0"/>
              </a:spcAft>
              <a:buSzPts val="2400"/>
              <a:buFont typeface="Noto Sans Symbols"/>
              <a:buNone/>
            </a:pPr>
            <a:r>
              <a:t/>
            </a:r>
            <a:endParaRPr b="1" sz="2400">
              <a:solidFill>
                <a:srgbClr val="003399"/>
              </a:solidFill>
            </a:endParaRPr>
          </a:p>
          <a:p>
            <a:pPr indent="-94481" lvl="0" marL="100831" rtl="0" algn="l">
              <a:lnSpc>
                <a:spcPct val="90000"/>
              </a:lnSpc>
              <a:spcBef>
                <a:spcPts val="1544"/>
              </a:spcBef>
              <a:spcAft>
                <a:spcPts val="0"/>
              </a:spcAft>
              <a:buSzPts val="100"/>
              <a:buNone/>
            </a:pPr>
            <a:r>
              <a:t/>
            </a:r>
            <a:endParaRPr b="1" sz="100"/>
          </a:p>
          <a:p>
            <a:pPr indent="-533400" lvl="2" marL="1258888" rtl="0" algn="l">
              <a:lnSpc>
                <a:spcPct val="90000"/>
              </a:lnSpc>
              <a:spcBef>
                <a:spcPts val="442"/>
              </a:spcBef>
              <a:spcAft>
                <a:spcPts val="0"/>
              </a:spcAft>
              <a:buSzPts val="2400"/>
              <a:buFont typeface="Noto Sans Symbols"/>
              <a:buChar char="⮚"/>
            </a:pPr>
            <a:r>
              <a:rPr b="1" lang="en-US" sz="2400">
                <a:solidFill>
                  <a:srgbClr val="003300"/>
                </a:solidFill>
              </a:rPr>
              <a:t>Rapid Development of understanding via experimental discovery (Spiral)</a:t>
            </a:r>
            <a:endParaRPr/>
          </a:p>
          <a:p>
            <a:pPr indent="-533400" lvl="2" marL="1258888" rtl="0" algn="l">
              <a:lnSpc>
                <a:spcPct val="90000"/>
              </a:lnSpc>
              <a:spcBef>
                <a:spcPts val="662"/>
              </a:spcBef>
              <a:spcAft>
                <a:spcPts val="0"/>
              </a:spcAft>
              <a:buSzPts val="2400"/>
              <a:buFont typeface="Noto Sans Symbols"/>
              <a:buChar char="⮚"/>
            </a:pPr>
            <a:r>
              <a:rPr b="1" lang="en-US" sz="2400">
                <a:solidFill>
                  <a:srgbClr val="003300"/>
                </a:solidFill>
              </a:rPr>
              <a:t>Rapid build of models, prototypes and initial systems using more advanced tools (RAD)</a:t>
            </a:r>
            <a:endParaRPr/>
          </a:p>
          <a:p>
            <a:pPr indent="-533400" lvl="2" marL="1258888" rtl="0" algn="l">
              <a:lnSpc>
                <a:spcPct val="90000"/>
              </a:lnSpc>
              <a:spcBef>
                <a:spcPts val="662"/>
              </a:spcBef>
              <a:spcAft>
                <a:spcPts val="0"/>
              </a:spcAft>
              <a:buSzPts val="2400"/>
              <a:buFont typeface="Noto Sans Symbols"/>
              <a:buChar char="⮚"/>
            </a:pPr>
            <a:r>
              <a:rPr b="1" lang="en-US" sz="2400">
                <a:solidFill>
                  <a:srgbClr val="003300"/>
                </a:solidFill>
              </a:rPr>
              <a:t>Iterative and incremental development of ever larger and more complex systems (RUP) </a:t>
            </a:r>
            <a:endParaRPr/>
          </a:p>
        </p:txBody>
      </p:sp>
      <p:sp>
        <p:nvSpPr>
          <p:cNvPr id="130" name="Google Shape;130;p5"/>
          <p:cNvSpPr/>
          <p:nvPr/>
        </p:nvSpPr>
        <p:spPr>
          <a:xfrm flipH="1" rot="10800000">
            <a:off x="2455069" y="1292798"/>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31" name="Google Shape;131;p5"/>
          <p:cNvGraphicFramePr/>
          <p:nvPr/>
        </p:nvGraphicFramePr>
        <p:xfrm>
          <a:off x="1997869" y="276225"/>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9" name="Shape 699"/>
        <p:cNvGrpSpPr/>
        <p:nvPr/>
      </p:nvGrpSpPr>
      <p:grpSpPr>
        <a:xfrm>
          <a:off x="0" y="0"/>
          <a:ext cx="0" cy="0"/>
          <a:chOff x="0" y="0"/>
          <a:chExt cx="0" cy="0"/>
        </a:xfrm>
      </p:grpSpPr>
      <p:sp>
        <p:nvSpPr>
          <p:cNvPr id="700" name="Google Shape;700;p50"/>
          <p:cNvSpPr txBox="1"/>
          <p:nvPr>
            <p:ph type="title"/>
          </p:nvPr>
        </p:nvSpPr>
        <p:spPr>
          <a:xfrm>
            <a:off x="1070770" y="1031240"/>
            <a:ext cx="3216275" cy="788035"/>
          </a:xfrm>
          <a:prstGeom prst="rect">
            <a:avLst/>
          </a:prstGeom>
          <a:noFill/>
          <a:ln>
            <a:noFill/>
          </a:ln>
        </p:spPr>
        <p:txBody>
          <a:bodyPr anchorCtr="0" anchor="t" bIns="0" lIns="0" spcFirstLastPara="1" rIns="0" wrap="square" tIns="13325">
            <a:spAutoFit/>
          </a:bodyPr>
          <a:lstStyle/>
          <a:p>
            <a:pPr indent="0" lvl="0" marL="12700" rtl="0" algn="l">
              <a:lnSpc>
                <a:spcPct val="85000"/>
              </a:lnSpc>
              <a:spcBef>
                <a:spcPts val="0"/>
              </a:spcBef>
              <a:spcAft>
                <a:spcPts val="0"/>
              </a:spcAft>
              <a:buClr>
                <a:srgbClr val="04617B"/>
              </a:buClr>
              <a:buSzPts val="5000"/>
              <a:buFont typeface="Calibri"/>
              <a:buNone/>
            </a:pPr>
            <a:r>
              <a:rPr lang="en-US" sz="5000">
                <a:solidFill>
                  <a:srgbClr val="04617B"/>
                </a:solidFill>
                <a:latin typeface="Calibri"/>
                <a:ea typeface="Calibri"/>
                <a:cs typeface="Calibri"/>
                <a:sym typeface="Calibri"/>
              </a:rPr>
              <a:t>Why scrum?</a:t>
            </a:r>
            <a:endParaRPr sz="5000">
              <a:latin typeface="Calibri"/>
              <a:ea typeface="Calibri"/>
              <a:cs typeface="Calibri"/>
              <a:sym typeface="Calibri"/>
            </a:endParaRPr>
          </a:p>
        </p:txBody>
      </p:sp>
      <p:sp>
        <p:nvSpPr>
          <p:cNvPr id="701" name="Google Shape;701;p50"/>
          <p:cNvSpPr txBox="1"/>
          <p:nvPr/>
        </p:nvSpPr>
        <p:spPr>
          <a:xfrm>
            <a:off x="1162210" y="2251964"/>
            <a:ext cx="6778625" cy="2720975"/>
          </a:xfrm>
          <a:prstGeom prst="rect">
            <a:avLst/>
          </a:prstGeom>
          <a:noFill/>
          <a:ln>
            <a:noFill/>
          </a:ln>
        </p:spPr>
        <p:txBody>
          <a:bodyPr anchorCtr="0" anchor="t" bIns="0" lIns="0" spcFirstLastPara="1" rIns="0" wrap="square" tIns="13325">
            <a:spAutoFit/>
          </a:bodyPr>
          <a:lstStyle/>
          <a:p>
            <a:pPr indent="-274320" lvl="0" marL="287020" marR="5080" rtl="0" algn="l">
              <a:spcBef>
                <a:spcPts val="0"/>
              </a:spcBef>
              <a:spcAft>
                <a:spcPts val="0"/>
              </a:spcAft>
              <a:buClr>
                <a:srgbClr val="0BD0D9"/>
              </a:buClr>
              <a:buSzPts val="2450"/>
              <a:buFont typeface="Noto Sans Symbols"/>
              <a:buChar char="⮚"/>
            </a:pPr>
            <a:r>
              <a:rPr lang="en-US" sz="2600">
                <a:solidFill>
                  <a:schemeClr val="dk1"/>
                </a:solidFill>
                <a:latin typeface="Constantia"/>
                <a:ea typeface="Constantia"/>
                <a:cs typeface="Constantia"/>
                <a:sym typeface="Constantia"/>
              </a:rPr>
              <a:t>Welcome changing requirements, even late in  development</a:t>
            </a:r>
            <a:endParaRPr sz="2600">
              <a:solidFill>
                <a:schemeClr val="dk1"/>
              </a:solidFill>
              <a:latin typeface="Constantia"/>
              <a:ea typeface="Constantia"/>
              <a:cs typeface="Constantia"/>
              <a:sym typeface="Constantia"/>
            </a:endParaRPr>
          </a:p>
          <a:p>
            <a:pPr indent="-274320" lvl="0" marL="287020" marR="0" rtl="0" algn="l">
              <a:spcBef>
                <a:spcPts val="620"/>
              </a:spcBef>
              <a:spcAft>
                <a:spcPts val="0"/>
              </a:spcAft>
              <a:buClr>
                <a:srgbClr val="0BD0D9"/>
              </a:buClr>
              <a:buSzPts val="2450"/>
              <a:buFont typeface="Noto Sans Symbols"/>
              <a:buChar char="⮚"/>
            </a:pPr>
            <a:r>
              <a:rPr lang="en-US" sz="2600">
                <a:solidFill>
                  <a:schemeClr val="dk1"/>
                </a:solidFill>
                <a:latin typeface="Constantia"/>
                <a:ea typeface="Constantia"/>
                <a:cs typeface="Constantia"/>
                <a:sym typeface="Constantia"/>
              </a:rPr>
              <a:t>Deliver potential working software early</a:t>
            </a:r>
            <a:endParaRPr sz="2600">
              <a:solidFill>
                <a:schemeClr val="dk1"/>
              </a:solidFill>
              <a:latin typeface="Constantia"/>
              <a:ea typeface="Constantia"/>
              <a:cs typeface="Constantia"/>
              <a:sym typeface="Constantia"/>
            </a:endParaRPr>
          </a:p>
          <a:p>
            <a:pPr indent="-274320" lvl="0" marL="287020" marR="0" rtl="0" algn="l">
              <a:spcBef>
                <a:spcPts val="625"/>
              </a:spcBef>
              <a:spcAft>
                <a:spcPts val="0"/>
              </a:spcAft>
              <a:buClr>
                <a:srgbClr val="0BD0D9"/>
              </a:buClr>
              <a:buSzPts val="2450"/>
              <a:buFont typeface="Noto Sans Symbols"/>
              <a:buChar char="⮚"/>
            </a:pPr>
            <a:r>
              <a:rPr lang="en-US" sz="2600">
                <a:solidFill>
                  <a:schemeClr val="dk1"/>
                </a:solidFill>
                <a:latin typeface="Constantia"/>
                <a:ea typeface="Constantia"/>
                <a:cs typeface="Constantia"/>
                <a:sym typeface="Constantia"/>
              </a:rPr>
              <a:t>Early visibility of business</a:t>
            </a:r>
            <a:endParaRPr sz="2600">
              <a:solidFill>
                <a:schemeClr val="dk1"/>
              </a:solidFill>
              <a:latin typeface="Constantia"/>
              <a:ea typeface="Constantia"/>
              <a:cs typeface="Constantia"/>
              <a:sym typeface="Constantia"/>
            </a:endParaRPr>
          </a:p>
          <a:p>
            <a:pPr indent="-274320" lvl="0" marL="287020" marR="0" rtl="0" algn="l">
              <a:spcBef>
                <a:spcPts val="625"/>
              </a:spcBef>
              <a:spcAft>
                <a:spcPts val="0"/>
              </a:spcAft>
              <a:buClr>
                <a:srgbClr val="0BD0D9"/>
              </a:buClr>
              <a:buSzPts val="2450"/>
              <a:buFont typeface="Noto Sans Symbols"/>
              <a:buChar char="⮚"/>
            </a:pPr>
            <a:r>
              <a:rPr lang="en-US" sz="2600">
                <a:solidFill>
                  <a:schemeClr val="dk1"/>
                </a:solidFill>
                <a:latin typeface="Constantia"/>
                <a:ea typeface="Constantia"/>
                <a:cs typeface="Constantia"/>
                <a:sym typeface="Constantia"/>
              </a:rPr>
              <a:t>Easy to keep track of project progress</a:t>
            </a:r>
            <a:endParaRPr sz="2600">
              <a:solidFill>
                <a:schemeClr val="dk1"/>
              </a:solidFill>
              <a:latin typeface="Constantia"/>
              <a:ea typeface="Constantia"/>
              <a:cs typeface="Constantia"/>
              <a:sym typeface="Constantia"/>
            </a:endParaRPr>
          </a:p>
          <a:p>
            <a:pPr indent="-274320" lvl="0" marL="287020" marR="0" rtl="0" algn="l">
              <a:spcBef>
                <a:spcPts val="625"/>
              </a:spcBef>
              <a:spcAft>
                <a:spcPts val="0"/>
              </a:spcAft>
              <a:buClr>
                <a:srgbClr val="0BD0D9"/>
              </a:buClr>
              <a:buSzPts val="2450"/>
              <a:buFont typeface="Noto Sans Symbols"/>
              <a:buChar char="⮚"/>
            </a:pPr>
            <a:r>
              <a:rPr lang="en-US" sz="2600">
                <a:solidFill>
                  <a:schemeClr val="dk1"/>
                </a:solidFill>
                <a:latin typeface="Constantia"/>
                <a:ea typeface="Constantia"/>
                <a:cs typeface="Constantia"/>
                <a:sym typeface="Constantia"/>
              </a:rPr>
              <a:t>Self organizing teams</a:t>
            </a:r>
            <a:endParaRPr sz="2600">
              <a:solidFill>
                <a:schemeClr val="dk1"/>
              </a:solidFill>
              <a:latin typeface="Constantia"/>
              <a:ea typeface="Constantia"/>
              <a:cs typeface="Constantia"/>
              <a:sym typeface="Constanti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5" name="Shape 705"/>
        <p:cNvGrpSpPr/>
        <p:nvPr/>
      </p:nvGrpSpPr>
      <p:grpSpPr>
        <a:xfrm>
          <a:off x="0" y="0"/>
          <a:ext cx="0" cy="0"/>
          <a:chOff x="0" y="0"/>
          <a:chExt cx="0" cy="0"/>
        </a:xfrm>
      </p:grpSpPr>
      <p:sp>
        <p:nvSpPr>
          <p:cNvPr id="706" name="Google Shape;706;p51"/>
          <p:cNvSpPr/>
          <p:nvPr/>
        </p:nvSpPr>
        <p:spPr>
          <a:xfrm>
            <a:off x="3233681" y="1582589"/>
            <a:ext cx="434472" cy="4140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7" name="Google Shape;707;p51"/>
          <p:cNvSpPr/>
          <p:nvPr/>
        </p:nvSpPr>
        <p:spPr>
          <a:xfrm>
            <a:off x="3916423" y="1375567"/>
            <a:ext cx="3124064" cy="60036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8" name="Google Shape;708;p51"/>
          <p:cNvSpPr/>
          <p:nvPr/>
        </p:nvSpPr>
        <p:spPr>
          <a:xfrm>
            <a:off x="2307841" y="1292759"/>
            <a:ext cx="0" cy="5320665"/>
          </a:xfrm>
          <a:custGeom>
            <a:rect b="b" l="l" r="r" t="t"/>
            <a:pathLst>
              <a:path extrusionOk="0" h="5320665" w="120000">
                <a:moveTo>
                  <a:pt x="0" y="5320471"/>
                </a:moveTo>
                <a:lnTo>
                  <a:pt x="0" y="0"/>
                </a:lnTo>
              </a:path>
            </a:pathLst>
          </a:custGeom>
          <a:noFill/>
          <a:ln cap="flat" cmpd="sng" w="20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9" name="Google Shape;709;p51"/>
          <p:cNvSpPr/>
          <p:nvPr/>
        </p:nvSpPr>
        <p:spPr>
          <a:xfrm>
            <a:off x="2840587" y="3590705"/>
            <a:ext cx="0" cy="559435"/>
          </a:xfrm>
          <a:custGeom>
            <a:rect b="b" l="l" r="r" t="t"/>
            <a:pathLst>
              <a:path extrusionOk="0" h="559435" w="120000">
                <a:moveTo>
                  <a:pt x="0" y="558960"/>
                </a:moveTo>
                <a:lnTo>
                  <a:pt x="0" y="0"/>
                </a:lnTo>
              </a:path>
            </a:pathLst>
          </a:custGeom>
          <a:noFill/>
          <a:ln cap="flat" cmpd="sng" w="20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0" name="Google Shape;710;p51"/>
          <p:cNvSpPr/>
          <p:nvPr/>
        </p:nvSpPr>
        <p:spPr>
          <a:xfrm>
            <a:off x="2850932" y="5764439"/>
            <a:ext cx="0" cy="559435"/>
          </a:xfrm>
          <a:custGeom>
            <a:rect b="b" l="l" r="r" t="t"/>
            <a:pathLst>
              <a:path extrusionOk="0" h="559435" w="120000">
                <a:moveTo>
                  <a:pt x="0" y="558960"/>
                </a:moveTo>
                <a:lnTo>
                  <a:pt x="0" y="0"/>
                </a:lnTo>
              </a:path>
            </a:pathLst>
          </a:custGeom>
          <a:noFill/>
          <a:ln cap="flat" cmpd="sng" w="9525">
            <a:solidFill>
              <a:srgbClr val="C1C1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1" name="Google Shape;711;p51"/>
          <p:cNvSpPr/>
          <p:nvPr/>
        </p:nvSpPr>
        <p:spPr>
          <a:xfrm>
            <a:off x="2840587" y="4708624"/>
            <a:ext cx="0" cy="538480"/>
          </a:xfrm>
          <a:custGeom>
            <a:rect b="b" l="l" r="r" t="t"/>
            <a:pathLst>
              <a:path extrusionOk="0" h="538479" w="120000">
                <a:moveTo>
                  <a:pt x="0" y="538257"/>
                </a:moveTo>
                <a:lnTo>
                  <a:pt x="0" y="0"/>
                </a:lnTo>
              </a:path>
            </a:pathLst>
          </a:custGeom>
          <a:noFill/>
          <a:ln cap="flat" cmpd="sng" w="10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2" name="Google Shape;712;p51"/>
          <p:cNvSpPr/>
          <p:nvPr/>
        </p:nvSpPr>
        <p:spPr>
          <a:xfrm>
            <a:off x="2850932" y="2472785"/>
            <a:ext cx="0" cy="559435"/>
          </a:xfrm>
          <a:custGeom>
            <a:rect b="b" l="l" r="r" t="t"/>
            <a:pathLst>
              <a:path extrusionOk="0" h="559435" w="120000">
                <a:moveTo>
                  <a:pt x="0" y="558960"/>
                </a:moveTo>
                <a:lnTo>
                  <a:pt x="0" y="0"/>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3" name="Google Shape;713;p51"/>
          <p:cNvSpPr/>
          <p:nvPr/>
        </p:nvSpPr>
        <p:spPr>
          <a:xfrm>
            <a:off x="2850932" y="1458377"/>
            <a:ext cx="0" cy="518159"/>
          </a:xfrm>
          <a:custGeom>
            <a:rect b="b" l="l" r="r" t="t"/>
            <a:pathLst>
              <a:path extrusionOk="0" h="518160" w="120000">
                <a:moveTo>
                  <a:pt x="0" y="517555"/>
                </a:moveTo>
                <a:lnTo>
                  <a:pt x="0" y="0"/>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4" name="Google Shape;714;p51"/>
          <p:cNvSpPr/>
          <p:nvPr/>
        </p:nvSpPr>
        <p:spPr>
          <a:xfrm>
            <a:off x="3699188" y="5795492"/>
            <a:ext cx="0" cy="518159"/>
          </a:xfrm>
          <a:custGeom>
            <a:rect b="b" l="l" r="r" t="t"/>
            <a:pathLst>
              <a:path extrusionOk="0" h="518160" w="120000">
                <a:moveTo>
                  <a:pt x="0" y="517556"/>
                </a:moveTo>
                <a:lnTo>
                  <a:pt x="0" y="0"/>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5" name="Google Shape;715;p51"/>
          <p:cNvSpPr/>
          <p:nvPr/>
        </p:nvSpPr>
        <p:spPr>
          <a:xfrm>
            <a:off x="3699188" y="4656870"/>
            <a:ext cx="0" cy="269240"/>
          </a:xfrm>
          <a:custGeom>
            <a:rect b="b" l="l" r="r" t="t"/>
            <a:pathLst>
              <a:path extrusionOk="0" h="269239" w="120000">
                <a:moveTo>
                  <a:pt x="0" y="0"/>
                </a:moveTo>
                <a:lnTo>
                  <a:pt x="0" y="269128"/>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6" name="Google Shape;716;p51"/>
          <p:cNvSpPr/>
          <p:nvPr/>
        </p:nvSpPr>
        <p:spPr>
          <a:xfrm>
            <a:off x="3699188" y="5112318"/>
            <a:ext cx="0" cy="124460"/>
          </a:xfrm>
          <a:custGeom>
            <a:rect b="b" l="l" r="r" t="t"/>
            <a:pathLst>
              <a:path extrusionOk="0" h="124460" w="120000">
                <a:moveTo>
                  <a:pt x="0" y="0"/>
                </a:moveTo>
                <a:lnTo>
                  <a:pt x="0" y="124212"/>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7" name="Google Shape;717;p51"/>
          <p:cNvSpPr/>
          <p:nvPr/>
        </p:nvSpPr>
        <p:spPr>
          <a:xfrm>
            <a:off x="3699188" y="3559653"/>
            <a:ext cx="0" cy="579755"/>
          </a:xfrm>
          <a:custGeom>
            <a:rect b="b" l="l" r="r" t="t"/>
            <a:pathLst>
              <a:path extrusionOk="0" h="579754" w="120000">
                <a:moveTo>
                  <a:pt x="0" y="579661"/>
                </a:moveTo>
                <a:lnTo>
                  <a:pt x="0" y="0"/>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8" name="Google Shape;718;p51"/>
          <p:cNvSpPr/>
          <p:nvPr/>
        </p:nvSpPr>
        <p:spPr>
          <a:xfrm>
            <a:off x="3699188" y="2462435"/>
            <a:ext cx="0" cy="559435"/>
          </a:xfrm>
          <a:custGeom>
            <a:rect b="b" l="l" r="r" t="t"/>
            <a:pathLst>
              <a:path extrusionOk="0" h="559435" w="120000">
                <a:moveTo>
                  <a:pt x="0" y="558960"/>
                </a:moveTo>
                <a:lnTo>
                  <a:pt x="0" y="0"/>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9" name="Google Shape;719;p51"/>
          <p:cNvSpPr/>
          <p:nvPr/>
        </p:nvSpPr>
        <p:spPr>
          <a:xfrm>
            <a:off x="3709533" y="1437675"/>
            <a:ext cx="0" cy="487045"/>
          </a:xfrm>
          <a:custGeom>
            <a:rect b="b" l="l" r="r" t="t"/>
            <a:pathLst>
              <a:path extrusionOk="0" h="487044" w="120000">
                <a:moveTo>
                  <a:pt x="0" y="486502"/>
                </a:moveTo>
                <a:lnTo>
                  <a:pt x="0" y="0"/>
                </a:lnTo>
              </a:path>
            </a:pathLst>
          </a:custGeom>
          <a:noFill/>
          <a:ln cap="flat" cmpd="sng" w="41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0" name="Google Shape;720;p51"/>
          <p:cNvSpPr/>
          <p:nvPr/>
        </p:nvSpPr>
        <p:spPr>
          <a:xfrm>
            <a:off x="3916423" y="5940549"/>
            <a:ext cx="0" cy="393700"/>
          </a:xfrm>
          <a:custGeom>
            <a:rect b="b" l="l" r="r" t="t"/>
            <a:pathLst>
              <a:path extrusionOk="0" h="393700" w="120000">
                <a:moveTo>
                  <a:pt x="0" y="0"/>
                </a:moveTo>
                <a:lnTo>
                  <a:pt x="0" y="393200"/>
                </a:lnTo>
              </a:path>
            </a:pathLst>
          </a:custGeom>
          <a:noFill/>
          <a:ln cap="flat" cmpd="sng" w="20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1" name="Google Shape;721;p51"/>
          <p:cNvSpPr/>
          <p:nvPr/>
        </p:nvSpPr>
        <p:spPr>
          <a:xfrm>
            <a:off x="3926768" y="4677572"/>
            <a:ext cx="0" cy="269240"/>
          </a:xfrm>
          <a:custGeom>
            <a:rect b="b" l="l" r="r" t="t"/>
            <a:pathLst>
              <a:path extrusionOk="0" h="269239" w="120000">
                <a:moveTo>
                  <a:pt x="0" y="0"/>
                </a:moveTo>
                <a:lnTo>
                  <a:pt x="0" y="269128"/>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2" name="Google Shape;722;p51"/>
          <p:cNvSpPr/>
          <p:nvPr/>
        </p:nvSpPr>
        <p:spPr>
          <a:xfrm>
            <a:off x="3926768" y="5112318"/>
            <a:ext cx="0" cy="124460"/>
          </a:xfrm>
          <a:custGeom>
            <a:rect b="b" l="l" r="r" t="t"/>
            <a:pathLst>
              <a:path extrusionOk="0" h="124460" w="120000">
                <a:moveTo>
                  <a:pt x="0" y="0"/>
                </a:moveTo>
                <a:lnTo>
                  <a:pt x="0" y="124212"/>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3" name="Google Shape;723;p51"/>
          <p:cNvSpPr/>
          <p:nvPr/>
        </p:nvSpPr>
        <p:spPr>
          <a:xfrm>
            <a:off x="3926768" y="3570004"/>
            <a:ext cx="0" cy="569595"/>
          </a:xfrm>
          <a:custGeom>
            <a:rect b="b" l="l" r="r" t="t"/>
            <a:pathLst>
              <a:path extrusionOk="0" h="569595" w="120000">
                <a:moveTo>
                  <a:pt x="0" y="569310"/>
                </a:moveTo>
                <a:lnTo>
                  <a:pt x="0" y="0"/>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4" name="Google Shape;724;p51"/>
          <p:cNvSpPr/>
          <p:nvPr/>
        </p:nvSpPr>
        <p:spPr>
          <a:xfrm>
            <a:off x="3937113" y="2462435"/>
            <a:ext cx="0" cy="559435"/>
          </a:xfrm>
          <a:custGeom>
            <a:rect b="b" l="l" r="r" t="t"/>
            <a:pathLst>
              <a:path extrusionOk="0" h="559435" w="120000">
                <a:moveTo>
                  <a:pt x="0" y="558960"/>
                </a:moveTo>
                <a:lnTo>
                  <a:pt x="0" y="0"/>
                </a:lnTo>
              </a:path>
            </a:pathLst>
          </a:custGeom>
          <a:noFill/>
          <a:ln cap="flat" cmpd="sng" w="20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5" name="Google Shape;725;p51"/>
          <p:cNvSpPr/>
          <p:nvPr/>
        </p:nvSpPr>
        <p:spPr>
          <a:xfrm>
            <a:off x="4795714" y="5764439"/>
            <a:ext cx="0" cy="559435"/>
          </a:xfrm>
          <a:custGeom>
            <a:rect b="b" l="l" r="r" t="t"/>
            <a:pathLst>
              <a:path extrusionOk="0" h="559435" w="120000">
                <a:moveTo>
                  <a:pt x="0" y="558960"/>
                </a:moveTo>
                <a:lnTo>
                  <a:pt x="0" y="0"/>
                </a:lnTo>
              </a:path>
            </a:pathLst>
          </a:custGeom>
          <a:noFill/>
          <a:ln cap="flat" cmpd="sng" w="41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6" name="Google Shape;726;p51"/>
          <p:cNvSpPr/>
          <p:nvPr/>
        </p:nvSpPr>
        <p:spPr>
          <a:xfrm>
            <a:off x="4785369" y="3549302"/>
            <a:ext cx="0" cy="579755"/>
          </a:xfrm>
          <a:custGeom>
            <a:rect b="b" l="l" r="r" t="t"/>
            <a:pathLst>
              <a:path extrusionOk="0" h="579754" w="120000">
                <a:moveTo>
                  <a:pt x="0" y="579661"/>
                </a:moveTo>
                <a:lnTo>
                  <a:pt x="0" y="0"/>
                </a:lnTo>
              </a:path>
            </a:pathLst>
          </a:custGeom>
          <a:noFill/>
          <a:ln cap="flat" cmpd="sng" w="41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7" name="Google Shape;727;p51"/>
          <p:cNvSpPr/>
          <p:nvPr/>
        </p:nvSpPr>
        <p:spPr>
          <a:xfrm>
            <a:off x="4795714" y="4667222"/>
            <a:ext cx="0" cy="280035"/>
          </a:xfrm>
          <a:custGeom>
            <a:rect b="b" l="l" r="r" t="t"/>
            <a:pathLst>
              <a:path extrusionOk="0" h="280035" w="120000">
                <a:moveTo>
                  <a:pt x="0" y="0"/>
                </a:moveTo>
                <a:lnTo>
                  <a:pt x="0" y="279479"/>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8" name="Google Shape;728;p51"/>
          <p:cNvSpPr/>
          <p:nvPr/>
        </p:nvSpPr>
        <p:spPr>
          <a:xfrm>
            <a:off x="4795714" y="5112318"/>
            <a:ext cx="0" cy="114300"/>
          </a:xfrm>
          <a:custGeom>
            <a:rect b="b" l="l" r="r" t="t"/>
            <a:pathLst>
              <a:path extrusionOk="0" h="114300" w="120000">
                <a:moveTo>
                  <a:pt x="0" y="0"/>
                </a:moveTo>
                <a:lnTo>
                  <a:pt x="0" y="113862"/>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9" name="Google Shape;729;p51"/>
          <p:cNvSpPr/>
          <p:nvPr/>
        </p:nvSpPr>
        <p:spPr>
          <a:xfrm>
            <a:off x="4795714" y="2452084"/>
            <a:ext cx="0" cy="559435"/>
          </a:xfrm>
          <a:custGeom>
            <a:rect b="b" l="l" r="r" t="t"/>
            <a:pathLst>
              <a:path extrusionOk="0" h="559435" w="120000">
                <a:moveTo>
                  <a:pt x="0" y="558960"/>
                </a:moveTo>
                <a:lnTo>
                  <a:pt x="0" y="0"/>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0" name="Google Shape;730;p51"/>
          <p:cNvSpPr/>
          <p:nvPr/>
        </p:nvSpPr>
        <p:spPr>
          <a:xfrm>
            <a:off x="5033639" y="5785141"/>
            <a:ext cx="0" cy="269240"/>
          </a:xfrm>
          <a:custGeom>
            <a:rect b="b" l="l" r="r" t="t"/>
            <a:pathLst>
              <a:path extrusionOk="0" h="269239" w="120000">
                <a:moveTo>
                  <a:pt x="0" y="0"/>
                </a:moveTo>
                <a:lnTo>
                  <a:pt x="0" y="269128"/>
                </a:lnTo>
              </a:path>
            </a:pathLst>
          </a:custGeom>
          <a:noFill/>
          <a:ln cap="flat" cmpd="sng" w="9525">
            <a:solidFill>
              <a:srgbClr val="C1C1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1" name="Google Shape;731;p51"/>
          <p:cNvSpPr/>
          <p:nvPr/>
        </p:nvSpPr>
        <p:spPr>
          <a:xfrm>
            <a:off x="5033639" y="6219887"/>
            <a:ext cx="0" cy="41910"/>
          </a:xfrm>
          <a:custGeom>
            <a:rect b="b" l="l" r="r" t="t"/>
            <a:pathLst>
              <a:path extrusionOk="0" h="41910" w="120000">
                <a:moveTo>
                  <a:pt x="0" y="0"/>
                </a:moveTo>
                <a:lnTo>
                  <a:pt x="0" y="41403"/>
                </a:lnTo>
              </a:path>
            </a:pathLst>
          </a:custGeom>
          <a:noFill/>
          <a:ln cap="flat" cmpd="sng" w="9525">
            <a:solidFill>
              <a:srgbClr val="C1C1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2" name="Google Shape;732;p51"/>
          <p:cNvSpPr/>
          <p:nvPr/>
        </p:nvSpPr>
        <p:spPr>
          <a:xfrm>
            <a:off x="5033639" y="4687922"/>
            <a:ext cx="0" cy="264160"/>
          </a:xfrm>
          <a:custGeom>
            <a:rect b="b" l="l" r="r" t="t"/>
            <a:pathLst>
              <a:path extrusionOk="0" h="264160" w="120000">
                <a:moveTo>
                  <a:pt x="0" y="0"/>
                </a:moveTo>
                <a:lnTo>
                  <a:pt x="0" y="263954"/>
                </a:lnTo>
              </a:path>
            </a:pathLst>
          </a:custGeom>
          <a:noFill/>
          <a:ln cap="flat" cmpd="sng" w="10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Google Shape;733;p51"/>
          <p:cNvSpPr/>
          <p:nvPr/>
        </p:nvSpPr>
        <p:spPr>
          <a:xfrm>
            <a:off x="5033639" y="5107144"/>
            <a:ext cx="0" cy="140335"/>
          </a:xfrm>
          <a:custGeom>
            <a:rect b="b" l="l" r="r" t="t"/>
            <a:pathLst>
              <a:path extrusionOk="0" h="140335" w="120000">
                <a:moveTo>
                  <a:pt x="0" y="0"/>
                </a:moveTo>
                <a:lnTo>
                  <a:pt x="0" y="139739"/>
                </a:lnTo>
              </a:path>
            </a:pathLst>
          </a:custGeom>
          <a:noFill/>
          <a:ln cap="flat" cmpd="sng" w="10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4" name="Google Shape;734;p51"/>
          <p:cNvSpPr/>
          <p:nvPr/>
        </p:nvSpPr>
        <p:spPr>
          <a:xfrm>
            <a:off x="5033639" y="3570004"/>
            <a:ext cx="0" cy="579755"/>
          </a:xfrm>
          <a:custGeom>
            <a:rect b="b" l="l" r="r" t="t"/>
            <a:pathLst>
              <a:path extrusionOk="0" h="579754" w="120000">
                <a:moveTo>
                  <a:pt x="0" y="579661"/>
                </a:moveTo>
                <a:lnTo>
                  <a:pt x="0" y="0"/>
                </a:lnTo>
              </a:path>
            </a:pathLst>
          </a:custGeom>
          <a:noFill/>
          <a:ln cap="flat" cmpd="sng" w="10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5" name="Google Shape;735;p51"/>
          <p:cNvSpPr/>
          <p:nvPr/>
        </p:nvSpPr>
        <p:spPr>
          <a:xfrm>
            <a:off x="5033639" y="2472785"/>
            <a:ext cx="0" cy="579755"/>
          </a:xfrm>
          <a:custGeom>
            <a:rect b="b" l="l" r="r" t="t"/>
            <a:pathLst>
              <a:path extrusionOk="0" h="579755" w="120000">
                <a:moveTo>
                  <a:pt x="0" y="579662"/>
                </a:moveTo>
                <a:lnTo>
                  <a:pt x="0" y="0"/>
                </a:lnTo>
              </a:path>
            </a:pathLst>
          </a:custGeom>
          <a:noFill/>
          <a:ln cap="flat" cmpd="sng" w="10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6" name="Google Shape;736;p51"/>
          <p:cNvSpPr/>
          <p:nvPr/>
        </p:nvSpPr>
        <p:spPr>
          <a:xfrm>
            <a:off x="5892240" y="3559653"/>
            <a:ext cx="0" cy="579755"/>
          </a:xfrm>
          <a:custGeom>
            <a:rect b="b" l="l" r="r" t="t"/>
            <a:pathLst>
              <a:path extrusionOk="0" h="579754" w="120000">
                <a:moveTo>
                  <a:pt x="0" y="579661"/>
                </a:moveTo>
                <a:lnTo>
                  <a:pt x="0" y="0"/>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7" name="Google Shape;737;p51"/>
          <p:cNvSpPr/>
          <p:nvPr/>
        </p:nvSpPr>
        <p:spPr>
          <a:xfrm>
            <a:off x="5892240" y="5785141"/>
            <a:ext cx="0" cy="269240"/>
          </a:xfrm>
          <a:custGeom>
            <a:rect b="b" l="l" r="r" t="t"/>
            <a:pathLst>
              <a:path extrusionOk="0" h="269239" w="120000">
                <a:moveTo>
                  <a:pt x="0" y="0"/>
                </a:moveTo>
                <a:lnTo>
                  <a:pt x="0" y="269128"/>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8" name="Google Shape;738;p51"/>
          <p:cNvSpPr/>
          <p:nvPr/>
        </p:nvSpPr>
        <p:spPr>
          <a:xfrm>
            <a:off x="5892240" y="6219887"/>
            <a:ext cx="0" cy="134620"/>
          </a:xfrm>
          <a:custGeom>
            <a:rect b="b" l="l" r="r" t="t"/>
            <a:pathLst>
              <a:path extrusionOk="0" h="134620" w="120000">
                <a:moveTo>
                  <a:pt x="0" y="0"/>
                </a:moveTo>
                <a:lnTo>
                  <a:pt x="0" y="134563"/>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9" name="Google Shape;739;p51"/>
          <p:cNvSpPr/>
          <p:nvPr/>
        </p:nvSpPr>
        <p:spPr>
          <a:xfrm>
            <a:off x="5892240" y="4677572"/>
            <a:ext cx="0" cy="274320"/>
          </a:xfrm>
          <a:custGeom>
            <a:rect b="b" l="l" r="r" t="t"/>
            <a:pathLst>
              <a:path extrusionOk="0" h="274320" w="120000">
                <a:moveTo>
                  <a:pt x="0" y="0"/>
                </a:moveTo>
                <a:lnTo>
                  <a:pt x="0" y="274304"/>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0" name="Google Shape;740;p51"/>
          <p:cNvSpPr/>
          <p:nvPr/>
        </p:nvSpPr>
        <p:spPr>
          <a:xfrm>
            <a:off x="5892240" y="5107144"/>
            <a:ext cx="0" cy="129539"/>
          </a:xfrm>
          <a:custGeom>
            <a:rect b="b" l="l" r="r" t="t"/>
            <a:pathLst>
              <a:path extrusionOk="0" h="129539" w="120000">
                <a:moveTo>
                  <a:pt x="0" y="0"/>
                </a:moveTo>
                <a:lnTo>
                  <a:pt x="0" y="129388"/>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1" name="Google Shape;741;p51"/>
          <p:cNvSpPr/>
          <p:nvPr/>
        </p:nvSpPr>
        <p:spPr>
          <a:xfrm>
            <a:off x="5881895" y="2462435"/>
            <a:ext cx="0" cy="559435"/>
          </a:xfrm>
          <a:custGeom>
            <a:rect b="b" l="l" r="r" t="t"/>
            <a:pathLst>
              <a:path extrusionOk="0" h="559435" w="120000">
                <a:moveTo>
                  <a:pt x="0" y="558960"/>
                </a:moveTo>
                <a:lnTo>
                  <a:pt x="0" y="0"/>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2" name="Google Shape;742;p51"/>
          <p:cNvSpPr/>
          <p:nvPr/>
        </p:nvSpPr>
        <p:spPr>
          <a:xfrm>
            <a:off x="6130165" y="3559653"/>
            <a:ext cx="0" cy="280035"/>
          </a:xfrm>
          <a:custGeom>
            <a:rect b="b" l="l" r="r" t="t"/>
            <a:pathLst>
              <a:path extrusionOk="0" h="280035" w="120000">
                <a:moveTo>
                  <a:pt x="0" y="0"/>
                </a:moveTo>
                <a:lnTo>
                  <a:pt x="0" y="279479"/>
                </a:lnTo>
              </a:path>
            </a:pathLst>
          </a:custGeom>
          <a:noFill/>
          <a:ln cap="flat" cmpd="sng" w="20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3" name="Google Shape;743;p51"/>
          <p:cNvSpPr/>
          <p:nvPr/>
        </p:nvSpPr>
        <p:spPr>
          <a:xfrm>
            <a:off x="6130165" y="4004750"/>
            <a:ext cx="0" cy="134620"/>
          </a:xfrm>
          <a:custGeom>
            <a:rect b="b" l="l" r="r" t="t"/>
            <a:pathLst>
              <a:path extrusionOk="0" h="134620" w="120000">
                <a:moveTo>
                  <a:pt x="0" y="0"/>
                </a:moveTo>
                <a:lnTo>
                  <a:pt x="0" y="134563"/>
                </a:lnTo>
              </a:path>
            </a:pathLst>
          </a:custGeom>
          <a:noFill/>
          <a:ln cap="flat" cmpd="sng" w="20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4" name="Google Shape;744;p51"/>
          <p:cNvSpPr/>
          <p:nvPr/>
        </p:nvSpPr>
        <p:spPr>
          <a:xfrm>
            <a:off x="6130165" y="5774791"/>
            <a:ext cx="0" cy="579755"/>
          </a:xfrm>
          <a:custGeom>
            <a:rect b="b" l="l" r="r" t="t"/>
            <a:pathLst>
              <a:path extrusionOk="0" h="579754" w="120000">
                <a:moveTo>
                  <a:pt x="0" y="579661"/>
                </a:moveTo>
                <a:lnTo>
                  <a:pt x="0" y="0"/>
                </a:lnTo>
              </a:path>
            </a:pathLst>
          </a:custGeom>
          <a:noFill/>
          <a:ln cap="flat" cmpd="sng" w="10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5" name="Google Shape;745;p51"/>
          <p:cNvSpPr/>
          <p:nvPr/>
        </p:nvSpPr>
        <p:spPr>
          <a:xfrm>
            <a:off x="6130165" y="4687922"/>
            <a:ext cx="0" cy="269240"/>
          </a:xfrm>
          <a:custGeom>
            <a:rect b="b" l="l" r="r" t="t"/>
            <a:pathLst>
              <a:path extrusionOk="0" h="269239" w="120000">
                <a:moveTo>
                  <a:pt x="0" y="0"/>
                </a:moveTo>
                <a:lnTo>
                  <a:pt x="0" y="269129"/>
                </a:lnTo>
              </a:path>
            </a:pathLst>
          </a:custGeom>
          <a:noFill/>
          <a:ln cap="flat" cmpd="sng" w="10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6" name="Google Shape;746;p51"/>
          <p:cNvSpPr/>
          <p:nvPr/>
        </p:nvSpPr>
        <p:spPr>
          <a:xfrm>
            <a:off x="6130165" y="5122670"/>
            <a:ext cx="0" cy="114300"/>
          </a:xfrm>
          <a:custGeom>
            <a:rect b="b" l="l" r="r" t="t"/>
            <a:pathLst>
              <a:path extrusionOk="0" h="114300" w="120000">
                <a:moveTo>
                  <a:pt x="0" y="0"/>
                </a:moveTo>
                <a:lnTo>
                  <a:pt x="0" y="113861"/>
                </a:lnTo>
              </a:path>
            </a:pathLst>
          </a:custGeom>
          <a:noFill/>
          <a:ln cap="flat" cmpd="sng" w="10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7" name="Google Shape;747;p51"/>
          <p:cNvSpPr/>
          <p:nvPr/>
        </p:nvSpPr>
        <p:spPr>
          <a:xfrm>
            <a:off x="6999111" y="3549302"/>
            <a:ext cx="0" cy="290195"/>
          </a:xfrm>
          <a:custGeom>
            <a:rect b="b" l="l" r="r" t="t"/>
            <a:pathLst>
              <a:path extrusionOk="0" h="290195" w="120000">
                <a:moveTo>
                  <a:pt x="0" y="0"/>
                </a:moveTo>
                <a:lnTo>
                  <a:pt x="0" y="289831"/>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8" name="Google Shape;748;p51"/>
          <p:cNvSpPr/>
          <p:nvPr/>
        </p:nvSpPr>
        <p:spPr>
          <a:xfrm>
            <a:off x="6999111" y="4004750"/>
            <a:ext cx="0" cy="124460"/>
          </a:xfrm>
          <a:custGeom>
            <a:rect b="b" l="l" r="r" t="t"/>
            <a:pathLst>
              <a:path extrusionOk="0" h="124460" w="120000">
                <a:moveTo>
                  <a:pt x="0" y="0"/>
                </a:moveTo>
                <a:lnTo>
                  <a:pt x="0" y="124212"/>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9" name="Google Shape;749;p51"/>
          <p:cNvSpPr/>
          <p:nvPr/>
        </p:nvSpPr>
        <p:spPr>
          <a:xfrm>
            <a:off x="7009456" y="5785141"/>
            <a:ext cx="0" cy="538480"/>
          </a:xfrm>
          <a:custGeom>
            <a:rect b="b" l="l" r="r" t="t"/>
            <a:pathLst>
              <a:path extrusionOk="0" h="538479" w="120000">
                <a:moveTo>
                  <a:pt x="0" y="538257"/>
                </a:moveTo>
                <a:lnTo>
                  <a:pt x="0" y="0"/>
                </a:lnTo>
              </a:path>
            </a:pathLst>
          </a:custGeom>
          <a:noFill/>
          <a:ln cap="flat" cmpd="sng" w="41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0" name="Google Shape;750;p51"/>
          <p:cNvSpPr/>
          <p:nvPr/>
        </p:nvSpPr>
        <p:spPr>
          <a:xfrm>
            <a:off x="7009456" y="4687922"/>
            <a:ext cx="0" cy="269240"/>
          </a:xfrm>
          <a:custGeom>
            <a:rect b="b" l="l" r="r" t="t"/>
            <a:pathLst>
              <a:path extrusionOk="0" h="269239" w="120000">
                <a:moveTo>
                  <a:pt x="0" y="0"/>
                </a:moveTo>
                <a:lnTo>
                  <a:pt x="0" y="269129"/>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1" name="Google Shape;751;p51"/>
          <p:cNvSpPr/>
          <p:nvPr/>
        </p:nvSpPr>
        <p:spPr>
          <a:xfrm>
            <a:off x="7009456" y="5122670"/>
            <a:ext cx="0" cy="124460"/>
          </a:xfrm>
          <a:custGeom>
            <a:rect b="b" l="l" r="r" t="t"/>
            <a:pathLst>
              <a:path extrusionOk="0" h="124460" w="120000">
                <a:moveTo>
                  <a:pt x="0" y="0"/>
                </a:moveTo>
                <a:lnTo>
                  <a:pt x="0" y="124212"/>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2" name="Google Shape;752;p51"/>
          <p:cNvSpPr/>
          <p:nvPr/>
        </p:nvSpPr>
        <p:spPr>
          <a:xfrm>
            <a:off x="7226693" y="3549302"/>
            <a:ext cx="0" cy="300355"/>
          </a:xfrm>
          <a:custGeom>
            <a:rect b="b" l="l" r="r" t="t"/>
            <a:pathLst>
              <a:path extrusionOk="0" h="300354" w="120000">
                <a:moveTo>
                  <a:pt x="0" y="0"/>
                </a:moveTo>
                <a:lnTo>
                  <a:pt x="0" y="300182"/>
                </a:lnTo>
              </a:path>
            </a:pathLst>
          </a:custGeom>
          <a:noFill/>
          <a:ln cap="flat" cmpd="sng" w="20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3" name="Google Shape;753;p51"/>
          <p:cNvSpPr/>
          <p:nvPr/>
        </p:nvSpPr>
        <p:spPr>
          <a:xfrm>
            <a:off x="7226693" y="4015101"/>
            <a:ext cx="0" cy="114300"/>
          </a:xfrm>
          <a:custGeom>
            <a:rect b="b" l="l" r="r" t="t"/>
            <a:pathLst>
              <a:path extrusionOk="0" h="114300" w="120000">
                <a:moveTo>
                  <a:pt x="0" y="0"/>
                </a:moveTo>
                <a:lnTo>
                  <a:pt x="0" y="113861"/>
                </a:lnTo>
              </a:path>
            </a:pathLst>
          </a:custGeom>
          <a:noFill/>
          <a:ln cap="flat" cmpd="sng" w="20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4" name="Google Shape;754;p51"/>
          <p:cNvSpPr/>
          <p:nvPr/>
        </p:nvSpPr>
        <p:spPr>
          <a:xfrm>
            <a:off x="7237036" y="5805842"/>
            <a:ext cx="0" cy="538480"/>
          </a:xfrm>
          <a:custGeom>
            <a:rect b="b" l="l" r="r" t="t"/>
            <a:pathLst>
              <a:path extrusionOk="0" h="538479" w="120000">
                <a:moveTo>
                  <a:pt x="0" y="538257"/>
                </a:moveTo>
                <a:lnTo>
                  <a:pt x="0" y="0"/>
                </a:lnTo>
              </a:path>
            </a:pathLst>
          </a:custGeom>
          <a:noFill/>
          <a:ln cap="flat" cmpd="sng" w="20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5" name="Google Shape;755;p51"/>
          <p:cNvSpPr/>
          <p:nvPr/>
        </p:nvSpPr>
        <p:spPr>
          <a:xfrm>
            <a:off x="7237036" y="4687923"/>
            <a:ext cx="0" cy="559435"/>
          </a:xfrm>
          <a:custGeom>
            <a:rect b="b" l="l" r="r" t="t"/>
            <a:pathLst>
              <a:path extrusionOk="0" h="559435" w="120000">
                <a:moveTo>
                  <a:pt x="0" y="558960"/>
                </a:moveTo>
                <a:lnTo>
                  <a:pt x="0" y="0"/>
                </a:lnTo>
              </a:path>
            </a:pathLst>
          </a:custGeom>
          <a:noFill/>
          <a:ln cap="flat" cmpd="sng" w="10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6" name="Google Shape;756;p51"/>
          <p:cNvSpPr/>
          <p:nvPr/>
        </p:nvSpPr>
        <p:spPr>
          <a:xfrm>
            <a:off x="7226693" y="1354866"/>
            <a:ext cx="0" cy="280035"/>
          </a:xfrm>
          <a:custGeom>
            <a:rect b="b" l="l" r="r" t="t"/>
            <a:pathLst>
              <a:path extrusionOk="0" h="280035" w="120000">
                <a:moveTo>
                  <a:pt x="0" y="0"/>
                </a:moveTo>
                <a:lnTo>
                  <a:pt x="0" y="279480"/>
                </a:lnTo>
              </a:path>
            </a:pathLst>
          </a:custGeom>
          <a:noFill/>
          <a:ln cap="flat" cmpd="sng" w="20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7" name="Google Shape;757;p51"/>
          <p:cNvSpPr/>
          <p:nvPr/>
        </p:nvSpPr>
        <p:spPr>
          <a:xfrm>
            <a:off x="7226693" y="1799963"/>
            <a:ext cx="0" cy="114300"/>
          </a:xfrm>
          <a:custGeom>
            <a:rect b="b" l="l" r="r" t="t"/>
            <a:pathLst>
              <a:path extrusionOk="0" h="114300" w="120000">
                <a:moveTo>
                  <a:pt x="0" y="0"/>
                </a:moveTo>
                <a:lnTo>
                  <a:pt x="0" y="113862"/>
                </a:lnTo>
              </a:path>
            </a:pathLst>
          </a:custGeom>
          <a:noFill/>
          <a:ln cap="flat" cmpd="sng" w="20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8" name="Google Shape;758;p51"/>
          <p:cNvSpPr/>
          <p:nvPr/>
        </p:nvSpPr>
        <p:spPr>
          <a:xfrm>
            <a:off x="8126671" y="5805843"/>
            <a:ext cx="0" cy="579755"/>
          </a:xfrm>
          <a:custGeom>
            <a:rect b="b" l="l" r="r" t="t"/>
            <a:pathLst>
              <a:path extrusionOk="0" h="579754" w="120000">
                <a:moveTo>
                  <a:pt x="0" y="579662"/>
                </a:moveTo>
                <a:lnTo>
                  <a:pt x="0" y="0"/>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9" name="Google Shape;759;p51"/>
          <p:cNvSpPr/>
          <p:nvPr/>
        </p:nvSpPr>
        <p:spPr>
          <a:xfrm>
            <a:off x="8116327" y="4687923"/>
            <a:ext cx="0" cy="290195"/>
          </a:xfrm>
          <a:custGeom>
            <a:rect b="b" l="l" r="r" t="t"/>
            <a:pathLst>
              <a:path extrusionOk="0" h="290195" w="120000">
                <a:moveTo>
                  <a:pt x="0" y="0"/>
                </a:moveTo>
                <a:lnTo>
                  <a:pt x="0" y="289830"/>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0" name="Google Shape;760;p51"/>
          <p:cNvSpPr/>
          <p:nvPr/>
        </p:nvSpPr>
        <p:spPr>
          <a:xfrm>
            <a:off x="8116327" y="5122670"/>
            <a:ext cx="0" cy="145415"/>
          </a:xfrm>
          <a:custGeom>
            <a:rect b="b" l="l" r="r" t="t"/>
            <a:pathLst>
              <a:path extrusionOk="0" h="145414" w="120000">
                <a:moveTo>
                  <a:pt x="0" y="0"/>
                </a:moveTo>
                <a:lnTo>
                  <a:pt x="0" y="144916"/>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1" name="Google Shape;761;p51"/>
          <p:cNvSpPr/>
          <p:nvPr/>
        </p:nvSpPr>
        <p:spPr>
          <a:xfrm>
            <a:off x="8116327" y="3570004"/>
            <a:ext cx="0" cy="280035"/>
          </a:xfrm>
          <a:custGeom>
            <a:rect b="b" l="l" r="r" t="t"/>
            <a:pathLst>
              <a:path extrusionOk="0" h="280035" w="120000">
                <a:moveTo>
                  <a:pt x="0" y="0"/>
                </a:moveTo>
                <a:lnTo>
                  <a:pt x="0" y="279479"/>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2" name="Google Shape;762;p51"/>
          <p:cNvSpPr/>
          <p:nvPr/>
        </p:nvSpPr>
        <p:spPr>
          <a:xfrm>
            <a:off x="8116327" y="4015101"/>
            <a:ext cx="0" cy="134620"/>
          </a:xfrm>
          <a:custGeom>
            <a:rect b="b" l="l" r="r" t="t"/>
            <a:pathLst>
              <a:path extrusionOk="0" h="134620" w="120000">
                <a:moveTo>
                  <a:pt x="0" y="0"/>
                </a:moveTo>
                <a:lnTo>
                  <a:pt x="0" y="134563"/>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3" name="Google Shape;763;p51"/>
          <p:cNvSpPr/>
          <p:nvPr/>
        </p:nvSpPr>
        <p:spPr>
          <a:xfrm>
            <a:off x="8105982" y="2472785"/>
            <a:ext cx="0" cy="233045"/>
          </a:xfrm>
          <a:custGeom>
            <a:rect b="b" l="l" r="r" t="t"/>
            <a:pathLst>
              <a:path extrusionOk="0" h="233044" w="120000">
                <a:moveTo>
                  <a:pt x="0" y="0"/>
                </a:moveTo>
                <a:lnTo>
                  <a:pt x="0" y="232900"/>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4" name="Google Shape;764;p51"/>
          <p:cNvSpPr/>
          <p:nvPr/>
        </p:nvSpPr>
        <p:spPr>
          <a:xfrm>
            <a:off x="8105982" y="2881655"/>
            <a:ext cx="0" cy="170815"/>
          </a:xfrm>
          <a:custGeom>
            <a:rect b="b" l="l" r="r" t="t"/>
            <a:pathLst>
              <a:path extrusionOk="0" h="170814" w="120000">
                <a:moveTo>
                  <a:pt x="0" y="0"/>
                </a:moveTo>
                <a:lnTo>
                  <a:pt x="0" y="170793"/>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5" name="Google Shape;765;p51"/>
          <p:cNvSpPr/>
          <p:nvPr/>
        </p:nvSpPr>
        <p:spPr>
          <a:xfrm>
            <a:off x="8095637" y="1375568"/>
            <a:ext cx="0" cy="259079"/>
          </a:xfrm>
          <a:custGeom>
            <a:rect b="b" l="l" r="r" t="t"/>
            <a:pathLst>
              <a:path extrusionOk="0" h="259080" w="120000">
                <a:moveTo>
                  <a:pt x="0" y="0"/>
                </a:moveTo>
                <a:lnTo>
                  <a:pt x="0" y="258777"/>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6" name="Google Shape;766;p51"/>
          <p:cNvSpPr/>
          <p:nvPr/>
        </p:nvSpPr>
        <p:spPr>
          <a:xfrm>
            <a:off x="8095637" y="1799963"/>
            <a:ext cx="0" cy="134620"/>
          </a:xfrm>
          <a:custGeom>
            <a:rect b="b" l="l" r="r" t="t"/>
            <a:pathLst>
              <a:path extrusionOk="0" h="134619" w="120000">
                <a:moveTo>
                  <a:pt x="0" y="0"/>
                </a:moveTo>
                <a:lnTo>
                  <a:pt x="0" y="134564"/>
                </a:lnTo>
              </a:path>
            </a:pathLst>
          </a:custGeom>
          <a:noFill/>
          <a:ln cap="flat" cmpd="sng" w="31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7" name="Google Shape;767;p51"/>
          <p:cNvSpPr/>
          <p:nvPr/>
        </p:nvSpPr>
        <p:spPr>
          <a:xfrm>
            <a:off x="8571488" y="1292759"/>
            <a:ext cx="0" cy="5330825"/>
          </a:xfrm>
          <a:custGeom>
            <a:rect b="b" l="l" r="r" t="t"/>
            <a:pathLst>
              <a:path extrusionOk="0" h="5330825" w="120000">
                <a:moveTo>
                  <a:pt x="0" y="5330821"/>
                </a:moveTo>
                <a:lnTo>
                  <a:pt x="0" y="0"/>
                </a:lnTo>
              </a:path>
            </a:pathLst>
          </a:custGeom>
          <a:noFill/>
          <a:ln cap="flat" cmpd="sng" w="20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8" name="Google Shape;768;p51"/>
          <p:cNvSpPr/>
          <p:nvPr/>
        </p:nvSpPr>
        <p:spPr>
          <a:xfrm>
            <a:off x="7195658" y="1396269"/>
            <a:ext cx="931544" cy="0"/>
          </a:xfrm>
          <a:custGeom>
            <a:rect b="b" l="l" r="r" t="t"/>
            <a:pathLst>
              <a:path extrusionOk="0" h="120000" w="931545">
                <a:moveTo>
                  <a:pt x="0" y="0"/>
                </a:moveTo>
                <a:lnTo>
                  <a:pt x="931012" y="0"/>
                </a:lnTo>
              </a:path>
            </a:pathLst>
          </a:custGeom>
          <a:noFill/>
          <a:ln cap="flat" cmpd="sng" w="31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9" name="Google Shape;769;p51"/>
          <p:cNvSpPr/>
          <p:nvPr/>
        </p:nvSpPr>
        <p:spPr>
          <a:xfrm>
            <a:off x="7195658" y="1634346"/>
            <a:ext cx="931544" cy="165735"/>
          </a:xfrm>
          <a:custGeom>
            <a:rect b="b" l="l" r="r" t="t"/>
            <a:pathLst>
              <a:path extrusionOk="0" h="165735" w="931545">
                <a:moveTo>
                  <a:pt x="0" y="0"/>
                </a:moveTo>
                <a:lnTo>
                  <a:pt x="931013" y="0"/>
                </a:lnTo>
                <a:lnTo>
                  <a:pt x="931013" y="165617"/>
                </a:lnTo>
                <a:lnTo>
                  <a:pt x="0" y="165617"/>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0" name="Google Shape;770;p51"/>
          <p:cNvSpPr/>
          <p:nvPr/>
        </p:nvSpPr>
        <p:spPr>
          <a:xfrm>
            <a:off x="3194120" y="2503838"/>
            <a:ext cx="556895" cy="0"/>
          </a:xfrm>
          <a:custGeom>
            <a:rect b="b" l="l" r="r" t="t"/>
            <a:pathLst>
              <a:path extrusionOk="0" h="120000" w="556894">
                <a:moveTo>
                  <a:pt x="0" y="0"/>
                </a:moveTo>
                <a:lnTo>
                  <a:pt x="556791" y="0"/>
                </a:lnTo>
              </a:path>
            </a:pathLst>
          </a:custGeom>
          <a:noFill/>
          <a:ln cap="flat" cmpd="sng" w="31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1" name="Google Shape;771;p51"/>
          <p:cNvSpPr/>
          <p:nvPr/>
        </p:nvSpPr>
        <p:spPr>
          <a:xfrm>
            <a:off x="2819898" y="2503838"/>
            <a:ext cx="95250" cy="0"/>
          </a:xfrm>
          <a:custGeom>
            <a:rect b="b" l="l" r="r" t="t"/>
            <a:pathLst>
              <a:path extrusionOk="0" h="120000" w="95250">
                <a:moveTo>
                  <a:pt x="0" y="0"/>
                </a:moveTo>
                <a:lnTo>
                  <a:pt x="94916" y="0"/>
                </a:lnTo>
              </a:path>
            </a:pathLst>
          </a:custGeom>
          <a:noFill/>
          <a:ln cap="flat" cmpd="sng" w="31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2" name="Google Shape;772;p51"/>
          <p:cNvSpPr/>
          <p:nvPr/>
        </p:nvSpPr>
        <p:spPr>
          <a:xfrm>
            <a:off x="4288024" y="2493487"/>
            <a:ext cx="539115" cy="0"/>
          </a:xfrm>
          <a:custGeom>
            <a:rect b="b" l="l" r="r" t="t"/>
            <a:pathLst>
              <a:path extrusionOk="0" h="120000" w="539114">
                <a:moveTo>
                  <a:pt x="0" y="0"/>
                </a:moveTo>
                <a:lnTo>
                  <a:pt x="538725" y="0"/>
                </a:lnTo>
              </a:path>
            </a:pathLst>
          </a:custGeom>
          <a:noFill/>
          <a:ln cap="flat" cmpd="sng" w="31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3" name="Google Shape;773;p51"/>
          <p:cNvSpPr/>
          <p:nvPr/>
        </p:nvSpPr>
        <p:spPr>
          <a:xfrm>
            <a:off x="3916423" y="2493487"/>
            <a:ext cx="82550" cy="0"/>
          </a:xfrm>
          <a:custGeom>
            <a:rect b="b" l="l" r="r" t="t"/>
            <a:pathLst>
              <a:path extrusionOk="0" h="120000" w="82550">
                <a:moveTo>
                  <a:pt x="0" y="0"/>
                </a:moveTo>
                <a:lnTo>
                  <a:pt x="81950" y="0"/>
                </a:lnTo>
              </a:path>
            </a:pathLst>
          </a:custGeom>
          <a:noFill/>
          <a:ln cap="flat" cmpd="sng" w="31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4" name="Google Shape;774;p51"/>
          <p:cNvSpPr/>
          <p:nvPr/>
        </p:nvSpPr>
        <p:spPr>
          <a:xfrm>
            <a:off x="5012951" y="2493487"/>
            <a:ext cx="910590" cy="0"/>
          </a:xfrm>
          <a:custGeom>
            <a:rect b="b" l="l" r="r" t="t"/>
            <a:pathLst>
              <a:path extrusionOk="0" h="120000" w="910589">
                <a:moveTo>
                  <a:pt x="0" y="0"/>
                </a:moveTo>
                <a:lnTo>
                  <a:pt x="910323" y="0"/>
                </a:lnTo>
              </a:path>
            </a:pathLst>
          </a:custGeom>
          <a:noFill/>
          <a:ln cap="flat" cmpd="sng" w="31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5" name="Google Shape;775;p51"/>
          <p:cNvSpPr/>
          <p:nvPr/>
        </p:nvSpPr>
        <p:spPr>
          <a:xfrm>
            <a:off x="7599098" y="2493487"/>
            <a:ext cx="538480" cy="0"/>
          </a:xfrm>
          <a:custGeom>
            <a:rect b="b" l="l" r="r" t="t"/>
            <a:pathLst>
              <a:path extrusionOk="0" h="120000" w="538479">
                <a:moveTo>
                  <a:pt x="0" y="0"/>
                </a:moveTo>
                <a:lnTo>
                  <a:pt x="537918" y="0"/>
                </a:lnTo>
              </a:path>
            </a:pathLst>
          </a:custGeom>
          <a:noFill/>
          <a:ln cap="flat" cmpd="sng" w="20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6" name="Google Shape;776;p51"/>
          <p:cNvSpPr/>
          <p:nvPr/>
        </p:nvSpPr>
        <p:spPr>
          <a:xfrm>
            <a:off x="7599098" y="2705685"/>
            <a:ext cx="538480" cy="176530"/>
          </a:xfrm>
          <a:custGeom>
            <a:rect b="b" l="l" r="r" t="t"/>
            <a:pathLst>
              <a:path extrusionOk="0" h="176530" w="538479">
                <a:moveTo>
                  <a:pt x="0" y="175968"/>
                </a:moveTo>
                <a:lnTo>
                  <a:pt x="537918" y="175968"/>
                </a:lnTo>
                <a:lnTo>
                  <a:pt x="537918" y="0"/>
                </a:lnTo>
                <a:lnTo>
                  <a:pt x="0" y="0"/>
                </a:lnTo>
                <a:lnTo>
                  <a:pt x="0" y="17596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7" name="Google Shape;777;p51"/>
          <p:cNvSpPr/>
          <p:nvPr/>
        </p:nvSpPr>
        <p:spPr>
          <a:xfrm>
            <a:off x="3194119" y="3601056"/>
            <a:ext cx="546735" cy="0"/>
          </a:xfrm>
          <a:custGeom>
            <a:rect b="b" l="l" r="r" t="t"/>
            <a:pathLst>
              <a:path extrusionOk="0" h="120000" w="546735">
                <a:moveTo>
                  <a:pt x="0" y="0"/>
                </a:moveTo>
                <a:lnTo>
                  <a:pt x="546447" y="0"/>
                </a:lnTo>
              </a:path>
            </a:pathLst>
          </a:custGeom>
          <a:noFill/>
          <a:ln cap="flat" cmpd="sng" w="103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8" name="Google Shape;778;p51"/>
          <p:cNvSpPr/>
          <p:nvPr/>
        </p:nvSpPr>
        <p:spPr>
          <a:xfrm>
            <a:off x="2809554" y="3601056"/>
            <a:ext cx="116205" cy="0"/>
          </a:xfrm>
          <a:custGeom>
            <a:rect b="b" l="l" r="r" t="t"/>
            <a:pathLst>
              <a:path extrusionOk="0" h="120000" w="116205">
                <a:moveTo>
                  <a:pt x="0" y="0"/>
                </a:moveTo>
                <a:lnTo>
                  <a:pt x="115605" y="0"/>
                </a:lnTo>
              </a:path>
            </a:pathLst>
          </a:custGeom>
          <a:noFill/>
          <a:ln cap="flat" cmpd="sng" w="103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9" name="Google Shape;779;p51"/>
          <p:cNvSpPr/>
          <p:nvPr/>
        </p:nvSpPr>
        <p:spPr>
          <a:xfrm>
            <a:off x="4280301" y="3590704"/>
            <a:ext cx="536575" cy="0"/>
          </a:xfrm>
          <a:custGeom>
            <a:rect b="b" l="l" r="r" t="t"/>
            <a:pathLst>
              <a:path extrusionOk="0" h="120000" w="536575">
                <a:moveTo>
                  <a:pt x="0" y="0"/>
                </a:moveTo>
                <a:lnTo>
                  <a:pt x="536103" y="0"/>
                </a:lnTo>
              </a:path>
            </a:pathLst>
          </a:custGeom>
          <a:noFill/>
          <a:ln cap="flat" cmpd="sng" w="31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0" name="Google Shape;780;p51"/>
          <p:cNvSpPr/>
          <p:nvPr/>
        </p:nvSpPr>
        <p:spPr>
          <a:xfrm>
            <a:off x="3906080" y="3590704"/>
            <a:ext cx="95250" cy="0"/>
          </a:xfrm>
          <a:custGeom>
            <a:rect b="b" l="l" r="r" t="t"/>
            <a:pathLst>
              <a:path extrusionOk="0" h="120000" w="95250">
                <a:moveTo>
                  <a:pt x="0" y="0"/>
                </a:moveTo>
                <a:lnTo>
                  <a:pt x="94915" y="0"/>
                </a:lnTo>
              </a:path>
            </a:pathLst>
          </a:custGeom>
          <a:noFill/>
          <a:ln cap="flat" cmpd="sng" w="31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1" name="Google Shape;781;p51"/>
          <p:cNvSpPr/>
          <p:nvPr/>
        </p:nvSpPr>
        <p:spPr>
          <a:xfrm>
            <a:off x="6088788" y="3590704"/>
            <a:ext cx="941705" cy="0"/>
          </a:xfrm>
          <a:custGeom>
            <a:rect b="b" l="l" r="r" t="t"/>
            <a:pathLst>
              <a:path extrusionOk="0" h="120000" w="941704">
                <a:moveTo>
                  <a:pt x="0" y="0"/>
                </a:moveTo>
                <a:lnTo>
                  <a:pt x="941357" y="0"/>
                </a:lnTo>
              </a:path>
            </a:pathLst>
          </a:custGeom>
          <a:noFill/>
          <a:ln cap="flat" cmpd="sng" w="31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2" name="Google Shape;782;p51"/>
          <p:cNvSpPr/>
          <p:nvPr/>
        </p:nvSpPr>
        <p:spPr>
          <a:xfrm>
            <a:off x="5376828" y="3590704"/>
            <a:ext cx="536575" cy="0"/>
          </a:xfrm>
          <a:custGeom>
            <a:rect b="b" l="l" r="r" t="t"/>
            <a:pathLst>
              <a:path extrusionOk="0" h="120000" w="536575">
                <a:moveTo>
                  <a:pt x="0" y="0"/>
                </a:moveTo>
                <a:lnTo>
                  <a:pt x="536102" y="0"/>
                </a:lnTo>
              </a:path>
            </a:pathLst>
          </a:custGeom>
          <a:noFill/>
          <a:ln cap="flat" cmpd="sng" w="31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3" name="Google Shape;783;p51"/>
          <p:cNvSpPr/>
          <p:nvPr/>
        </p:nvSpPr>
        <p:spPr>
          <a:xfrm>
            <a:off x="5012952" y="3590704"/>
            <a:ext cx="74295" cy="0"/>
          </a:xfrm>
          <a:custGeom>
            <a:rect b="b" l="l" r="r" t="t"/>
            <a:pathLst>
              <a:path extrusionOk="0" h="120000" w="74295">
                <a:moveTo>
                  <a:pt x="0" y="0"/>
                </a:moveTo>
                <a:lnTo>
                  <a:pt x="74227" y="0"/>
                </a:lnTo>
              </a:path>
            </a:pathLst>
          </a:custGeom>
          <a:noFill/>
          <a:ln cap="flat" cmpd="sng" w="31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4" name="Google Shape;784;p51"/>
          <p:cNvSpPr/>
          <p:nvPr/>
        </p:nvSpPr>
        <p:spPr>
          <a:xfrm>
            <a:off x="7195658" y="3590704"/>
            <a:ext cx="931544" cy="0"/>
          </a:xfrm>
          <a:custGeom>
            <a:rect b="b" l="l" r="r" t="t"/>
            <a:pathLst>
              <a:path extrusionOk="0" h="120000" w="931545">
                <a:moveTo>
                  <a:pt x="0" y="0"/>
                </a:moveTo>
                <a:lnTo>
                  <a:pt x="931012" y="0"/>
                </a:lnTo>
              </a:path>
            </a:pathLst>
          </a:custGeom>
          <a:noFill/>
          <a:ln cap="flat" cmpd="sng" w="31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5" name="Google Shape;785;p51"/>
          <p:cNvSpPr/>
          <p:nvPr/>
        </p:nvSpPr>
        <p:spPr>
          <a:xfrm>
            <a:off x="6088788" y="3839133"/>
            <a:ext cx="941705" cy="165735"/>
          </a:xfrm>
          <a:custGeom>
            <a:rect b="b" l="l" r="r" t="t"/>
            <a:pathLst>
              <a:path extrusionOk="0" h="165735" w="941704">
                <a:moveTo>
                  <a:pt x="0" y="0"/>
                </a:moveTo>
                <a:lnTo>
                  <a:pt x="941357" y="0"/>
                </a:lnTo>
                <a:lnTo>
                  <a:pt x="941357" y="165617"/>
                </a:lnTo>
                <a:lnTo>
                  <a:pt x="0" y="165617"/>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6" name="Google Shape;786;p51"/>
          <p:cNvSpPr/>
          <p:nvPr/>
        </p:nvSpPr>
        <p:spPr>
          <a:xfrm>
            <a:off x="7195659" y="3849484"/>
            <a:ext cx="951865" cy="165735"/>
          </a:xfrm>
          <a:custGeom>
            <a:rect b="b" l="l" r="r" t="t"/>
            <a:pathLst>
              <a:path extrusionOk="0" h="165735" w="951865">
                <a:moveTo>
                  <a:pt x="0" y="0"/>
                </a:moveTo>
                <a:lnTo>
                  <a:pt x="951702" y="0"/>
                </a:lnTo>
                <a:lnTo>
                  <a:pt x="951702" y="165617"/>
                </a:lnTo>
                <a:lnTo>
                  <a:pt x="0" y="165617"/>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7" name="Google Shape;787;p51"/>
          <p:cNvSpPr/>
          <p:nvPr/>
        </p:nvSpPr>
        <p:spPr>
          <a:xfrm>
            <a:off x="3895735" y="4687922"/>
            <a:ext cx="931544" cy="0"/>
          </a:xfrm>
          <a:custGeom>
            <a:rect b="b" l="l" r="r" t="t"/>
            <a:pathLst>
              <a:path extrusionOk="0" h="120000" w="931545">
                <a:moveTo>
                  <a:pt x="0" y="0"/>
                </a:moveTo>
                <a:lnTo>
                  <a:pt x="931012" y="0"/>
                </a:lnTo>
              </a:path>
            </a:pathLst>
          </a:custGeom>
          <a:noFill/>
          <a:ln cap="flat" cmpd="sng" w="20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8" name="Google Shape;788;p51"/>
          <p:cNvSpPr/>
          <p:nvPr/>
        </p:nvSpPr>
        <p:spPr>
          <a:xfrm>
            <a:off x="2819898" y="4687922"/>
            <a:ext cx="910590" cy="0"/>
          </a:xfrm>
          <a:custGeom>
            <a:rect b="b" l="l" r="r" t="t"/>
            <a:pathLst>
              <a:path extrusionOk="0" h="120000" w="910589">
                <a:moveTo>
                  <a:pt x="0" y="0"/>
                </a:moveTo>
                <a:lnTo>
                  <a:pt x="910322" y="0"/>
                </a:lnTo>
              </a:path>
            </a:pathLst>
          </a:custGeom>
          <a:noFill/>
          <a:ln cap="flat" cmpd="sng" w="31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9" name="Google Shape;789;p51"/>
          <p:cNvSpPr/>
          <p:nvPr/>
        </p:nvSpPr>
        <p:spPr>
          <a:xfrm>
            <a:off x="5012951" y="4687922"/>
            <a:ext cx="910590" cy="0"/>
          </a:xfrm>
          <a:custGeom>
            <a:rect b="b" l="l" r="r" t="t"/>
            <a:pathLst>
              <a:path extrusionOk="0" h="120000" w="910589">
                <a:moveTo>
                  <a:pt x="0" y="0"/>
                </a:moveTo>
                <a:lnTo>
                  <a:pt x="910323" y="0"/>
                </a:lnTo>
              </a:path>
            </a:pathLst>
          </a:custGeom>
          <a:noFill/>
          <a:ln cap="flat" cmpd="sng" w="31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0" name="Google Shape;790;p51"/>
          <p:cNvSpPr/>
          <p:nvPr/>
        </p:nvSpPr>
        <p:spPr>
          <a:xfrm>
            <a:off x="6109478" y="4698273"/>
            <a:ext cx="951865" cy="0"/>
          </a:xfrm>
          <a:custGeom>
            <a:rect b="b" l="l" r="r" t="t"/>
            <a:pathLst>
              <a:path extrusionOk="0" h="120000" w="951864">
                <a:moveTo>
                  <a:pt x="0" y="0"/>
                </a:moveTo>
                <a:lnTo>
                  <a:pt x="951701" y="0"/>
                </a:lnTo>
              </a:path>
            </a:pathLst>
          </a:custGeom>
          <a:noFill/>
          <a:ln cap="flat" cmpd="sng" w="103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1" name="Google Shape;791;p51"/>
          <p:cNvSpPr/>
          <p:nvPr/>
        </p:nvSpPr>
        <p:spPr>
          <a:xfrm>
            <a:off x="8053856" y="4708624"/>
            <a:ext cx="104139" cy="0"/>
          </a:xfrm>
          <a:custGeom>
            <a:rect b="b" l="l" r="r" t="t"/>
            <a:pathLst>
              <a:path extrusionOk="0" h="120000" w="104140">
                <a:moveTo>
                  <a:pt x="0" y="0"/>
                </a:moveTo>
                <a:lnTo>
                  <a:pt x="103848" y="0"/>
                </a:lnTo>
              </a:path>
            </a:pathLst>
          </a:custGeom>
          <a:noFill/>
          <a:ln cap="flat" cmpd="sng" w="103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2" name="Google Shape;792;p51"/>
          <p:cNvSpPr/>
          <p:nvPr/>
        </p:nvSpPr>
        <p:spPr>
          <a:xfrm>
            <a:off x="7247381" y="4708624"/>
            <a:ext cx="651510" cy="0"/>
          </a:xfrm>
          <a:custGeom>
            <a:rect b="b" l="l" r="r" t="t"/>
            <a:pathLst>
              <a:path extrusionOk="0" h="120000" w="651509">
                <a:moveTo>
                  <a:pt x="0" y="0"/>
                </a:moveTo>
                <a:lnTo>
                  <a:pt x="651306" y="0"/>
                </a:lnTo>
              </a:path>
            </a:pathLst>
          </a:custGeom>
          <a:noFill/>
          <a:ln cap="flat" cmpd="sng" w="103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3" name="Google Shape;793;p51"/>
          <p:cNvSpPr/>
          <p:nvPr/>
        </p:nvSpPr>
        <p:spPr>
          <a:xfrm>
            <a:off x="2840588" y="4925998"/>
            <a:ext cx="889635" cy="186690"/>
          </a:xfrm>
          <a:custGeom>
            <a:rect b="b" l="l" r="r" t="t"/>
            <a:pathLst>
              <a:path extrusionOk="0" h="186689" w="889635">
                <a:moveTo>
                  <a:pt x="0" y="0"/>
                </a:moveTo>
                <a:lnTo>
                  <a:pt x="889633" y="0"/>
                </a:lnTo>
                <a:lnTo>
                  <a:pt x="889633" y="186320"/>
                </a:lnTo>
                <a:lnTo>
                  <a:pt x="0" y="18632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4" name="Google Shape;794;p51"/>
          <p:cNvSpPr/>
          <p:nvPr/>
        </p:nvSpPr>
        <p:spPr>
          <a:xfrm>
            <a:off x="3895735" y="4946702"/>
            <a:ext cx="931544" cy="165735"/>
          </a:xfrm>
          <a:custGeom>
            <a:rect b="b" l="l" r="r" t="t"/>
            <a:pathLst>
              <a:path extrusionOk="0" h="165735" w="931545">
                <a:moveTo>
                  <a:pt x="0" y="0"/>
                </a:moveTo>
                <a:lnTo>
                  <a:pt x="931012" y="0"/>
                </a:lnTo>
                <a:lnTo>
                  <a:pt x="931012" y="165617"/>
                </a:lnTo>
                <a:lnTo>
                  <a:pt x="0" y="165617"/>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5" name="Google Shape;795;p51"/>
          <p:cNvSpPr/>
          <p:nvPr/>
        </p:nvSpPr>
        <p:spPr>
          <a:xfrm>
            <a:off x="5023294" y="4951877"/>
            <a:ext cx="920750" cy="155575"/>
          </a:xfrm>
          <a:custGeom>
            <a:rect b="b" l="l" r="r" t="t"/>
            <a:pathLst>
              <a:path extrusionOk="0" h="155575" w="920750">
                <a:moveTo>
                  <a:pt x="0" y="0"/>
                </a:moveTo>
                <a:lnTo>
                  <a:pt x="920668" y="0"/>
                </a:lnTo>
                <a:lnTo>
                  <a:pt x="920668" y="155266"/>
                </a:lnTo>
                <a:lnTo>
                  <a:pt x="0" y="155266"/>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6" name="Google Shape;796;p51"/>
          <p:cNvSpPr/>
          <p:nvPr/>
        </p:nvSpPr>
        <p:spPr>
          <a:xfrm>
            <a:off x="6119823" y="4957053"/>
            <a:ext cx="941705" cy="165735"/>
          </a:xfrm>
          <a:custGeom>
            <a:rect b="b" l="l" r="r" t="t"/>
            <a:pathLst>
              <a:path extrusionOk="0" h="165735" w="941704">
                <a:moveTo>
                  <a:pt x="0" y="0"/>
                </a:moveTo>
                <a:lnTo>
                  <a:pt x="941356" y="0"/>
                </a:lnTo>
                <a:lnTo>
                  <a:pt x="941356" y="165617"/>
                </a:lnTo>
                <a:lnTo>
                  <a:pt x="0" y="165617"/>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7" name="Google Shape;797;p51"/>
          <p:cNvSpPr/>
          <p:nvPr/>
        </p:nvSpPr>
        <p:spPr>
          <a:xfrm>
            <a:off x="7247381" y="4977754"/>
            <a:ext cx="910590" cy="145415"/>
          </a:xfrm>
          <a:custGeom>
            <a:rect b="b" l="l" r="r" t="t"/>
            <a:pathLst>
              <a:path extrusionOk="0" h="145414" w="910590">
                <a:moveTo>
                  <a:pt x="0" y="0"/>
                </a:moveTo>
                <a:lnTo>
                  <a:pt x="910323" y="0"/>
                </a:lnTo>
                <a:lnTo>
                  <a:pt x="910323" y="144915"/>
                </a:lnTo>
                <a:lnTo>
                  <a:pt x="0" y="144915"/>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8" name="Google Shape;798;p51"/>
          <p:cNvSpPr/>
          <p:nvPr/>
        </p:nvSpPr>
        <p:spPr>
          <a:xfrm>
            <a:off x="3186658" y="5795491"/>
            <a:ext cx="554355" cy="0"/>
          </a:xfrm>
          <a:custGeom>
            <a:rect b="b" l="l" r="r" t="t"/>
            <a:pathLst>
              <a:path extrusionOk="0" h="120000" w="554355">
                <a:moveTo>
                  <a:pt x="0" y="0"/>
                </a:moveTo>
                <a:lnTo>
                  <a:pt x="553908" y="0"/>
                </a:lnTo>
              </a:path>
            </a:pathLst>
          </a:custGeom>
          <a:noFill/>
          <a:ln cap="flat" cmpd="sng" w="103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9" name="Google Shape;799;p51"/>
          <p:cNvSpPr/>
          <p:nvPr/>
        </p:nvSpPr>
        <p:spPr>
          <a:xfrm>
            <a:off x="2850933" y="5795491"/>
            <a:ext cx="56515" cy="0"/>
          </a:xfrm>
          <a:custGeom>
            <a:rect b="b" l="l" r="r" t="t"/>
            <a:pathLst>
              <a:path extrusionOk="0" h="120000" w="56514">
                <a:moveTo>
                  <a:pt x="0" y="0"/>
                </a:moveTo>
                <a:lnTo>
                  <a:pt x="56422" y="0"/>
                </a:lnTo>
              </a:path>
            </a:pathLst>
          </a:custGeom>
          <a:noFill/>
          <a:ln cap="flat" cmpd="sng" w="103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0" name="Google Shape;800;p51"/>
          <p:cNvSpPr/>
          <p:nvPr/>
        </p:nvSpPr>
        <p:spPr>
          <a:xfrm>
            <a:off x="4205267" y="5795491"/>
            <a:ext cx="631825" cy="0"/>
          </a:xfrm>
          <a:custGeom>
            <a:rect b="b" l="l" r="r" t="t"/>
            <a:pathLst>
              <a:path extrusionOk="0" h="120000" w="631825">
                <a:moveTo>
                  <a:pt x="0" y="0"/>
                </a:moveTo>
                <a:lnTo>
                  <a:pt x="631825" y="0"/>
                </a:lnTo>
              </a:path>
            </a:pathLst>
          </a:custGeom>
          <a:noFill/>
          <a:ln cap="flat" cmpd="sng" w="20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1" name="Google Shape;801;p51"/>
          <p:cNvSpPr/>
          <p:nvPr/>
        </p:nvSpPr>
        <p:spPr>
          <a:xfrm>
            <a:off x="5023294" y="5805842"/>
            <a:ext cx="931544" cy="0"/>
          </a:xfrm>
          <a:custGeom>
            <a:rect b="b" l="l" r="r" t="t"/>
            <a:pathLst>
              <a:path extrusionOk="0" h="120000" w="931545">
                <a:moveTo>
                  <a:pt x="0" y="0"/>
                </a:moveTo>
                <a:lnTo>
                  <a:pt x="931012" y="0"/>
                </a:lnTo>
              </a:path>
            </a:pathLst>
          </a:custGeom>
          <a:noFill/>
          <a:ln cap="flat" cmpd="sng" w="20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2" name="Google Shape;802;p51"/>
          <p:cNvSpPr/>
          <p:nvPr/>
        </p:nvSpPr>
        <p:spPr>
          <a:xfrm>
            <a:off x="6925895" y="5805842"/>
            <a:ext cx="125095" cy="0"/>
          </a:xfrm>
          <a:custGeom>
            <a:rect b="b" l="l" r="r" t="t"/>
            <a:pathLst>
              <a:path extrusionOk="0" h="120000" w="125095">
                <a:moveTo>
                  <a:pt x="0" y="0"/>
                </a:moveTo>
                <a:lnTo>
                  <a:pt x="124939" y="0"/>
                </a:lnTo>
              </a:path>
            </a:pathLst>
          </a:custGeom>
          <a:noFill/>
          <a:ln cap="flat" cmpd="sng" w="31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3" name="Google Shape;803;p51"/>
          <p:cNvSpPr/>
          <p:nvPr/>
        </p:nvSpPr>
        <p:spPr>
          <a:xfrm>
            <a:off x="6119823" y="5805842"/>
            <a:ext cx="71755" cy="0"/>
          </a:xfrm>
          <a:custGeom>
            <a:rect b="b" l="l" r="r" t="t"/>
            <a:pathLst>
              <a:path extrusionOk="0" h="120000" w="71754">
                <a:moveTo>
                  <a:pt x="0" y="0"/>
                </a:moveTo>
                <a:lnTo>
                  <a:pt x="71606" y="0"/>
                </a:lnTo>
              </a:path>
            </a:pathLst>
          </a:custGeom>
          <a:noFill/>
          <a:ln cap="flat" cmpd="sng" w="31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4" name="Google Shape;804;p51"/>
          <p:cNvSpPr/>
          <p:nvPr/>
        </p:nvSpPr>
        <p:spPr>
          <a:xfrm>
            <a:off x="7600912" y="5826545"/>
            <a:ext cx="567690" cy="0"/>
          </a:xfrm>
          <a:custGeom>
            <a:rect b="b" l="l" r="r" t="t"/>
            <a:pathLst>
              <a:path extrusionOk="0" h="120000" w="567690">
                <a:moveTo>
                  <a:pt x="0" y="0"/>
                </a:moveTo>
                <a:lnTo>
                  <a:pt x="567136" y="0"/>
                </a:lnTo>
              </a:path>
            </a:pathLst>
          </a:custGeom>
          <a:noFill/>
          <a:ln cap="flat" cmpd="sng" w="103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5" name="Google Shape;805;p51"/>
          <p:cNvSpPr/>
          <p:nvPr/>
        </p:nvSpPr>
        <p:spPr>
          <a:xfrm>
            <a:off x="7237037" y="5826545"/>
            <a:ext cx="74295" cy="0"/>
          </a:xfrm>
          <a:custGeom>
            <a:rect b="b" l="l" r="r" t="t"/>
            <a:pathLst>
              <a:path extrusionOk="0" h="120000" w="74295">
                <a:moveTo>
                  <a:pt x="0" y="0"/>
                </a:moveTo>
                <a:lnTo>
                  <a:pt x="74227" y="0"/>
                </a:lnTo>
              </a:path>
            </a:pathLst>
          </a:custGeom>
          <a:noFill/>
          <a:ln cap="flat" cmpd="sng" w="103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6" name="Google Shape;806;p51"/>
          <p:cNvSpPr/>
          <p:nvPr/>
        </p:nvSpPr>
        <p:spPr>
          <a:xfrm>
            <a:off x="6936641" y="6018041"/>
            <a:ext cx="0" cy="93345"/>
          </a:xfrm>
          <a:custGeom>
            <a:rect b="b" l="l" r="r" t="t"/>
            <a:pathLst>
              <a:path extrusionOk="0" h="93345" w="120000">
                <a:moveTo>
                  <a:pt x="0" y="0"/>
                </a:moveTo>
                <a:lnTo>
                  <a:pt x="0" y="93160"/>
                </a:lnTo>
              </a:path>
            </a:pathLst>
          </a:custGeom>
          <a:noFill/>
          <a:ln cap="flat" cmpd="sng" w="214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7" name="Google Shape;807;p51"/>
          <p:cNvSpPr/>
          <p:nvPr/>
        </p:nvSpPr>
        <p:spPr>
          <a:xfrm>
            <a:off x="5012951" y="6054270"/>
            <a:ext cx="920750" cy="165735"/>
          </a:xfrm>
          <a:custGeom>
            <a:rect b="b" l="l" r="r" t="t"/>
            <a:pathLst>
              <a:path extrusionOk="0" h="165735" w="920750">
                <a:moveTo>
                  <a:pt x="0" y="0"/>
                </a:moveTo>
                <a:lnTo>
                  <a:pt x="920668" y="0"/>
                </a:lnTo>
                <a:lnTo>
                  <a:pt x="920668" y="165617"/>
                </a:lnTo>
                <a:lnTo>
                  <a:pt x="0" y="165617"/>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8" name="Google Shape;808;p51"/>
          <p:cNvSpPr/>
          <p:nvPr/>
        </p:nvSpPr>
        <p:spPr>
          <a:xfrm>
            <a:off x="2302670" y="6592527"/>
            <a:ext cx="6279515" cy="0"/>
          </a:xfrm>
          <a:custGeom>
            <a:rect b="b" l="l" r="r" t="t"/>
            <a:pathLst>
              <a:path extrusionOk="0" h="120000" w="6279515">
                <a:moveTo>
                  <a:pt x="0" y="0"/>
                </a:moveTo>
                <a:lnTo>
                  <a:pt x="6279164" y="0"/>
                </a:lnTo>
              </a:path>
            </a:pathLst>
          </a:custGeom>
          <a:noFill/>
          <a:ln cap="flat" cmpd="sng" w="20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9" name="Google Shape;809;p51"/>
          <p:cNvSpPr txBox="1"/>
          <p:nvPr/>
        </p:nvSpPr>
        <p:spPr>
          <a:xfrm>
            <a:off x="2491346" y="863748"/>
            <a:ext cx="2477135" cy="315471"/>
          </a:xfrm>
          <a:prstGeom prst="rect">
            <a:avLst/>
          </a:prstGeom>
          <a:solidFill>
            <a:srgbClr val="4D4D4D"/>
          </a:solidFill>
          <a:ln>
            <a:noFill/>
          </a:ln>
        </p:spPr>
        <p:txBody>
          <a:bodyPr anchorCtr="0" anchor="t" bIns="0" lIns="0" spcFirstLastPara="1" rIns="0" wrap="square" tIns="15225">
            <a:spAutoFit/>
          </a:bodyPr>
          <a:lstStyle/>
          <a:p>
            <a:pPr indent="0" lvl="0" marL="0" marR="0" rtl="0" algn="l">
              <a:spcBef>
                <a:spcPts val="0"/>
              </a:spcBef>
              <a:spcAft>
                <a:spcPts val="0"/>
              </a:spcAft>
              <a:buNone/>
            </a:pPr>
            <a:r>
              <a:rPr lang="en-US" sz="1850">
                <a:solidFill>
                  <a:srgbClr val="EFEFEF"/>
                </a:solidFill>
                <a:latin typeface="Arial"/>
                <a:ea typeface="Arial"/>
                <a:cs typeface="Arial"/>
                <a:sym typeface="Arial"/>
              </a:rPr>
              <a:t>PRODUCT </a:t>
            </a:r>
            <a:r>
              <a:rPr b="1" lang="en-US" sz="1950">
                <a:solidFill>
                  <a:srgbClr val="EFEFEF"/>
                </a:solidFill>
                <a:latin typeface="Arial"/>
                <a:ea typeface="Arial"/>
                <a:cs typeface="Arial"/>
                <a:sym typeface="Arial"/>
              </a:rPr>
              <a:t>BACKLOG</a:t>
            </a:r>
            <a:endParaRPr sz="1950">
              <a:solidFill>
                <a:schemeClr val="dk1"/>
              </a:solidFill>
              <a:latin typeface="Arial"/>
              <a:ea typeface="Arial"/>
              <a:cs typeface="Arial"/>
              <a:sym typeface="Arial"/>
            </a:endParaRPr>
          </a:p>
        </p:txBody>
      </p:sp>
      <p:sp>
        <p:nvSpPr>
          <p:cNvPr id="810" name="Google Shape;810;p51"/>
          <p:cNvSpPr/>
          <p:nvPr/>
        </p:nvSpPr>
        <p:spPr>
          <a:xfrm>
            <a:off x="3125082" y="1368270"/>
            <a:ext cx="0" cy="227329"/>
          </a:xfrm>
          <a:custGeom>
            <a:rect b="b" l="l" r="r" t="t"/>
            <a:pathLst>
              <a:path extrusionOk="0" h="227330" w="120000">
                <a:moveTo>
                  <a:pt x="0" y="0"/>
                </a:moveTo>
                <a:lnTo>
                  <a:pt x="0" y="226925"/>
                </a:lnTo>
              </a:path>
            </a:pathLst>
          </a:custGeom>
          <a:noFill/>
          <a:ln cap="flat" cmpd="sng" w="41375">
            <a:solidFill>
              <a:srgbClr val="F7F9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1" name="Google Shape;811;p51"/>
          <p:cNvSpPr/>
          <p:nvPr/>
        </p:nvSpPr>
        <p:spPr>
          <a:xfrm>
            <a:off x="3104393" y="1541185"/>
            <a:ext cx="41910" cy="0"/>
          </a:xfrm>
          <a:custGeom>
            <a:rect b="b" l="l" r="r" t="t"/>
            <a:pathLst>
              <a:path extrusionOk="0" h="120000" w="41910">
                <a:moveTo>
                  <a:pt x="0" y="0"/>
                </a:moveTo>
                <a:lnTo>
                  <a:pt x="41378" y="0"/>
                </a:lnTo>
              </a:path>
            </a:pathLst>
          </a:custGeom>
          <a:noFill/>
          <a:ln cap="flat" cmpd="sng" w="12775">
            <a:solidFill>
              <a:srgbClr val="D3D4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2" name="Google Shape;812;p51"/>
          <p:cNvSpPr txBox="1"/>
          <p:nvPr/>
        </p:nvSpPr>
        <p:spPr>
          <a:xfrm>
            <a:off x="3091694" y="1362150"/>
            <a:ext cx="78105" cy="214161"/>
          </a:xfrm>
          <a:prstGeom prst="rect">
            <a:avLst/>
          </a:prstGeom>
          <a:noFill/>
          <a:ln>
            <a:noFill/>
          </a:ln>
        </p:spPr>
        <p:txBody>
          <a:bodyPr anchorCtr="0" anchor="t" bIns="0" lIns="0" spcFirstLastPara="1" rIns="0" wrap="square" tIns="13950">
            <a:spAutoFit/>
          </a:bodyPr>
          <a:lstStyle/>
          <a:p>
            <a:pPr indent="0" lvl="0" marL="12700" marR="0" rtl="0" algn="l">
              <a:spcBef>
                <a:spcPts val="0"/>
              </a:spcBef>
              <a:spcAft>
                <a:spcPts val="0"/>
              </a:spcAft>
              <a:buNone/>
            </a:pPr>
            <a:r>
              <a:rPr lang="en-US" sz="1300">
                <a:solidFill>
                  <a:srgbClr val="D3D4A7"/>
                </a:solidFill>
                <a:latin typeface="Arial"/>
                <a:ea typeface="Arial"/>
                <a:cs typeface="Arial"/>
                <a:sym typeface="Arial"/>
              </a:rPr>
              <a:t>-</a:t>
            </a:r>
            <a:endParaRPr sz="1300">
              <a:solidFill>
                <a:schemeClr val="dk1"/>
              </a:solidFill>
              <a:latin typeface="Arial"/>
              <a:ea typeface="Arial"/>
              <a:cs typeface="Arial"/>
              <a:sym typeface="Arial"/>
            </a:endParaRPr>
          </a:p>
        </p:txBody>
      </p:sp>
      <p:sp>
        <p:nvSpPr>
          <p:cNvPr id="813" name="Google Shape;813;p51"/>
          <p:cNvSpPr txBox="1"/>
          <p:nvPr/>
        </p:nvSpPr>
        <p:spPr>
          <a:xfrm>
            <a:off x="2914815" y="2200966"/>
            <a:ext cx="279400" cy="575799"/>
          </a:xfrm>
          <a:prstGeom prst="rect">
            <a:avLst/>
          </a:prstGeom>
          <a:solidFill>
            <a:srgbClr val="F7F9CD"/>
          </a:solidFill>
          <a:ln>
            <a:noFill/>
          </a:ln>
        </p:spPr>
        <p:txBody>
          <a:bodyPr anchorCtr="0" anchor="t" bIns="0" lIns="0" spcFirstLastPara="1" rIns="0" wrap="square" tIns="21575">
            <a:spAutoFit/>
          </a:bodyPr>
          <a:lstStyle/>
          <a:p>
            <a:pPr indent="0" lvl="0" marL="0" marR="0" rtl="0" algn="l">
              <a:spcBef>
                <a:spcPts val="0"/>
              </a:spcBef>
              <a:spcAft>
                <a:spcPts val="0"/>
              </a:spcAft>
              <a:buNone/>
            </a:pPr>
            <a:r>
              <a:rPr lang="en-US" sz="3600" u="sng">
                <a:solidFill>
                  <a:srgbClr val="D3D4A7"/>
                </a:solidFill>
                <a:latin typeface="Times New Roman"/>
                <a:ea typeface="Times New Roman"/>
                <a:cs typeface="Times New Roman"/>
                <a:sym typeface="Times New Roman"/>
              </a:rPr>
              <a:t>- </a:t>
            </a:r>
            <a:endParaRPr sz="3600">
              <a:solidFill>
                <a:schemeClr val="dk1"/>
              </a:solidFill>
              <a:latin typeface="Times New Roman"/>
              <a:ea typeface="Times New Roman"/>
              <a:cs typeface="Times New Roman"/>
              <a:sym typeface="Times New Roman"/>
            </a:endParaRPr>
          </a:p>
        </p:txBody>
      </p:sp>
      <p:sp>
        <p:nvSpPr>
          <p:cNvPr id="814" name="Google Shape;814;p51"/>
          <p:cNvSpPr txBox="1"/>
          <p:nvPr/>
        </p:nvSpPr>
        <p:spPr>
          <a:xfrm>
            <a:off x="3998375" y="2155162"/>
            <a:ext cx="290195" cy="655949"/>
          </a:xfrm>
          <a:prstGeom prst="rect">
            <a:avLst/>
          </a:prstGeom>
          <a:solidFill>
            <a:srgbClr val="F7F9CD"/>
          </a:solidFill>
          <a:ln>
            <a:noFill/>
          </a:ln>
        </p:spPr>
        <p:txBody>
          <a:bodyPr anchorCtr="0" anchor="t" bIns="0" lIns="0" spcFirstLastPara="1" rIns="0" wrap="square" tIns="24750">
            <a:spAutoFit/>
          </a:bodyPr>
          <a:lstStyle/>
          <a:p>
            <a:pPr indent="0" lvl="0" marL="0" marR="0" rtl="0" algn="l">
              <a:spcBef>
                <a:spcPts val="0"/>
              </a:spcBef>
              <a:spcAft>
                <a:spcPts val="0"/>
              </a:spcAft>
              <a:buNone/>
            </a:pPr>
            <a:r>
              <a:rPr lang="en-US" sz="4100" u="sng">
                <a:solidFill>
                  <a:srgbClr val="D3D4A7"/>
                </a:solidFill>
                <a:latin typeface="Times New Roman"/>
                <a:ea typeface="Times New Roman"/>
                <a:cs typeface="Times New Roman"/>
                <a:sym typeface="Times New Roman"/>
              </a:rPr>
              <a:t>-</a:t>
            </a:r>
            <a:endParaRPr sz="4100">
              <a:solidFill>
                <a:schemeClr val="dk1"/>
              </a:solidFill>
              <a:latin typeface="Times New Roman"/>
              <a:ea typeface="Times New Roman"/>
              <a:cs typeface="Times New Roman"/>
              <a:sym typeface="Times New Roman"/>
            </a:endParaRPr>
          </a:p>
        </p:txBody>
      </p:sp>
      <p:sp>
        <p:nvSpPr>
          <p:cNvPr id="815" name="Google Shape;815;p51"/>
          <p:cNvSpPr/>
          <p:nvPr/>
        </p:nvSpPr>
        <p:spPr>
          <a:xfrm>
            <a:off x="4988515" y="2628052"/>
            <a:ext cx="412750" cy="0"/>
          </a:xfrm>
          <a:custGeom>
            <a:rect b="b" l="l" r="r" t="t"/>
            <a:pathLst>
              <a:path extrusionOk="0" h="120000" w="412750">
                <a:moveTo>
                  <a:pt x="0" y="0"/>
                </a:moveTo>
                <a:lnTo>
                  <a:pt x="412548" y="0"/>
                </a:lnTo>
              </a:path>
            </a:pathLst>
          </a:custGeom>
          <a:noFill/>
          <a:ln cap="flat" cmpd="sng" w="12775">
            <a:solidFill>
              <a:srgbClr val="D3D4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6" name="Google Shape;816;p51"/>
          <p:cNvSpPr txBox="1"/>
          <p:nvPr/>
        </p:nvSpPr>
        <p:spPr>
          <a:xfrm>
            <a:off x="4975815" y="2493800"/>
            <a:ext cx="64135" cy="159659"/>
          </a:xfrm>
          <a:prstGeom prst="rect">
            <a:avLst/>
          </a:prstGeom>
          <a:noFill/>
          <a:ln>
            <a:noFill/>
          </a:ln>
        </p:spPr>
        <p:txBody>
          <a:bodyPr anchorCtr="0" anchor="t" bIns="0" lIns="0" spcFirstLastPara="1" rIns="0" wrap="square" tIns="13325">
            <a:spAutoFit/>
          </a:bodyPr>
          <a:lstStyle/>
          <a:p>
            <a:pPr indent="0" lvl="0" marL="12700" marR="0" rtl="0" algn="l">
              <a:spcBef>
                <a:spcPts val="0"/>
              </a:spcBef>
              <a:spcAft>
                <a:spcPts val="0"/>
              </a:spcAft>
              <a:buNone/>
            </a:pPr>
            <a:r>
              <a:rPr lang="en-US" sz="950">
                <a:solidFill>
                  <a:schemeClr val="dk1"/>
                </a:solidFill>
                <a:latin typeface="Times New Roman"/>
                <a:ea typeface="Times New Roman"/>
                <a:cs typeface="Times New Roman"/>
                <a:sym typeface="Times New Roman"/>
              </a:rPr>
              <a:t>1</a:t>
            </a:r>
            <a:endParaRPr sz="950">
              <a:solidFill>
                <a:schemeClr val="dk1"/>
              </a:solidFill>
              <a:latin typeface="Times New Roman"/>
              <a:ea typeface="Times New Roman"/>
              <a:cs typeface="Times New Roman"/>
              <a:sym typeface="Times New Roman"/>
            </a:endParaRPr>
          </a:p>
        </p:txBody>
      </p:sp>
      <p:sp>
        <p:nvSpPr>
          <p:cNvPr id="817" name="Google Shape;817;p51"/>
          <p:cNvSpPr txBox="1"/>
          <p:nvPr/>
        </p:nvSpPr>
        <p:spPr>
          <a:xfrm>
            <a:off x="5111416" y="2509013"/>
            <a:ext cx="290195" cy="115416"/>
          </a:xfrm>
          <a:prstGeom prst="rect">
            <a:avLst/>
          </a:prstGeom>
          <a:solidFill>
            <a:srgbClr val="F7F9CD"/>
          </a:solidFill>
          <a:ln>
            <a:noFill/>
          </a:ln>
        </p:spPr>
        <p:txBody>
          <a:bodyPr anchorCtr="0" anchor="t" bIns="0" lIns="0" spcFirstLastPara="1" rIns="0" wrap="square" tIns="0">
            <a:spAutoFit/>
          </a:bodyPr>
          <a:lstStyle/>
          <a:p>
            <a:pPr indent="0" lvl="0" marL="0" marR="0" rtl="0" algn="l">
              <a:lnSpc>
                <a:spcPct val="93157"/>
              </a:lnSpc>
              <a:spcBef>
                <a:spcPts val="0"/>
              </a:spcBef>
              <a:spcAft>
                <a:spcPts val="0"/>
              </a:spcAft>
              <a:buNone/>
            </a:pPr>
            <a:r>
              <a:rPr lang="en-US" sz="950">
                <a:solidFill>
                  <a:srgbClr val="D3D4A7"/>
                </a:solidFill>
                <a:latin typeface="Times New Roman"/>
                <a:ea typeface="Times New Roman"/>
                <a:cs typeface="Times New Roman"/>
                <a:sym typeface="Times New Roman"/>
              </a:rPr>
              <a:t>-</a:t>
            </a:r>
            <a:endParaRPr sz="950">
              <a:solidFill>
                <a:schemeClr val="dk1"/>
              </a:solidFill>
              <a:latin typeface="Times New Roman"/>
              <a:ea typeface="Times New Roman"/>
              <a:cs typeface="Times New Roman"/>
              <a:sym typeface="Times New Roman"/>
            </a:endParaRPr>
          </a:p>
        </p:txBody>
      </p:sp>
      <p:sp>
        <p:nvSpPr>
          <p:cNvPr id="818" name="Google Shape;818;p51"/>
          <p:cNvSpPr txBox="1"/>
          <p:nvPr/>
        </p:nvSpPr>
        <p:spPr>
          <a:xfrm>
            <a:off x="6099133" y="2310428"/>
            <a:ext cx="1500505" cy="655949"/>
          </a:xfrm>
          <a:prstGeom prst="rect">
            <a:avLst/>
          </a:prstGeom>
          <a:solidFill>
            <a:srgbClr val="F7F9CD"/>
          </a:solidFill>
          <a:ln>
            <a:noFill/>
          </a:ln>
        </p:spPr>
        <p:txBody>
          <a:bodyPr anchorCtr="0" anchor="t" bIns="0" lIns="0" spcFirstLastPara="1" rIns="0" wrap="square" tIns="24750">
            <a:spAutoFit/>
          </a:bodyPr>
          <a:lstStyle/>
          <a:p>
            <a:pPr indent="0" lvl="0" marL="82550" marR="0" rtl="0" algn="l">
              <a:spcBef>
                <a:spcPts val="0"/>
              </a:spcBef>
              <a:spcAft>
                <a:spcPts val="0"/>
              </a:spcAft>
              <a:buNone/>
            </a:pPr>
            <a:r>
              <a:rPr lang="en-US" sz="4100">
                <a:solidFill>
                  <a:srgbClr val="C1C1A7"/>
                </a:solidFill>
                <a:latin typeface="Times New Roman"/>
                <a:ea typeface="Times New Roman"/>
                <a:cs typeface="Times New Roman"/>
                <a:sym typeface="Times New Roman"/>
              </a:rPr>
              <a:t>-</a:t>
            </a:r>
            <a:endParaRPr sz="4100">
              <a:solidFill>
                <a:schemeClr val="dk1"/>
              </a:solidFill>
              <a:latin typeface="Times New Roman"/>
              <a:ea typeface="Times New Roman"/>
              <a:cs typeface="Times New Roman"/>
              <a:sym typeface="Times New Roman"/>
            </a:endParaRPr>
          </a:p>
        </p:txBody>
      </p:sp>
      <p:sp>
        <p:nvSpPr>
          <p:cNvPr id="819" name="Google Shape;819;p51"/>
          <p:cNvSpPr txBox="1"/>
          <p:nvPr/>
        </p:nvSpPr>
        <p:spPr>
          <a:xfrm>
            <a:off x="2925159" y="3298183"/>
            <a:ext cx="269240" cy="575799"/>
          </a:xfrm>
          <a:prstGeom prst="rect">
            <a:avLst/>
          </a:prstGeom>
          <a:solidFill>
            <a:srgbClr val="F7F9CD"/>
          </a:solidFill>
          <a:ln>
            <a:noFill/>
          </a:ln>
        </p:spPr>
        <p:txBody>
          <a:bodyPr anchorCtr="0" anchor="t" bIns="0" lIns="0" spcFirstLastPara="1" rIns="0" wrap="square" tIns="21575">
            <a:spAutoFit/>
          </a:bodyPr>
          <a:lstStyle/>
          <a:p>
            <a:pPr indent="0" lvl="0" marL="0" marR="0" rtl="0" algn="l">
              <a:spcBef>
                <a:spcPts val="0"/>
              </a:spcBef>
              <a:spcAft>
                <a:spcPts val="0"/>
              </a:spcAft>
              <a:buNone/>
            </a:pPr>
            <a:r>
              <a:rPr lang="en-US" sz="3600" u="sng">
                <a:solidFill>
                  <a:srgbClr val="D3D4A7"/>
                </a:solidFill>
                <a:latin typeface="Times New Roman"/>
                <a:ea typeface="Times New Roman"/>
                <a:cs typeface="Times New Roman"/>
                <a:sym typeface="Times New Roman"/>
              </a:rPr>
              <a:t>- </a:t>
            </a:r>
            <a:endParaRPr sz="3600">
              <a:solidFill>
                <a:schemeClr val="dk1"/>
              </a:solidFill>
              <a:latin typeface="Times New Roman"/>
              <a:ea typeface="Times New Roman"/>
              <a:cs typeface="Times New Roman"/>
              <a:sym typeface="Times New Roman"/>
            </a:endParaRPr>
          </a:p>
        </p:txBody>
      </p:sp>
      <p:sp>
        <p:nvSpPr>
          <p:cNvPr id="820" name="Google Shape;820;p51"/>
          <p:cNvSpPr txBox="1"/>
          <p:nvPr/>
        </p:nvSpPr>
        <p:spPr>
          <a:xfrm>
            <a:off x="4000996" y="3298183"/>
            <a:ext cx="279400" cy="575799"/>
          </a:xfrm>
          <a:prstGeom prst="rect">
            <a:avLst/>
          </a:prstGeom>
          <a:solidFill>
            <a:srgbClr val="F7F9CD"/>
          </a:solidFill>
          <a:ln>
            <a:noFill/>
          </a:ln>
        </p:spPr>
        <p:txBody>
          <a:bodyPr anchorCtr="0" anchor="t" bIns="0" lIns="0" spcFirstLastPara="1" rIns="0" wrap="square" tIns="21575">
            <a:spAutoFit/>
          </a:bodyPr>
          <a:lstStyle/>
          <a:p>
            <a:pPr indent="0" lvl="0" marL="0" marR="0" rtl="0" algn="l">
              <a:spcBef>
                <a:spcPts val="0"/>
              </a:spcBef>
              <a:spcAft>
                <a:spcPts val="0"/>
              </a:spcAft>
              <a:buNone/>
            </a:pPr>
            <a:r>
              <a:rPr lang="en-US" sz="3600" u="sng">
                <a:solidFill>
                  <a:srgbClr val="D3D4A7"/>
                </a:solidFill>
                <a:latin typeface="Times New Roman"/>
                <a:ea typeface="Times New Roman"/>
                <a:cs typeface="Times New Roman"/>
                <a:sym typeface="Times New Roman"/>
              </a:rPr>
              <a:t>- </a:t>
            </a:r>
            <a:endParaRPr sz="3600">
              <a:solidFill>
                <a:schemeClr val="dk1"/>
              </a:solidFill>
              <a:latin typeface="Times New Roman"/>
              <a:ea typeface="Times New Roman"/>
              <a:cs typeface="Times New Roman"/>
              <a:sym typeface="Times New Roman"/>
            </a:endParaRPr>
          </a:p>
        </p:txBody>
      </p:sp>
      <p:sp>
        <p:nvSpPr>
          <p:cNvPr id="821" name="Google Shape;821;p51"/>
          <p:cNvSpPr/>
          <p:nvPr/>
        </p:nvSpPr>
        <p:spPr>
          <a:xfrm>
            <a:off x="5006180" y="3876137"/>
            <a:ext cx="0" cy="86360"/>
          </a:xfrm>
          <a:custGeom>
            <a:rect b="b" l="l" r="r" t="t"/>
            <a:pathLst>
              <a:path extrusionOk="0" h="86360" w="120000">
                <a:moveTo>
                  <a:pt x="0" y="0"/>
                </a:moveTo>
                <a:lnTo>
                  <a:pt x="0" y="86123"/>
                </a:lnTo>
              </a:path>
            </a:pathLst>
          </a:custGeom>
          <a:noFill/>
          <a:ln cap="flat" cmpd="sng" w="10325">
            <a:solidFill>
              <a:srgbClr val="CCCA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2" name="Google Shape;822;p51"/>
          <p:cNvSpPr txBox="1"/>
          <p:nvPr/>
        </p:nvSpPr>
        <p:spPr>
          <a:xfrm>
            <a:off x="4988307" y="3865968"/>
            <a:ext cx="39370" cy="89768"/>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lang="en-US" sz="500">
                <a:solidFill>
                  <a:srgbClr val="CAC8CA"/>
                </a:solidFill>
                <a:latin typeface="Times New Roman"/>
                <a:ea typeface="Times New Roman"/>
                <a:cs typeface="Times New Roman"/>
                <a:sym typeface="Times New Roman"/>
              </a:rPr>
              <a:t>I</a:t>
            </a:r>
            <a:endParaRPr sz="500">
              <a:solidFill>
                <a:schemeClr val="dk1"/>
              </a:solidFill>
              <a:latin typeface="Times New Roman"/>
              <a:ea typeface="Times New Roman"/>
              <a:cs typeface="Times New Roman"/>
              <a:sym typeface="Times New Roman"/>
            </a:endParaRPr>
          </a:p>
        </p:txBody>
      </p:sp>
      <p:sp>
        <p:nvSpPr>
          <p:cNvPr id="823" name="Google Shape;823;p51"/>
          <p:cNvSpPr txBox="1"/>
          <p:nvPr/>
        </p:nvSpPr>
        <p:spPr>
          <a:xfrm>
            <a:off x="5087179" y="3298183"/>
            <a:ext cx="290195" cy="575799"/>
          </a:xfrm>
          <a:prstGeom prst="rect">
            <a:avLst/>
          </a:prstGeom>
          <a:solidFill>
            <a:srgbClr val="F7F9CD"/>
          </a:solidFill>
          <a:ln>
            <a:noFill/>
          </a:ln>
        </p:spPr>
        <p:txBody>
          <a:bodyPr anchorCtr="0" anchor="t" bIns="0" lIns="0" spcFirstLastPara="1" rIns="0" wrap="square" tIns="21575">
            <a:spAutoFit/>
          </a:bodyPr>
          <a:lstStyle/>
          <a:p>
            <a:pPr indent="0" lvl="0" marL="0" marR="0" rtl="0" algn="l">
              <a:spcBef>
                <a:spcPts val="0"/>
              </a:spcBef>
              <a:spcAft>
                <a:spcPts val="0"/>
              </a:spcAft>
              <a:buNone/>
            </a:pPr>
            <a:r>
              <a:rPr lang="en-US" sz="3600" u="sng">
                <a:solidFill>
                  <a:srgbClr val="D3D4A7"/>
                </a:solidFill>
                <a:latin typeface="Times New Roman"/>
                <a:ea typeface="Times New Roman"/>
                <a:cs typeface="Times New Roman"/>
                <a:sym typeface="Times New Roman"/>
              </a:rPr>
              <a:t>- </a:t>
            </a:r>
            <a:endParaRPr sz="3600">
              <a:solidFill>
                <a:schemeClr val="dk1"/>
              </a:solidFill>
              <a:latin typeface="Times New Roman"/>
              <a:ea typeface="Times New Roman"/>
              <a:cs typeface="Times New Roman"/>
              <a:sym typeface="Times New Roman"/>
            </a:endParaRPr>
          </a:p>
        </p:txBody>
      </p:sp>
      <p:sp>
        <p:nvSpPr>
          <p:cNvPr id="824" name="Google Shape;824;p51"/>
          <p:cNvSpPr txBox="1"/>
          <p:nvPr/>
        </p:nvSpPr>
        <p:spPr>
          <a:xfrm>
            <a:off x="6080486" y="3979831"/>
            <a:ext cx="36830" cy="89768"/>
          </a:xfrm>
          <a:prstGeom prst="rect">
            <a:avLst/>
          </a:prstGeom>
          <a:noFill/>
          <a:ln>
            <a:noFill/>
          </a:ln>
        </p:spPr>
        <p:txBody>
          <a:bodyPr anchorCtr="0" anchor="t" bIns="0" lIns="0" spcFirstLastPara="1" rIns="0" wrap="square" tIns="12700">
            <a:spAutoFit/>
          </a:bodyPr>
          <a:lstStyle/>
          <a:p>
            <a:pPr indent="0" lvl="0" marL="0" marR="0" rtl="0" algn="ctr">
              <a:spcBef>
                <a:spcPts val="0"/>
              </a:spcBef>
              <a:spcAft>
                <a:spcPts val="0"/>
              </a:spcAft>
              <a:buNone/>
            </a:pPr>
            <a:r>
              <a:rPr lang="en-US" sz="500">
                <a:solidFill>
                  <a:schemeClr val="dk1"/>
                </a:solidFill>
                <a:latin typeface="Arial"/>
                <a:ea typeface="Arial"/>
                <a:cs typeface="Arial"/>
                <a:sym typeface="Arial"/>
              </a:rPr>
              <a:t>I</a:t>
            </a:r>
            <a:endParaRPr sz="500">
              <a:solidFill>
                <a:schemeClr val="dk1"/>
              </a:solidFill>
              <a:latin typeface="Arial"/>
              <a:ea typeface="Arial"/>
              <a:cs typeface="Arial"/>
              <a:sym typeface="Arial"/>
            </a:endParaRPr>
          </a:p>
        </p:txBody>
      </p:sp>
      <p:sp>
        <p:nvSpPr>
          <p:cNvPr id="825" name="Google Shape;825;p51"/>
          <p:cNvSpPr txBox="1"/>
          <p:nvPr/>
        </p:nvSpPr>
        <p:spPr>
          <a:xfrm>
            <a:off x="2790907" y="4921781"/>
            <a:ext cx="36830" cy="89768"/>
          </a:xfrm>
          <a:prstGeom prst="rect">
            <a:avLst/>
          </a:prstGeom>
          <a:noFill/>
          <a:ln>
            <a:noFill/>
          </a:ln>
        </p:spPr>
        <p:txBody>
          <a:bodyPr anchorCtr="0" anchor="t" bIns="0" lIns="0" spcFirstLastPara="1" rIns="0" wrap="square" tIns="12700">
            <a:spAutoFit/>
          </a:bodyPr>
          <a:lstStyle/>
          <a:p>
            <a:pPr indent="0" lvl="0" marL="0" marR="0" rtl="0" algn="ctr">
              <a:spcBef>
                <a:spcPts val="0"/>
              </a:spcBef>
              <a:spcAft>
                <a:spcPts val="0"/>
              </a:spcAft>
              <a:buNone/>
            </a:pPr>
            <a:r>
              <a:rPr lang="en-US" sz="500">
                <a:solidFill>
                  <a:schemeClr val="dk1"/>
                </a:solidFill>
                <a:latin typeface="Arial"/>
                <a:ea typeface="Arial"/>
                <a:cs typeface="Arial"/>
                <a:sym typeface="Arial"/>
              </a:rPr>
              <a:t>I</a:t>
            </a:r>
            <a:endParaRPr sz="500">
              <a:solidFill>
                <a:schemeClr val="dk1"/>
              </a:solidFill>
              <a:latin typeface="Arial"/>
              <a:ea typeface="Arial"/>
              <a:cs typeface="Arial"/>
              <a:sym typeface="Arial"/>
            </a:endParaRPr>
          </a:p>
        </p:txBody>
      </p:sp>
      <p:sp>
        <p:nvSpPr>
          <p:cNvPr id="826" name="Google Shape;826;p51"/>
          <p:cNvSpPr/>
          <p:nvPr/>
        </p:nvSpPr>
        <p:spPr>
          <a:xfrm>
            <a:off x="5006180" y="4869843"/>
            <a:ext cx="0" cy="86360"/>
          </a:xfrm>
          <a:custGeom>
            <a:rect b="b" l="l" r="r" t="t"/>
            <a:pathLst>
              <a:path extrusionOk="0" h="86360" w="120000">
                <a:moveTo>
                  <a:pt x="0" y="0"/>
                </a:moveTo>
                <a:lnTo>
                  <a:pt x="0" y="86123"/>
                </a:lnTo>
              </a:path>
            </a:pathLst>
          </a:custGeom>
          <a:noFill/>
          <a:ln cap="flat" cmpd="sng" w="10325">
            <a:solidFill>
              <a:srgbClr val="CCCA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7" name="Google Shape;827;p51"/>
          <p:cNvSpPr txBox="1"/>
          <p:nvPr/>
        </p:nvSpPr>
        <p:spPr>
          <a:xfrm>
            <a:off x="4988307" y="4859675"/>
            <a:ext cx="39370" cy="89768"/>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lang="en-US" sz="500">
                <a:solidFill>
                  <a:srgbClr val="CAC8CA"/>
                </a:solidFill>
                <a:latin typeface="Times New Roman"/>
                <a:ea typeface="Times New Roman"/>
                <a:cs typeface="Times New Roman"/>
                <a:sym typeface="Times New Roman"/>
              </a:rPr>
              <a:t>I</a:t>
            </a:r>
            <a:endParaRPr sz="500">
              <a:solidFill>
                <a:schemeClr val="dk1"/>
              </a:solidFill>
              <a:latin typeface="Times New Roman"/>
              <a:ea typeface="Times New Roman"/>
              <a:cs typeface="Times New Roman"/>
              <a:sym typeface="Times New Roman"/>
            </a:endParaRPr>
          </a:p>
        </p:txBody>
      </p:sp>
      <p:sp>
        <p:nvSpPr>
          <p:cNvPr id="828" name="Google Shape;828;p51"/>
          <p:cNvSpPr txBox="1"/>
          <p:nvPr/>
        </p:nvSpPr>
        <p:spPr>
          <a:xfrm>
            <a:off x="3148303" y="5738483"/>
            <a:ext cx="13970" cy="7694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US" sz="500">
                <a:solidFill>
                  <a:schemeClr val="dk1"/>
                </a:solidFill>
                <a:latin typeface="Times New Roman"/>
                <a:ea typeface="Times New Roman"/>
                <a:cs typeface="Times New Roman"/>
                <a:sym typeface="Times New Roman"/>
              </a:rPr>
              <a:t>-</a:t>
            </a:r>
            <a:endParaRPr sz="500">
              <a:solidFill>
                <a:schemeClr val="dk1"/>
              </a:solidFill>
              <a:latin typeface="Times New Roman"/>
              <a:ea typeface="Times New Roman"/>
              <a:cs typeface="Times New Roman"/>
              <a:sym typeface="Times New Roman"/>
            </a:endParaRPr>
          </a:p>
        </p:txBody>
      </p:sp>
      <p:sp>
        <p:nvSpPr>
          <p:cNvPr id="829" name="Google Shape;829;p51"/>
          <p:cNvSpPr/>
          <p:nvPr/>
        </p:nvSpPr>
        <p:spPr>
          <a:xfrm>
            <a:off x="7898688" y="4632622"/>
            <a:ext cx="155575" cy="353695"/>
          </a:xfrm>
          <a:custGeom>
            <a:rect b="b" l="l" r="r" t="t"/>
            <a:pathLst>
              <a:path extrusionOk="0" h="353695" w="155575">
                <a:moveTo>
                  <a:pt x="0" y="0"/>
                </a:moveTo>
                <a:lnTo>
                  <a:pt x="155168" y="0"/>
                </a:lnTo>
                <a:lnTo>
                  <a:pt x="155168" y="353105"/>
                </a:lnTo>
                <a:lnTo>
                  <a:pt x="0" y="353105"/>
                </a:lnTo>
                <a:lnTo>
                  <a:pt x="0" y="0"/>
                </a:lnTo>
                <a:close/>
              </a:path>
            </a:pathLst>
          </a:custGeom>
          <a:solidFill>
            <a:srgbClr val="F7F9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0" name="Google Shape;830;p51"/>
          <p:cNvSpPr txBox="1"/>
          <p:nvPr/>
        </p:nvSpPr>
        <p:spPr>
          <a:xfrm>
            <a:off x="7242208" y="4630297"/>
            <a:ext cx="872490" cy="340360"/>
          </a:xfrm>
          <a:prstGeom prst="rect">
            <a:avLst/>
          </a:prstGeom>
          <a:noFill/>
          <a:ln>
            <a:noFill/>
          </a:ln>
        </p:spPr>
        <p:txBody>
          <a:bodyPr anchorCtr="0" anchor="t" bIns="0" lIns="0" spcFirstLastPara="1" rIns="0" wrap="square" tIns="14600">
            <a:spAutoFit/>
          </a:bodyPr>
          <a:lstStyle/>
          <a:p>
            <a:pPr indent="0" lvl="0" marL="0" marR="153035" rtl="0" algn="r">
              <a:spcBef>
                <a:spcPts val="0"/>
              </a:spcBef>
              <a:spcAft>
                <a:spcPts val="0"/>
              </a:spcAft>
              <a:buNone/>
            </a:pPr>
            <a:r>
              <a:rPr lang="en-US" sz="2050">
                <a:solidFill>
                  <a:srgbClr val="D3D4A7"/>
                </a:solidFill>
                <a:latin typeface="Times New Roman"/>
                <a:ea typeface="Times New Roman"/>
                <a:cs typeface="Times New Roman"/>
                <a:sym typeface="Times New Roman"/>
              </a:rPr>
              <a:t>-</a:t>
            </a:r>
            <a:endParaRPr sz="2050">
              <a:solidFill>
                <a:schemeClr val="dk1"/>
              </a:solidFill>
              <a:latin typeface="Times New Roman"/>
              <a:ea typeface="Times New Roman"/>
              <a:cs typeface="Times New Roman"/>
              <a:sym typeface="Times New Roman"/>
            </a:endParaRPr>
          </a:p>
        </p:txBody>
      </p:sp>
      <p:sp>
        <p:nvSpPr>
          <p:cNvPr id="831" name="Google Shape;831;p51"/>
          <p:cNvSpPr txBox="1"/>
          <p:nvPr/>
        </p:nvSpPr>
        <p:spPr>
          <a:xfrm>
            <a:off x="2907353" y="5555424"/>
            <a:ext cx="279400" cy="487954"/>
          </a:xfrm>
          <a:prstGeom prst="rect">
            <a:avLst/>
          </a:prstGeom>
          <a:solidFill>
            <a:srgbClr val="F7F9CD"/>
          </a:solidFill>
          <a:ln>
            <a:noFill/>
          </a:ln>
        </p:spPr>
        <p:txBody>
          <a:bodyPr anchorCtr="0" anchor="t" bIns="0" lIns="0" spcFirstLastPara="1" rIns="0" wrap="square" tIns="18400">
            <a:spAutoFit/>
          </a:bodyPr>
          <a:lstStyle/>
          <a:p>
            <a:pPr indent="0" lvl="0" marL="0" marR="0" rtl="0" algn="l">
              <a:spcBef>
                <a:spcPts val="0"/>
              </a:spcBef>
              <a:spcAft>
                <a:spcPts val="0"/>
              </a:spcAft>
              <a:buNone/>
            </a:pPr>
            <a:r>
              <a:rPr lang="en-US" sz="3050" u="sng">
                <a:solidFill>
                  <a:srgbClr val="C1C1A7"/>
                </a:solidFill>
                <a:latin typeface="Times New Roman"/>
                <a:ea typeface="Times New Roman"/>
                <a:cs typeface="Times New Roman"/>
                <a:sym typeface="Times New Roman"/>
              </a:rPr>
              <a:t>- </a:t>
            </a:r>
            <a:endParaRPr sz="3050">
              <a:solidFill>
                <a:schemeClr val="dk1"/>
              </a:solidFill>
              <a:latin typeface="Times New Roman"/>
              <a:ea typeface="Times New Roman"/>
              <a:cs typeface="Times New Roman"/>
              <a:sym typeface="Times New Roman"/>
            </a:endParaRPr>
          </a:p>
        </p:txBody>
      </p:sp>
      <p:sp>
        <p:nvSpPr>
          <p:cNvPr id="832" name="Google Shape;832;p51"/>
          <p:cNvSpPr/>
          <p:nvPr/>
        </p:nvSpPr>
        <p:spPr>
          <a:xfrm>
            <a:off x="3866253" y="5765992"/>
            <a:ext cx="132715" cy="174625"/>
          </a:xfrm>
          <a:custGeom>
            <a:rect b="b" l="l" r="r" t="t"/>
            <a:pathLst>
              <a:path extrusionOk="0" h="174625" w="132714">
                <a:moveTo>
                  <a:pt x="0" y="174558"/>
                </a:moveTo>
                <a:lnTo>
                  <a:pt x="132122" y="174558"/>
                </a:lnTo>
                <a:lnTo>
                  <a:pt x="132122" y="0"/>
                </a:lnTo>
                <a:lnTo>
                  <a:pt x="0" y="0"/>
                </a:lnTo>
                <a:lnTo>
                  <a:pt x="0" y="174558"/>
                </a:lnTo>
                <a:close/>
              </a:path>
            </a:pathLst>
          </a:custGeom>
          <a:solidFill>
            <a:srgbClr val="F7F9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3" name="Google Shape;833;p51"/>
          <p:cNvSpPr txBox="1"/>
          <p:nvPr/>
        </p:nvSpPr>
        <p:spPr>
          <a:xfrm>
            <a:off x="3998374" y="5477868"/>
            <a:ext cx="207010" cy="655949"/>
          </a:xfrm>
          <a:prstGeom prst="rect">
            <a:avLst/>
          </a:prstGeom>
          <a:solidFill>
            <a:srgbClr val="F7F9CD"/>
          </a:solidFill>
          <a:ln>
            <a:noFill/>
          </a:ln>
        </p:spPr>
        <p:txBody>
          <a:bodyPr anchorCtr="0" anchor="t" bIns="0" lIns="0" spcFirstLastPara="1" rIns="0" wrap="square" tIns="24750">
            <a:spAutoFit/>
          </a:bodyPr>
          <a:lstStyle/>
          <a:p>
            <a:pPr indent="0" lvl="0" marL="0" marR="0" rtl="0" algn="l">
              <a:spcBef>
                <a:spcPts val="0"/>
              </a:spcBef>
              <a:spcAft>
                <a:spcPts val="0"/>
              </a:spcAft>
              <a:buNone/>
            </a:pPr>
            <a:r>
              <a:rPr lang="en-US" sz="4100" u="sng">
                <a:solidFill>
                  <a:srgbClr val="D3D4A7"/>
                </a:solidFill>
                <a:latin typeface="Times New Roman"/>
                <a:ea typeface="Times New Roman"/>
                <a:cs typeface="Times New Roman"/>
                <a:sym typeface="Times New Roman"/>
              </a:rPr>
              <a:t>-</a:t>
            </a:r>
            <a:endParaRPr sz="4100">
              <a:solidFill>
                <a:schemeClr val="dk1"/>
              </a:solidFill>
              <a:latin typeface="Times New Roman"/>
              <a:ea typeface="Times New Roman"/>
              <a:cs typeface="Times New Roman"/>
              <a:sym typeface="Times New Roman"/>
            </a:endParaRPr>
          </a:p>
        </p:txBody>
      </p:sp>
      <p:sp>
        <p:nvSpPr>
          <p:cNvPr id="834" name="Google Shape;834;p51"/>
          <p:cNvSpPr/>
          <p:nvPr/>
        </p:nvSpPr>
        <p:spPr>
          <a:xfrm>
            <a:off x="4508546" y="5823699"/>
            <a:ext cx="207010" cy="258445"/>
          </a:xfrm>
          <a:custGeom>
            <a:rect b="b" l="l" r="r" t="t"/>
            <a:pathLst>
              <a:path extrusionOk="0" h="258445" w="207010">
                <a:moveTo>
                  <a:pt x="0" y="0"/>
                </a:moveTo>
                <a:lnTo>
                  <a:pt x="206891" y="0"/>
                </a:lnTo>
                <a:lnTo>
                  <a:pt x="206891" y="258370"/>
                </a:lnTo>
                <a:lnTo>
                  <a:pt x="0" y="258370"/>
                </a:lnTo>
                <a:lnTo>
                  <a:pt x="0" y="0"/>
                </a:lnTo>
                <a:close/>
              </a:path>
            </a:pathLst>
          </a:custGeom>
          <a:solidFill>
            <a:srgbClr val="F7F9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5" name="Google Shape;835;p51"/>
          <p:cNvSpPr txBox="1"/>
          <p:nvPr/>
        </p:nvSpPr>
        <p:spPr>
          <a:xfrm>
            <a:off x="4495845" y="5818592"/>
            <a:ext cx="232410" cy="244939"/>
          </a:xfrm>
          <a:prstGeom prst="rect">
            <a:avLst/>
          </a:prstGeom>
          <a:noFill/>
          <a:ln>
            <a:noFill/>
          </a:ln>
        </p:spPr>
        <p:txBody>
          <a:bodyPr anchorCtr="0" anchor="t" bIns="0" lIns="0" spcFirstLastPara="1" rIns="0" wrap="square" tIns="13950">
            <a:spAutoFit/>
          </a:bodyPr>
          <a:lstStyle/>
          <a:p>
            <a:pPr indent="0" lvl="0" marL="12700" marR="0" rtl="0" algn="l">
              <a:spcBef>
                <a:spcPts val="0"/>
              </a:spcBef>
              <a:spcAft>
                <a:spcPts val="0"/>
              </a:spcAft>
              <a:buNone/>
            </a:pPr>
            <a:r>
              <a:rPr lang="en-US" sz="1500" u="sng">
                <a:solidFill>
                  <a:srgbClr val="D3D4A7"/>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p:txBody>
      </p:sp>
      <p:sp>
        <p:nvSpPr>
          <p:cNvPr id="836" name="Google Shape;836;p51"/>
          <p:cNvSpPr txBox="1"/>
          <p:nvPr/>
        </p:nvSpPr>
        <p:spPr>
          <a:xfrm>
            <a:off x="6411950" y="5748679"/>
            <a:ext cx="64135" cy="212725"/>
          </a:xfrm>
          <a:prstGeom prst="rect">
            <a:avLst/>
          </a:prstGeom>
          <a:noFill/>
          <a:ln>
            <a:noFill/>
          </a:ln>
        </p:spPr>
        <p:txBody>
          <a:bodyPr anchorCtr="0" anchor="t" bIns="0" lIns="0" spcFirstLastPara="1" rIns="0" wrap="square" tIns="0">
            <a:spAutoFit/>
          </a:bodyPr>
          <a:lstStyle/>
          <a:p>
            <a:pPr indent="0" lvl="0" marL="0" marR="0" rtl="0" algn="l">
              <a:lnSpc>
                <a:spcPct val="109666"/>
              </a:lnSpc>
              <a:spcBef>
                <a:spcPts val="0"/>
              </a:spcBef>
              <a:spcAft>
                <a:spcPts val="0"/>
              </a:spcAft>
              <a:buNone/>
            </a:pPr>
            <a:r>
              <a:rPr lang="en-US" sz="1500">
                <a:solidFill>
                  <a:srgbClr val="D3D4A7"/>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p:txBody>
      </p:sp>
      <p:sp>
        <p:nvSpPr>
          <p:cNvPr id="837" name="Google Shape;837;p51"/>
          <p:cNvSpPr txBox="1"/>
          <p:nvPr/>
        </p:nvSpPr>
        <p:spPr>
          <a:xfrm>
            <a:off x="6191429" y="5720187"/>
            <a:ext cx="734695" cy="1324079"/>
          </a:xfrm>
          <a:prstGeom prst="rect">
            <a:avLst/>
          </a:prstGeom>
          <a:solidFill>
            <a:srgbClr val="F7F9CD"/>
          </a:solidFill>
          <a:ln>
            <a:noFill/>
          </a:ln>
        </p:spPr>
        <p:txBody>
          <a:bodyPr anchorCtr="0" anchor="t" bIns="0" lIns="0" spcFirstLastPara="1" rIns="0" wrap="square" tIns="61575">
            <a:spAutoFit/>
          </a:bodyPr>
          <a:lstStyle/>
          <a:p>
            <a:pPr indent="0" lvl="0" marL="0" marR="0" rtl="0" algn="l">
              <a:spcBef>
                <a:spcPts val="0"/>
              </a:spcBef>
              <a:spcAft>
                <a:spcPts val="0"/>
              </a:spcAft>
              <a:buNone/>
            </a:pPr>
            <a:r>
              <a:rPr lang="en-US" sz="4100" u="sng">
                <a:solidFill>
                  <a:srgbClr val="D3D4A7"/>
                </a:solidFill>
                <a:latin typeface="Times New Roman"/>
                <a:ea typeface="Times New Roman"/>
                <a:cs typeface="Times New Roman"/>
                <a:sym typeface="Times New Roman"/>
              </a:rPr>
              <a:t>-	</a:t>
            </a:r>
            <a:endParaRPr sz="4100">
              <a:solidFill>
                <a:schemeClr val="dk1"/>
              </a:solidFill>
              <a:latin typeface="Times New Roman"/>
              <a:ea typeface="Times New Roman"/>
              <a:cs typeface="Times New Roman"/>
              <a:sym typeface="Times New Roman"/>
            </a:endParaRPr>
          </a:p>
        </p:txBody>
      </p:sp>
      <p:sp>
        <p:nvSpPr>
          <p:cNvPr id="838" name="Google Shape;838;p51"/>
          <p:cNvSpPr txBox="1"/>
          <p:nvPr/>
        </p:nvSpPr>
        <p:spPr>
          <a:xfrm>
            <a:off x="7311265" y="5513321"/>
            <a:ext cx="302895" cy="575799"/>
          </a:xfrm>
          <a:prstGeom prst="rect">
            <a:avLst/>
          </a:prstGeom>
          <a:solidFill>
            <a:srgbClr val="F7F9CD"/>
          </a:solidFill>
          <a:ln>
            <a:noFill/>
          </a:ln>
        </p:spPr>
        <p:txBody>
          <a:bodyPr anchorCtr="0" anchor="t" bIns="0" lIns="0" spcFirstLastPara="1" rIns="0" wrap="square" tIns="21575">
            <a:spAutoFit/>
          </a:bodyPr>
          <a:lstStyle/>
          <a:p>
            <a:pPr indent="0" lvl="0" marL="0" marR="0" rtl="0" algn="l">
              <a:spcBef>
                <a:spcPts val="0"/>
              </a:spcBef>
              <a:spcAft>
                <a:spcPts val="0"/>
              </a:spcAft>
              <a:buNone/>
            </a:pPr>
            <a:r>
              <a:rPr lang="en-US" sz="3600" u="sng">
                <a:solidFill>
                  <a:srgbClr val="D3D4A7"/>
                </a:solidFill>
                <a:latin typeface="Times New Roman"/>
                <a:ea typeface="Times New Roman"/>
                <a:cs typeface="Times New Roman"/>
                <a:sym typeface="Times New Roman"/>
              </a:rPr>
              <a:t>-	</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42" name="Shape 842"/>
        <p:cNvGrpSpPr/>
        <p:nvPr/>
      </p:nvGrpSpPr>
      <p:grpSpPr>
        <a:xfrm>
          <a:off x="0" y="0"/>
          <a:ext cx="0" cy="0"/>
          <a:chOff x="0" y="0"/>
          <a:chExt cx="0" cy="0"/>
        </a:xfrm>
      </p:grpSpPr>
      <p:sp>
        <p:nvSpPr>
          <p:cNvPr id="843" name="Google Shape;843;p52"/>
          <p:cNvSpPr/>
          <p:nvPr/>
        </p:nvSpPr>
        <p:spPr>
          <a:xfrm>
            <a:off x="6094820" y="1208763"/>
            <a:ext cx="890773" cy="764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4" name="Google Shape;844;p52"/>
          <p:cNvSpPr/>
          <p:nvPr/>
        </p:nvSpPr>
        <p:spPr>
          <a:xfrm>
            <a:off x="2760780" y="2406017"/>
            <a:ext cx="941674" cy="58589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5" name="Google Shape;845;p52"/>
          <p:cNvSpPr/>
          <p:nvPr/>
        </p:nvSpPr>
        <p:spPr>
          <a:xfrm>
            <a:off x="2735330" y="3501378"/>
            <a:ext cx="967125" cy="61136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6" name="Google Shape;846;p52"/>
          <p:cNvSpPr/>
          <p:nvPr/>
        </p:nvSpPr>
        <p:spPr>
          <a:xfrm>
            <a:off x="2735330" y="4596738"/>
            <a:ext cx="992575" cy="63683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7" name="Google Shape;847;p52"/>
          <p:cNvSpPr/>
          <p:nvPr/>
        </p:nvSpPr>
        <p:spPr>
          <a:xfrm>
            <a:off x="3829710" y="2431491"/>
            <a:ext cx="992575" cy="38210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8" name="Google Shape;848;p52"/>
          <p:cNvSpPr/>
          <p:nvPr/>
        </p:nvSpPr>
        <p:spPr>
          <a:xfrm>
            <a:off x="3855161" y="3475905"/>
            <a:ext cx="967125" cy="636837"/>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9" name="Google Shape;849;p52"/>
          <p:cNvSpPr/>
          <p:nvPr/>
        </p:nvSpPr>
        <p:spPr>
          <a:xfrm>
            <a:off x="3829710" y="4571264"/>
            <a:ext cx="1501589" cy="66231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0" name="Google Shape;850;p52"/>
          <p:cNvSpPr/>
          <p:nvPr/>
        </p:nvSpPr>
        <p:spPr>
          <a:xfrm>
            <a:off x="4924087" y="2533387"/>
            <a:ext cx="1018026" cy="203787"/>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1" name="Google Shape;851;p52"/>
          <p:cNvSpPr/>
          <p:nvPr/>
        </p:nvSpPr>
        <p:spPr>
          <a:xfrm>
            <a:off x="7189198" y="3475904"/>
            <a:ext cx="992575" cy="458522"/>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2" name="Google Shape;852;p52"/>
          <p:cNvSpPr/>
          <p:nvPr/>
        </p:nvSpPr>
        <p:spPr>
          <a:xfrm>
            <a:off x="5000439" y="5743045"/>
            <a:ext cx="941674" cy="203787"/>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3" name="Google Shape;853;p52"/>
          <p:cNvSpPr/>
          <p:nvPr/>
        </p:nvSpPr>
        <p:spPr>
          <a:xfrm>
            <a:off x="2309031" y="1183292"/>
            <a:ext cx="0" cy="5299075"/>
          </a:xfrm>
          <a:custGeom>
            <a:rect b="b" l="l" r="r" t="t"/>
            <a:pathLst>
              <a:path extrusionOk="0" h="5299075" w="120000">
                <a:moveTo>
                  <a:pt x="0" y="5298484"/>
                </a:moveTo>
                <a:lnTo>
                  <a:pt x="0" y="0"/>
                </a:lnTo>
              </a:path>
            </a:pathLst>
          </a:custGeom>
          <a:noFill/>
          <a:ln cap="flat" cmpd="sng" w="12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4" name="Google Shape;854;p52"/>
          <p:cNvSpPr/>
          <p:nvPr/>
        </p:nvSpPr>
        <p:spPr>
          <a:xfrm>
            <a:off x="2760781" y="5768519"/>
            <a:ext cx="0" cy="560705"/>
          </a:xfrm>
          <a:custGeom>
            <a:rect b="b" l="l" r="r" t="t"/>
            <a:pathLst>
              <a:path extrusionOk="0" h="560704" w="120000">
                <a:moveTo>
                  <a:pt x="0" y="560416"/>
                </a:moveTo>
                <a:lnTo>
                  <a:pt x="0" y="0"/>
                </a:lnTo>
              </a:path>
            </a:pathLst>
          </a:custGeom>
          <a:noFill/>
          <a:ln cap="flat" cmpd="sng" w="12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5" name="Google Shape;855;p52"/>
          <p:cNvSpPr/>
          <p:nvPr/>
        </p:nvSpPr>
        <p:spPr>
          <a:xfrm>
            <a:off x="5865763" y="4622212"/>
            <a:ext cx="0" cy="560705"/>
          </a:xfrm>
          <a:custGeom>
            <a:rect b="b" l="l" r="r" t="t"/>
            <a:pathLst>
              <a:path extrusionOk="0" h="560704" w="120000">
                <a:moveTo>
                  <a:pt x="0" y="560416"/>
                </a:moveTo>
                <a:lnTo>
                  <a:pt x="0" y="0"/>
                </a:lnTo>
              </a:path>
            </a:pathLst>
          </a:custGeom>
          <a:noFill/>
          <a:ln cap="flat" cmpd="sng" w="38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6" name="Google Shape;856;p52"/>
          <p:cNvSpPr/>
          <p:nvPr/>
        </p:nvSpPr>
        <p:spPr>
          <a:xfrm>
            <a:off x="6094819" y="4622212"/>
            <a:ext cx="0" cy="560705"/>
          </a:xfrm>
          <a:custGeom>
            <a:rect b="b" l="l" r="r" t="t"/>
            <a:pathLst>
              <a:path extrusionOk="0" h="560704" w="120000">
                <a:moveTo>
                  <a:pt x="0" y="560416"/>
                </a:moveTo>
                <a:lnTo>
                  <a:pt x="0" y="0"/>
                </a:lnTo>
              </a:path>
            </a:pathLst>
          </a:custGeom>
          <a:noFill/>
          <a:ln cap="flat" cmpd="sng" w="25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7" name="Google Shape;857;p52"/>
          <p:cNvSpPr/>
          <p:nvPr/>
        </p:nvSpPr>
        <p:spPr>
          <a:xfrm>
            <a:off x="6998318" y="5768518"/>
            <a:ext cx="0" cy="407670"/>
          </a:xfrm>
          <a:custGeom>
            <a:rect b="b" l="l" r="r" t="t"/>
            <a:pathLst>
              <a:path extrusionOk="0" h="407670" w="120000">
                <a:moveTo>
                  <a:pt x="0" y="407575"/>
                </a:moveTo>
                <a:lnTo>
                  <a:pt x="0" y="0"/>
                </a:lnTo>
              </a:path>
            </a:pathLst>
          </a:custGeom>
          <a:noFill/>
          <a:ln cap="flat" cmpd="sng" w="50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8" name="Google Shape;858;p52"/>
          <p:cNvSpPr/>
          <p:nvPr/>
        </p:nvSpPr>
        <p:spPr>
          <a:xfrm>
            <a:off x="7214649" y="5768518"/>
            <a:ext cx="0" cy="433070"/>
          </a:xfrm>
          <a:custGeom>
            <a:rect b="b" l="l" r="r" t="t"/>
            <a:pathLst>
              <a:path extrusionOk="0" h="433070" w="120000">
                <a:moveTo>
                  <a:pt x="0" y="433049"/>
                </a:moveTo>
                <a:lnTo>
                  <a:pt x="0" y="0"/>
                </a:lnTo>
              </a:path>
            </a:pathLst>
          </a:custGeom>
          <a:noFill/>
          <a:ln cap="flat" cmpd="sng" w="12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9" name="Google Shape;859;p52"/>
          <p:cNvSpPr/>
          <p:nvPr/>
        </p:nvSpPr>
        <p:spPr>
          <a:xfrm>
            <a:off x="8092696" y="2393282"/>
            <a:ext cx="0" cy="433070"/>
          </a:xfrm>
          <a:custGeom>
            <a:rect b="b" l="l" r="r" t="t"/>
            <a:pathLst>
              <a:path extrusionOk="0" h="433069" w="120000">
                <a:moveTo>
                  <a:pt x="0" y="433049"/>
                </a:moveTo>
                <a:lnTo>
                  <a:pt x="0" y="0"/>
                </a:lnTo>
              </a:path>
            </a:pathLst>
          </a:custGeom>
          <a:noFill/>
          <a:ln cap="flat" cmpd="sng" w="50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0" name="Google Shape;860;p52"/>
          <p:cNvSpPr/>
          <p:nvPr/>
        </p:nvSpPr>
        <p:spPr>
          <a:xfrm>
            <a:off x="8118147" y="5730308"/>
            <a:ext cx="0" cy="459105"/>
          </a:xfrm>
          <a:custGeom>
            <a:rect b="b" l="l" r="r" t="t"/>
            <a:pathLst>
              <a:path extrusionOk="0" h="459104" w="120000">
                <a:moveTo>
                  <a:pt x="0" y="458522"/>
                </a:moveTo>
                <a:lnTo>
                  <a:pt x="0" y="0"/>
                </a:lnTo>
              </a:path>
            </a:pathLst>
          </a:custGeom>
          <a:noFill/>
          <a:ln cap="flat" cmpd="sng" w="50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1" name="Google Shape;861;p52"/>
          <p:cNvSpPr/>
          <p:nvPr/>
        </p:nvSpPr>
        <p:spPr>
          <a:xfrm>
            <a:off x="8118147" y="4634948"/>
            <a:ext cx="0" cy="433070"/>
          </a:xfrm>
          <a:custGeom>
            <a:rect b="b" l="l" r="r" t="t"/>
            <a:pathLst>
              <a:path extrusionOk="0" h="433070" w="120000">
                <a:moveTo>
                  <a:pt x="0" y="433049"/>
                </a:moveTo>
                <a:lnTo>
                  <a:pt x="0" y="0"/>
                </a:lnTo>
              </a:path>
            </a:pathLst>
          </a:custGeom>
          <a:noFill/>
          <a:ln cap="flat" cmpd="sng" w="38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2" name="Google Shape;862;p52"/>
          <p:cNvSpPr/>
          <p:nvPr/>
        </p:nvSpPr>
        <p:spPr>
          <a:xfrm>
            <a:off x="8487182" y="1183292"/>
            <a:ext cx="0" cy="5286375"/>
          </a:xfrm>
          <a:custGeom>
            <a:rect b="b" l="l" r="r" t="t"/>
            <a:pathLst>
              <a:path extrusionOk="0" h="5286375" w="120000">
                <a:moveTo>
                  <a:pt x="0" y="5285747"/>
                </a:moveTo>
                <a:lnTo>
                  <a:pt x="0" y="0"/>
                </a:lnTo>
              </a:path>
            </a:pathLst>
          </a:custGeom>
          <a:noFill/>
          <a:ln cap="flat" cmpd="sng" w="25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3" name="Google Shape;863;p52"/>
          <p:cNvSpPr/>
          <p:nvPr/>
        </p:nvSpPr>
        <p:spPr>
          <a:xfrm>
            <a:off x="5331298" y="4647685"/>
            <a:ext cx="585470" cy="0"/>
          </a:xfrm>
          <a:custGeom>
            <a:rect b="b" l="l" r="r" t="t"/>
            <a:pathLst>
              <a:path extrusionOk="0" h="120000" w="585470">
                <a:moveTo>
                  <a:pt x="0" y="0"/>
                </a:moveTo>
                <a:lnTo>
                  <a:pt x="585365" y="0"/>
                </a:lnTo>
              </a:path>
            </a:pathLst>
          </a:custGeom>
          <a:noFill/>
          <a:ln cap="flat" cmpd="sng" w="12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4" name="Google Shape;864;p52"/>
          <p:cNvSpPr/>
          <p:nvPr/>
        </p:nvSpPr>
        <p:spPr>
          <a:xfrm>
            <a:off x="6909445" y="4647685"/>
            <a:ext cx="127635" cy="0"/>
          </a:xfrm>
          <a:custGeom>
            <a:rect b="b" l="l" r="r" t="t"/>
            <a:pathLst>
              <a:path extrusionOk="0" h="120000" w="127635">
                <a:moveTo>
                  <a:pt x="0" y="0"/>
                </a:moveTo>
                <a:lnTo>
                  <a:pt x="127049" y="0"/>
                </a:lnTo>
              </a:path>
            </a:pathLst>
          </a:custGeom>
          <a:noFill/>
          <a:ln cap="flat" cmpd="sng" w="12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5" name="Google Shape;865;p52"/>
          <p:cNvSpPr/>
          <p:nvPr/>
        </p:nvSpPr>
        <p:spPr>
          <a:xfrm>
            <a:off x="6069369" y="4647685"/>
            <a:ext cx="99695" cy="0"/>
          </a:xfrm>
          <a:custGeom>
            <a:rect b="b" l="l" r="r" t="t"/>
            <a:pathLst>
              <a:path extrusionOk="0" h="120000" w="99695">
                <a:moveTo>
                  <a:pt x="0" y="0"/>
                </a:moveTo>
                <a:lnTo>
                  <a:pt x="99461" y="0"/>
                </a:lnTo>
              </a:path>
            </a:pathLst>
          </a:custGeom>
          <a:noFill/>
          <a:ln cap="flat" cmpd="sng" w="12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6" name="Google Shape;866;p52"/>
          <p:cNvSpPr/>
          <p:nvPr/>
        </p:nvSpPr>
        <p:spPr>
          <a:xfrm>
            <a:off x="8028491" y="4647685"/>
            <a:ext cx="128270" cy="0"/>
          </a:xfrm>
          <a:custGeom>
            <a:rect b="b" l="l" r="r" t="t"/>
            <a:pathLst>
              <a:path extrusionOk="0" h="120000" w="128270">
                <a:moveTo>
                  <a:pt x="0" y="0"/>
                </a:moveTo>
                <a:lnTo>
                  <a:pt x="127832" y="0"/>
                </a:lnTo>
              </a:path>
            </a:pathLst>
          </a:custGeom>
          <a:noFill/>
          <a:ln cap="flat" cmpd="sng" w="12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7" name="Google Shape;867;p52"/>
          <p:cNvSpPr/>
          <p:nvPr/>
        </p:nvSpPr>
        <p:spPr>
          <a:xfrm>
            <a:off x="7189198" y="4647685"/>
            <a:ext cx="368935" cy="0"/>
          </a:xfrm>
          <a:custGeom>
            <a:rect b="b" l="l" r="r" t="t"/>
            <a:pathLst>
              <a:path extrusionOk="0" h="120000" w="368934">
                <a:moveTo>
                  <a:pt x="0" y="0"/>
                </a:moveTo>
                <a:lnTo>
                  <a:pt x="368455" y="0"/>
                </a:lnTo>
              </a:path>
            </a:pathLst>
          </a:custGeom>
          <a:noFill/>
          <a:ln cap="flat" cmpd="sng" w="12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8" name="Google Shape;868;p52"/>
          <p:cNvSpPr/>
          <p:nvPr/>
        </p:nvSpPr>
        <p:spPr>
          <a:xfrm>
            <a:off x="3561898" y="5755781"/>
            <a:ext cx="102870" cy="0"/>
          </a:xfrm>
          <a:custGeom>
            <a:rect b="b" l="l" r="r" t="t"/>
            <a:pathLst>
              <a:path extrusionOk="0" h="120000" w="102869">
                <a:moveTo>
                  <a:pt x="0" y="0"/>
                </a:moveTo>
                <a:lnTo>
                  <a:pt x="102381" y="0"/>
                </a:lnTo>
              </a:path>
            </a:pathLst>
          </a:custGeom>
          <a:noFill/>
          <a:ln cap="flat" cmpd="sng" w="12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9" name="Google Shape;869;p52"/>
          <p:cNvSpPr/>
          <p:nvPr/>
        </p:nvSpPr>
        <p:spPr>
          <a:xfrm>
            <a:off x="2748055" y="5755781"/>
            <a:ext cx="636270" cy="0"/>
          </a:xfrm>
          <a:custGeom>
            <a:rect b="b" l="l" r="r" t="t"/>
            <a:pathLst>
              <a:path extrusionOk="0" h="120000" w="636269">
                <a:moveTo>
                  <a:pt x="0" y="0"/>
                </a:moveTo>
                <a:lnTo>
                  <a:pt x="635687" y="0"/>
                </a:lnTo>
              </a:path>
            </a:pathLst>
          </a:custGeom>
          <a:noFill/>
          <a:ln cap="flat" cmpd="sng" w="12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0" name="Google Shape;870;p52"/>
          <p:cNvSpPr/>
          <p:nvPr/>
        </p:nvSpPr>
        <p:spPr>
          <a:xfrm>
            <a:off x="4688721" y="5768518"/>
            <a:ext cx="95885" cy="0"/>
          </a:xfrm>
          <a:custGeom>
            <a:rect b="b" l="l" r="r" t="t"/>
            <a:pathLst>
              <a:path extrusionOk="0" h="120000" w="95885">
                <a:moveTo>
                  <a:pt x="0" y="0"/>
                </a:moveTo>
                <a:lnTo>
                  <a:pt x="95389" y="0"/>
                </a:lnTo>
              </a:path>
            </a:pathLst>
          </a:custGeom>
          <a:noFill/>
          <a:ln cap="flat" cmpd="sng" w="12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1" name="Google Shape;871;p52"/>
          <p:cNvSpPr/>
          <p:nvPr/>
        </p:nvSpPr>
        <p:spPr>
          <a:xfrm>
            <a:off x="3867886" y="5768518"/>
            <a:ext cx="757555" cy="0"/>
          </a:xfrm>
          <a:custGeom>
            <a:rect b="b" l="l" r="r" t="t"/>
            <a:pathLst>
              <a:path extrusionOk="0" h="120000" w="757554">
                <a:moveTo>
                  <a:pt x="0" y="0"/>
                </a:moveTo>
                <a:lnTo>
                  <a:pt x="757208" y="0"/>
                </a:lnTo>
              </a:path>
            </a:pathLst>
          </a:custGeom>
          <a:noFill/>
          <a:ln cap="flat" cmpd="sng" w="12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2" name="Google Shape;872;p52"/>
          <p:cNvSpPr/>
          <p:nvPr/>
        </p:nvSpPr>
        <p:spPr>
          <a:xfrm>
            <a:off x="6921387" y="5768518"/>
            <a:ext cx="102870" cy="0"/>
          </a:xfrm>
          <a:custGeom>
            <a:rect b="b" l="l" r="r" t="t"/>
            <a:pathLst>
              <a:path extrusionOk="0" h="120000" w="102870">
                <a:moveTo>
                  <a:pt x="0" y="0"/>
                </a:moveTo>
                <a:lnTo>
                  <a:pt x="102381" y="0"/>
                </a:lnTo>
              </a:path>
            </a:pathLst>
          </a:custGeom>
          <a:noFill/>
          <a:ln cap="flat" cmpd="sng" w="12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3" name="Google Shape;873;p52"/>
          <p:cNvSpPr/>
          <p:nvPr/>
        </p:nvSpPr>
        <p:spPr>
          <a:xfrm>
            <a:off x="6082093" y="5768518"/>
            <a:ext cx="763270" cy="0"/>
          </a:xfrm>
          <a:custGeom>
            <a:rect b="b" l="l" r="r" t="t"/>
            <a:pathLst>
              <a:path extrusionOk="0" h="120000" w="763270">
                <a:moveTo>
                  <a:pt x="0" y="0"/>
                </a:moveTo>
                <a:lnTo>
                  <a:pt x="762941" y="0"/>
                </a:lnTo>
              </a:path>
            </a:pathLst>
          </a:custGeom>
          <a:noFill/>
          <a:ln cap="flat" cmpd="sng" w="12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4" name="Google Shape;874;p52"/>
          <p:cNvSpPr/>
          <p:nvPr/>
        </p:nvSpPr>
        <p:spPr>
          <a:xfrm>
            <a:off x="8041216" y="5755781"/>
            <a:ext cx="102870" cy="0"/>
          </a:xfrm>
          <a:custGeom>
            <a:rect b="b" l="l" r="r" t="t"/>
            <a:pathLst>
              <a:path extrusionOk="0" h="120000" w="102870">
                <a:moveTo>
                  <a:pt x="0" y="0"/>
                </a:moveTo>
                <a:lnTo>
                  <a:pt x="102381" y="0"/>
                </a:lnTo>
              </a:path>
            </a:pathLst>
          </a:custGeom>
          <a:noFill/>
          <a:ln cap="flat" cmpd="sng" w="25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5" name="Google Shape;875;p52"/>
          <p:cNvSpPr/>
          <p:nvPr/>
        </p:nvSpPr>
        <p:spPr>
          <a:xfrm>
            <a:off x="7201923" y="5755781"/>
            <a:ext cx="661670" cy="0"/>
          </a:xfrm>
          <a:custGeom>
            <a:rect b="b" l="l" r="r" t="t"/>
            <a:pathLst>
              <a:path extrusionOk="0" h="120000" w="661670">
                <a:moveTo>
                  <a:pt x="0" y="0"/>
                </a:moveTo>
                <a:lnTo>
                  <a:pt x="661138" y="0"/>
                </a:lnTo>
              </a:path>
            </a:pathLst>
          </a:custGeom>
          <a:noFill/>
          <a:ln cap="flat" cmpd="sng" w="25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6" name="Google Shape;876;p52"/>
          <p:cNvSpPr/>
          <p:nvPr/>
        </p:nvSpPr>
        <p:spPr>
          <a:xfrm>
            <a:off x="2302669" y="6456302"/>
            <a:ext cx="6197600" cy="0"/>
          </a:xfrm>
          <a:custGeom>
            <a:rect b="b" l="l" r="r" t="t"/>
            <a:pathLst>
              <a:path extrusionOk="0" h="120000" w="6197600">
                <a:moveTo>
                  <a:pt x="0" y="0"/>
                </a:moveTo>
                <a:lnTo>
                  <a:pt x="6197238" y="0"/>
                </a:lnTo>
              </a:path>
            </a:pathLst>
          </a:custGeom>
          <a:noFill/>
          <a:ln cap="flat" cmpd="sng" w="12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7" name="Google Shape;877;p52"/>
          <p:cNvSpPr/>
          <p:nvPr/>
        </p:nvSpPr>
        <p:spPr>
          <a:xfrm>
            <a:off x="2450912" y="794441"/>
            <a:ext cx="2468880" cy="337820"/>
          </a:xfrm>
          <a:custGeom>
            <a:rect b="b" l="l" r="r" t="t"/>
            <a:pathLst>
              <a:path extrusionOk="0" h="337819" w="2468879">
                <a:moveTo>
                  <a:pt x="0" y="0"/>
                </a:moveTo>
                <a:lnTo>
                  <a:pt x="2468715" y="0"/>
                </a:lnTo>
                <a:lnTo>
                  <a:pt x="2468715" y="337452"/>
                </a:lnTo>
                <a:lnTo>
                  <a:pt x="0" y="337452"/>
                </a:lnTo>
                <a:lnTo>
                  <a:pt x="0" y="0"/>
                </a:lnTo>
                <a:close/>
              </a:path>
            </a:pathLst>
          </a:custGeom>
          <a:solidFill>
            <a:srgbClr val="5957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8" name="Google Shape;878;p52"/>
          <p:cNvSpPr txBox="1"/>
          <p:nvPr/>
        </p:nvSpPr>
        <p:spPr>
          <a:xfrm>
            <a:off x="2450912" y="794441"/>
            <a:ext cx="2494280" cy="231474"/>
          </a:xfrm>
          <a:prstGeom prst="rect">
            <a:avLst/>
          </a:prstGeom>
          <a:solidFill>
            <a:srgbClr val="595757"/>
          </a:solidFill>
          <a:ln>
            <a:noFill/>
          </a:ln>
        </p:spPr>
        <p:txBody>
          <a:bodyPr anchorCtr="0" anchor="t" bIns="0" lIns="0" spcFirstLastPara="1" rIns="0" wrap="square" tIns="13325">
            <a:spAutoFit/>
          </a:bodyPr>
          <a:lstStyle/>
          <a:p>
            <a:pPr indent="0" lvl="0" marL="0" marR="0" rtl="0" algn="l">
              <a:lnSpc>
                <a:spcPct val="90540"/>
              </a:lnSpc>
              <a:spcBef>
                <a:spcPts val="0"/>
              </a:spcBef>
              <a:spcAft>
                <a:spcPts val="0"/>
              </a:spcAft>
              <a:buNone/>
            </a:pPr>
            <a:r>
              <a:rPr b="1" lang="en-US" sz="1850">
                <a:solidFill>
                  <a:srgbClr val="E4E2E2"/>
                </a:solidFill>
                <a:latin typeface="Arial"/>
                <a:ea typeface="Arial"/>
                <a:cs typeface="Arial"/>
                <a:sym typeface="Arial"/>
              </a:rPr>
              <a:t>PRODUCT BACKLOG</a:t>
            </a:r>
            <a:endParaRPr sz="1850">
              <a:solidFill>
                <a:schemeClr val="dk1"/>
              </a:solidFill>
              <a:latin typeface="Arial"/>
              <a:ea typeface="Arial"/>
              <a:cs typeface="Arial"/>
              <a:sym typeface="Arial"/>
            </a:endParaRPr>
          </a:p>
        </p:txBody>
      </p:sp>
      <p:sp>
        <p:nvSpPr>
          <p:cNvPr id="879" name="Google Shape;879;p52"/>
          <p:cNvSpPr/>
          <p:nvPr/>
        </p:nvSpPr>
        <p:spPr>
          <a:xfrm>
            <a:off x="2717591" y="1153499"/>
            <a:ext cx="0" cy="797560"/>
          </a:xfrm>
          <a:custGeom>
            <a:rect b="b" l="l" r="r" t="t"/>
            <a:pathLst>
              <a:path extrusionOk="0" h="797560" w="120000">
                <a:moveTo>
                  <a:pt x="0" y="0"/>
                </a:moveTo>
                <a:lnTo>
                  <a:pt x="0" y="797293"/>
                </a:lnTo>
              </a:path>
            </a:pathLst>
          </a:custGeom>
          <a:noFill/>
          <a:ln cap="flat" cmpd="sng" w="50900">
            <a:solidFill>
              <a:srgbClr val="EBEB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0" name="Google Shape;880;p52"/>
          <p:cNvSpPr/>
          <p:nvPr/>
        </p:nvSpPr>
        <p:spPr>
          <a:xfrm>
            <a:off x="3818332" y="1153499"/>
            <a:ext cx="0" cy="797560"/>
          </a:xfrm>
          <a:custGeom>
            <a:rect b="b" l="l" r="r" t="t"/>
            <a:pathLst>
              <a:path extrusionOk="0" h="797560" w="120000">
                <a:moveTo>
                  <a:pt x="0" y="0"/>
                </a:moveTo>
                <a:lnTo>
                  <a:pt x="0" y="797293"/>
                </a:lnTo>
              </a:path>
            </a:pathLst>
          </a:custGeom>
          <a:noFill/>
          <a:ln cap="flat" cmpd="sng" w="38175">
            <a:solidFill>
              <a:srgbClr val="EBEB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1" name="Google Shape;881;p52"/>
          <p:cNvSpPr/>
          <p:nvPr/>
        </p:nvSpPr>
        <p:spPr>
          <a:xfrm>
            <a:off x="2692140" y="1769181"/>
            <a:ext cx="1145540" cy="0"/>
          </a:xfrm>
          <a:custGeom>
            <a:rect b="b" l="l" r="r" t="t"/>
            <a:pathLst>
              <a:path extrusionOk="0" h="120000" w="1145539">
                <a:moveTo>
                  <a:pt x="0" y="0"/>
                </a:moveTo>
                <a:lnTo>
                  <a:pt x="1145280" y="0"/>
                </a:lnTo>
              </a:path>
            </a:pathLst>
          </a:custGeom>
          <a:noFill/>
          <a:ln cap="flat" cmpd="sng" w="12725">
            <a:solidFill>
              <a:srgbClr val="BDBD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2" name="Google Shape;882;p52"/>
          <p:cNvSpPr txBox="1"/>
          <p:nvPr/>
        </p:nvSpPr>
        <p:spPr>
          <a:xfrm>
            <a:off x="2679441" y="1164222"/>
            <a:ext cx="1230630" cy="736600"/>
          </a:xfrm>
          <a:prstGeom prst="rect">
            <a:avLst/>
          </a:prstGeom>
          <a:noFill/>
          <a:ln>
            <a:noFill/>
          </a:ln>
        </p:spPr>
        <p:txBody>
          <a:bodyPr anchorCtr="0" anchor="t" bIns="0" lIns="0" spcFirstLastPara="1" rIns="0" wrap="square" tIns="13950">
            <a:spAutoFit/>
          </a:bodyPr>
          <a:lstStyle/>
          <a:p>
            <a:pPr indent="0" lvl="0" marL="12700" marR="0" rtl="0" algn="l">
              <a:spcBef>
                <a:spcPts val="0"/>
              </a:spcBef>
              <a:spcAft>
                <a:spcPts val="0"/>
              </a:spcAft>
              <a:buNone/>
            </a:pPr>
            <a:r>
              <a:rPr lang="en-US" sz="4650">
                <a:solidFill>
                  <a:srgbClr val="BDBDAC"/>
                </a:solidFill>
                <a:latin typeface="Times New Roman"/>
                <a:ea typeface="Times New Roman"/>
                <a:cs typeface="Times New Roman"/>
                <a:sym typeface="Times New Roman"/>
              </a:rPr>
              <a:t>1 </a:t>
            </a:r>
            <a:r>
              <a:rPr lang="en-US" sz="4650">
                <a:solidFill>
                  <a:srgbClr val="93DD79"/>
                </a:solidFill>
                <a:latin typeface="Times New Roman"/>
                <a:ea typeface="Times New Roman"/>
                <a:cs typeface="Times New Roman"/>
                <a:sym typeface="Times New Roman"/>
              </a:rPr>
              <a:t>--	</a:t>
            </a:r>
            <a:r>
              <a:rPr lang="en-US" sz="4650">
                <a:solidFill>
                  <a:srgbClr val="A3A199"/>
                </a:solidFill>
                <a:latin typeface="Times New Roman"/>
                <a:ea typeface="Times New Roman"/>
                <a:cs typeface="Times New Roman"/>
                <a:sym typeface="Times New Roman"/>
              </a:rPr>
              <a:t>1 </a:t>
            </a:r>
            <a:r>
              <a:rPr lang="en-US" sz="4650">
                <a:solidFill>
                  <a:srgbClr val="BDBDAC"/>
                </a:solidFill>
                <a:latin typeface="Times New Roman"/>
                <a:ea typeface="Times New Roman"/>
                <a:cs typeface="Times New Roman"/>
                <a:sym typeface="Times New Roman"/>
              </a:rPr>
              <a:t>1</a:t>
            </a:r>
            <a:endParaRPr sz="4650">
              <a:solidFill>
                <a:schemeClr val="dk1"/>
              </a:solidFill>
              <a:latin typeface="Times New Roman"/>
              <a:ea typeface="Times New Roman"/>
              <a:cs typeface="Times New Roman"/>
              <a:sym typeface="Times New Roman"/>
            </a:endParaRPr>
          </a:p>
        </p:txBody>
      </p:sp>
      <p:sp>
        <p:nvSpPr>
          <p:cNvPr id="883" name="Google Shape;883;p52"/>
          <p:cNvSpPr/>
          <p:nvPr/>
        </p:nvSpPr>
        <p:spPr>
          <a:xfrm>
            <a:off x="4666342" y="1021094"/>
            <a:ext cx="1170940" cy="982344"/>
          </a:xfrm>
          <a:custGeom>
            <a:rect b="b" l="l" r="r" t="t"/>
            <a:pathLst>
              <a:path extrusionOk="0" h="982344" w="1170939">
                <a:moveTo>
                  <a:pt x="0" y="0"/>
                </a:moveTo>
                <a:lnTo>
                  <a:pt x="1170730" y="0"/>
                </a:lnTo>
                <a:lnTo>
                  <a:pt x="1170730" y="981755"/>
                </a:lnTo>
                <a:lnTo>
                  <a:pt x="0" y="981755"/>
                </a:lnTo>
                <a:lnTo>
                  <a:pt x="0" y="0"/>
                </a:lnTo>
                <a:close/>
              </a:path>
            </a:pathLst>
          </a:custGeom>
          <a:solidFill>
            <a:srgbClr val="EBEB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4" name="Google Shape;884;p52"/>
          <p:cNvSpPr txBox="1"/>
          <p:nvPr/>
        </p:nvSpPr>
        <p:spPr>
          <a:xfrm>
            <a:off x="4666342" y="1131894"/>
            <a:ext cx="1170940" cy="795089"/>
          </a:xfrm>
          <a:prstGeom prst="rect">
            <a:avLst/>
          </a:prstGeom>
          <a:solidFill>
            <a:srgbClr val="EBEBCF"/>
          </a:solidFill>
          <a:ln>
            <a:noFill/>
          </a:ln>
        </p:spPr>
        <p:txBody>
          <a:bodyPr anchorCtr="0" anchor="t" bIns="0" lIns="0" spcFirstLastPara="1" rIns="0" wrap="square" tIns="0">
            <a:spAutoFit/>
          </a:bodyPr>
          <a:lstStyle/>
          <a:p>
            <a:pPr indent="0" lvl="0" marL="0" marR="0" rtl="0" algn="l">
              <a:lnSpc>
                <a:spcPct val="108849"/>
              </a:lnSpc>
              <a:spcBef>
                <a:spcPts val="0"/>
              </a:spcBef>
              <a:spcAft>
                <a:spcPts val="0"/>
              </a:spcAft>
              <a:buNone/>
            </a:pPr>
            <a:r>
              <a:rPr lang="en-US" sz="5650" u="sng">
                <a:solidFill>
                  <a:srgbClr val="BDBDAC"/>
                </a:solidFill>
                <a:latin typeface="Arial"/>
                <a:ea typeface="Arial"/>
                <a:cs typeface="Arial"/>
                <a:sym typeface="Arial"/>
              </a:rPr>
              <a:t>IO	</a:t>
            </a:r>
            <a:endParaRPr sz="5650">
              <a:solidFill>
                <a:schemeClr val="dk1"/>
              </a:solidFill>
              <a:latin typeface="Arial"/>
              <a:ea typeface="Arial"/>
              <a:cs typeface="Arial"/>
              <a:sym typeface="Arial"/>
            </a:endParaRPr>
          </a:p>
        </p:txBody>
      </p:sp>
      <p:sp>
        <p:nvSpPr>
          <p:cNvPr id="885" name="Google Shape;885;p52"/>
          <p:cNvSpPr txBox="1"/>
          <p:nvPr/>
        </p:nvSpPr>
        <p:spPr>
          <a:xfrm>
            <a:off x="6055911" y="1458031"/>
            <a:ext cx="1751964" cy="374461"/>
          </a:xfrm>
          <a:prstGeom prst="rect">
            <a:avLst/>
          </a:prstGeom>
          <a:solidFill>
            <a:srgbClr val="EBEBCF"/>
          </a:solidFill>
          <a:ln>
            <a:noFill/>
          </a:ln>
        </p:spPr>
        <p:txBody>
          <a:bodyPr anchorCtr="0" anchor="t" bIns="0" lIns="0" spcFirstLastPara="1" rIns="0" wrap="square" tIns="12700">
            <a:spAutoFit/>
          </a:bodyPr>
          <a:lstStyle/>
          <a:p>
            <a:pPr indent="0" lvl="0" marL="0" marR="0" rtl="0" algn="l">
              <a:spcBef>
                <a:spcPts val="0"/>
              </a:spcBef>
              <a:spcAft>
                <a:spcPts val="0"/>
              </a:spcAft>
              <a:buNone/>
            </a:pPr>
            <a:r>
              <a:rPr lang="en-US" sz="2350">
                <a:solidFill>
                  <a:srgbClr val="BDBDAC"/>
                </a:solidFill>
                <a:latin typeface="Arial"/>
                <a:ea typeface="Arial"/>
                <a:cs typeface="Arial"/>
                <a:sym typeface="Arial"/>
              </a:rPr>
              <a:t>'""""-</a:t>
            </a:r>
            <a:r>
              <a:rPr lang="en-US" sz="2350">
                <a:solidFill>
                  <a:srgbClr val="93DD79"/>
                </a:solidFill>
                <a:latin typeface="Arial"/>
                <a:ea typeface="Arial"/>
                <a:cs typeface="Arial"/>
                <a:sym typeface="Arial"/>
              </a:rPr>
              <a:t>i</a:t>
            </a:r>
            <a:r>
              <a:rPr lang="en-US" sz="2350">
                <a:solidFill>
                  <a:srgbClr val="BDBDAC"/>
                </a:solidFill>
                <a:latin typeface="Arial"/>
                <a:ea typeface="Arial"/>
                <a:cs typeface="Arial"/>
                <a:sym typeface="Arial"/>
              </a:rPr>
              <a:t>=</a:t>
            </a:r>
            <a:r>
              <a:rPr lang="en-US" sz="2350">
                <a:solidFill>
                  <a:srgbClr val="93DD79"/>
                </a:solidFill>
                <a:latin typeface="Arial"/>
                <a:ea typeface="Arial"/>
                <a:cs typeface="Arial"/>
                <a:sym typeface="Arial"/>
              </a:rPr>
              <a:t>i'</a:t>
            </a:r>
            <a:r>
              <a:rPr lang="en-US" sz="2350">
                <a:solidFill>
                  <a:srgbClr val="A3A199"/>
                </a:solidFill>
                <a:latin typeface="Arial"/>
                <a:ea typeface="Arial"/>
                <a:cs typeface="Arial"/>
                <a:sym typeface="Arial"/>
              </a:rPr>
              <a:t>.</a:t>
            </a:r>
            <a:r>
              <a:rPr lang="en-US" sz="2350">
                <a:solidFill>
                  <a:srgbClr val="93DD79"/>
                </a:solidFill>
                <a:latin typeface="Arial"/>
                <a:ea typeface="Arial"/>
                <a:cs typeface="Arial"/>
                <a:sym typeface="Arial"/>
              </a:rPr>
              <a:t>=</a:t>
            </a:r>
            <a:r>
              <a:rPr lang="en-US" sz="2350">
                <a:solidFill>
                  <a:srgbClr val="BDBDAC"/>
                </a:solidFill>
                <a:latin typeface="Arial"/>
                <a:ea typeface="Arial"/>
                <a:cs typeface="Arial"/>
                <a:sym typeface="Arial"/>
              </a:rPr>
              <a:t>-</a:t>
            </a:r>
            <a:r>
              <a:rPr lang="en-US" sz="2350">
                <a:solidFill>
                  <a:srgbClr val="93DD79"/>
                </a:solidFill>
                <a:latin typeface="Arial"/>
                <a:ea typeface="Arial"/>
                <a:cs typeface="Arial"/>
                <a:sym typeface="Arial"/>
              </a:rPr>
              <a:t>-</a:t>
            </a:r>
            <a:r>
              <a:rPr lang="en-US" sz="2350">
                <a:solidFill>
                  <a:srgbClr val="BDBDAC"/>
                </a:solidFill>
                <a:latin typeface="Arial"/>
                <a:ea typeface="Arial"/>
                <a:cs typeface="Arial"/>
                <a:sym typeface="Arial"/>
              </a:rPr>
              <a:t>'</a:t>
            </a:r>
            <a:endParaRPr sz="2350">
              <a:solidFill>
                <a:schemeClr val="dk1"/>
              </a:solidFill>
              <a:latin typeface="Arial"/>
              <a:ea typeface="Arial"/>
              <a:cs typeface="Arial"/>
              <a:sym typeface="Arial"/>
            </a:endParaRPr>
          </a:p>
        </p:txBody>
      </p:sp>
      <p:sp>
        <p:nvSpPr>
          <p:cNvPr id="886" name="Google Shape;886;p52"/>
          <p:cNvSpPr/>
          <p:nvPr/>
        </p:nvSpPr>
        <p:spPr>
          <a:xfrm>
            <a:off x="3836709" y="2788193"/>
            <a:ext cx="941705" cy="214629"/>
          </a:xfrm>
          <a:custGeom>
            <a:rect b="b" l="l" r="r" t="t"/>
            <a:pathLst>
              <a:path extrusionOk="0" h="214630" w="941704">
                <a:moveTo>
                  <a:pt x="0" y="0"/>
                </a:moveTo>
                <a:lnTo>
                  <a:pt x="941674" y="0"/>
                </a:lnTo>
                <a:lnTo>
                  <a:pt x="941674" y="214326"/>
                </a:lnTo>
                <a:lnTo>
                  <a:pt x="0" y="214326"/>
                </a:lnTo>
                <a:lnTo>
                  <a:pt x="0" y="0"/>
                </a:lnTo>
                <a:close/>
              </a:path>
            </a:pathLst>
          </a:custGeom>
          <a:solidFill>
            <a:srgbClr val="EBEB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7" name="Google Shape;887;p52"/>
          <p:cNvSpPr/>
          <p:nvPr/>
        </p:nvSpPr>
        <p:spPr>
          <a:xfrm>
            <a:off x="4948012" y="2721991"/>
            <a:ext cx="941705" cy="304165"/>
          </a:xfrm>
          <a:custGeom>
            <a:rect b="b" l="l" r="r" t="t"/>
            <a:pathLst>
              <a:path extrusionOk="0" h="304164" w="941704">
                <a:moveTo>
                  <a:pt x="0" y="0"/>
                </a:moveTo>
                <a:lnTo>
                  <a:pt x="941674" y="0"/>
                </a:lnTo>
                <a:lnTo>
                  <a:pt x="941674" y="304083"/>
                </a:lnTo>
                <a:lnTo>
                  <a:pt x="0" y="304083"/>
                </a:lnTo>
                <a:lnTo>
                  <a:pt x="0" y="0"/>
                </a:lnTo>
                <a:close/>
              </a:path>
            </a:pathLst>
          </a:custGeom>
          <a:solidFill>
            <a:srgbClr val="EBEB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8" name="Google Shape;888;p52"/>
          <p:cNvSpPr/>
          <p:nvPr/>
        </p:nvSpPr>
        <p:spPr>
          <a:xfrm>
            <a:off x="6617922" y="2953698"/>
            <a:ext cx="390525" cy="0"/>
          </a:xfrm>
          <a:custGeom>
            <a:rect b="b" l="l" r="r" t="t"/>
            <a:pathLst>
              <a:path extrusionOk="0" h="120000" w="390525">
                <a:moveTo>
                  <a:pt x="0" y="0"/>
                </a:moveTo>
                <a:lnTo>
                  <a:pt x="390449" y="0"/>
                </a:lnTo>
              </a:path>
            </a:pathLst>
          </a:custGeom>
          <a:noFill/>
          <a:ln cap="flat" cmpd="sng" w="12725">
            <a:solidFill>
              <a:srgbClr val="BDBD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9" name="Google Shape;889;p52"/>
          <p:cNvSpPr/>
          <p:nvPr/>
        </p:nvSpPr>
        <p:spPr>
          <a:xfrm>
            <a:off x="6053971" y="2152649"/>
            <a:ext cx="564515" cy="1037590"/>
          </a:xfrm>
          <a:custGeom>
            <a:rect b="b" l="l" r="r" t="t"/>
            <a:pathLst>
              <a:path extrusionOk="0" h="1037589" w="564514">
                <a:moveTo>
                  <a:pt x="0" y="0"/>
                </a:moveTo>
                <a:lnTo>
                  <a:pt x="563950" y="0"/>
                </a:lnTo>
                <a:lnTo>
                  <a:pt x="563950" y="1037338"/>
                </a:lnTo>
                <a:lnTo>
                  <a:pt x="0" y="1037338"/>
                </a:lnTo>
                <a:lnTo>
                  <a:pt x="0" y="0"/>
                </a:lnTo>
                <a:close/>
              </a:path>
            </a:pathLst>
          </a:custGeom>
          <a:solidFill>
            <a:srgbClr val="EBEB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0" name="Google Shape;890;p52"/>
          <p:cNvSpPr txBox="1"/>
          <p:nvPr/>
        </p:nvSpPr>
        <p:spPr>
          <a:xfrm>
            <a:off x="3824009" y="2170424"/>
            <a:ext cx="3908425" cy="950594"/>
          </a:xfrm>
          <a:prstGeom prst="rect">
            <a:avLst/>
          </a:prstGeom>
          <a:noFill/>
          <a:ln>
            <a:noFill/>
          </a:ln>
        </p:spPr>
        <p:txBody>
          <a:bodyPr anchorCtr="0" anchor="t" bIns="0" lIns="0" spcFirstLastPara="1" rIns="0" wrap="square" tIns="14600">
            <a:spAutoFit/>
          </a:bodyPr>
          <a:lstStyle/>
          <a:p>
            <a:pPr indent="0" lvl="0" marL="12700" marR="0" rtl="0" algn="l">
              <a:spcBef>
                <a:spcPts val="0"/>
              </a:spcBef>
              <a:spcAft>
                <a:spcPts val="0"/>
              </a:spcAft>
              <a:buNone/>
            </a:pPr>
            <a:r>
              <a:rPr lang="en-US" sz="1250">
                <a:solidFill>
                  <a:srgbClr val="BDBDAC"/>
                </a:solidFill>
                <a:latin typeface="Times New Roman"/>
                <a:ea typeface="Times New Roman"/>
                <a:cs typeface="Times New Roman"/>
                <a:sym typeface="Times New Roman"/>
              </a:rPr>
              <a:t>1,,;_..=_,J </a:t>
            </a:r>
            <a:r>
              <a:rPr lang="en-US" sz="1750">
                <a:solidFill>
                  <a:srgbClr val="BDBDAC"/>
                </a:solidFill>
                <a:latin typeface="Arial"/>
                <a:ea typeface="Arial"/>
                <a:cs typeface="Arial"/>
                <a:sym typeface="Arial"/>
              </a:rPr>
              <a:t>l.;;;;; </a:t>
            </a:r>
            <a:r>
              <a:rPr lang="en-US" sz="6050">
                <a:solidFill>
                  <a:srgbClr val="BDBDAC"/>
                </a:solidFill>
                <a:latin typeface="Times New Roman"/>
                <a:ea typeface="Times New Roman"/>
                <a:cs typeface="Times New Roman"/>
                <a:sym typeface="Times New Roman"/>
              </a:rPr>
              <a:t>E</a:t>
            </a:r>
            <a:r>
              <a:rPr lang="en-US" sz="6050">
                <a:solidFill>
                  <a:schemeClr val="dk1"/>
                </a:solidFill>
                <a:latin typeface="Times New Roman"/>
                <a:ea typeface="Times New Roman"/>
                <a:cs typeface="Times New Roman"/>
                <a:sym typeface="Times New Roman"/>
              </a:rPr>
              <a:t>.</a:t>
            </a:r>
            <a:r>
              <a:rPr lang="en-US" sz="6050">
                <a:solidFill>
                  <a:srgbClr val="BDBDAC"/>
                </a:solidFill>
                <a:latin typeface="Times New Roman"/>
                <a:ea typeface="Times New Roman"/>
                <a:cs typeface="Times New Roman"/>
                <a:sym typeface="Times New Roman"/>
              </a:rPr>
              <a:t>-</a:t>
            </a:r>
            <a:r>
              <a:rPr lang="en-US" sz="6050">
                <a:solidFill>
                  <a:srgbClr val="A3A199"/>
                </a:solidFill>
                <a:latin typeface="Times New Roman"/>
                <a:ea typeface="Times New Roman"/>
                <a:cs typeface="Times New Roman"/>
                <a:sym typeface="Times New Roman"/>
              </a:rPr>
              <a:t>-</a:t>
            </a:r>
            <a:endParaRPr sz="6050">
              <a:solidFill>
                <a:schemeClr val="dk1"/>
              </a:solidFill>
              <a:latin typeface="Times New Roman"/>
              <a:ea typeface="Times New Roman"/>
              <a:cs typeface="Times New Roman"/>
              <a:sym typeface="Times New Roman"/>
            </a:endParaRPr>
          </a:p>
        </p:txBody>
      </p:sp>
      <p:sp>
        <p:nvSpPr>
          <p:cNvPr id="891" name="Google Shape;891;p52"/>
          <p:cNvSpPr txBox="1"/>
          <p:nvPr/>
        </p:nvSpPr>
        <p:spPr>
          <a:xfrm>
            <a:off x="3949137" y="3901398"/>
            <a:ext cx="738505" cy="238527"/>
          </a:xfrm>
          <a:prstGeom prst="rect">
            <a:avLst/>
          </a:prstGeom>
          <a:solidFill>
            <a:srgbClr val="EBEBCF"/>
          </a:solidFill>
          <a:ln>
            <a:noFill/>
          </a:ln>
        </p:spPr>
        <p:txBody>
          <a:bodyPr anchorCtr="0" anchor="t" bIns="0" lIns="0" spcFirstLastPara="1" rIns="0" wrap="square" tIns="7600">
            <a:spAutoFit/>
          </a:bodyPr>
          <a:lstStyle/>
          <a:p>
            <a:pPr indent="0" lvl="0" marL="0" marR="0" rtl="0" algn="l">
              <a:spcBef>
                <a:spcPts val="0"/>
              </a:spcBef>
              <a:spcAft>
                <a:spcPts val="0"/>
              </a:spcAft>
              <a:buNone/>
            </a:pPr>
            <a:r>
              <a:rPr lang="en-US" sz="1500">
                <a:solidFill>
                  <a:srgbClr val="D8DAAA"/>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p:txBody>
      </p:sp>
      <p:sp>
        <p:nvSpPr>
          <p:cNvPr id="892" name="Google Shape;892;p52"/>
          <p:cNvSpPr txBox="1"/>
          <p:nvPr/>
        </p:nvSpPr>
        <p:spPr>
          <a:xfrm>
            <a:off x="4942005" y="3146690"/>
            <a:ext cx="3228340" cy="1147109"/>
          </a:xfrm>
          <a:prstGeom prst="rect">
            <a:avLst/>
          </a:prstGeom>
          <a:solidFill>
            <a:srgbClr val="EBEBCF"/>
          </a:solidFill>
          <a:ln>
            <a:noFill/>
          </a:ln>
        </p:spPr>
        <p:txBody>
          <a:bodyPr anchorCtr="0" anchor="t" bIns="0" lIns="0" spcFirstLastPara="1" rIns="0" wrap="square" tIns="38725">
            <a:spAutoFit/>
          </a:bodyPr>
          <a:lstStyle/>
          <a:p>
            <a:pPr indent="0" lvl="0" marL="0" marR="0" rtl="0" algn="l">
              <a:spcBef>
                <a:spcPts val="0"/>
              </a:spcBef>
              <a:spcAft>
                <a:spcPts val="0"/>
              </a:spcAft>
              <a:buNone/>
            </a:pPr>
            <a:r>
              <a:rPr lang="en-US" sz="7200">
                <a:solidFill>
                  <a:srgbClr val="BDBDAC"/>
                </a:solidFill>
                <a:latin typeface="Arial"/>
                <a:ea typeface="Arial"/>
                <a:cs typeface="Arial"/>
                <a:sym typeface="Arial"/>
              </a:rPr>
              <a:t>a	</a:t>
            </a:r>
            <a:r>
              <a:rPr lang="en-US" sz="7200">
                <a:solidFill>
                  <a:srgbClr val="A3A199"/>
                </a:solidFill>
                <a:latin typeface="Arial"/>
                <a:ea typeface="Arial"/>
                <a:cs typeface="Arial"/>
                <a:sym typeface="Arial"/>
              </a:rPr>
              <a:t>---- </a:t>
            </a:r>
            <a:r>
              <a:rPr lang="en-US" sz="3450">
                <a:solidFill>
                  <a:srgbClr val="A3A199"/>
                </a:solidFill>
                <a:latin typeface="Times New Roman"/>
                <a:ea typeface="Times New Roman"/>
                <a:cs typeface="Times New Roman"/>
                <a:sym typeface="Times New Roman"/>
              </a:rPr>
              <a:t>.</a:t>
            </a:r>
            <a:r>
              <a:rPr lang="en-US" sz="3450" u="sng">
                <a:solidFill>
                  <a:srgbClr val="A3A199"/>
                </a:solidFill>
                <a:latin typeface="Times New Roman"/>
                <a:ea typeface="Times New Roman"/>
                <a:cs typeface="Times New Roman"/>
                <a:sym typeface="Times New Roman"/>
              </a:rPr>
              <a:t> 	</a:t>
            </a:r>
            <a:r>
              <a:rPr lang="en-US" sz="3450">
                <a:solidFill>
                  <a:srgbClr val="A3A199"/>
                </a:solidFill>
                <a:latin typeface="Times New Roman"/>
                <a:ea typeface="Times New Roman"/>
                <a:cs typeface="Times New Roman"/>
                <a:sym typeface="Times New Roman"/>
              </a:rPr>
              <a:t>=-</a:t>
            </a:r>
            <a:endParaRPr sz="3450">
              <a:solidFill>
                <a:schemeClr val="dk1"/>
              </a:solidFill>
              <a:latin typeface="Times New Roman"/>
              <a:ea typeface="Times New Roman"/>
              <a:cs typeface="Times New Roman"/>
              <a:sym typeface="Times New Roman"/>
            </a:endParaRPr>
          </a:p>
        </p:txBody>
      </p:sp>
      <p:sp>
        <p:nvSpPr>
          <p:cNvPr id="893" name="Google Shape;893;p52"/>
          <p:cNvSpPr/>
          <p:nvPr/>
        </p:nvSpPr>
        <p:spPr>
          <a:xfrm>
            <a:off x="4331941" y="5774706"/>
            <a:ext cx="102235" cy="223520"/>
          </a:xfrm>
          <a:custGeom>
            <a:rect b="b" l="l" r="r" t="t"/>
            <a:pathLst>
              <a:path extrusionOk="0" h="223520" w="102235">
                <a:moveTo>
                  <a:pt x="0" y="0"/>
                </a:moveTo>
                <a:lnTo>
                  <a:pt x="101802" y="0"/>
                </a:lnTo>
                <a:lnTo>
                  <a:pt x="101802" y="222899"/>
                </a:lnTo>
                <a:lnTo>
                  <a:pt x="0" y="222899"/>
                </a:lnTo>
                <a:lnTo>
                  <a:pt x="0" y="0"/>
                </a:lnTo>
                <a:close/>
              </a:path>
            </a:pathLst>
          </a:custGeom>
          <a:solidFill>
            <a:srgbClr val="EBEB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4" name="Google Shape;894;p52"/>
          <p:cNvSpPr/>
          <p:nvPr/>
        </p:nvSpPr>
        <p:spPr>
          <a:xfrm>
            <a:off x="4656907" y="5734985"/>
            <a:ext cx="0" cy="278130"/>
          </a:xfrm>
          <a:custGeom>
            <a:rect b="b" l="l" r="r" t="t"/>
            <a:pathLst>
              <a:path extrusionOk="0" h="278129" w="120000">
                <a:moveTo>
                  <a:pt x="0" y="0"/>
                </a:moveTo>
                <a:lnTo>
                  <a:pt x="0" y="278019"/>
                </a:lnTo>
              </a:path>
            </a:pathLst>
          </a:custGeom>
          <a:noFill/>
          <a:ln cap="flat" cmpd="sng" w="63625">
            <a:solidFill>
              <a:srgbClr val="EBEB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5" name="Google Shape;895;p52"/>
          <p:cNvSpPr/>
          <p:nvPr/>
        </p:nvSpPr>
        <p:spPr>
          <a:xfrm>
            <a:off x="4625094" y="5946832"/>
            <a:ext cx="64135" cy="0"/>
          </a:xfrm>
          <a:custGeom>
            <a:rect b="b" l="l" r="r" t="t"/>
            <a:pathLst>
              <a:path extrusionOk="0" h="120000" w="64135">
                <a:moveTo>
                  <a:pt x="0" y="0"/>
                </a:moveTo>
                <a:lnTo>
                  <a:pt x="63626" y="0"/>
                </a:lnTo>
              </a:path>
            </a:pathLst>
          </a:custGeom>
          <a:noFill/>
          <a:ln cap="flat" cmpd="sng" w="12725">
            <a:solidFill>
              <a:srgbClr val="D8D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6" name="Google Shape;896;p52"/>
          <p:cNvSpPr txBox="1"/>
          <p:nvPr/>
        </p:nvSpPr>
        <p:spPr>
          <a:xfrm>
            <a:off x="4319240" y="5730344"/>
            <a:ext cx="390525" cy="259686"/>
          </a:xfrm>
          <a:prstGeom prst="rect">
            <a:avLst/>
          </a:prstGeom>
          <a:noFill/>
          <a:ln>
            <a:noFill/>
          </a:ln>
        </p:spPr>
        <p:txBody>
          <a:bodyPr anchorCtr="0" anchor="t" bIns="0" lIns="0" spcFirstLastPara="1" rIns="0" wrap="square" tIns="13325">
            <a:spAutoFit/>
          </a:bodyPr>
          <a:lstStyle/>
          <a:p>
            <a:pPr indent="0" lvl="0" marL="12700" marR="0" rtl="0" algn="l">
              <a:spcBef>
                <a:spcPts val="0"/>
              </a:spcBef>
              <a:spcAft>
                <a:spcPts val="0"/>
              </a:spcAft>
              <a:buNone/>
            </a:pPr>
            <a:r>
              <a:rPr lang="en-US" sz="1300" u="sng">
                <a:solidFill>
                  <a:srgbClr val="D8DAAA"/>
                </a:solidFill>
                <a:latin typeface="Times New Roman"/>
                <a:ea typeface="Times New Roman"/>
                <a:cs typeface="Times New Roman"/>
                <a:sym typeface="Times New Roman"/>
              </a:rPr>
              <a:t>- </a:t>
            </a:r>
            <a:r>
              <a:rPr lang="en-US" sz="1300">
                <a:solidFill>
                  <a:srgbClr val="D8DAAA"/>
                </a:solidFill>
                <a:latin typeface="Times New Roman"/>
                <a:ea typeface="Times New Roman"/>
                <a:cs typeface="Times New Roman"/>
                <a:sym typeface="Times New Roman"/>
              </a:rPr>
              <a:t>	</a:t>
            </a:r>
            <a:r>
              <a:rPr lang="en-US" sz="1600">
                <a:solidFill>
                  <a:srgbClr val="D8DAAA"/>
                </a:solidFill>
                <a:latin typeface="Arial"/>
                <a:ea typeface="Arial"/>
                <a:cs typeface="Arial"/>
                <a:sym typeface="Arial"/>
              </a:rPr>
              <a:t>-</a:t>
            </a:r>
            <a:endParaRPr sz="1600">
              <a:solidFill>
                <a:schemeClr val="dk1"/>
              </a:solidFill>
              <a:latin typeface="Arial"/>
              <a:ea typeface="Arial"/>
              <a:cs typeface="Arial"/>
              <a:sym typeface="Arial"/>
            </a:endParaRPr>
          </a:p>
        </p:txBody>
      </p:sp>
      <p:sp>
        <p:nvSpPr>
          <p:cNvPr id="897" name="Google Shape;897;p52"/>
          <p:cNvSpPr/>
          <p:nvPr/>
        </p:nvSpPr>
        <p:spPr>
          <a:xfrm>
            <a:off x="6168830" y="4597386"/>
            <a:ext cx="741045" cy="417195"/>
          </a:xfrm>
          <a:custGeom>
            <a:rect b="b" l="l" r="r" t="t"/>
            <a:pathLst>
              <a:path extrusionOk="0" h="417195" w="741045">
                <a:moveTo>
                  <a:pt x="0" y="0"/>
                </a:moveTo>
                <a:lnTo>
                  <a:pt x="740614" y="0"/>
                </a:lnTo>
                <a:lnTo>
                  <a:pt x="740614" y="417028"/>
                </a:lnTo>
                <a:lnTo>
                  <a:pt x="0" y="417028"/>
                </a:lnTo>
                <a:lnTo>
                  <a:pt x="0" y="0"/>
                </a:lnTo>
                <a:close/>
              </a:path>
            </a:pathLst>
          </a:custGeom>
          <a:solidFill>
            <a:srgbClr val="EBEB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8" name="Google Shape;898;p52"/>
          <p:cNvSpPr/>
          <p:nvPr/>
        </p:nvSpPr>
        <p:spPr>
          <a:xfrm>
            <a:off x="6387705" y="4915156"/>
            <a:ext cx="521970" cy="0"/>
          </a:xfrm>
          <a:custGeom>
            <a:rect b="b" l="l" r="r" t="t"/>
            <a:pathLst>
              <a:path extrusionOk="0" h="120000" w="521970">
                <a:moveTo>
                  <a:pt x="0" y="0"/>
                </a:moveTo>
                <a:lnTo>
                  <a:pt x="521738" y="0"/>
                </a:lnTo>
              </a:path>
            </a:pathLst>
          </a:custGeom>
          <a:noFill/>
          <a:ln cap="flat" cmpd="sng" w="12725">
            <a:solidFill>
              <a:srgbClr val="D8D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9" name="Google Shape;899;p52"/>
          <p:cNvSpPr txBox="1"/>
          <p:nvPr/>
        </p:nvSpPr>
        <p:spPr>
          <a:xfrm>
            <a:off x="6156130" y="4596774"/>
            <a:ext cx="460375" cy="392430"/>
          </a:xfrm>
          <a:prstGeom prst="rect">
            <a:avLst/>
          </a:prstGeom>
          <a:noFill/>
          <a:ln>
            <a:noFill/>
          </a:ln>
        </p:spPr>
        <p:txBody>
          <a:bodyPr anchorCtr="0" anchor="t" bIns="0" lIns="0" spcFirstLastPara="1" rIns="0" wrap="square" tIns="13325">
            <a:spAutoFit/>
          </a:bodyPr>
          <a:lstStyle/>
          <a:p>
            <a:pPr indent="0" lvl="0" marL="12700" marR="0" rtl="0" algn="l">
              <a:spcBef>
                <a:spcPts val="0"/>
              </a:spcBef>
              <a:spcAft>
                <a:spcPts val="0"/>
              </a:spcAft>
              <a:buNone/>
            </a:pPr>
            <a:r>
              <a:rPr lang="en-US" sz="2400">
                <a:solidFill>
                  <a:srgbClr val="D8DAAA"/>
                </a:solidFill>
                <a:latin typeface="Arial"/>
                <a:ea typeface="Arial"/>
                <a:cs typeface="Arial"/>
                <a:sym typeface="Arial"/>
              </a:rPr>
              <a:t>.	</a:t>
            </a:r>
            <a:r>
              <a:rPr lang="en-US" sz="2400">
                <a:solidFill>
                  <a:srgbClr val="D8DAAA"/>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900" name="Google Shape;900;p52"/>
          <p:cNvSpPr/>
          <p:nvPr/>
        </p:nvSpPr>
        <p:spPr>
          <a:xfrm>
            <a:off x="7557653" y="4577525"/>
            <a:ext cx="471170" cy="437515"/>
          </a:xfrm>
          <a:custGeom>
            <a:rect b="b" l="l" r="r" t="t"/>
            <a:pathLst>
              <a:path extrusionOk="0" h="437514" w="471170">
                <a:moveTo>
                  <a:pt x="0" y="0"/>
                </a:moveTo>
                <a:lnTo>
                  <a:pt x="470837" y="0"/>
                </a:lnTo>
                <a:lnTo>
                  <a:pt x="470837" y="437225"/>
                </a:lnTo>
                <a:lnTo>
                  <a:pt x="0" y="437225"/>
                </a:lnTo>
                <a:lnTo>
                  <a:pt x="0" y="0"/>
                </a:lnTo>
                <a:close/>
              </a:path>
            </a:pathLst>
          </a:custGeom>
          <a:solidFill>
            <a:srgbClr val="EBEB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1" name="Google Shape;901;p52"/>
          <p:cNvSpPr txBox="1"/>
          <p:nvPr/>
        </p:nvSpPr>
        <p:spPr>
          <a:xfrm>
            <a:off x="7544954" y="4577669"/>
            <a:ext cx="254635" cy="415290"/>
          </a:xfrm>
          <a:prstGeom prst="rect">
            <a:avLst/>
          </a:prstGeom>
          <a:noFill/>
          <a:ln>
            <a:noFill/>
          </a:ln>
        </p:spPr>
        <p:txBody>
          <a:bodyPr anchorCtr="0" anchor="t" bIns="0" lIns="0" spcFirstLastPara="1" rIns="0" wrap="square" tIns="13325">
            <a:spAutoFit/>
          </a:bodyPr>
          <a:lstStyle/>
          <a:p>
            <a:pPr indent="0" lvl="0" marL="12700" marR="0" rtl="0" algn="l">
              <a:spcBef>
                <a:spcPts val="0"/>
              </a:spcBef>
              <a:spcAft>
                <a:spcPts val="0"/>
              </a:spcAft>
              <a:buNone/>
            </a:pPr>
            <a:r>
              <a:rPr lang="en-US" sz="2550">
                <a:solidFill>
                  <a:srgbClr val="D8DAAA"/>
                </a:solidFill>
                <a:latin typeface="Times New Roman"/>
                <a:ea typeface="Times New Roman"/>
                <a:cs typeface="Times New Roman"/>
                <a:sym typeface="Times New Roman"/>
              </a:rPr>
              <a:t>--</a:t>
            </a:r>
            <a:endParaRPr sz="2550">
              <a:solidFill>
                <a:schemeClr val="dk1"/>
              </a:solidFill>
              <a:latin typeface="Times New Roman"/>
              <a:ea typeface="Times New Roman"/>
              <a:cs typeface="Times New Roman"/>
              <a:sym typeface="Times New Roman"/>
            </a:endParaRPr>
          </a:p>
        </p:txBody>
      </p:sp>
      <p:sp>
        <p:nvSpPr>
          <p:cNvPr id="902" name="Google Shape;902;p52"/>
          <p:cNvSpPr/>
          <p:nvPr/>
        </p:nvSpPr>
        <p:spPr>
          <a:xfrm>
            <a:off x="6181555" y="4788437"/>
            <a:ext cx="0" cy="417195"/>
          </a:xfrm>
          <a:custGeom>
            <a:rect b="b" l="l" r="r" t="t"/>
            <a:pathLst>
              <a:path extrusionOk="0" h="417195" w="120000">
                <a:moveTo>
                  <a:pt x="0" y="0"/>
                </a:moveTo>
                <a:lnTo>
                  <a:pt x="0" y="417028"/>
                </a:lnTo>
              </a:path>
            </a:pathLst>
          </a:custGeom>
          <a:noFill/>
          <a:ln cap="flat" cmpd="sng" w="25450">
            <a:solidFill>
              <a:srgbClr val="EBEB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3" name="Google Shape;903;p52"/>
          <p:cNvSpPr/>
          <p:nvPr/>
        </p:nvSpPr>
        <p:spPr>
          <a:xfrm>
            <a:off x="6168829" y="5106207"/>
            <a:ext cx="26034" cy="0"/>
          </a:xfrm>
          <a:custGeom>
            <a:rect b="b" l="l" r="r" t="t"/>
            <a:pathLst>
              <a:path extrusionOk="0" h="120000" w="26035">
                <a:moveTo>
                  <a:pt x="0" y="0"/>
                </a:moveTo>
                <a:lnTo>
                  <a:pt x="25450" y="0"/>
                </a:lnTo>
              </a:path>
            </a:pathLst>
          </a:custGeom>
          <a:noFill/>
          <a:ln cap="flat" cmpd="sng" w="12725">
            <a:solidFill>
              <a:srgbClr val="D8D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4" name="Google Shape;904;p52"/>
          <p:cNvSpPr txBox="1"/>
          <p:nvPr/>
        </p:nvSpPr>
        <p:spPr>
          <a:xfrm>
            <a:off x="6156129" y="4787825"/>
            <a:ext cx="115570" cy="392430"/>
          </a:xfrm>
          <a:prstGeom prst="rect">
            <a:avLst/>
          </a:prstGeom>
          <a:noFill/>
          <a:ln>
            <a:noFill/>
          </a:ln>
        </p:spPr>
        <p:txBody>
          <a:bodyPr anchorCtr="0" anchor="t" bIns="0" lIns="0" spcFirstLastPara="1" rIns="0" wrap="square" tIns="13325">
            <a:spAutoFit/>
          </a:bodyPr>
          <a:lstStyle/>
          <a:p>
            <a:pPr indent="0" lvl="0" marL="12700" marR="0" rtl="0" algn="l">
              <a:spcBef>
                <a:spcPts val="0"/>
              </a:spcBef>
              <a:spcAft>
                <a:spcPts val="0"/>
              </a:spcAft>
              <a:buNone/>
            </a:pPr>
            <a:r>
              <a:rPr lang="en-US" sz="2400">
                <a:solidFill>
                  <a:srgbClr val="D8DAAA"/>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905" name="Google Shape;905;p52"/>
          <p:cNvSpPr/>
          <p:nvPr/>
        </p:nvSpPr>
        <p:spPr>
          <a:xfrm>
            <a:off x="6878547" y="4987043"/>
            <a:ext cx="0" cy="156845"/>
          </a:xfrm>
          <a:custGeom>
            <a:rect b="b" l="l" r="r" t="t"/>
            <a:pathLst>
              <a:path extrusionOk="0" h="156845" w="120000">
                <a:moveTo>
                  <a:pt x="0" y="0"/>
                </a:moveTo>
                <a:lnTo>
                  <a:pt x="0" y="156385"/>
                </a:lnTo>
              </a:path>
            </a:pathLst>
          </a:custGeom>
          <a:noFill/>
          <a:ln cap="flat" cmpd="sng" w="12725">
            <a:solidFill>
              <a:srgbClr val="EBEB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6" name="Google Shape;906;p52"/>
          <p:cNvSpPr txBox="1"/>
          <p:nvPr/>
        </p:nvSpPr>
        <p:spPr>
          <a:xfrm>
            <a:off x="6859485" y="4978878"/>
            <a:ext cx="44450" cy="151323"/>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lang="en-US" sz="900">
                <a:solidFill>
                  <a:srgbClr val="D8DAAA"/>
                </a:solidFill>
                <a:latin typeface="Arial"/>
                <a:ea typeface="Arial"/>
                <a:cs typeface="Arial"/>
                <a:sym typeface="Arial"/>
              </a:rPr>
              <a:t>'</a:t>
            </a:r>
            <a:endParaRPr sz="900">
              <a:solidFill>
                <a:schemeClr val="dk1"/>
              </a:solidFill>
              <a:latin typeface="Arial"/>
              <a:ea typeface="Arial"/>
              <a:cs typeface="Arial"/>
              <a:sym typeface="Arial"/>
            </a:endParaRPr>
          </a:p>
        </p:txBody>
      </p:sp>
      <p:sp>
        <p:nvSpPr>
          <p:cNvPr id="907" name="Google Shape;907;p52"/>
          <p:cNvSpPr/>
          <p:nvPr/>
        </p:nvSpPr>
        <p:spPr>
          <a:xfrm>
            <a:off x="3383744" y="5711095"/>
            <a:ext cx="178435" cy="437515"/>
          </a:xfrm>
          <a:custGeom>
            <a:rect b="b" l="l" r="r" t="t"/>
            <a:pathLst>
              <a:path extrusionOk="0" h="437514" w="178435">
                <a:moveTo>
                  <a:pt x="0" y="0"/>
                </a:moveTo>
                <a:lnTo>
                  <a:pt x="178154" y="0"/>
                </a:lnTo>
                <a:lnTo>
                  <a:pt x="178154" y="437225"/>
                </a:lnTo>
                <a:lnTo>
                  <a:pt x="0" y="437225"/>
                </a:lnTo>
                <a:lnTo>
                  <a:pt x="0" y="0"/>
                </a:lnTo>
                <a:close/>
              </a:path>
            </a:pathLst>
          </a:custGeom>
          <a:solidFill>
            <a:srgbClr val="EBEB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8" name="Google Shape;908;p52"/>
          <p:cNvSpPr txBox="1"/>
          <p:nvPr/>
        </p:nvSpPr>
        <p:spPr>
          <a:xfrm>
            <a:off x="7173546" y="4456671"/>
            <a:ext cx="823594" cy="1125855"/>
          </a:xfrm>
          <a:prstGeom prst="rect">
            <a:avLst/>
          </a:prstGeom>
          <a:noFill/>
          <a:ln>
            <a:noFill/>
          </a:ln>
        </p:spPr>
        <p:txBody>
          <a:bodyPr anchorCtr="0" anchor="t" bIns="0" lIns="0" spcFirstLastPara="1" rIns="0" wrap="square" tIns="15225">
            <a:spAutoFit/>
          </a:bodyPr>
          <a:lstStyle/>
          <a:p>
            <a:pPr indent="0" lvl="0" marL="12700" marR="0" rtl="0" algn="l">
              <a:spcBef>
                <a:spcPts val="0"/>
              </a:spcBef>
              <a:spcAft>
                <a:spcPts val="0"/>
              </a:spcAft>
              <a:buNone/>
            </a:pPr>
            <a:r>
              <a:rPr lang="en-US" sz="7200">
                <a:solidFill>
                  <a:srgbClr val="A3A199"/>
                </a:solidFill>
                <a:latin typeface="Arial"/>
                <a:ea typeface="Arial"/>
                <a:cs typeface="Arial"/>
                <a:sym typeface="Arial"/>
              </a:rPr>
              <a:t>-</a:t>
            </a:r>
            <a:r>
              <a:rPr lang="en-US" sz="7200" strike="sngStrike">
                <a:solidFill>
                  <a:srgbClr val="A3A199"/>
                </a:solidFill>
                <a:latin typeface="Arial"/>
                <a:ea typeface="Arial"/>
                <a:cs typeface="Arial"/>
                <a:sym typeface="Arial"/>
              </a:rPr>
              <a:t>-	</a:t>
            </a:r>
            <a:endParaRPr sz="7200">
              <a:solidFill>
                <a:schemeClr val="dk1"/>
              </a:solidFill>
              <a:latin typeface="Arial"/>
              <a:ea typeface="Arial"/>
              <a:cs typeface="Arial"/>
              <a:sym typeface="Arial"/>
            </a:endParaRPr>
          </a:p>
        </p:txBody>
      </p:sp>
      <p:sp>
        <p:nvSpPr>
          <p:cNvPr id="909" name="Google Shape;909;p52"/>
          <p:cNvSpPr/>
          <p:nvPr/>
        </p:nvSpPr>
        <p:spPr>
          <a:xfrm>
            <a:off x="6883211" y="5711095"/>
            <a:ext cx="0" cy="437515"/>
          </a:xfrm>
          <a:custGeom>
            <a:rect b="b" l="l" r="r" t="t"/>
            <a:pathLst>
              <a:path extrusionOk="0" h="437514" w="120000">
                <a:moveTo>
                  <a:pt x="0" y="0"/>
                </a:moveTo>
                <a:lnTo>
                  <a:pt x="0" y="437225"/>
                </a:lnTo>
              </a:path>
            </a:pathLst>
          </a:custGeom>
          <a:noFill/>
          <a:ln cap="flat" cmpd="sng" w="76350">
            <a:solidFill>
              <a:srgbClr val="EBEB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0" name="Google Shape;910;p52"/>
          <p:cNvSpPr/>
          <p:nvPr/>
        </p:nvSpPr>
        <p:spPr>
          <a:xfrm>
            <a:off x="7863063" y="5711095"/>
            <a:ext cx="178435" cy="437515"/>
          </a:xfrm>
          <a:custGeom>
            <a:rect b="b" l="l" r="r" t="t"/>
            <a:pathLst>
              <a:path extrusionOk="0" h="437514" w="178434">
                <a:moveTo>
                  <a:pt x="0" y="0"/>
                </a:moveTo>
                <a:lnTo>
                  <a:pt x="178154" y="0"/>
                </a:lnTo>
                <a:lnTo>
                  <a:pt x="178154" y="437225"/>
                </a:lnTo>
                <a:lnTo>
                  <a:pt x="0" y="437225"/>
                </a:lnTo>
                <a:lnTo>
                  <a:pt x="0" y="0"/>
                </a:lnTo>
                <a:close/>
              </a:path>
            </a:pathLst>
          </a:custGeom>
          <a:solidFill>
            <a:srgbClr val="EBEB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1" name="Google Shape;911;p52"/>
          <p:cNvSpPr/>
          <p:nvPr/>
        </p:nvSpPr>
        <p:spPr>
          <a:xfrm>
            <a:off x="2588362" y="5985691"/>
            <a:ext cx="0" cy="417195"/>
          </a:xfrm>
          <a:custGeom>
            <a:rect b="b" l="l" r="r" t="t"/>
            <a:pathLst>
              <a:path extrusionOk="0" h="417195" w="120000">
                <a:moveTo>
                  <a:pt x="0" y="0"/>
                </a:moveTo>
                <a:lnTo>
                  <a:pt x="0" y="417028"/>
                </a:lnTo>
              </a:path>
            </a:pathLst>
          </a:custGeom>
          <a:noFill/>
          <a:ln cap="flat" cmpd="sng" w="25450">
            <a:solidFill>
              <a:srgbClr val="EBEB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2" name="Google Shape;912;p52"/>
          <p:cNvSpPr/>
          <p:nvPr/>
        </p:nvSpPr>
        <p:spPr>
          <a:xfrm>
            <a:off x="2575637" y="6303461"/>
            <a:ext cx="26034" cy="0"/>
          </a:xfrm>
          <a:custGeom>
            <a:rect b="b" l="l" r="r" t="t"/>
            <a:pathLst>
              <a:path extrusionOk="0" h="120000" w="26035">
                <a:moveTo>
                  <a:pt x="0" y="0"/>
                </a:moveTo>
                <a:lnTo>
                  <a:pt x="25450" y="0"/>
                </a:lnTo>
              </a:path>
            </a:pathLst>
          </a:custGeom>
          <a:noFill/>
          <a:ln cap="flat" cmpd="sng" w="12725">
            <a:solidFill>
              <a:srgbClr val="D8D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3" name="Google Shape;913;p52"/>
          <p:cNvSpPr/>
          <p:nvPr/>
        </p:nvSpPr>
        <p:spPr>
          <a:xfrm>
            <a:off x="3518872" y="6204158"/>
            <a:ext cx="0" cy="130810"/>
          </a:xfrm>
          <a:custGeom>
            <a:rect b="b" l="l" r="r" t="t"/>
            <a:pathLst>
              <a:path extrusionOk="0" h="130810" w="120000">
                <a:moveTo>
                  <a:pt x="0" y="0"/>
                </a:moveTo>
                <a:lnTo>
                  <a:pt x="0" y="130321"/>
                </a:lnTo>
              </a:path>
            </a:pathLst>
          </a:custGeom>
          <a:noFill/>
          <a:ln cap="flat" cmpd="sng" w="50900">
            <a:solidFill>
              <a:srgbClr val="EBEB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4" name="Google Shape;914;p52"/>
          <p:cNvSpPr/>
          <p:nvPr/>
        </p:nvSpPr>
        <p:spPr>
          <a:xfrm>
            <a:off x="3493422" y="6303461"/>
            <a:ext cx="51435" cy="0"/>
          </a:xfrm>
          <a:custGeom>
            <a:rect b="b" l="l" r="r" t="t"/>
            <a:pathLst>
              <a:path extrusionOk="0" h="120000" w="51435">
                <a:moveTo>
                  <a:pt x="0" y="0"/>
                </a:moveTo>
                <a:lnTo>
                  <a:pt x="50901" y="0"/>
                </a:lnTo>
              </a:path>
            </a:pathLst>
          </a:custGeom>
          <a:noFill/>
          <a:ln cap="flat" cmpd="sng" w="12725">
            <a:solidFill>
              <a:srgbClr val="D8D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5" name="Google Shape;915;p52"/>
          <p:cNvSpPr/>
          <p:nvPr/>
        </p:nvSpPr>
        <p:spPr>
          <a:xfrm>
            <a:off x="4964173" y="5972450"/>
            <a:ext cx="0" cy="429259"/>
          </a:xfrm>
          <a:custGeom>
            <a:rect b="b" l="l" r="r" t="t"/>
            <a:pathLst>
              <a:path extrusionOk="0" h="429260" w="120000">
                <a:moveTo>
                  <a:pt x="0" y="0"/>
                </a:moveTo>
                <a:lnTo>
                  <a:pt x="0" y="428652"/>
                </a:lnTo>
              </a:path>
            </a:pathLst>
          </a:custGeom>
          <a:noFill/>
          <a:ln cap="flat" cmpd="sng" w="38175">
            <a:solidFill>
              <a:srgbClr val="EBEB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6" name="Google Shape;916;p52"/>
          <p:cNvSpPr/>
          <p:nvPr/>
        </p:nvSpPr>
        <p:spPr>
          <a:xfrm>
            <a:off x="6084957" y="5972450"/>
            <a:ext cx="0" cy="429259"/>
          </a:xfrm>
          <a:custGeom>
            <a:rect b="b" l="l" r="r" t="t"/>
            <a:pathLst>
              <a:path extrusionOk="0" h="429260" w="120000">
                <a:moveTo>
                  <a:pt x="0" y="0"/>
                </a:moveTo>
                <a:lnTo>
                  <a:pt x="0" y="428652"/>
                </a:lnTo>
              </a:path>
            </a:pathLst>
          </a:custGeom>
          <a:noFill/>
          <a:ln cap="flat" cmpd="sng" w="25450">
            <a:solidFill>
              <a:srgbClr val="EBEB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7" name="Google Shape;917;p52"/>
          <p:cNvSpPr/>
          <p:nvPr/>
        </p:nvSpPr>
        <p:spPr>
          <a:xfrm>
            <a:off x="6708944" y="6384521"/>
            <a:ext cx="277495" cy="0"/>
          </a:xfrm>
          <a:custGeom>
            <a:rect b="b" l="l" r="r" t="t"/>
            <a:pathLst>
              <a:path extrusionOk="0" h="120000" w="277495">
                <a:moveTo>
                  <a:pt x="0" y="0"/>
                </a:moveTo>
                <a:lnTo>
                  <a:pt x="277094" y="0"/>
                </a:lnTo>
              </a:path>
            </a:pathLst>
          </a:custGeom>
          <a:noFill/>
          <a:ln cap="flat" cmpd="sng" w="16525">
            <a:solidFill>
              <a:srgbClr val="A2A0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8" name="Google Shape;918;p52"/>
          <p:cNvSpPr txBox="1"/>
          <p:nvPr/>
        </p:nvSpPr>
        <p:spPr>
          <a:xfrm>
            <a:off x="2562937" y="5373715"/>
            <a:ext cx="5613400" cy="746358"/>
          </a:xfrm>
          <a:prstGeom prst="rect">
            <a:avLst/>
          </a:prstGeom>
          <a:noFill/>
          <a:ln>
            <a:noFill/>
          </a:ln>
        </p:spPr>
        <p:txBody>
          <a:bodyPr anchorCtr="0" anchor="t" bIns="0" lIns="0" spcFirstLastPara="1" rIns="0" wrap="square" tIns="15225">
            <a:spAutoFit/>
          </a:bodyPr>
          <a:lstStyle/>
          <a:p>
            <a:pPr indent="0" lvl="0" marL="12700" marR="0" rtl="0" algn="l">
              <a:lnSpc>
                <a:spcPct val="58263"/>
              </a:lnSpc>
              <a:spcBef>
                <a:spcPts val="0"/>
              </a:spcBef>
              <a:spcAft>
                <a:spcPts val="0"/>
              </a:spcAft>
              <a:buNone/>
            </a:pPr>
            <a:r>
              <a:rPr lang="en-US" sz="2400">
                <a:solidFill>
                  <a:srgbClr val="D8DAAA"/>
                </a:solidFill>
                <a:latin typeface="Arial"/>
                <a:ea typeface="Arial"/>
                <a:cs typeface="Arial"/>
                <a:sym typeface="Arial"/>
              </a:rPr>
              <a:t>.	</a:t>
            </a:r>
            <a:r>
              <a:rPr lang="en-US" sz="750">
                <a:solidFill>
                  <a:srgbClr val="D8DAAA"/>
                </a:solidFill>
                <a:latin typeface="Arial"/>
                <a:ea typeface="Arial"/>
                <a:cs typeface="Arial"/>
                <a:sym typeface="Arial"/>
              </a:rPr>
              <a:t>" </a:t>
            </a:r>
            <a:r>
              <a:rPr lang="en-US" sz="7100">
                <a:solidFill>
                  <a:schemeClr val="dk1"/>
                </a:solidFill>
                <a:latin typeface="Arial"/>
                <a:ea typeface="Arial"/>
                <a:cs typeface="Arial"/>
                <a:sym typeface="Arial"/>
              </a:rPr>
              <a:t>' </a:t>
            </a:r>
            <a:r>
              <a:rPr lang="en-US" sz="7100">
                <a:solidFill>
                  <a:srgbClr val="A3A199"/>
                </a:solidFill>
                <a:latin typeface="Arial"/>
                <a:ea typeface="Arial"/>
                <a:cs typeface="Arial"/>
                <a:sym typeface="Arial"/>
              </a:rPr>
              <a:t>- </a:t>
            </a:r>
            <a:r>
              <a:rPr lang="en-US" sz="2500">
                <a:solidFill>
                  <a:srgbClr val="BDBDAC"/>
                </a:solidFill>
                <a:latin typeface="Times New Roman"/>
                <a:ea typeface="Times New Roman"/>
                <a:cs typeface="Times New Roman"/>
                <a:sym typeface="Times New Roman"/>
              </a:rPr>
              <a:t>,</a:t>
            </a:r>
            <a:r>
              <a:rPr lang="en-US" sz="2500">
                <a:solidFill>
                  <a:srgbClr val="A3A199"/>
                </a:solidFill>
                <a:latin typeface="Times New Roman"/>
                <a:ea typeface="Times New Roman"/>
                <a:cs typeface="Times New Roman"/>
                <a:sym typeface="Times New Roman"/>
              </a:rPr>
              <a:t>.....,.....,.,,,,._,, </a:t>
            </a:r>
            <a:r>
              <a:rPr lang="en-US" sz="2500">
                <a:solidFill>
                  <a:srgbClr val="BDBDAC"/>
                </a:solidFill>
                <a:latin typeface="Times New Roman"/>
                <a:ea typeface="Times New Roman"/>
                <a:cs typeface="Times New Roman"/>
                <a:sym typeface="Times New Roman"/>
              </a:rPr>
              <a:t>.</a:t>
            </a:r>
            <a:r>
              <a:rPr lang="en-US" sz="7200">
                <a:solidFill>
                  <a:srgbClr val="A3A199"/>
                </a:solidFill>
                <a:latin typeface="Arial"/>
                <a:ea typeface="Arial"/>
                <a:cs typeface="Arial"/>
                <a:sym typeface="Arial"/>
              </a:rPr>
              <a:t>_ </a:t>
            </a:r>
            <a:r>
              <a:rPr lang="en-US" sz="3250">
                <a:solidFill>
                  <a:srgbClr val="A3A199"/>
                </a:solidFill>
                <a:latin typeface="Times New Roman"/>
                <a:ea typeface="Times New Roman"/>
                <a:cs typeface="Times New Roman"/>
                <a:sym typeface="Times New Roman"/>
              </a:rPr>
              <a:t>,	</a:t>
            </a:r>
            <a:r>
              <a:rPr lang="en-US" sz="3500">
                <a:solidFill>
                  <a:srgbClr val="A3A199"/>
                </a:solidFill>
                <a:latin typeface="Times New Roman"/>
                <a:ea typeface="Times New Roman"/>
                <a:cs typeface="Times New Roman"/>
                <a:sym typeface="Times New Roman"/>
              </a:rPr>
              <a:t>_.,,,,,,.....</a:t>
            </a:r>
            <a:endParaRPr sz="3500">
              <a:solidFill>
                <a:schemeClr val="dk1"/>
              </a:solidFill>
              <a:latin typeface="Times New Roman"/>
              <a:ea typeface="Times New Roman"/>
              <a:cs typeface="Times New Roman"/>
              <a:sym typeface="Times New Roman"/>
            </a:endParaRPr>
          </a:p>
          <a:p>
            <a:pPr indent="0" lvl="0" marL="0" marR="273050" rtl="0" algn="r">
              <a:lnSpc>
                <a:spcPct val="59215"/>
              </a:lnSpc>
              <a:spcBef>
                <a:spcPts val="0"/>
              </a:spcBef>
              <a:spcAft>
                <a:spcPts val="0"/>
              </a:spcAft>
              <a:buNone/>
            </a:pPr>
            <a:r>
              <a:rPr lang="en-US" sz="2550">
                <a:solidFill>
                  <a:srgbClr val="D8DAAA"/>
                </a:solidFill>
                <a:latin typeface="Times New Roman"/>
                <a:ea typeface="Times New Roman"/>
                <a:cs typeface="Times New Roman"/>
                <a:sym typeface="Times New Roman"/>
              </a:rPr>
              <a:t>-	-</a:t>
            </a:r>
            <a:endParaRPr sz="2550">
              <a:solidFill>
                <a:schemeClr val="dk1"/>
              </a:solidFill>
              <a:latin typeface="Times New Roman"/>
              <a:ea typeface="Times New Roman"/>
              <a:cs typeface="Times New Roman"/>
              <a:sym typeface="Times New Roman"/>
            </a:endParaRPr>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2" name="Shape 922"/>
        <p:cNvGrpSpPr/>
        <p:nvPr/>
      </p:nvGrpSpPr>
      <p:grpSpPr>
        <a:xfrm>
          <a:off x="0" y="0"/>
          <a:ext cx="0" cy="0"/>
          <a:chOff x="0" y="0"/>
          <a:chExt cx="0" cy="0"/>
        </a:xfrm>
      </p:grpSpPr>
      <p:sp>
        <p:nvSpPr>
          <p:cNvPr id="923" name="Google Shape;923;p53"/>
          <p:cNvSpPr txBox="1"/>
          <p:nvPr>
            <p:ph type="title"/>
          </p:nvPr>
        </p:nvSpPr>
        <p:spPr>
          <a:xfrm>
            <a:off x="1070770" y="1031240"/>
            <a:ext cx="3692525" cy="788035"/>
          </a:xfrm>
          <a:prstGeom prst="rect">
            <a:avLst/>
          </a:prstGeom>
          <a:noFill/>
          <a:ln>
            <a:noFill/>
          </a:ln>
        </p:spPr>
        <p:txBody>
          <a:bodyPr anchorCtr="0" anchor="t" bIns="0" lIns="0" spcFirstLastPara="1" rIns="0" wrap="square" tIns="13325">
            <a:spAutoFit/>
          </a:bodyPr>
          <a:lstStyle/>
          <a:p>
            <a:pPr indent="0" lvl="0" marL="12700" rtl="0" algn="l">
              <a:lnSpc>
                <a:spcPct val="85000"/>
              </a:lnSpc>
              <a:spcBef>
                <a:spcPts val="0"/>
              </a:spcBef>
              <a:spcAft>
                <a:spcPts val="0"/>
              </a:spcAft>
              <a:buClr>
                <a:srgbClr val="04617B"/>
              </a:buClr>
              <a:buSzPts val="5000"/>
              <a:buFont typeface="Calibri"/>
              <a:buNone/>
            </a:pPr>
            <a:r>
              <a:rPr lang="en-US" sz="5000">
                <a:solidFill>
                  <a:srgbClr val="04617B"/>
                </a:solidFill>
                <a:latin typeface="Calibri"/>
                <a:ea typeface="Calibri"/>
                <a:cs typeface="Calibri"/>
                <a:sym typeface="Calibri"/>
              </a:rPr>
              <a:t>Sprint Backlog</a:t>
            </a:r>
            <a:endParaRPr sz="5000">
              <a:latin typeface="Calibri"/>
              <a:ea typeface="Calibri"/>
              <a:cs typeface="Calibri"/>
              <a:sym typeface="Calibri"/>
            </a:endParaRPr>
          </a:p>
        </p:txBody>
      </p:sp>
      <p:sp>
        <p:nvSpPr>
          <p:cNvPr id="924" name="Google Shape;924;p53"/>
          <p:cNvSpPr/>
          <p:nvPr/>
        </p:nvSpPr>
        <p:spPr>
          <a:xfrm>
            <a:off x="1921670" y="2286001"/>
            <a:ext cx="6553199" cy="26580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8" name="Shape 928"/>
        <p:cNvGrpSpPr/>
        <p:nvPr/>
      </p:nvGrpSpPr>
      <p:grpSpPr>
        <a:xfrm>
          <a:off x="0" y="0"/>
          <a:ext cx="0" cy="0"/>
          <a:chOff x="0" y="0"/>
          <a:chExt cx="0" cy="0"/>
        </a:xfrm>
      </p:grpSpPr>
      <p:sp>
        <p:nvSpPr>
          <p:cNvPr id="929" name="Google Shape;929;p54"/>
          <p:cNvSpPr/>
          <p:nvPr/>
        </p:nvSpPr>
        <p:spPr>
          <a:xfrm>
            <a:off x="1829690" y="5345722"/>
            <a:ext cx="36830" cy="0"/>
          </a:xfrm>
          <a:custGeom>
            <a:rect b="b" l="l" r="r" t="t"/>
            <a:pathLst>
              <a:path extrusionOk="0" h="120000" w="36830">
                <a:moveTo>
                  <a:pt x="0" y="0"/>
                </a:moveTo>
                <a:lnTo>
                  <a:pt x="36217" y="0"/>
                </a:lnTo>
              </a:path>
            </a:pathLst>
          </a:custGeom>
          <a:noFill/>
          <a:ln cap="flat" cmpd="sng" w="27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0" name="Google Shape;930;p54"/>
          <p:cNvSpPr/>
          <p:nvPr/>
        </p:nvSpPr>
        <p:spPr>
          <a:xfrm>
            <a:off x="1702930" y="1532511"/>
            <a:ext cx="0" cy="3827145"/>
          </a:xfrm>
          <a:custGeom>
            <a:rect b="b" l="l" r="r" t="t"/>
            <a:pathLst>
              <a:path extrusionOk="0" h="3827145" w="120000">
                <a:moveTo>
                  <a:pt x="0" y="3826846"/>
                </a:moveTo>
                <a:lnTo>
                  <a:pt x="0" y="0"/>
                </a:lnTo>
              </a:path>
            </a:pathLst>
          </a:custGeom>
          <a:noFill/>
          <a:ln cap="flat" cmpd="sng" w="363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1" name="Google Shape;931;p54"/>
          <p:cNvSpPr/>
          <p:nvPr/>
        </p:nvSpPr>
        <p:spPr>
          <a:xfrm>
            <a:off x="1847799" y="1932466"/>
            <a:ext cx="0" cy="3399790"/>
          </a:xfrm>
          <a:custGeom>
            <a:rect b="b" l="l" r="r" t="t"/>
            <a:pathLst>
              <a:path extrusionOk="0" h="3399790" w="120000">
                <a:moveTo>
                  <a:pt x="0" y="3399620"/>
                </a:moveTo>
                <a:lnTo>
                  <a:pt x="0" y="0"/>
                </a:lnTo>
              </a:path>
            </a:pathLst>
          </a:custGeom>
          <a:noFill/>
          <a:ln cap="flat" cmpd="sng" w="27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2" name="Google Shape;932;p54"/>
          <p:cNvSpPr/>
          <p:nvPr/>
        </p:nvSpPr>
        <p:spPr>
          <a:xfrm>
            <a:off x="1847799" y="1532510"/>
            <a:ext cx="0" cy="400050"/>
          </a:xfrm>
          <a:custGeom>
            <a:rect b="b" l="l" r="r" t="t"/>
            <a:pathLst>
              <a:path extrusionOk="0" h="400050" w="120000">
                <a:moveTo>
                  <a:pt x="0" y="399956"/>
                </a:moveTo>
                <a:lnTo>
                  <a:pt x="0" y="0"/>
                </a:lnTo>
              </a:path>
            </a:pathLst>
          </a:custGeom>
          <a:noFill/>
          <a:ln cap="flat" cmpd="sng" w="18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3" name="Google Shape;933;p54"/>
          <p:cNvSpPr/>
          <p:nvPr/>
        </p:nvSpPr>
        <p:spPr>
          <a:xfrm>
            <a:off x="2128484" y="5345722"/>
            <a:ext cx="54610" cy="0"/>
          </a:xfrm>
          <a:custGeom>
            <a:rect b="b" l="l" r="r" t="t"/>
            <a:pathLst>
              <a:path extrusionOk="0" h="120000" w="54609">
                <a:moveTo>
                  <a:pt x="0" y="0"/>
                </a:moveTo>
                <a:lnTo>
                  <a:pt x="54326" y="0"/>
                </a:lnTo>
              </a:path>
            </a:pathLst>
          </a:custGeom>
          <a:noFill/>
          <a:ln cap="flat" cmpd="sng" w="45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4" name="Google Shape;934;p54"/>
          <p:cNvSpPr/>
          <p:nvPr/>
        </p:nvSpPr>
        <p:spPr>
          <a:xfrm>
            <a:off x="2155647" y="2396050"/>
            <a:ext cx="0" cy="2936240"/>
          </a:xfrm>
          <a:custGeom>
            <a:rect b="b" l="l" r="r" t="t"/>
            <a:pathLst>
              <a:path extrusionOk="0" h="2936240" w="120000">
                <a:moveTo>
                  <a:pt x="0" y="2936036"/>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5" name="Google Shape;935;p54"/>
          <p:cNvSpPr/>
          <p:nvPr/>
        </p:nvSpPr>
        <p:spPr>
          <a:xfrm>
            <a:off x="2445386" y="1932467"/>
            <a:ext cx="0" cy="3427095"/>
          </a:xfrm>
          <a:custGeom>
            <a:rect b="b" l="l" r="r" t="t"/>
            <a:pathLst>
              <a:path extrusionOk="0" h="3427095" w="120000">
                <a:moveTo>
                  <a:pt x="0" y="3426890"/>
                </a:moveTo>
                <a:lnTo>
                  <a:pt x="0" y="0"/>
                </a:lnTo>
              </a:path>
            </a:pathLst>
          </a:custGeom>
          <a:noFill/>
          <a:ln cap="flat" cmpd="sng" w="27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6" name="Google Shape;936;p54"/>
          <p:cNvSpPr/>
          <p:nvPr/>
        </p:nvSpPr>
        <p:spPr>
          <a:xfrm>
            <a:off x="2599311" y="5361629"/>
            <a:ext cx="73025" cy="0"/>
          </a:xfrm>
          <a:custGeom>
            <a:rect b="b" l="l" r="r" t="t"/>
            <a:pathLst>
              <a:path extrusionOk="0" h="120000" w="73025">
                <a:moveTo>
                  <a:pt x="0" y="0"/>
                </a:moveTo>
                <a:lnTo>
                  <a:pt x="72435" y="0"/>
                </a:lnTo>
              </a:path>
            </a:pathLst>
          </a:custGeom>
          <a:noFill/>
          <a:ln cap="flat" cmpd="sng" w="2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7" name="Google Shape;937;p54"/>
          <p:cNvSpPr/>
          <p:nvPr/>
        </p:nvSpPr>
        <p:spPr>
          <a:xfrm>
            <a:off x="2635528" y="2396051"/>
            <a:ext cx="0" cy="2954655"/>
          </a:xfrm>
          <a:custGeom>
            <a:rect b="b" l="l" r="r" t="t"/>
            <a:pathLst>
              <a:path extrusionOk="0" h="2954654" w="120000">
                <a:moveTo>
                  <a:pt x="0" y="2954216"/>
                </a:moveTo>
                <a:lnTo>
                  <a:pt x="0" y="0"/>
                </a:lnTo>
              </a:path>
            </a:pathLst>
          </a:custGeom>
          <a:noFill/>
          <a:ln cap="flat" cmpd="sng" w="99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8" name="Google Shape;938;p54"/>
          <p:cNvSpPr/>
          <p:nvPr/>
        </p:nvSpPr>
        <p:spPr>
          <a:xfrm>
            <a:off x="2635528" y="1932466"/>
            <a:ext cx="0" cy="464184"/>
          </a:xfrm>
          <a:custGeom>
            <a:rect b="b" l="l" r="r" t="t"/>
            <a:pathLst>
              <a:path extrusionOk="0" h="464185" w="120000">
                <a:moveTo>
                  <a:pt x="0" y="0"/>
                </a:moveTo>
                <a:lnTo>
                  <a:pt x="0" y="463584"/>
                </a:lnTo>
              </a:path>
            </a:pathLst>
          </a:custGeom>
          <a:noFill/>
          <a:ln cap="flat" cmpd="sng" w="54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9" name="Google Shape;939;p54"/>
          <p:cNvSpPr/>
          <p:nvPr/>
        </p:nvSpPr>
        <p:spPr>
          <a:xfrm>
            <a:off x="2798506" y="2396050"/>
            <a:ext cx="0" cy="2645410"/>
          </a:xfrm>
          <a:custGeom>
            <a:rect b="b" l="l" r="r" t="t"/>
            <a:pathLst>
              <a:path extrusionOk="0" h="2645410" w="120000">
                <a:moveTo>
                  <a:pt x="0" y="2645160"/>
                </a:moveTo>
                <a:lnTo>
                  <a:pt x="0" y="0"/>
                </a:lnTo>
              </a:path>
            </a:pathLst>
          </a:custGeom>
          <a:noFill/>
          <a:ln cap="flat" cmpd="sng" w="27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0" name="Google Shape;940;p54"/>
          <p:cNvSpPr/>
          <p:nvPr/>
        </p:nvSpPr>
        <p:spPr>
          <a:xfrm>
            <a:off x="2137539" y="5332087"/>
            <a:ext cx="1313180" cy="0"/>
          </a:xfrm>
          <a:custGeom>
            <a:rect b="b" l="l" r="r" t="t"/>
            <a:pathLst>
              <a:path extrusionOk="0" h="120000" w="1313180">
                <a:moveTo>
                  <a:pt x="1312880" y="0"/>
                </a:moveTo>
                <a:lnTo>
                  <a:pt x="0" y="0"/>
                </a:lnTo>
              </a:path>
            </a:pathLst>
          </a:custGeom>
          <a:noFill/>
          <a:ln cap="flat" cmpd="sng" w="45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1" name="Google Shape;941;p54"/>
          <p:cNvSpPr/>
          <p:nvPr/>
        </p:nvSpPr>
        <p:spPr>
          <a:xfrm>
            <a:off x="2970540" y="2396051"/>
            <a:ext cx="0" cy="2954655"/>
          </a:xfrm>
          <a:custGeom>
            <a:rect b="b" l="l" r="r" t="t"/>
            <a:pathLst>
              <a:path extrusionOk="0" h="2954654" w="120000">
                <a:moveTo>
                  <a:pt x="0" y="2954216"/>
                </a:moveTo>
                <a:lnTo>
                  <a:pt x="0" y="0"/>
                </a:lnTo>
              </a:path>
            </a:pathLst>
          </a:custGeom>
          <a:noFill/>
          <a:ln cap="flat" cmpd="sng" w="27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2" name="Google Shape;942;p54"/>
          <p:cNvSpPr/>
          <p:nvPr/>
        </p:nvSpPr>
        <p:spPr>
          <a:xfrm>
            <a:off x="2879995" y="2396050"/>
            <a:ext cx="0" cy="2645410"/>
          </a:xfrm>
          <a:custGeom>
            <a:rect b="b" l="l" r="r" t="t"/>
            <a:pathLst>
              <a:path extrusionOk="0" h="2645410" w="120000">
                <a:moveTo>
                  <a:pt x="0" y="2645160"/>
                </a:moveTo>
                <a:lnTo>
                  <a:pt x="0" y="0"/>
                </a:lnTo>
              </a:path>
            </a:pathLst>
          </a:custGeom>
          <a:noFill/>
          <a:ln cap="flat" cmpd="sng" w="27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3" name="Google Shape;943;p54"/>
          <p:cNvSpPr/>
          <p:nvPr/>
        </p:nvSpPr>
        <p:spPr>
          <a:xfrm>
            <a:off x="2943375" y="5336632"/>
            <a:ext cx="54610" cy="0"/>
          </a:xfrm>
          <a:custGeom>
            <a:rect b="b" l="l" r="r" t="t"/>
            <a:pathLst>
              <a:path extrusionOk="0" h="120000" w="54610">
                <a:moveTo>
                  <a:pt x="0" y="0"/>
                </a:moveTo>
                <a:lnTo>
                  <a:pt x="54327" y="0"/>
                </a:lnTo>
              </a:path>
            </a:pathLst>
          </a:custGeom>
          <a:noFill/>
          <a:ln cap="flat" cmpd="sng" w="45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4" name="Google Shape;944;p54"/>
          <p:cNvSpPr/>
          <p:nvPr/>
        </p:nvSpPr>
        <p:spPr>
          <a:xfrm>
            <a:off x="2970540" y="1932466"/>
            <a:ext cx="0" cy="464184"/>
          </a:xfrm>
          <a:custGeom>
            <a:rect b="b" l="l" r="r" t="t"/>
            <a:pathLst>
              <a:path extrusionOk="0" h="464185" w="120000">
                <a:moveTo>
                  <a:pt x="0" y="463584"/>
                </a:moveTo>
                <a:lnTo>
                  <a:pt x="0" y="0"/>
                </a:lnTo>
              </a:path>
            </a:pathLst>
          </a:custGeom>
          <a:noFill/>
          <a:ln cap="flat" cmpd="sng" w="18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5" name="Google Shape;945;p54"/>
          <p:cNvSpPr/>
          <p:nvPr/>
        </p:nvSpPr>
        <p:spPr>
          <a:xfrm>
            <a:off x="3124463" y="5336632"/>
            <a:ext cx="54610" cy="0"/>
          </a:xfrm>
          <a:custGeom>
            <a:rect b="b" l="l" r="r" t="t"/>
            <a:pathLst>
              <a:path extrusionOk="0" h="120000" w="54610">
                <a:moveTo>
                  <a:pt x="0" y="0"/>
                </a:moveTo>
                <a:lnTo>
                  <a:pt x="54325" y="0"/>
                </a:lnTo>
              </a:path>
            </a:pathLst>
          </a:custGeom>
          <a:noFill/>
          <a:ln cap="flat" cmpd="sng" w="45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6" name="Google Shape;946;p54"/>
          <p:cNvSpPr/>
          <p:nvPr/>
        </p:nvSpPr>
        <p:spPr>
          <a:xfrm>
            <a:off x="3151626" y="2396051"/>
            <a:ext cx="0" cy="2954655"/>
          </a:xfrm>
          <a:custGeom>
            <a:rect b="b" l="l" r="r" t="t"/>
            <a:pathLst>
              <a:path extrusionOk="0" h="2954654" w="120000">
                <a:moveTo>
                  <a:pt x="0" y="2954216"/>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7" name="Google Shape;947;p54"/>
          <p:cNvSpPr/>
          <p:nvPr/>
        </p:nvSpPr>
        <p:spPr>
          <a:xfrm>
            <a:off x="3432311" y="2396051"/>
            <a:ext cx="0" cy="2963545"/>
          </a:xfrm>
          <a:custGeom>
            <a:rect b="b" l="l" r="r" t="t"/>
            <a:pathLst>
              <a:path extrusionOk="0" h="2963545" w="120000">
                <a:moveTo>
                  <a:pt x="0" y="2963306"/>
                </a:moveTo>
                <a:lnTo>
                  <a:pt x="0" y="0"/>
                </a:lnTo>
              </a:path>
            </a:pathLst>
          </a:custGeom>
          <a:noFill/>
          <a:ln cap="flat" cmpd="sng" w="27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8" name="Google Shape;948;p54"/>
          <p:cNvSpPr/>
          <p:nvPr/>
        </p:nvSpPr>
        <p:spPr>
          <a:xfrm>
            <a:off x="3758268" y="2396051"/>
            <a:ext cx="0" cy="2963545"/>
          </a:xfrm>
          <a:custGeom>
            <a:rect b="b" l="l" r="r" t="t"/>
            <a:pathLst>
              <a:path extrusionOk="0" h="2963545" w="120000">
                <a:moveTo>
                  <a:pt x="0" y="2963306"/>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9" name="Google Shape;949;p54"/>
          <p:cNvSpPr/>
          <p:nvPr/>
        </p:nvSpPr>
        <p:spPr>
          <a:xfrm>
            <a:off x="3595290" y="2396050"/>
            <a:ext cx="0" cy="2645410"/>
          </a:xfrm>
          <a:custGeom>
            <a:rect b="b" l="l" r="r" t="t"/>
            <a:pathLst>
              <a:path extrusionOk="0" h="2645410" w="120000">
                <a:moveTo>
                  <a:pt x="0" y="2645160"/>
                </a:moveTo>
                <a:lnTo>
                  <a:pt x="0" y="0"/>
                </a:lnTo>
              </a:path>
            </a:pathLst>
          </a:custGeom>
          <a:noFill/>
          <a:ln cap="flat" cmpd="sng" w="27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0" name="Google Shape;950;p54"/>
          <p:cNvSpPr/>
          <p:nvPr/>
        </p:nvSpPr>
        <p:spPr>
          <a:xfrm>
            <a:off x="3676778" y="4004963"/>
            <a:ext cx="0" cy="1036319"/>
          </a:xfrm>
          <a:custGeom>
            <a:rect b="b" l="l" r="r" t="t"/>
            <a:pathLst>
              <a:path extrusionOk="0" h="1036320" w="120000">
                <a:moveTo>
                  <a:pt x="0" y="1036248"/>
                </a:moveTo>
                <a:lnTo>
                  <a:pt x="0" y="0"/>
                </a:lnTo>
              </a:path>
            </a:pathLst>
          </a:custGeom>
          <a:noFill/>
          <a:ln cap="flat" cmpd="sng" w="27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1" name="Google Shape;951;p54"/>
          <p:cNvSpPr/>
          <p:nvPr/>
        </p:nvSpPr>
        <p:spPr>
          <a:xfrm>
            <a:off x="3676778" y="2396050"/>
            <a:ext cx="0" cy="1609090"/>
          </a:xfrm>
          <a:custGeom>
            <a:rect b="b" l="l" r="r" t="t"/>
            <a:pathLst>
              <a:path extrusionOk="0" h="1609089" w="120000">
                <a:moveTo>
                  <a:pt x="0" y="1608911"/>
                </a:moveTo>
                <a:lnTo>
                  <a:pt x="0" y="0"/>
                </a:lnTo>
              </a:path>
            </a:pathLst>
          </a:custGeom>
          <a:noFill/>
          <a:ln cap="flat" cmpd="sng" w="18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2" name="Google Shape;952;p54"/>
          <p:cNvSpPr/>
          <p:nvPr/>
        </p:nvSpPr>
        <p:spPr>
          <a:xfrm>
            <a:off x="3740159" y="5332087"/>
            <a:ext cx="181610" cy="0"/>
          </a:xfrm>
          <a:custGeom>
            <a:rect b="b" l="l" r="r" t="t"/>
            <a:pathLst>
              <a:path extrusionOk="0" h="120000" w="181610">
                <a:moveTo>
                  <a:pt x="0" y="0"/>
                </a:moveTo>
                <a:lnTo>
                  <a:pt x="181086" y="0"/>
                </a:lnTo>
              </a:path>
            </a:pathLst>
          </a:custGeom>
          <a:noFill/>
          <a:ln cap="flat" cmpd="sng" w="363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3" name="Google Shape;953;p54"/>
          <p:cNvSpPr/>
          <p:nvPr/>
        </p:nvSpPr>
        <p:spPr>
          <a:xfrm>
            <a:off x="3921245" y="2396050"/>
            <a:ext cx="0" cy="2645410"/>
          </a:xfrm>
          <a:custGeom>
            <a:rect b="b" l="l" r="r" t="t"/>
            <a:pathLst>
              <a:path extrusionOk="0" h="2645410" w="120000">
                <a:moveTo>
                  <a:pt x="0" y="264516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4" name="Google Shape;954;p54"/>
          <p:cNvSpPr/>
          <p:nvPr/>
        </p:nvSpPr>
        <p:spPr>
          <a:xfrm>
            <a:off x="4075171" y="4004963"/>
            <a:ext cx="0" cy="1354455"/>
          </a:xfrm>
          <a:custGeom>
            <a:rect b="b" l="l" r="r" t="t"/>
            <a:pathLst>
              <a:path extrusionOk="0" h="1354454" w="120000">
                <a:moveTo>
                  <a:pt x="0" y="1354394"/>
                </a:moveTo>
                <a:lnTo>
                  <a:pt x="0" y="0"/>
                </a:lnTo>
              </a:path>
            </a:pathLst>
          </a:custGeom>
          <a:noFill/>
          <a:ln cap="flat" cmpd="sng" w="27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5" name="Google Shape;955;p54"/>
          <p:cNvSpPr/>
          <p:nvPr/>
        </p:nvSpPr>
        <p:spPr>
          <a:xfrm>
            <a:off x="4075171" y="2396050"/>
            <a:ext cx="0" cy="1609090"/>
          </a:xfrm>
          <a:custGeom>
            <a:rect b="b" l="l" r="r" t="t"/>
            <a:pathLst>
              <a:path extrusionOk="0" h="1609089" w="120000">
                <a:moveTo>
                  <a:pt x="0" y="1608911"/>
                </a:moveTo>
                <a:lnTo>
                  <a:pt x="0" y="0"/>
                </a:lnTo>
              </a:path>
            </a:pathLst>
          </a:custGeom>
          <a:noFill/>
          <a:ln cap="flat" cmpd="sng" w="18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6" name="Google Shape;956;p54"/>
          <p:cNvSpPr/>
          <p:nvPr/>
        </p:nvSpPr>
        <p:spPr>
          <a:xfrm>
            <a:off x="4220040" y="4004963"/>
            <a:ext cx="0" cy="1354455"/>
          </a:xfrm>
          <a:custGeom>
            <a:rect b="b" l="l" r="r" t="t"/>
            <a:pathLst>
              <a:path extrusionOk="0" h="1354454" w="120000">
                <a:moveTo>
                  <a:pt x="0" y="1354394"/>
                </a:moveTo>
                <a:lnTo>
                  <a:pt x="0" y="0"/>
                </a:lnTo>
              </a:path>
            </a:pathLst>
          </a:custGeom>
          <a:noFill/>
          <a:ln cap="flat" cmpd="sng" w="363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7" name="Google Shape;957;p54"/>
          <p:cNvSpPr/>
          <p:nvPr/>
        </p:nvSpPr>
        <p:spPr>
          <a:xfrm>
            <a:off x="4075172" y="5332087"/>
            <a:ext cx="452755" cy="0"/>
          </a:xfrm>
          <a:custGeom>
            <a:rect b="b" l="l" r="r" t="t"/>
            <a:pathLst>
              <a:path extrusionOk="0" h="120000" w="452754">
                <a:moveTo>
                  <a:pt x="452716" y="0"/>
                </a:moveTo>
                <a:lnTo>
                  <a:pt x="0" y="0"/>
                </a:lnTo>
              </a:path>
            </a:pathLst>
          </a:custGeom>
          <a:noFill/>
          <a:ln cap="flat" cmpd="sng" w="362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8" name="Google Shape;958;p54"/>
          <p:cNvSpPr/>
          <p:nvPr/>
        </p:nvSpPr>
        <p:spPr>
          <a:xfrm>
            <a:off x="4220040" y="2396050"/>
            <a:ext cx="0" cy="1609090"/>
          </a:xfrm>
          <a:custGeom>
            <a:rect b="b" l="l" r="r" t="t"/>
            <a:pathLst>
              <a:path extrusionOk="0" h="1609089" w="120000">
                <a:moveTo>
                  <a:pt x="0" y="1608911"/>
                </a:moveTo>
                <a:lnTo>
                  <a:pt x="0" y="0"/>
                </a:lnTo>
              </a:path>
            </a:pathLst>
          </a:custGeom>
          <a:noFill/>
          <a:ln cap="flat" cmpd="sng" w="18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9" name="Google Shape;959;p54"/>
          <p:cNvSpPr/>
          <p:nvPr/>
        </p:nvSpPr>
        <p:spPr>
          <a:xfrm>
            <a:off x="4392072" y="4004963"/>
            <a:ext cx="0" cy="1036319"/>
          </a:xfrm>
          <a:custGeom>
            <a:rect b="b" l="l" r="r" t="t"/>
            <a:pathLst>
              <a:path extrusionOk="0" h="1036320" w="120000">
                <a:moveTo>
                  <a:pt x="0" y="1036248"/>
                </a:moveTo>
                <a:lnTo>
                  <a:pt x="0" y="0"/>
                </a:lnTo>
              </a:path>
            </a:pathLst>
          </a:custGeom>
          <a:noFill/>
          <a:ln cap="flat" cmpd="sng" w="27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0" name="Google Shape;960;p54"/>
          <p:cNvSpPr/>
          <p:nvPr/>
        </p:nvSpPr>
        <p:spPr>
          <a:xfrm>
            <a:off x="4392072" y="2396050"/>
            <a:ext cx="0" cy="1609090"/>
          </a:xfrm>
          <a:custGeom>
            <a:rect b="b" l="l" r="r" t="t"/>
            <a:pathLst>
              <a:path extrusionOk="0" h="1609089" w="120000">
                <a:moveTo>
                  <a:pt x="0" y="1608911"/>
                </a:moveTo>
                <a:lnTo>
                  <a:pt x="0" y="0"/>
                </a:lnTo>
              </a:path>
            </a:pathLst>
          </a:custGeom>
          <a:noFill/>
          <a:ln cap="flat" cmpd="sng" w="18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1" name="Google Shape;961;p54"/>
          <p:cNvSpPr/>
          <p:nvPr/>
        </p:nvSpPr>
        <p:spPr>
          <a:xfrm>
            <a:off x="4672758" y="4004963"/>
            <a:ext cx="0" cy="1354455"/>
          </a:xfrm>
          <a:custGeom>
            <a:rect b="b" l="l" r="r" t="t"/>
            <a:pathLst>
              <a:path extrusionOk="0" h="1354454" w="120000">
                <a:moveTo>
                  <a:pt x="0" y="1354394"/>
                </a:moveTo>
                <a:lnTo>
                  <a:pt x="0" y="0"/>
                </a:lnTo>
              </a:path>
            </a:pathLst>
          </a:custGeom>
          <a:noFill/>
          <a:ln cap="flat" cmpd="sng" w="27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2" name="Google Shape;962;p54"/>
          <p:cNvSpPr/>
          <p:nvPr/>
        </p:nvSpPr>
        <p:spPr>
          <a:xfrm>
            <a:off x="4591268" y="4004963"/>
            <a:ext cx="0" cy="1036319"/>
          </a:xfrm>
          <a:custGeom>
            <a:rect b="b" l="l" r="r" t="t"/>
            <a:pathLst>
              <a:path extrusionOk="0" h="1036320" w="120000">
                <a:moveTo>
                  <a:pt x="0" y="1036248"/>
                </a:moveTo>
                <a:lnTo>
                  <a:pt x="0" y="0"/>
                </a:lnTo>
              </a:path>
            </a:pathLst>
          </a:custGeom>
          <a:noFill/>
          <a:ln cap="flat" cmpd="sng" w="27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3" name="Google Shape;963;p54"/>
          <p:cNvSpPr/>
          <p:nvPr/>
        </p:nvSpPr>
        <p:spPr>
          <a:xfrm>
            <a:off x="4591268" y="2396050"/>
            <a:ext cx="0" cy="1609090"/>
          </a:xfrm>
          <a:custGeom>
            <a:rect b="b" l="l" r="r" t="t"/>
            <a:pathLst>
              <a:path extrusionOk="0" h="1609089" w="120000">
                <a:moveTo>
                  <a:pt x="0" y="1608911"/>
                </a:moveTo>
                <a:lnTo>
                  <a:pt x="0" y="0"/>
                </a:lnTo>
              </a:path>
            </a:pathLst>
          </a:custGeom>
          <a:noFill/>
          <a:ln cap="flat" cmpd="sng" w="18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4" name="Google Shape;964;p54"/>
          <p:cNvSpPr/>
          <p:nvPr/>
        </p:nvSpPr>
        <p:spPr>
          <a:xfrm>
            <a:off x="4672758" y="2396050"/>
            <a:ext cx="0" cy="1609090"/>
          </a:xfrm>
          <a:custGeom>
            <a:rect b="b" l="l" r="r" t="t"/>
            <a:pathLst>
              <a:path extrusionOk="0" h="1609089" w="120000">
                <a:moveTo>
                  <a:pt x="0" y="1608911"/>
                </a:moveTo>
                <a:lnTo>
                  <a:pt x="0" y="0"/>
                </a:lnTo>
              </a:path>
            </a:pathLst>
          </a:custGeom>
          <a:noFill/>
          <a:ln cap="flat" cmpd="sng" w="18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5" name="Google Shape;965;p54"/>
          <p:cNvSpPr/>
          <p:nvPr/>
        </p:nvSpPr>
        <p:spPr>
          <a:xfrm>
            <a:off x="4835735" y="4004963"/>
            <a:ext cx="0" cy="1354455"/>
          </a:xfrm>
          <a:custGeom>
            <a:rect b="b" l="l" r="r" t="t"/>
            <a:pathLst>
              <a:path extrusionOk="0" h="1354454" w="120000">
                <a:moveTo>
                  <a:pt x="0" y="1354394"/>
                </a:moveTo>
                <a:lnTo>
                  <a:pt x="0" y="0"/>
                </a:lnTo>
              </a:path>
            </a:pathLst>
          </a:custGeom>
          <a:noFill/>
          <a:ln cap="flat" cmpd="sng" w="27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6" name="Google Shape;966;p54"/>
          <p:cNvSpPr/>
          <p:nvPr/>
        </p:nvSpPr>
        <p:spPr>
          <a:xfrm>
            <a:off x="5016823" y="4004963"/>
            <a:ext cx="0" cy="1354455"/>
          </a:xfrm>
          <a:custGeom>
            <a:rect b="b" l="l" r="r" t="t"/>
            <a:pathLst>
              <a:path extrusionOk="0" h="1354454" w="120000">
                <a:moveTo>
                  <a:pt x="0" y="1354394"/>
                </a:moveTo>
                <a:lnTo>
                  <a:pt x="0" y="0"/>
                </a:lnTo>
              </a:path>
            </a:pathLst>
          </a:custGeom>
          <a:noFill/>
          <a:ln cap="flat" cmpd="sng" w="363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7" name="Google Shape;967;p54"/>
          <p:cNvSpPr/>
          <p:nvPr/>
        </p:nvSpPr>
        <p:spPr>
          <a:xfrm>
            <a:off x="5225073" y="4004963"/>
            <a:ext cx="0" cy="1354455"/>
          </a:xfrm>
          <a:custGeom>
            <a:rect b="b" l="l" r="r" t="t"/>
            <a:pathLst>
              <a:path extrusionOk="0" h="1354454" w="120000">
                <a:moveTo>
                  <a:pt x="0" y="1354394"/>
                </a:moveTo>
                <a:lnTo>
                  <a:pt x="0" y="0"/>
                </a:lnTo>
              </a:path>
            </a:pathLst>
          </a:custGeom>
          <a:noFill/>
          <a:ln cap="flat" cmpd="sng" w="363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8" name="Google Shape;968;p54"/>
          <p:cNvSpPr/>
          <p:nvPr/>
        </p:nvSpPr>
        <p:spPr>
          <a:xfrm>
            <a:off x="5388051" y="4004963"/>
            <a:ext cx="0" cy="1354455"/>
          </a:xfrm>
          <a:custGeom>
            <a:rect b="b" l="l" r="r" t="t"/>
            <a:pathLst>
              <a:path extrusionOk="0" h="1354454" w="120000">
                <a:moveTo>
                  <a:pt x="0" y="1354394"/>
                </a:moveTo>
                <a:lnTo>
                  <a:pt x="0" y="0"/>
                </a:lnTo>
              </a:path>
            </a:pathLst>
          </a:custGeom>
          <a:noFill/>
          <a:ln cap="flat" cmpd="sng" w="27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9" name="Google Shape;969;p54"/>
          <p:cNvSpPr/>
          <p:nvPr/>
        </p:nvSpPr>
        <p:spPr>
          <a:xfrm>
            <a:off x="4672759" y="5332087"/>
            <a:ext cx="3585845" cy="0"/>
          </a:xfrm>
          <a:custGeom>
            <a:rect b="b" l="l" r="r" t="t"/>
            <a:pathLst>
              <a:path extrusionOk="0" h="120000" w="3585845">
                <a:moveTo>
                  <a:pt x="3585523" y="0"/>
                </a:moveTo>
                <a:lnTo>
                  <a:pt x="0" y="0"/>
                </a:lnTo>
              </a:path>
            </a:pathLst>
          </a:custGeom>
          <a:noFill/>
          <a:ln cap="flat" cmpd="sng" w="45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0" name="Google Shape;970;p54"/>
          <p:cNvSpPr/>
          <p:nvPr/>
        </p:nvSpPr>
        <p:spPr>
          <a:xfrm>
            <a:off x="5469540" y="4004963"/>
            <a:ext cx="0" cy="1036319"/>
          </a:xfrm>
          <a:custGeom>
            <a:rect b="b" l="l" r="r" t="t"/>
            <a:pathLst>
              <a:path extrusionOk="0" h="1036320" w="120000">
                <a:moveTo>
                  <a:pt x="0" y="1036248"/>
                </a:moveTo>
                <a:lnTo>
                  <a:pt x="0" y="0"/>
                </a:lnTo>
              </a:path>
            </a:pathLst>
          </a:custGeom>
          <a:noFill/>
          <a:ln cap="flat" cmpd="sng" w="27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1" name="Google Shape;971;p54"/>
          <p:cNvSpPr/>
          <p:nvPr/>
        </p:nvSpPr>
        <p:spPr>
          <a:xfrm>
            <a:off x="5587247" y="4004963"/>
            <a:ext cx="0" cy="1036319"/>
          </a:xfrm>
          <a:custGeom>
            <a:rect b="b" l="l" r="r" t="t"/>
            <a:pathLst>
              <a:path extrusionOk="0" h="1036320" w="120000">
                <a:moveTo>
                  <a:pt x="0" y="1036248"/>
                </a:moveTo>
                <a:lnTo>
                  <a:pt x="0" y="0"/>
                </a:lnTo>
              </a:path>
            </a:pathLst>
          </a:custGeom>
          <a:noFill/>
          <a:ln cap="flat" cmpd="sng" w="27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2" name="Google Shape;972;p54"/>
          <p:cNvSpPr/>
          <p:nvPr/>
        </p:nvSpPr>
        <p:spPr>
          <a:xfrm>
            <a:off x="5668736" y="4004963"/>
            <a:ext cx="0" cy="1036319"/>
          </a:xfrm>
          <a:custGeom>
            <a:rect b="b" l="l" r="r" t="t"/>
            <a:pathLst>
              <a:path extrusionOk="0" h="1036320" w="120000">
                <a:moveTo>
                  <a:pt x="0" y="1036248"/>
                </a:moveTo>
                <a:lnTo>
                  <a:pt x="0" y="0"/>
                </a:lnTo>
              </a:path>
            </a:pathLst>
          </a:custGeom>
          <a:noFill/>
          <a:ln cap="flat" cmpd="sng" w="27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3" name="Google Shape;973;p54"/>
          <p:cNvSpPr txBox="1"/>
          <p:nvPr/>
        </p:nvSpPr>
        <p:spPr>
          <a:xfrm rot="-5400000">
            <a:off x="1661476" y="5855678"/>
            <a:ext cx="88265" cy="230832"/>
          </a:xfrm>
          <a:prstGeom prst="rect">
            <a:avLst/>
          </a:prstGeom>
          <a:noFill/>
          <a:ln>
            <a:noFill/>
          </a:ln>
        </p:spPr>
        <p:txBody>
          <a:bodyPr anchorCtr="0" anchor="t" bIns="0" lIns="0" spcFirstLastPara="1" rIns="0" wrap="square" tIns="0">
            <a:spAutoFit/>
          </a:bodyPr>
          <a:lstStyle/>
          <a:p>
            <a:pPr indent="0" lvl="0" marL="12700" marR="0" rtl="0" algn="l">
              <a:lnSpc>
                <a:spcPct val="117333"/>
              </a:lnSpc>
              <a:spcBef>
                <a:spcPts val="0"/>
              </a:spcBef>
              <a:spcAft>
                <a:spcPts val="0"/>
              </a:spcAft>
              <a:buNone/>
            </a:pPr>
            <a:r>
              <a:rPr lang="en-US" sz="1500">
                <a:solidFill>
                  <a:srgbClr val="242424"/>
                </a:solidFill>
                <a:latin typeface="Arial"/>
                <a:ea typeface="Arial"/>
                <a:cs typeface="Arial"/>
                <a:sym typeface="Arial"/>
              </a:rPr>
              <a:t>0</a:t>
            </a:r>
            <a:endParaRPr sz="1500">
              <a:solidFill>
                <a:schemeClr val="dk1"/>
              </a:solidFill>
              <a:latin typeface="Arial"/>
              <a:ea typeface="Arial"/>
              <a:cs typeface="Arial"/>
              <a:sym typeface="Arial"/>
            </a:endParaRPr>
          </a:p>
        </p:txBody>
      </p:sp>
      <p:sp>
        <p:nvSpPr>
          <p:cNvPr id="974" name="Google Shape;974;p54"/>
          <p:cNvSpPr txBox="1"/>
          <p:nvPr/>
        </p:nvSpPr>
        <p:spPr>
          <a:xfrm rot="-5400000">
            <a:off x="1745060" y="5393933"/>
            <a:ext cx="274320" cy="282129"/>
          </a:xfrm>
          <a:prstGeom prst="rect">
            <a:avLst/>
          </a:prstGeom>
          <a:noFill/>
          <a:ln>
            <a:noFill/>
          </a:ln>
        </p:spPr>
        <p:txBody>
          <a:bodyPr anchorCtr="0" anchor="t" bIns="0" lIns="0" spcFirstLastPara="1" rIns="0" wrap="square" tIns="0">
            <a:spAutoFit/>
          </a:bodyPr>
          <a:lstStyle/>
          <a:p>
            <a:pPr indent="0" lvl="0" marL="12700" marR="0" rtl="0" algn="l">
              <a:lnSpc>
                <a:spcPct val="114358"/>
              </a:lnSpc>
              <a:spcBef>
                <a:spcPts val="0"/>
              </a:spcBef>
              <a:spcAft>
                <a:spcPts val="0"/>
              </a:spcAft>
              <a:buNone/>
            </a:pPr>
            <a:r>
              <a:rPr lang="en-US" sz="1950">
                <a:solidFill>
                  <a:srgbClr val="242424"/>
                </a:solidFill>
                <a:latin typeface="Times New Roman"/>
                <a:ea typeface="Times New Roman"/>
                <a:cs typeface="Times New Roman"/>
                <a:sym typeface="Times New Roman"/>
              </a:rPr>
              <a:t>01</a:t>
            </a:r>
            <a:endParaRPr sz="1950">
              <a:solidFill>
                <a:schemeClr val="dk1"/>
              </a:solidFill>
              <a:latin typeface="Times New Roman"/>
              <a:ea typeface="Times New Roman"/>
              <a:cs typeface="Times New Roman"/>
              <a:sym typeface="Times New Roman"/>
            </a:endParaRPr>
          </a:p>
        </p:txBody>
      </p:sp>
      <p:sp>
        <p:nvSpPr>
          <p:cNvPr id="975" name="Google Shape;975;p54"/>
          <p:cNvSpPr txBox="1"/>
          <p:nvPr/>
        </p:nvSpPr>
        <p:spPr>
          <a:xfrm rot="-5400000">
            <a:off x="2021173" y="5822073"/>
            <a:ext cx="133350" cy="141064"/>
          </a:xfrm>
          <a:prstGeom prst="rect">
            <a:avLst/>
          </a:prstGeom>
          <a:noFill/>
          <a:ln>
            <a:noFill/>
          </a:ln>
        </p:spPr>
        <p:txBody>
          <a:bodyPr anchorCtr="0" anchor="t" bIns="0" lIns="0" spcFirstLastPara="1" rIns="0" wrap="square" tIns="0">
            <a:spAutoFit/>
          </a:bodyPr>
          <a:lstStyle/>
          <a:p>
            <a:pPr indent="0" lvl="0" marL="12700" marR="0" rtl="0" algn="l">
              <a:lnSpc>
                <a:spcPct val="119473"/>
              </a:lnSpc>
              <a:spcBef>
                <a:spcPts val="0"/>
              </a:spcBef>
              <a:spcAft>
                <a:spcPts val="0"/>
              </a:spcAft>
              <a:buNone/>
            </a:pPr>
            <a:r>
              <a:rPr lang="en-US" sz="950">
                <a:solidFill>
                  <a:srgbClr val="4F4F52"/>
                </a:solidFill>
                <a:latin typeface="Times New Roman"/>
                <a:ea typeface="Times New Roman"/>
                <a:cs typeface="Times New Roman"/>
                <a:sym typeface="Times New Roman"/>
              </a:rPr>
              <a:t>(/l</a:t>
            </a:r>
            <a:endParaRPr sz="950">
              <a:solidFill>
                <a:schemeClr val="dk1"/>
              </a:solidFill>
              <a:latin typeface="Times New Roman"/>
              <a:ea typeface="Times New Roman"/>
              <a:cs typeface="Times New Roman"/>
              <a:sym typeface="Times New Roman"/>
            </a:endParaRPr>
          </a:p>
        </p:txBody>
      </p:sp>
      <p:sp>
        <p:nvSpPr>
          <p:cNvPr id="976" name="Google Shape;976;p54"/>
          <p:cNvSpPr txBox="1"/>
          <p:nvPr/>
        </p:nvSpPr>
        <p:spPr>
          <a:xfrm rot="-5400000">
            <a:off x="2500871" y="5388300"/>
            <a:ext cx="318135" cy="269304"/>
          </a:xfrm>
          <a:prstGeom prst="rect">
            <a:avLst/>
          </a:prstGeom>
          <a:noFill/>
          <a:ln>
            <a:noFill/>
          </a:ln>
        </p:spPr>
        <p:txBody>
          <a:bodyPr anchorCtr="0" anchor="t" bIns="0" lIns="0" spcFirstLastPara="1" rIns="0" wrap="square" tIns="0">
            <a:spAutoFit/>
          </a:bodyPr>
          <a:lstStyle/>
          <a:p>
            <a:pPr indent="0" lvl="0" marL="12700" marR="0" rtl="0" algn="l">
              <a:lnSpc>
                <a:spcPct val="108461"/>
              </a:lnSpc>
              <a:spcBef>
                <a:spcPts val="0"/>
              </a:spcBef>
              <a:spcAft>
                <a:spcPts val="0"/>
              </a:spcAft>
              <a:buNone/>
            </a:pPr>
            <a:r>
              <a:rPr lang="en-US" sz="1950">
                <a:solidFill>
                  <a:srgbClr val="242424"/>
                </a:solidFill>
                <a:latin typeface="Courier New"/>
                <a:ea typeface="Courier New"/>
                <a:cs typeface="Courier New"/>
                <a:sym typeface="Courier New"/>
              </a:rPr>
              <a:t>05</a:t>
            </a:r>
            <a:endParaRPr sz="1950">
              <a:solidFill>
                <a:schemeClr val="dk1"/>
              </a:solidFill>
              <a:latin typeface="Courier New"/>
              <a:ea typeface="Courier New"/>
              <a:cs typeface="Courier New"/>
              <a:sym typeface="Courier New"/>
            </a:endParaRPr>
          </a:p>
        </p:txBody>
      </p:sp>
      <p:sp>
        <p:nvSpPr>
          <p:cNvPr id="977" name="Google Shape;977;p54"/>
          <p:cNvSpPr txBox="1"/>
          <p:nvPr/>
        </p:nvSpPr>
        <p:spPr>
          <a:xfrm rot="-5400000">
            <a:off x="3535394" y="5429646"/>
            <a:ext cx="244475" cy="256480"/>
          </a:xfrm>
          <a:prstGeom prst="rect">
            <a:avLst/>
          </a:prstGeom>
          <a:noFill/>
          <a:ln>
            <a:noFill/>
          </a:ln>
        </p:spPr>
        <p:txBody>
          <a:bodyPr anchorCtr="0" anchor="t" bIns="0" lIns="0" spcFirstLastPara="1" rIns="0" wrap="square" tIns="0">
            <a:spAutoFit/>
          </a:bodyPr>
          <a:lstStyle/>
          <a:p>
            <a:pPr indent="0" lvl="0" marL="12700" marR="0" rtl="0" algn="l">
              <a:lnSpc>
                <a:spcPct val="114857"/>
              </a:lnSpc>
              <a:spcBef>
                <a:spcPts val="0"/>
              </a:spcBef>
              <a:spcAft>
                <a:spcPts val="0"/>
              </a:spcAft>
              <a:buNone/>
            </a:pPr>
            <a:r>
              <a:rPr lang="en-US" sz="1750">
                <a:solidFill>
                  <a:srgbClr val="38383A"/>
                </a:solidFill>
                <a:latin typeface="Times New Roman"/>
                <a:ea typeface="Times New Roman"/>
                <a:cs typeface="Times New Roman"/>
                <a:sym typeface="Times New Roman"/>
              </a:rPr>
              <a:t>10</a:t>
            </a:r>
            <a:endParaRPr sz="1750">
              <a:solidFill>
                <a:schemeClr val="dk1"/>
              </a:solidFill>
              <a:latin typeface="Times New Roman"/>
              <a:ea typeface="Times New Roman"/>
              <a:cs typeface="Times New Roman"/>
              <a:sym typeface="Times New Roman"/>
            </a:endParaRPr>
          </a:p>
        </p:txBody>
      </p:sp>
      <p:sp>
        <p:nvSpPr>
          <p:cNvPr id="978" name="Google Shape;978;p54"/>
          <p:cNvSpPr txBox="1"/>
          <p:nvPr/>
        </p:nvSpPr>
        <p:spPr>
          <a:xfrm rot="-5400000">
            <a:off x="4522317" y="5429646"/>
            <a:ext cx="244475" cy="256480"/>
          </a:xfrm>
          <a:prstGeom prst="rect">
            <a:avLst/>
          </a:prstGeom>
          <a:noFill/>
          <a:ln>
            <a:noFill/>
          </a:ln>
        </p:spPr>
        <p:txBody>
          <a:bodyPr anchorCtr="0" anchor="t" bIns="0" lIns="0" spcFirstLastPara="1" rIns="0" wrap="square" tIns="0">
            <a:spAutoFit/>
          </a:bodyPr>
          <a:lstStyle/>
          <a:p>
            <a:pPr indent="0" lvl="0" marL="12700" marR="0" rtl="0" algn="l">
              <a:lnSpc>
                <a:spcPct val="114857"/>
              </a:lnSpc>
              <a:spcBef>
                <a:spcPts val="0"/>
              </a:spcBef>
              <a:spcAft>
                <a:spcPts val="0"/>
              </a:spcAft>
              <a:buNone/>
            </a:pPr>
            <a:r>
              <a:rPr lang="en-US" sz="1750">
                <a:solidFill>
                  <a:srgbClr val="38383A"/>
                </a:solidFill>
                <a:latin typeface="Times New Roman"/>
                <a:ea typeface="Times New Roman"/>
                <a:cs typeface="Times New Roman"/>
                <a:sym typeface="Times New Roman"/>
              </a:rPr>
              <a:t>15</a:t>
            </a:r>
            <a:endParaRPr sz="1750">
              <a:solidFill>
                <a:schemeClr val="dk1"/>
              </a:solidFill>
              <a:latin typeface="Times New Roman"/>
              <a:ea typeface="Times New Roman"/>
              <a:cs typeface="Times New Roman"/>
              <a:sym typeface="Times New Roman"/>
            </a:endParaRPr>
          </a:p>
        </p:txBody>
      </p:sp>
      <p:sp>
        <p:nvSpPr>
          <p:cNvPr id="979" name="Google Shape;979;p54"/>
          <p:cNvSpPr txBox="1"/>
          <p:nvPr/>
        </p:nvSpPr>
        <p:spPr>
          <a:xfrm rot="-5400000">
            <a:off x="4734766" y="5748007"/>
            <a:ext cx="184785" cy="205184"/>
          </a:xfrm>
          <a:prstGeom prst="rect">
            <a:avLst/>
          </a:prstGeom>
          <a:noFill/>
          <a:ln>
            <a:noFill/>
          </a:ln>
        </p:spPr>
        <p:txBody>
          <a:bodyPr anchorCtr="0" anchor="t" bIns="0" lIns="0" spcFirstLastPara="1" rIns="0" wrap="square" tIns="0">
            <a:spAutoFit/>
          </a:bodyPr>
          <a:lstStyle/>
          <a:p>
            <a:pPr indent="0" lvl="0" marL="12700" marR="0" rtl="0" algn="l">
              <a:lnSpc>
                <a:spcPct val="116666"/>
              </a:lnSpc>
              <a:spcBef>
                <a:spcPts val="0"/>
              </a:spcBef>
              <a:spcAft>
                <a:spcPts val="0"/>
              </a:spcAft>
              <a:buNone/>
            </a:pPr>
            <a:r>
              <a:rPr lang="en-US" sz="1350">
                <a:solidFill>
                  <a:srgbClr val="242424"/>
                </a:solidFill>
                <a:latin typeface="Times New Roman"/>
                <a:ea typeface="Times New Roman"/>
                <a:cs typeface="Times New Roman"/>
                <a:sym typeface="Times New Roman"/>
              </a:rPr>
              <a:t>(/)</a:t>
            </a:r>
            <a:endParaRPr sz="1350">
              <a:solidFill>
                <a:schemeClr val="dk1"/>
              </a:solidFill>
              <a:latin typeface="Times New Roman"/>
              <a:ea typeface="Times New Roman"/>
              <a:cs typeface="Times New Roman"/>
              <a:sym typeface="Times New Roman"/>
            </a:endParaRPr>
          </a:p>
        </p:txBody>
      </p:sp>
      <p:sp>
        <p:nvSpPr>
          <p:cNvPr id="980" name="Google Shape;980;p54"/>
          <p:cNvSpPr txBox="1"/>
          <p:nvPr/>
        </p:nvSpPr>
        <p:spPr>
          <a:xfrm rot="-5400000">
            <a:off x="4947747" y="5809178"/>
            <a:ext cx="143510" cy="230832"/>
          </a:xfrm>
          <a:prstGeom prst="rect">
            <a:avLst/>
          </a:prstGeom>
          <a:noFill/>
          <a:ln>
            <a:noFill/>
          </a:ln>
        </p:spPr>
        <p:txBody>
          <a:bodyPr anchorCtr="0" anchor="t" bIns="0" lIns="0" spcFirstLastPara="1" rIns="0" wrap="square" tIns="0">
            <a:spAutoFit/>
          </a:bodyPr>
          <a:lstStyle/>
          <a:p>
            <a:pPr indent="0" lvl="0" marL="12700" marR="0" rtl="0" algn="l">
              <a:lnSpc>
                <a:spcPct val="117333"/>
              </a:lnSpc>
              <a:spcBef>
                <a:spcPts val="0"/>
              </a:spcBef>
              <a:spcAft>
                <a:spcPts val="0"/>
              </a:spcAft>
              <a:buNone/>
            </a:pPr>
            <a:r>
              <a:rPr lang="en-US" sz="1500">
                <a:solidFill>
                  <a:srgbClr val="242424"/>
                </a:solidFill>
                <a:latin typeface="Arial"/>
                <a:ea typeface="Arial"/>
                <a:cs typeface="Arial"/>
                <a:sym typeface="Arial"/>
              </a:rPr>
              <a:t>-0</a:t>
            </a:r>
            <a:endParaRPr sz="1500">
              <a:solidFill>
                <a:schemeClr val="dk1"/>
              </a:solidFill>
              <a:latin typeface="Arial"/>
              <a:ea typeface="Arial"/>
              <a:cs typeface="Arial"/>
              <a:sym typeface="Arial"/>
            </a:endParaRPr>
          </a:p>
        </p:txBody>
      </p:sp>
      <p:sp>
        <p:nvSpPr>
          <p:cNvPr id="981" name="Google Shape;981;p54"/>
          <p:cNvSpPr txBox="1"/>
          <p:nvPr/>
        </p:nvSpPr>
        <p:spPr>
          <a:xfrm rot="-5400000">
            <a:off x="5028816" y="5759214"/>
            <a:ext cx="138430" cy="230832"/>
          </a:xfrm>
          <a:prstGeom prst="rect">
            <a:avLst/>
          </a:prstGeom>
          <a:noFill/>
          <a:ln>
            <a:noFill/>
          </a:ln>
        </p:spPr>
        <p:txBody>
          <a:bodyPr anchorCtr="0" anchor="t" bIns="0" lIns="0" spcFirstLastPara="1" rIns="0" wrap="square" tIns="0">
            <a:spAutoFit/>
          </a:bodyPr>
          <a:lstStyle/>
          <a:p>
            <a:pPr indent="0" lvl="0" marL="12700" marR="0" rtl="0" algn="l">
              <a:lnSpc>
                <a:spcPct val="115419"/>
              </a:lnSpc>
              <a:spcBef>
                <a:spcPts val="0"/>
              </a:spcBef>
              <a:spcAft>
                <a:spcPts val="0"/>
              </a:spcAft>
              <a:buNone/>
            </a:pPr>
            <a:r>
              <a:rPr lang="en-US" sz="1550">
                <a:solidFill>
                  <a:srgbClr val="242424"/>
                </a:solidFill>
                <a:latin typeface="Times New Roman"/>
                <a:ea typeface="Times New Roman"/>
                <a:cs typeface="Times New Roman"/>
                <a:sym typeface="Times New Roman"/>
              </a:rPr>
              <a:t>-,</a:t>
            </a:r>
            <a:endParaRPr sz="1550">
              <a:solidFill>
                <a:schemeClr val="dk1"/>
              </a:solidFill>
              <a:latin typeface="Times New Roman"/>
              <a:ea typeface="Times New Roman"/>
              <a:cs typeface="Times New Roman"/>
              <a:sym typeface="Times New Roman"/>
            </a:endParaRPr>
          </a:p>
        </p:txBody>
      </p:sp>
      <p:sp>
        <p:nvSpPr>
          <p:cNvPr id="982" name="Google Shape;982;p54"/>
          <p:cNvSpPr txBox="1"/>
          <p:nvPr/>
        </p:nvSpPr>
        <p:spPr>
          <a:xfrm rot="-5400000">
            <a:off x="5377559" y="5174712"/>
            <a:ext cx="299720" cy="1256754"/>
          </a:xfrm>
          <a:prstGeom prst="rect">
            <a:avLst/>
          </a:prstGeom>
          <a:noFill/>
          <a:ln>
            <a:noFill/>
          </a:ln>
        </p:spPr>
        <p:txBody>
          <a:bodyPr anchorCtr="0" anchor="t" bIns="0" lIns="0" spcFirstLastPara="1" rIns="0" wrap="square" tIns="0">
            <a:spAutoFit/>
          </a:bodyPr>
          <a:lstStyle/>
          <a:p>
            <a:pPr indent="0" lvl="0" marL="12700" marR="0" rtl="0" algn="l">
              <a:lnSpc>
                <a:spcPct val="112906"/>
              </a:lnSpc>
              <a:spcBef>
                <a:spcPts val="0"/>
              </a:spcBef>
              <a:spcAft>
                <a:spcPts val="0"/>
              </a:spcAft>
              <a:buNone/>
            </a:pPr>
            <a:r>
              <a:rPr lang="en-US" sz="4300">
                <a:solidFill>
                  <a:srgbClr val="242424"/>
                </a:solidFill>
                <a:latin typeface="Arial"/>
                <a:ea typeface="Arial"/>
                <a:cs typeface="Arial"/>
                <a:sym typeface="Arial"/>
              </a:rPr>
              <a:t>-</a:t>
            </a:r>
            <a:r>
              <a:rPr lang="en-US" sz="4300">
                <a:solidFill>
                  <a:srgbClr val="4F4F52"/>
                </a:solidFill>
                <a:latin typeface="Arial"/>
                <a:ea typeface="Arial"/>
                <a:cs typeface="Arial"/>
                <a:sym typeface="Arial"/>
              </a:rPr>
              <a:t>·</a:t>
            </a:r>
            <a:endParaRPr sz="4300">
              <a:solidFill>
                <a:schemeClr val="dk1"/>
              </a:solidFill>
              <a:latin typeface="Arial"/>
              <a:ea typeface="Arial"/>
              <a:cs typeface="Arial"/>
              <a:sym typeface="Arial"/>
            </a:endParaRPr>
          </a:p>
        </p:txBody>
      </p:sp>
      <p:sp>
        <p:nvSpPr>
          <p:cNvPr id="983" name="Google Shape;983;p54"/>
          <p:cNvSpPr txBox="1"/>
          <p:nvPr/>
        </p:nvSpPr>
        <p:spPr>
          <a:xfrm rot="-5400000">
            <a:off x="5446675" y="5364888"/>
            <a:ext cx="294005" cy="884858"/>
          </a:xfrm>
          <a:prstGeom prst="rect">
            <a:avLst/>
          </a:prstGeom>
          <a:noFill/>
          <a:ln>
            <a:noFill/>
          </a:ln>
        </p:spPr>
        <p:txBody>
          <a:bodyPr anchorCtr="0" anchor="t" bIns="0" lIns="0" spcFirstLastPara="1" rIns="0" wrap="square" tIns="0">
            <a:spAutoFit/>
          </a:bodyPr>
          <a:lstStyle/>
          <a:p>
            <a:pPr indent="0" lvl="0" marL="12700" marR="0" rtl="0" algn="l">
              <a:lnSpc>
                <a:spcPct val="107777"/>
              </a:lnSpc>
              <a:spcBef>
                <a:spcPts val="0"/>
              </a:spcBef>
              <a:spcAft>
                <a:spcPts val="0"/>
              </a:spcAft>
              <a:buNone/>
            </a:pPr>
            <a:r>
              <a:rPr lang="en-US" sz="2700">
                <a:solidFill>
                  <a:srgbClr val="242424"/>
                </a:solidFill>
                <a:latin typeface="Times New Roman"/>
                <a:ea typeface="Times New Roman"/>
                <a:cs typeface="Times New Roman"/>
                <a:sym typeface="Times New Roman"/>
              </a:rPr>
              <a:t>,</a:t>
            </a:r>
            <a:r>
              <a:rPr baseline="30000" lang="en-US" sz="2400">
                <a:solidFill>
                  <a:srgbClr val="242424"/>
                </a:solidFill>
                <a:latin typeface="Times New Roman"/>
                <a:ea typeface="Times New Roman"/>
                <a:cs typeface="Times New Roman"/>
                <a:sym typeface="Times New Roman"/>
              </a:rPr>
              <a:t>:,</a:t>
            </a:r>
            <a:r>
              <a:rPr lang="en-US" sz="2700">
                <a:solidFill>
                  <a:srgbClr val="242424"/>
                </a:solidFill>
                <a:latin typeface="Times New Roman"/>
                <a:ea typeface="Times New Roman"/>
                <a:cs typeface="Times New Roman"/>
                <a:sym typeface="Times New Roman"/>
              </a:rPr>
              <a:t>...</a:t>
            </a:r>
            <a:endParaRPr sz="2700">
              <a:solidFill>
                <a:schemeClr val="dk1"/>
              </a:solidFill>
              <a:latin typeface="Times New Roman"/>
              <a:ea typeface="Times New Roman"/>
              <a:cs typeface="Times New Roman"/>
              <a:sym typeface="Times New Roman"/>
            </a:endParaRPr>
          </a:p>
          <a:p>
            <a:pPr indent="0" lvl="0" marL="27940" marR="0" rtl="0" algn="l">
              <a:lnSpc>
                <a:spcPct val="112500"/>
              </a:lnSpc>
              <a:spcBef>
                <a:spcPts val="0"/>
              </a:spcBef>
              <a:spcAft>
                <a:spcPts val="0"/>
              </a:spcAft>
              <a:buNone/>
            </a:pPr>
            <a:r>
              <a:rPr b="1" lang="en-US" sz="1800">
                <a:solidFill>
                  <a:srgbClr val="242424"/>
                </a:solidFill>
                <a:latin typeface="Times New Roman"/>
                <a:ea typeface="Times New Roman"/>
                <a:cs typeface="Times New Roman"/>
                <a:sym typeface="Times New Roman"/>
              </a:rPr>
              <a:t>N20</a:t>
            </a:r>
            <a:endParaRPr sz="1800">
              <a:solidFill>
                <a:schemeClr val="dk1"/>
              </a:solidFill>
              <a:latin typeface="Times New Roman"/>
              <a:ea typeface="Times New Roman"/>
              <a:cs typeface="Times New Roman"/>
              <a:sym typeface="Times New Roman"/>
            </a:endParaRPr>
          </a:p>
        </p:txBody>
      </p:sp>
      <p:sp>
        <p:nvSpPr>
          <p:cNvPr id="984" name="Google Shape;984;p54"/>
          <p:cNvSpPr txBox="1"/>
          <p:nvPr/>
        </p:nvSpPr>
        <p:spPr>
          <a:xfrm rot="-5400000">
            <a:off x="6687050" y="5301386"/>
            <a:ext cx="176530" cy="538609"/>
          </a:xfrm>
          <a:prstGeom prst="rect">
            <a:avLst/>
          </a:prstGeom>
          <a:noFill/>
          <a:ln>
            <a:noFill/>
          </a:ln>
        </p:spPr>
        <p:txBody>
          <a:bodyPr anchorCtr="0" anchor="t" bIns="0" lIns="0" spcFirstLastPara="1" rIns="0" wrap="square" tIns="0">
            <a:spAutoFit/>
          </a:bodyPr>
          <a:lstStyle/>
          <a:p>
            <a:pPr indent="0" lvl="0" marL="12700" marR="0" rtl="0" algn="l">
              <a:lnSpc>
                <a:spcPct val="114594"/>
              </a:lnSpc>
              <a:spcBef>
                <a:spcPts val="0"/>
              </a:spcBef>
              <a:spcAft>
                <a:spcPts val="0"/>
              </a:spcAft>
              <a:buNone/>
            </a:pPr>
            <a:r>
              <a:rPr lang="en-US" sz="1850">
                <a:solidFill>
                  <a:srgbClr val="38383A"/>
                </a:solidFill>
                <a:latin typeface="Times New Roman"/>
                <a:ea typeface="Times New Roman"/>
                <a:cs typeface="Times New Roman"/>
                <a:sym typeface="Times New Roman"/>
              </a:rPr>
              <a:t>25</a:t>
            </a:r>
            <a:endParaRPr sz="1850">
              <a:solidFill>
                <a:schemeClr val="dk1"/>
              </a:solidFill>
              <a:latin typeface="Times New Roman"/>
              <a:ea typeface="Times New Roman"/>
              <a:cs typeface="Times New Roman"/>
              <a:sym typeface="Times New Roman"/>
            </a:endParaRPr>
          </a:p>
        </p:txBody>
      </p:sp>
      <p:sp>
        <p:nvSpPr>
          <p:cNvPr id="985" name="Google Shape;985;p54"/>
          <p:cNvSpPr txBox="1"/>
          <p:nvPr/>
        </p:nvSpPr>
        <p:spPr>
          <a:xfrm rot="-5400000">
            <a:off x="7490948" y="5390712"/>
            <a:ext cx="288290" cy="256480"/>
          </a:xfrm>
          <a:prstGeom prst="rect">
            <a:avLst/>
          </a:prstGeom>
          <a:noFill/>
          <a:ln>
            <a:noFill/>
          </a:ln>
        </p:spPr>
        <p:txBody>
          <a:bodyPr anchorCtr="0" anchor="t" bIns="0" lIns="0" spcFirstLastPara="1" rIns="0" wrap="square" tIns="0">
            <a:spAutoFit/>
          </a:bodyPr>
          <a:lstStyle/>
          <a:p>
            <a:pPr indent="0" lvl="0" marL="12700" marR="0" rtl="0" algn="l">
              <a:lnSpc>
                <a:spcPct val="116470"/>
              </a:lnSpc>
              <a:spcBef>
                <a:spcPts val="0"/>
              </a:spcBef>
              <a:spcAft>
                <a:spcPts val="0"/>
              </a:spcAft>
              <a:buNone/>
            </a:pPr>
            <a:r>
              <a:rPr lang="en-US" sz="1700">
                <a:solidFill>
                  <a:srgbClr val="38383A"/>
                </a:solidFill>
                <a:latin typeface="Arial"/>
                <a:ea typeface="Arial"/>
                <a:cs typeface="Arial"/>
                <a:sym typeface="Arial"/>
              </a:rPr>
              <a:t>30</a:t>
            </a:r>
            <a:endParaRPr sz="1700">
              <a:solidFill>
                <a:schemeClr val="dk1"/>
              </a:solidFill>
              <a:latin typeface="Arial"/>
              <a:ea typeface="Arial"/>
              <a:cs typeface="Arial"/>
              <a:sym typeface="Arial"/>
            </a:endParaRPr>
          </a:p>
        </p:txBody>
      </p:sp>
      <p:sp>
        <p:nvSpPr>
          <p:cNvPr id="986" name="Google Shape;986;p54"/>
          <p:cNvSpPr txBox="1"/>
          <p:nvPr/>
        </p:nvSpPr>
        <p:spPr>
          <a:xfrm rot="-5400000">
            <a:off x="-36233" y="3128592"/>
            <a:ext cx="2874010" cy="397545"/>
          </a:xfrm>
          <a:prstGeom prst="rect">
            <a:avLst/>
          </a:prstGeom>
          <a:noFill/>
          <a:ln>
            <a:noFill/>
          </a:ln>
        </p:spPr>
        <p:txBody>
          <a:bodyPr anchorCtr="0" anchor="t" bIns="0" lIns="0" spcFirstLastPara="1" rIns="0" wrap="square" tIns="0">
            <a:spAutoFit/>
          </a:bodyPr>
          <a:lstStyle/>
          <a:p>
            <a:pPr indent="0" lvl="0" marL="12700" marR="0" rtl="0" algn="l">
              <a:lnSpc>
                <a:spcPct val="114181"/>
              </a:lnSpc>
              <a:spcBef>
                <a:spcPts val="0"/>
              </a:spcBef>
              <a:spcAft>
                <a:spcPts val="0"/>
              </a:spcAft>
              <a:buNone/>
            </a:pPr>
            <a:r>
              <a:rPr b="1" lang="en-US" sz="2750">
                <a:solidFill>
                  <a:srgbClr val="242424"/>
                </a:solidFill>
                <a:latin typeface="Arial"/>
                <a:ea typeface="Arial"/>
                <a:cs typeface="Arial"/>
                <a:sym typeface="Arial"/>
              </a:rPr>
              <a:t>Work Remaining</a:t>
            </a:r>
            <a:endParaRPr sz="2750">
              <a:solidFill>
                <a:schemeClr val="dk1"/>
              </a:solidFill>
              <a:latin typeface="Arial"/>
              <a:ea typeface="Arial"/>
              <a:cs typeface="Arial"/>
              <a:sym typeface="Arial"/>
            </a:endParaRPr>
          </a:p>
        </p:txBody>
      </p:sp>
      <p:sp>
        <p:nvSpPr>
          <p:cNvPr id="987" name="Google Shape;987;p54"/>
          <p:cNvSpPr/>
          <p:nvPr/>
        </p:nvSpPr>
        <p:spPr>
          <a:xfrm>
            <a:off x="1998887" y="4843585"/>
            <a:ext cx="0" cy="91440"/>
          </a:xfrm>
          <a:custGeom>
            <a:rect b="b" l="l" r="r" t="t"/>
            <a:pathLst>
              <a:path extrusionOk="0" h="91439" w="120000">
                <a:moveTo>
                  <a:pt x="0" y="0"/>
                </a:moveTo>
                <a:lnTo>
                  <a:pt x="0" y="90898"/>
                </a:lnTo>
              </a:path>
            </a:pathLst>
          </a:custGeom>
          <a:noFill/>
          <a:ln cap="flat" cmpd="sng" w="76925">
            <a:solidFill>
              <a:srgbClr val="3DA5D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8" name="Google Shape;988;p54"/>
          <p:cNvSpPr txBox="1"/>
          <p:nvPr/>
        </p:nvSpPr>
        <p:spPr>
          <a:xfrm rot="-5400000">
            <a:off x="1968282" y="4890022"/>
            <a:ext cx="45085" cy="69250"/>
          </a:xfrm>
          <a:prstGeom prst="rect">
            <a:avLst/>
          </a:prstGeom>
          <a:noFill/>
          <a:ln>
            <a:noFill/>
          </a:ln>
        </p:spPr>
        <p:txBody>
          <a:bodyPr anchorCtr="0" anchor="t" bIns="0" lIns="0" spcFirstLastPara="1" rIns="0" wrap="square" tIns="6350">
            <a:spAutoFit/>
          </a:bodyPr>
          <a:lstStyle/>
          <a:p>
            <a:pPr indent="0" lvl="0" marL="12700" marR="0" rtl="0" algn="l">
              <a:spcBef>
                <a:spcPts val="0"/>
              </a:spcBef>
              <a:spcAft>
                <a:spcPts val="0"/>
              </a:spcAft>
              <a:buNone/>
            </a:pPr>
            <a:r>
              <a:rPr lang="en-US" sz="450">
                <a:solidFill>
                  <a:srgbClr val="B5E1F4"/>
                </a:solidFill>
                <a:latin typeface="Times New Roman"/>
                <a:ea typeface="Times New Roman"/>
                <a:cs typeface="Times New Roman"/>
                <a:sym typeface="Times New Roman"/>
              </a:rPr>
              <a:t>-</a:t>
            </a:r>
            <a:endParaRPr sz="450">
              <a:solidFill>
                <a:schemeClr val="dk1"/>
              </a:solidFill>
              <a:latin typeface="Times New Roman"/>
              <a:ea typeface="Times New Roman"/>
              <a:cs typeface="Times New Roman"/>
              <a:sym typeface="Times New Roman"/>
            </a:endParaRPr>
          </a:p>
        </p:txBody>
      </p:sp>
      <p:sp>
        <p:nvSpPr>
          <p:cNvPr id="989" name="Google Shape;989;p54"/>
          <p:cNvSpPr/>
          <p:nvPr/>
        </p:nvSpPr>
        <p:spPr>
          <a:xfrm>
            <a:off x="1960416" y="4652697"/>
            <a:ext cx="77470" cy="54610"/>
          </a:xfrm>
          <a:custGeom>
            <a:rect b="b" l="l" r="r" t="t"/>
            <a:pathLst>
              <a:path extrusionOk="0" h="54610" w="77469">
                <a:moveTo>
                  <a:pt x="0" y="54539"/>
                </a:moveTo>
                <a:lnTo>
                  <a:pt x="0" y="0"/>
                </a:lnTo>
                <a:lnTo>
                  <a:pt x="76942" y="0"/>
                </a:lnTo>
                <a:lnTo>
                  <a:pt x="76942" y="54539"/>
                </a:lnTo>
                <a:lnTo>
                  <a:pt x="0" y="54539"/>
                </a:lnTo>
                <a:close/>
              </a:path>
            </a:pathLst>
          </a:custGeom>
          <a:solidFill>
            <a:srgbClr val="3DA5D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0" name="Google Shape;990;p54"/>
          <p:cNvSpPr txBox="1"/>
          <p:nvPr/>
        </p:nvSpPr>
        <p:spPr>
          <a:xfrm rot="-5400000">
            <a:off x="1968282" y="4662775"/>
            <a:ext cx="45085" cy="69250"/>
          </a:xfrm>
          <a:prstGeom prst="rect">
            <a:avLst/>
          </a:prstGeom>
          <a:noFill/>
          <a:ln>
            <a:noFill/>
          </a:ln>
        </p:spPr>
        <p:txBody>
          <a:bodyPr anchorCtr="0" anchor="t" bIns="0" lIns="0" spcFirstLastPara="1" rIns="0" wrap="square" tIns="6350">
            <a:spAutoFit/>
          </a:bodyPr>
          <a:lstStyle/>
          <a:p>
            <a:pPr indent="0" lvl="0" marL="12700" marR="0" rtl="0" algn="l">
              <a:spcBef>
                <a:spcPts val="0"/>
              </a:spcBef>
              <a:spcAft>
                <a:spcPts val="0"/>
              </a:spcAft>
              <a:buNone/>
            </a:pPr>
            <a:r>
              <a:rPr lang="en-US" sz="450">
                <a:solidFill>
                  <a:srgbClr val="B5E1F4"/>
                </a:solidFill>
                <a:latin typeface="Times New Roman"/>
                <a:ea typeface="Times New Roman"/>
                <a:cs typeface="Times New Roman"/>
                <a:sym typeface="Times New Roman"/>
              </a:rPr>
              <a:t>-</a:t>
            </a:r>
            <a:endParaRPr sz="450">
              <a:solidFill>
                <a:schemeClr val="dk1"/>
              </a:solidFill>
              <a:latin typeface="Times New Roman"/>
              <a:ea typeface="Times New Roman"/>
              <a:cs typeface="Times New Roman"/>
              <a:sym typeface="Times New Roman"/>
            </a:endParaRPr>
          </a:p>
        </p:txBody>
      </p:sp>
      <p:sp>
        <p:nvSpPr>
          <p:cNvPr id="991" name="Google Shape;991;p54"/>
          <p:cNvSpPr/>
          <p:nvPr/>
        </p:nvSpPr>
        <p:spPr>
          <a:xfrm>
            <a:off x="1960416" y="4434540"/>
            <a:ext cx="77470" cy="54610"/>
          </a:xfrm>
          <a:custGeom>
            <a:rect b="b" l="l" r="r" t="t"/>
            <a:pathLst>
              <a:path extrusionOk="0" h="54610" w="77469">
                <a:moveTo>
                  <a:pt x="0" y="54539"/>
                </a:moveTo>
                <a:lnTo>
                  <a:pt x="0" y="0"/>
                </a:lnTo>
                <a:lnTo>
                  <a:pt x="76942" y="0"/>
                </a:lnTo>
                <a:lnTo>
                  <a:pt x="76942" y="54539"/>
                </a:lnTo>
                <a:lnTo>
                  <a:pt x="0" y="54539"/>
                </a:lnTo>
                <a:close/>
              </a:path>
            </a:pathLst>
          </a:custGeom>
          <a:solidFill>
            <a:srgbClr val="3DA5D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2" name="Google Shape;992;p54"/>
          <p:cNvSpPr txBox="1"/>
          <p:nvPr/>
        </p:nvSpPr>
        <p:spPr>
          <a:xfrm rot="-5400000">
            <a:off x="1968282" y="4444618"/>
            <a:ext cx="45085" cy="69250"/>
          </a:xfrm>
          <a:prstGeom prst="rect">
            <a:avLst/>
          </a:prstGeom>
          <a:noFill/>
          <a:ln>
            <a:noFill/>
          </a:ln>
        </p:spPr>
        <p:txBody>
          <a:bodyPr anchorCtr="0" anchor="t" bIns="0" lIns="0" spcFirstLastPara="1" rIns="0" wrap="square" tIns="6350">
            <a:spAutoFit/>
          </a:bodyPr>
          <a:lstStyle/>
          <a:p>
            <a:pPr indent="0" lvl="0" marL="12700" marR="0" rtl="0" algn="l">
              <a:spcBef>
                <a:spcPts val="0"/>
              </a:spcBef>
              <a:spcAft>
                <a:spcPts val="0"/>
              </a:spcAft>
              <a:buNone/>
            </a:pPr>
            <a:r>
              <a:rPr lang="en-US" sz="450">
                <a:solidFill>
                  <a:srgbClr val="B5E1F4"/>
                </a:solidFill>
                <a:latin typeface="Times New Roman"/>
                <a:ea typeface="Times New Roman"/>
                <a:cs typeface="Times New Roman"/>
                <a:sym typeface="Times New Roman"/>
              </a:rPr>
              <a:t>-</a:t>
            </a:r>
            <a:endParaRPr sz="450">
              <a:solidFill>
                <a:schemeClr val="dk1"/>
              </a:solidFill>
              <a:latin typeface="Times New Roman"/>
              <a:ea typeface="Times New Roman"/>
              <a:cs typeface="Times New Roman"/>
              <a:sym typeface="Times New Roman"/>
            </a:endParaRPr>
          </a:p>
        </p:txBody>
      </p:sp>
      <p:sp>
        <p:nvSpPr>
          <p:cNvPr id="993" name="Google Shape;993;p54"/>
          <p:cNvSpPr/>
          <p:nvPr/>
        </p:nvSpPr>
        <p:spPr>
          <a:xfrm>
            <a:off x="1998887" y="3243763"/>
            <a:ext cx="0" cy="327660"/>
          </a:xfrm>
          <a:custGeom>
            <a:rect b="b" l="l" r="r" t="t"/>
            <a:pathLst>
              <a:path extrusionOk="0" h="327660" w="120000">
                <a:moveTo>
                  <a:pt x="0" y="0"/>
                </a:moveTo>
                <a:lnTo>
                  <a:pt x="0" y="327236"/>
                </a:lnTo>
              </a:path>
            </a:pathLst>
          </a:custGeom>
          <a:noFill/>
          <a:ln cap="flat" cmpd="sng" w="76925">
            <a:solidFill>
              <a:srgbClr val="3DA5D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4" name="Google Shape;994;p54"/>
          <p:cNvSpPr txBox="1"/>
          <p:nvPr/>
        </p:nvSpPr>
        <p:spPr>
          <a:xfrm rot="-5400000">
            <a:off x="1948597" y="3506862"/>
            <a:ext cx="84455" cy="69250"/>
          </a:xfrm>
          <a:prstGeom prst="rect">
            <a:avLst/>
          </a:prstGeom>
          <a:noFill/>
          <a:ln>
            <a:noFill/>
          </a:ln>
        </p:spPr>
        <p:txBody>
          <a:bodyPr anchorCtr="0" anchor="t" bIns="0" lIns="0" spcFirstLastPara="1" rIns="0" wrap="square" tIns="6350">
            <a:spAutoFit/>
          </a:bodyPr>
          <a:lstStyle/>
          <a:p>
            <a:pPr indent="0" lvl="0" marL="12700" marR="0" rtl="0" algn="l">
              <a:spcBef>
                <a:spcPts val="0"/>
              </a:spcBef>
              <a:spcAft>
                <a:spcPts val="0"/>
              </a:spcAft>
              <a:buNone/>
            </a:pPr>
            <a:r>
              <a:rPr lang="en-US" sz="450">
                <a:solidFill>
                  <a:srgbClr val="B5E1F4"/>
                </a:solidFill>
                <a:latin typeface="Times New Roman"/>
                <a:ea typeface="Times New Roman"/>
                <a:cs typeface="Times New Roman"/>
                <a:sym typeface="Times New Roman"/>
              </a:rPr>
              <a:t>---</a:t>
            </a:r>
            <a:endParaRPr sz="450">
              <a:solidFill>
                <a:schemeClr val="dk1"/>
              </a:solidFill>
              <a:latin typeface="Times New Roman"/>
              <a:ea typeface="Times New Roman"/>
              <a:cs typeface="Times New Roman"/>
              <a:sym typeface="Times New Roman"/>
            </a:endParaRPr>
          </a:p>
        </p:txBody>
      </p:sp>
      <p:sp>
        <p:nvSpPr>
          <p:cNvPr id="995" name="Google Shape;995;p54"/>
          <p:cNvSpPr/>
          <p:nvPr/>
        </p:nvSpPr>
        <p:spPr>
          <a:xfrm>
            <a:off x="1998887" y="2034807"/>
            <a:ext cx="0" cy="336550"/>
          </a:xfrm>
          <a:custGeom>
            <a:rect b="b" l="l" r="r" t="t"/>
            <a:pathLst>
              <a:path extrusionOk="0" h="336550" w="120000">
                <a:moveTo>
                  <a:pt x="0" y="0"/>
                </a:moveTo>
                <a:lnTo>
                  <a:pt x="0" y="336326"/>
                </a:lnTo>
              </a:path>
            </a:pathLst>
          </a:custGeom>
          <a:noFill/>
          <a:ln cap="flat" cmpd="sng" w="76925">
            <a:solidFill>
              <a:srgbClr val="3DA5D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6" name="Google Shape;996;p54"/>
          <p:cNvSpPr txBox="1"/>
          <p:nvPr/>
        </p:nvSpPr>
        <p:spPr>
          <a:xfrm rot="-5400000">
            <a:off x="1948597" y="2306997"/>
            <a:ext cx="84455" cy="69250"/>
          </a:xfrm>
          <a:prstGeom prst="rect">
            <a:avLst/>
          </a:prstGeom>
          <a:noFill/>
          <a:ln>
            <a:noFill/>
          </a:ln>
        </p:spPr>
        <p:txBody>
          <a:bodyPr anchorCtr="0" anchor="t" bIns="0" lIns="0" spcFirstLastPara="1" rIns="0" wrap="square" tIns="6350">
            <a:spAutoFit/>
          </a:bodyPr>
          <a:lstStyle/>
          <a:p>
            <a:pPr indent="0" lvl="0" marL="12700" marR="0" rtl="0" algn="l">
              <a:spcBef>
                <a:spcPts val="0"/>
              </a:spcBef>
              <a:spcAft>
                <a:spcPts val="0"/>
              </a:spcAft>
              <a:buNone/>
            </a:pPr>
            <a:r>
              <a:rPr lang="en-US" sz="450">
                <a:solidFill>
                  <a:srgbClr val="B5E1F4"/>
                </a:solidFill>
                <a:latin typeface="Times New Roman"/>
                <a:ea typeface="Times New Roman"/>
                <a:cs typeface="Times New Roman"/>
                <a:sym typeface="Times New Roman"/>
              </a:rPr>
              <a:t>---</a:t>
            </a:r>
            <a:endParaRPr sz="450">
              <a:solidFill>
                <a:schemeClr val="dk1"/>
              </a:solidFill>
              <a:latin typeface="Times New Roman"/>
              <a:ea typeface="Times New Roman"/>
              <a:cs typeface="Times New Roman"/>
              <a:sym typeface="Times New Roman"/>
            </a:endParaRPr>
          </a:p>
        </p:txBody>
      </p:sp>
      <p:sp>
        <p:nvSpPr>
          <p:cNvPr id="997" name="Google Shape;997;p54"/>
          <p:cNvSpPr txBox="1"/>
          <p:nvPr/>
        </p:nvSpPr>
        <p:spPr>
          <a:xfrm rot="-5400000">
            <a:off x="2081062" y="1831225"/>
            <a:ext cx="36830" cy="69250"/>
          </a:xfrm>
          <a:prstGeom prst="rect">
            <a:avLst/>
          </a:prstGeom>
          <a:noFill/>
          <a:ln>
            <a:noFill/>
          </a:ln>
        </p:spPr>
        <p:txBody>
          <a:bodyPr anchorCtr="0" anchor="t" bIns="0" lIns="0" spcFirstLastPara="1" rIns="0" wrap="square" tIns="6350">
            <a:spAutoFit/>
          </a:bodyPr>
          <a:lstStyle/>
          <a:p>
            <a:pPr indent="0" lvl="0" marL="0" marR="0" rtl="0" algn="ctr">
              <a:spcBef>
                <a:spcPts val="0"/>
              </a:spcBef>
              <a:spcAft>
                <a:spcPts val="0"/>
              </a:spcAft>
              <a:buNone/>
            </a:pPr>
            <a:r>
              <a:rPr lang="en-US" sz="450">
                <a:solidFill>
                  <a:schemeClr val="dk1"/>
                </a:solidFill>
                <a:latin typeface="Times New Roman"/>
                <a:ea typeface="Times New Roman"/>
                <a:cs typeface="Times New Roman"/>
                <a:sym typeface="Times New Roman"/>
              </a:rPr>
              <a:t>'</a:t>
            </a:r>
            <a:endParaRPr sz="450">
              <a:solidFill>
                <a:schemeClr val="dk1"/>
              </a:solidFill>
              <a:latin typeface="Times New Roman"/>
              <a:ea typeface="Times New Roman"/>
              <a:cs typeface="Times New Roman"/>
              <a:sym typeface="Times New Roman"/>
            </a:endParaRPr>
          </a:p>
        </p:txBody>
      </p:sp>
      <p:sp>
        <p:nvSpPr>
          <p:cNvPr id="998" name="Google Shape;998;p54"/>
          <p:cNvSpPr txBox="1"/>
          <p:nvPr/>
        </p:nvSpPr>
        <p:spPr>
          <a:xfrm rot="-5400000">
            <a:off x="2086432" y="1842654"/>
            <a:ext cx="125095" cy="397545"/>
          </a:xfrm>
          <a:prstGeom prst="rect">
            <a:avLst/>
          </a:prstGeom>
          <a:noFill/>
          <a:ln>
            <a:noFill/>
          </a:ln>
        </p:spPr>
        <p:txBody>
          <a:bodyPr anchorCtr="0" anchor="t" bIns="0" lIns="0" spcFirstLastPara="1" rIns="0" wrap="square" tIns="0">
            <a:spAutoFit/>
          </a:bodyPr>
          <a:lstStyle/>
          <a:p>
            <a:pPr indent="0" lvl="0" marL="12700" marR="0" rtl="0" algn="l">
              <a:lnSpc>
                <a:spcPct val="114259"/>
              </a:lnSpc>
              <a:spcBef>
                <a:spcPts val="0"/>
              </a:spcBef>
              <a:spcAft>
                <a:spcPts val="0"/>
              </a:spcAft>
              <a:buNone/>
            </a:pPr>
            <a:r>
              <a:rPr lang="en-US" sz="2700">
                <a:solidFill>
                  <a:srgbClr val="3FACE9"/>
                </a:solidFill>
                <a:latin typeface="Arial"/>
                <a:ea typeface="Arial"/>
                <a:cs typeface="Arial"/>
                <a:sym typeface="Arial"/>
              </a:rPr>
              <a:t>.</a:t>
            </a:r>
            <a:endParaRPr sz="2700">
              <a:solidFill>
                <a:schemeClr val="dk1"/>
              </a:solidFill>
              <a:latin typeface="Arial"/>
              <a:ea typeface="Arial"/>
              <a:cs typeface="Arial"/>
              <a:sym typeface="Arial"/>
            </a:endParaRPr>
          </a:p>
        </p:txBody>
      </p:sp>
      <p:sp>
        <p:nvSpPr>
          <p:cNvPr id="999" name="Google Shape;999;p54"/>
          <p:cNvSpPr txBox="1"/>
          <p:nvPr/>
        </p:nvSpPr>
        <p:spPr>
          <a:xfrm rot="-5400000">
            <a:off x="2749723" y="5159992"/>
            <a:ext cx="188595" cy="130805"/>
          </a:xfrm>
          <a:prstGeom prst="rect">
            <a:avLst/>
          </a:prstGeom>
          <a:noFill/>
          <a:ln>
            <a:noFill/>
          </a:ln>
        </p:spPr>
        <p:txBody>
          <a:bodyPr anchorCtr="0" anchor="t" bIns="0" lIns="0" spcFirstLastPara="1" rIns="0" wrap="square" tIns="2525">
            <a:spAutoFit/>
          </a:bodyPr>
          <a:lstStyle/>
          <a:p>
            <a:pPr indent="0" lvl="0" marL="12700" marR="0" rtl="0" algn="l">
              <a:spcBef>
                <a:spcPts val="0"/>
              </a:spcBef>
              <a:spcAft>
                <a:spcPts val="0"/>
              </a:spcAft>
              <a:buNone/>
            </a:pPr>
            <a:r>
              <a:rPr b="1" lang="en-US" sz="850">
                <a:solidFill>
                  <a:srgbClr val="4482A8"/>
                </a:solidFill>
                <a:latin typeface="Arial"/>
                <a:ea typeface="Arial"/>
                <a:cs typeface="Arial"/>
                <a:sym typeface="Arial"/>
              </a:rPr>
              <a:t>J_-</a:t>
            </a:r>
            <a:endParaRPr sz="850">
              <a:solidFill>
                <a:schemeClr val="dk1"/>
              </a:solidFill>
              <a:latin typeface="Arial"/>
              <a:ea typeface="Arial"/>
              <a:cs typeface="Arial"/>
              <a:sym typeface="Arial"/>
            </a:endParaRPr>
          </a:p>
        </p:txBody>
      </p:sp>
      <p:sp>
        <p:nvSpPr>
          <p:cNvPr id="1000" name="Google Shape;1000;p54"/>
          <p:cNvSpPr txBox="1"/>
          <p:nvPr/>
        </p:nvSpPr>
        <p:spPr>
          <a:xfrm rot="-5400000">
            <a:off x="3069029" y="1825924"/>
            <a:ext cx="128905" cy="692497"/>
          </a:xfrm>
          <a:prstGeom prst="rect">
            <a:avLst/>
          </a:prstGeom>
          <a:noFill/>
          <a:ln>
            <a:noFill/>
          </a:ln>
        </p:spPr>
        <p:txBody>
          <a:bodyPr anchorCtr="0" anchor="t" bIns="0" lIns="0" spcFirstLastPara="1" rIns="0" wrap="square" tIns="0">
            <a:spAutoFit/>
          </a:bodyPr>
          <a:lstStyle/>
          <a:p>
            <a:pPr indent="0" lvl="0" marL="12700" marR="0" rtl="0" algn="l">
              <a:lnSpc>
                <a:spcPct val="114893"/>
              </a:lnSpc>
              <a:spcBef>
                <a:spcPts val="0"/>
              </a:spcBef>
              <a:spcAft>
                <a:spcPts val="0"/>
              </a:spcAft>
              <a:buNone/>
            </a:pPr>
            <a:r>
              <a:rPr lang="en-US" sz="2350">
                <a:solidFill>
                  <a:srgbClr val="3FACE9"/>
                </a:solidFill>
                <a:latin typeface="Arial"/>
                <a:ea typeface="Arial"/>
                <a:cs typeface="Arial"/>
                <a:sym typeface="Arial"/>
              </a:rPr>
              <a:t>..</a:t>
            </a:r>
            <a:endParaRPr sz="2350">
              <a:solidFill>
                <a:schemeClr val="dk1"/>
              </a:solidFill>
              <a:latin typeface="Arial"/>
              <a:ea typeface="Arial"/>
              <a:cs typeface="Arial"/>
              <a:sym typeface="Arial"/>
            </a:endParaRPr>
          </a:p>
        </p:txBody>
      </p:sp>
      <p:sp>
        <p:nvSpPr>
          <p:cNvPr id="1001" name="Google Shape;1001;p54"/>
          <p:cNvSpPr txBox="1"/>
          <p:nvPr/>
        </p:nvSpPr>
        <p:spPr>
          <a:xfrm rot="-5400000">
            <a:off x="3082410" y="2242608"/>
            <a:ext cx="125095" cy="397545"/>
          </a:xfrm>
          <a:prstGeom prst="rect">
            <a:avLst/>
          </a:prstGeom>
          <a:noFill/>
          <a:ln>
            <a:noFill/>
          </a:ln>
        </p:spPr>
        <p:txBody>
          <a:bodyPr anchorCtr="0" anchor="t" bIns="0" lIns="0" spcFirstLastPara="1" rIns="0" wrap="square" tIns="0">
            <a:spAutoFit/>
          </a:bodyPr>
          <a:lstStyle/>
          <a:p>
            <a:pPr indent="0" lvl="0" marL="12700" marR="0" rtl="0" algn="l">
              <a:lnSpc>
                <a:spcPct val="114259"/>
              </a:lnSpc>
              <a:spcBef>
                <a:spcPts val="0"/>
              </a:spcBef>
              <a:spcAft>
                <a:spcPts val="0"/>
              </a:spcAft>
              <a:buNone/>
            </a:pPr>
            <a:r>
              <a:rPr lang="en-US" sz="2700">
                <a:solidFill>
                  <a:srgbClr val="3FACE9"/>
                </a:solidFill>
                <a:latin typeface="Arial"/>
                <a:ea typeface="Arial"/>
                <a:cs typeface="Arial"/>
                <a:sym typeface="Arial"/>
              </a:rPr>
              <a:t>.</a:t>
            </a:r>
            <a:endParaRPr sz="2700">
              <a:solidFill>
                <a:schemeClr val="dk1"/>
              </a:solidFill>
              <a:latin typeface="Arial"/>
              <a:ea typeface="Arial"/>
              <a:cs typeface="Arial"/>
              <a:sym typeface="Arial"/>
            </a:endParaRPr>
          </a:p>
        </p:txBody>
      </p:sp>
      <p:sp>
        <p:nvSpPr>
          <p:cNvPr id="1002" name="Google Shape;1002;p54"/>
          <p:cNvSpPr txBox="1"/>
          <p:nvPr/>
        </p:nvSpPr>
        <p:spPr>
          <a:xfrm rot="-5400000">
            <a:off x="3624253" y="2570940"/>
            <a:ext cx="78105" cy="141064"/>
          </a:xfrm>
          <a:prstGeom prst="rect">
            <a:avLst/>
          </a:prstGeom>
          <a:noFill/>
          <a:ln>
            <a:noFill/>
          </a:ln>
        </p:spPr>
        <p:txBody>
          <a:bodyPr anchorCtr="0" anchor="t" bIns="0" lIns="0" spcFirstLastPara="1" rIns="0" wrap="square" tIns="0">
            <a:spAutoFit/>
          </a:bodyPr>
          <a:lstStyle/>
          <a:p>
            <a:pPr indent="0" lvl="0" marL="12700" marR="0" rtl="0" algn="l">
              <a:lnSpc>
                <a:spcPct val="119473"/>
              </a:lnSpc>
              <a:spcBef>
                <a:spcPts val="0"/>
              </a:spcBef>
              <a:spcAft>
                <a:spcPts val="0"/>
              </a:spcAft>
              <a:buNone/>
            </a:pPr>
            <a:r>
              <a:rPr lang="en-US" sz="950">
                <a:solidFill>
                  <a:srgbClr val="60B3E2"/>
                </a:solidFill>
                <a:latin typeface="Times New Roman"/>
                <a:ea typeface="Times New Roman"/>
                <a:cs typeface="Times New Roman"/>
                <a:sym typeface="Times New Roman"/>
              </a:rPr>
              <a:t>"</a:t>
            </a:r>
            <a:endParaRPr sz="950">
              <a:solidFill>
                <a:schemeClr val="dk1"/>
              </a:solidFill>
              <a:latin typeface="Times New Roman"/>
              <a:ea typeface="Times New Roman"/>
              <a:cs typeface="Times New Roman"/>
              <a:sym typeface="Times New Roman"/>
            </a:endParaRPr>
          </a:p>
        </p:txBody>
      </p:sp>
      <p:sp>
        <p:nvSpPr>
          <p:cNvPr id="1003" name="Google Shape;1003;p54"/>
          <p:cNvSpPr txBox="1"/>
          <p:nvPr/>
        </p:nvSpPr>
        <p:spPr>
          <a:xfrm rot="-5400000">
            <a:off x="3679997" y="2642564"/>
            <a:ext cx="125095" cy="397545"/>
          </a:xfrm>
          <a:prstGeom prst="rect">
            <a:avLst/>
          </a:prstGeom>
          <a:noFill/>
          <a:ln>
            <a:noFill/>
          </a:ln>
        </p:spPr>
        <p:txBody>
          <a:bodyPr anchorCtr="0" anchor="t" bIns="0" lIns="0" spcFirstLastPara="1" rIns="0" wrap="square" tIns="0">
            <a:spAutoFit/>
          </a:bodyPr>
          <a:lstStyle/>
          <a:p>
            <a:pPr indent="0" lvl="0" marL="12700" marR="0" rtl="0" algn="l">
              <a:lnSpc>
                <a:spcPct val="114259"/>
              </a:lnSpc>
              <a:spcBef>
                <a:spcPts val="0"/>
              </a:spcBef>
              <a:spcAft>
                <a:spcPts val="0"/>
              </a:spcAft>
              <a:buNone/>
            </a:pPr>
            <a:r>
              <a:rPr lang="en-US" sz="2700">
                <a:solidFill>
                  <a:srgbClr val="3FACE9"/>
                </a:solidFill>
                <a:latin typeface="Arial"/>
                <a:ea typeface="Arial"/>
                <a:cs typeface="Arial"/>
                <a:sym typeface="Arial"/>
              </a:rPr>
              <a:t>.</a:t>
            </a:r>
            <a:endParaRPr sz="2700">
              <a:solidFill>
                <a:schemeClr val="dk1"/>
              </a:solidFill>
              <a:latin typeface="Arial"/>
              <a:ea typeface="Arial"/>
              <a:cs typeface="Arial"/>
              <a:sym typeface="Arial"/>
            </a:endParaRPr>
          </a:p>
        </p:txBody>
      </p:sp>
      <p:sp>
        <p:nvSpPr>
          <p:cNvPr id="1004" name="Google Shape;1004;p54"/>
          <p:cNvSpPr txBox="1"/>
          <p:nvPr/>
        </p:nvSpPr>
        <p:spPr>
          <a:xfrm rot="-5400000">
            <a:off x="3914121" y="2606970"/>
            <a:ext cx="71755" cy="359073"/>
          </a:xfrm>
          <a:prstGeom prst="rect">
            <a:avLst/>
          </a:prstGeom>
          <a:noFill/>
          <a:ln>
            <a:noFill/>
          </a:ln>
        </p:spPr>
        <p:txBody>
          <a:bodyPr anchorCtr="0" anchor="t" bIns="0" lIns="0" spcFirstLastPara="1" rIns="0" wrap="square" tIns="0">
            <a:spAutoFit/>
          </a:bodyPr>
          <a:lstStyle/>
          <a:p>
            <a:pPr indent="0" lvl="0" marL="12700" marR="0" rtl="0" algn="l">
              <a:lnSpc>
                <a:spcPct val="113200"/>
              </a:lnSpc>
              <a:spcBef>
                <a:spcPts val="0"/>
              </a:spcBef>
              <a:spcAft>
                <a:spcPts val="0"/>
              </a:spcAft>
              <a:buNone/>
            </a:pPr>
            <a:r>
              <a:rPr lang="en-US" sz="2500">
                <a:solidFill>
                  <a:srgbClr val="3FACE9"/>
                </a:solidFill>
                <a:latin typeface="Times New Roman"/>
                <a:ea typeface="Times New Roman"/>
                <a:cs typeface="Times New Roman"/>
                <a:sym typeface="Times New Roman"/>
              </a:rPr>
              <a:t>.</a:t>
            </a:r>
            <a:endParaRPr sz="2500">
              <a:solidFill>
                <a:schemeClr val="dk1"/>
              </a:solidFill>
              <a:latin typeface="Times New Roman"/>
              <a:ea typeface="Times New Roman"/>
              <a:cs typeface="Times New Roman"/>
              <a:sym typeface="Times New Roman"/>
            </a:endParaRPr>
          </a:p>
        </p:txBody>
      </p:sp>
      <p:sp>
        <p:nvSpPr>
          <p:cNvPr id="1005" name="Google Shape;1005;p54"/>
          <p:cNvSpPr txBox="1"/>
          <p:nvPr/>
        </p:nvSpPr>
        <p:spPr>
          <a:xfrm rot="-5400000">
            <a:off x="3062801" y="3604499"/>
            <a:ext cx="2707640" cy="192360"/>
          </a:xfrm>
          <a:prstGeom prst="rect">
            <a:avLst/>
          </a:prstGeom>
          <a:noFill/>
          <a:ln>
            <a:noFill/>
          </a:ln>
        </p:spPr>
        <p:txBody>
          <a:bodyPr anchorCtr="0" anchor="t" bIns="0" lIns="0" spcFirstLastPara="1" rIns="0" wrap="square" tIns="0">
            <a:spAutoFit/>
          </a:bodyPr>
          <a:lstStyle/>
          <a:p>
            <a:pPr indent="0" lvl="0" marL="12700" marR="0" rtl="0" algn="l">
              <a:lnSpc>
                <a:spcPct val="118076"/>
              </a:lnSpc>
              <a:spcBef>
                <a:spcPts val="0"/>
              </a:spcBef>
              <a:spcAft>
                <a:spcPts val="0"/>
              </a:spcAft>
              <a:buNone/>
            </a:pPr>
            <a:r>
              <a:rPr lang="en-US" sz="1300" u="sng">
                <a:solidFill>
                  <a:srgbClr val="286283"/>
                </a:solidFill>
                <a:latin typeface="Arial"/>
                <a:ea typeface="Arial"/>
                <a:cs typeface="Arial"/>
                <a:sym typeface="Arial"/>
              </a:rPr>
              <a:t> 	</a:t>
            </a:r>
            <a:endParaRPr sz="1300">
              <a:solidFill>
                <a:schemeClr val="dk1"/>
              </a:solidFill>
              <a:latin typeface="Arial"/>
              <a:ea typeface="Arial"/>
              <a:cs typeface="Arial"/>
              <a:sym typeface="Arial"/>
            </a:endParaRPr>
          </a:p>
        </p:txBody>
      </p:sp>
      <p:sp>
        <p:nvSpPr>
          <p:cNvPr id="1006" name="Google Shape;1006;p54"/>
          <p:cNvSpPr txBox="1"/>
          <p:nvPr/>
        </p:nvSpPr>
        <p:spPr>
          <a:xfrm rot="-5400000">
            <a:off x="4307728" y="4191197"/>
            <a:ext cx="180340" cy="2185214"/>
          </a:xfrm>
          <a:prstGeom prst="rect">
            <a:avLst/>
          </a:prstGeom>
          <a:noFill/>
          <a:ln>
            <a:noFill/>
          </a:ln>
        </p:spPr>
        <p:txBody>
          <a:bodyPr anchorCtr="0" anchor="t" bIns="0" lIns="0" spcFirstLastPara="1" rIns="0" wrap="square" tIns="0">
            <a:spAutoFit/>
          </a:bodyPr>
          <a:lstStyle/>
          <a:p>
            <a:pPr indent="0" lvl="0" marL="12700" marR="0" rtl="0" algn="l">
              <a:lnSpc>
                <a:spcPct val="99824"/>
              </a:lnSpc>
              <a:spcBef>
                <a:spcPts val="0"/>
              </a:spcBef>
              <a:spcAft>
                <a:spcPts val="0"/>
              </a:spcAft>
              <a:buNone/>
            </a:pPr>
            <a:r>
              <a:rPr lang="en-US" sz="900">
                <a:solidFill>
                  <a:schemeClr val="dk1"/>
                </a:solidFill>
                <a:latin typeface="Arial"/>
                <a:ea typeface="Arial"/>
                <a:cs typeface="Arial"/>
                <a:sym typeface="Arial"/>
              </a:rPr>
              <a:t>.</a:t>
            </a:r>
            <a:r>
              <a:rPr lang="en-US" sz="2850">
                <a:solidFill>
                  <a:srgbClr val="286283"/>
                </a:solidFill>
                <a:latin typeface="Times New Roman"/>
                <a:ea typeface="Times New Roman"/>
                <a:cs typeface="Times New Roman"/>
                <a:sym typeface="Times New Roman"/>
              </a:rPr>
              <a:t>,.</a:t>
            </a:r>
            <a:endParaRPr sz="2850">
              <a:solidFill>
                <a:schemeClr val="dk1"/>
              </a:solidFill>
              <a:latin typeface="Times New Roman"/>
              <a:ea typeface="Times New Roman"/>
              <a:cs typeface="Times New Roman"/>
              <a:sym typeface="Times New Roman"/>
            </a:endParaRPr>
          </a:p>
          <a:p>
            <a:pPr indent="0" lvl="0" marL="18415" marR="0" rtl="0" algn="l">
              <a:lnSpc>
                <a:spcPct val="108939"/>
              </a:lnSpc>
              <a:spcBef>
                <a:spcPts val="0"/>
              </a:spcBef>
              <a:spcAft>
                <a:spcPts val="0"/>
              </a:spcAft>
              <a:buNone/>
            </a:pPr>
            <a:r>
              <a:rPr lang="en-US" sz="600">
                <a:solidFill>
                  <a:schemeClr val="dk1"/>
                </a:solidFill>
                <a:latin typeface="Times New Roman"/>
                <a:ea typeface="Times New Roman"/>
                <a:cs typeface="Times New Roman"/>
                <a:sym typeface="Times New Roman"/>
              </a:rPr>
              <a:t>,</a:t>
            </a:r>
            <a:r>
              <a:rPr lang="en-US" sz="3300">
                <a:solidFill>
                  <a:srgbClr val="286283"/>
                </a:solidFill>
                <a:latin typeface="Times New Roman"/>
                <a:ea typeface="Times New Roman"/>
                <a:cs typeface="Times New Roman"/>
                <a:sym typeface="Times New Roman"/>
              </a:rPr>
              <a:t>..</a:t>
            </a:r>
            <a:endParaRPr sz="3300">
              <a:solidFill>
                <a:schemeClr val="dk1"/>
              </a:solidFill>
              <a:latin typeface="Times New Roman"/>
              <a:ea typeface="Times New Roman"/>
              <a:cs typeface="Times New Roman"/>
              <a:sym typeface="Times New Roman"/>
            </a:endParaRPr>
          </a:p>
          <a:p>
            <a:pPr indent="0" lvl="0" marL="57785" marR="0" rtl="0" algn="l">
              <a:spcBef>
                <a:spcPts val="1530"/>
              </a:spcBef>
              <a:spcAft>
                <a:spcPts val="0"/>
              </a:spcAft>
              <a:buNone/>
            </a:pPr>
            <a:r>
              <a:rPr lang="en-US" sz="1300">
                <a:solidFill>
                  <a:srgbClr val="286283"/>
                </a:solidFill>
                <a:latin typeface="Arial"/>
                <a:ea typeface="Arial"/>
                <a:cs typeface="Arial"/>
                <a:sym typeface="Arial"/>
              </a:rPr>
              <a:t>r-</a:t>
            </a:r>
            <a:endParaRPr sz="1300">
              <a:solidFill>
                <a:schemeClr val="dk1"/>
              </a:solidFill>
              <a:latin typeface="Arial"/>
              <a:ea typeface="Arial"/>
              <a:cs typeface="Arial"/>
              <a:sym typeface="Arial"/>
            </a:endParaRPr>
          </a:p>
          <a:p>
            <a:pPr indent="0" lvl="0" marL="14604" marR="0" rtl="0" algn="l">
              <a:spcBef>
                <a:spcPts val="125"/>
              </a:spcBef>
              <a:spcAft>
                <a:spcPts val="0"/>
              </a:spcAft>
              <a:buNone/>
            </a:pPr>
            <a:r>
              <a:rPr lang="en-US" sz="900">
                <a:solidFill>
                  <a:srgbClr val="C6C6C6"/>
                </a:solidFill>
                <a:latin typeface="Times New Roman"/>
                <a:ea typeface="Times New Roman"/>
                <a:cs typeface="Times New Roman"/>
                <a:sym typeface="Times New Roman"/>
              </a:rPr>
              <a:t>. </a:t>
            </a:r>
            <a:r>
              <a:rPr lang="en-US" sz="900">
                <a:solidFill>
                  <a:srgbClr val="4482A8"/>
                </a:solidFill>
                <a:latin typeface="Times New Roman"/>
                <a:ea typeface="Times New Roman"/>
                <a:cs typeface="Times New Roman"/>
                <a:sym typeface="Times New Roman"/>
              </a:rPr>
              <a:t>r-</a:t>
            </a:r>
            <a:endParaRPr sz="900">
              <a:solidFill>
                <a:schemeClr val="dk1"/>
              </a:solidFill>
              <a:latin typeface="Times New Roman"/>
              <a:ea typeface="Times New Roman"/>
              <a:cs typeface="Times New Roman"/>
              <a:sym typeface="Times New Roman"/>
            </a:endParaRPr>
          </a:p>
        </p:txBody>
      </p:sp>
      <p:sp>
        <p:nvSpPr>
          <p:cNvPr id="1007" name="Google Shape;1007;p54"/>
          <p:cNvSpPr txBox="1"/>
          <p:nvPr/>
        </p:nvSpPr>
        <p:spPr>
          <a:xfrm rot="-5400000">
            <a:off x="4879936" y="3247298"/>
            <a:ext cx="115570" cy="397545"/>
          </a:xfrm>
          <a:prstGeom prst="rect">
            <a:avLst/>
          </a:prstGeom>
          <a:noFill/>
          <a:ln>
            <a:noFill/>
          </a:ln>
        </p:spPr>
        <p:txBody>
          <a:bodyPr anchorCtr="0" anchor="t" bIns="0" lIns="0" spcFirstLastPara="1" rIns="0" wrap="square" tIns="0">
            <a:spAutoFit/>
          </a:bodyPr>
          <a:lstStyle/>
          <a:p>
            <a:pPr indent="0" lvl="0" marL="12700" marR="0" rtl="0" algn="l">
              <a:lnSpc>
                <a:spcPct val="114259"/>
              </a:lnSpc>
              <a:spcBef>
                <a:spcPts val="0"/>
              </a:spcBef>
              <a:spcAft>
                <a:spcPts val="0"/>
              </a:spcAft>
              <a:buNone/>
            </a:pPr>
            <a:r>
              <a:rPr lang="en-US" sz="2700">
                <a:solidFill>
                  <a:srgbClr val="60B3E2"/>
                </a:solidFill>
                <a:latin typeface="Arial"/>
                <a:ea typeface="Arial"/>
                <a:cs typeface="Arial"/>
                <a:sym typeface="Arial"/>
              </a:rPr>
              <a:t>.</a:t>
            </a:r>
            <a:endParaRPr sz="2700">
              <a:solidFill>
                <a:schemeClr val="dk1"/>
              </a:solidFill>
              <a:latin typeface="Arial"/>
              <a:ea typeface="Arial"/>
              <a:cs typeface="Arial"/>
              <a:sym typeface="Arial"/>
            </a:endParaRPr>
          </a:p>
        </p:txBody>
      </p:sp>
      <p:sp>
        <p:nvSpPr>
          <p:cNvPr id="1008" name="Google Shape;1008;p54"/>
          <p:cNvSpPr txBox="1"/>
          <p:nvPr/>
        </p:nvSpPr>
        <p:spPr>
          <a:xfrm rot="-5400000">
            <a:off x="5325397" y="4919679"/>
            <a:ext cx="178435" cy="654025"/>
          </a:xfrm>
          <a:prstGeom prst="rect">
            <a:avLst/>
          </a:prstGeom>
          <a:noFill/>
          <a:ln>
            <a:noFill/>
          </a:ln>
        </p:spPr>
        <p:txBody>
          <a:bodyPr anchorCtr="0" anchor="t" bIns="0" lIns="0" spcFirstLastPara="1" rIns="0" wrap="square" tIns="0">
            <a:spAutoFit/>
          </a:bodyPr>
          <a:lstStyle/>
          <a:p>
            <a:pPr indent="0" lvl="0" marL="12700" marR="0" rtl="0" algn="l">
              <a:lnSpc>
                <a:spcPct val="112747"/>
              </a:lnSpc>
              <a:spcBef>
                <a:spcPts val="0"/>
              </a:spcBef>
              <a:spcAft>
                <a:spcPts val="0"/>
              </a:spcAft>
              <a:buNone/>
            </a:pPr>
            <a:r>
              <a:rPr lang="en-US" sz="4550">
                <a:solidFill>
                  <a:srgbClr val="4482A8"/>
                </a:solidFill>
                <a:latin typeface="Arial"/>
                <a:ea typeface="Arial"/>
                <a:cs typeface="Arial"/>
                <a:sym typeface="Arial"/>
              </a:rPr>
              <a:t>-</a:t>
            </a:r>
            <a:endParaRPr sz="4550">
              <a:solidFill>
                <a:schemeClr val="dk1"/>
              </a:solidFill>
              <a:latin typeface="Arial"/>
              <a:ea typeface="Arial"/>
              <a:cs typeface="Arial"/>
              <a:sym typeface="Arial"/>
            </a:endParaRPr>
          </a:p>
        </p:txBody>
      </p:sp>
      <p:sp>
        <p:nvSpPr>
          <p:cNvPr id="1009" name="Google Shape;1009;p54"/>
          <p:cNvSpPr txBox="1"/>
          <p:nvPr/>
        </p:nvSpPr>
        <p:spPr>
          <a:xfrm rot="-5400000">
            <a:off x="5592161" y="5189386"/>
            <a:ext cx="83185" cy="179536"/>
          </a:xfrm>
          <a:prstGeom prst="rect">
            <a:avLst/>
          </a:prstGeom>
          <a:noFill/>
          <a:ln>
            <a:noFill/>
          </a:ln>
        </p:spPr>
        <p:txBody>
          <a:bodyPr anchorCtr="0" anchor="t" bIns="0" lIns="0" spcFirstLastPara="1" rIns="0" wrap="square" tIns="0">
            <a:spAutoFit/>
          </a:bodyPr>
          <a:lstStyle/>
          <a:p>
            <a:pPr indent="0" lvl="0" marL="12700" marR="0" rtl="0" algn="l">
              <a:lnSpc>
                <a:spcPct val="117826"/>
              </a:lnSpc>
              <a:spcBef>
                <a:spcPts val="0"/>
              </a:spcBef>
              <a:spcAft>
                <a:spcPts val="0"/>
              </a:spcAft>
              <a:buNone/>
            </a:pPr>
            <a:r>
              <a:rPr lang="en-US" sz="1150">
                <a:solidFill>
                  <a:srgbClr val="264D6B"/>
                </a:solidFill>
                <a:latin typeface="Times New Roman"/>
                <a:ea typeface="Times New Roman"/>
                <a:cs typeface="Times New Roman"/>
                <a:sym typeface="Times New Roman"/>
              </a:rPr>
              <a:t>J</a:t>
            </a:r>
            <a:endParaRPr sz="1150">
              <a:solidFill>
                <a:schemeClr val="dk1"/>
              </a:solidFill>
              <a:latin typeface="Times New Roman"/>
              <a:ea typeface="Times New Roman"/>
              <a:cs typeface="Times New Roman"/>
              <a:sym typeface="Times New Roman"/>
            </a:endParaRPr>
          </a:p>
        </p:txBody>
      </p:sp>
      <p:sp>
        <p:nvSpPr>
          <p:cNvPr id="1010" name="Google Shape;1010;p54"/>
          <p:cNvSpPr txBox="1"/>
          <p:nvPr/>
        </p:nvSpPr>
        <p:spPr>
          <a:xfrm rot="-5400000">
            <a:off x="7236830" y="5275166"/>
            <a:ext cx="47625" cy="138499"/>
          </a:xfrm>
          <a:prstGeom prst="rect">
            <a:avLst/>
          </a:prstGeom>
          <a:noFill/>
          <a:ln>
            <a:noFill/>
          </a:ln>
        </p:spPr>
        <p:txBody>
          <a:bodyPr anchorCtr="0" anchor="t" bIns="0" lIns="0" spcFirstLastPara="1" rIns="0" wrap="square" tIns="1900">
            <a:spAutoFit/>
          </a:bodyPr>
          <a:lstStyle/>
          <a:p>
            <a:pPr indent="0" lvl="0" marL="12700" marR="0" rtl="0" algn="l">
              <a:spcBef>
                <a:spcPts val="0"/>
              </a:spcBef>
              <a:spcAft>
                <a:spcPts val="0"/>
              </a:spcAft>
              <a:buNone/>
            </a:pPr>
            <a:r>
              <a:rPr lang="en-US" sz="900">
                <a:solidFill>
                  <a:srgbClr val="C6C6C6"/>
                </a:solidFill>
                <a:latin typeface="Arial"/>
                <a:ea typeface="Arial"/>
                <a:cs typeface="Arial"/>
                <a:sym typeface="Arial"/>
              </a:rPr>
              <a:t>'</a:t>
            </a:r>
            <a:endParaRPr sz="900">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14" name="Shape 1014"/>
        <p:cNvGrpSpPr/>
        <p:nvPr/>
      </p:nvGrpSpPr>
      <p:grpSpPr>
        <a:xfrm>
          <a:off x="0" y="0"/>
          <a:ext cx="0" cy="0"/>
          <a:chOff x="0" y="0"/>
          <a:chExt cx="0" cy="0"/>
        </a:xfrm>
      </p:grpSpPr>
      <p:sp>
        <p:nvSpPr>
          <p:cNvPr id="1015" name="Google Shape;1015;p55"/>
          <p:cNvSpPr txBox="1"/>
          <p:nvPr>
            <p:ph type="title"/>
          </p:nvPr>
        </p:nvSpPr>
        <p:spPr>
          <a:xfrm>
            <a:off x="3235025" y="810595"/>
            <a:ext cx="4862195" cy="452120"/>
          </a:xfrm>
          <a:prstGeom prst="rect">
            <a:avLst/>
          </a:prstGeom>
          <a:noFill/>
          <a:ln>
            <a:noFill/>
          </a:ln>
        </p:spPr>
        <p:txBody>
          <a:bodyPr anchorCtr="0" anchor="t" bIns="0" lIns="0" spcFirstLastPara="1" rIns="0" wrap="square" tIns="12050">
            <a:spAutoFit/>
          </a:bodyPr>
          <a:lstStyle/>
          <a:p>
            <a:pPr indent="0" lvl="0" marL="12700" rtl="0" algn="l">
              <a:lnSpc>
                <a:spcPct val="85000"/>
              </a:lnSpc>
              <a:spcBef>
                <a:spcPts val="0"/>
              </a:spcBef>
              <a:spcAft>
                <a:spcPts val="0"/>
              </a:spcAft>
              <a:buClr>
                <a:srgbClr val="000000"/>
              </a:buClr>
              <a:buSzPts val="2800"/>
              <a:buFont typeface="Arial"/>
              <a:buNone/>
            </a:pPr>
            <a:r>
              <a:rPr lang="en-US" sz="2800">
                <a:solidFill>
                  <a:srgbClr val="000000"/>
                </a:solidFill>
                <a:latin typeface="Arial"/>
                <a:ea typeface="Arial"/>
                <a:cs typeface="Arial"/>
                <a:sym typeface="Arial"/>
              </a:rPr>
              <a:t>Twelve Supporting Practices</a:t>
            </a:r>
            <a:endParaRPr sz="2800">
              <a:latin typeface="Arial"/>
              <a:ea typeface="Arial"/>
              <a:cs typeface="Arial"/>
              <a:sym typeface="Arial"/>
            </a:endParaRPr>
          </a:p>
        </p:txBody>
      </p:sp>
      <p:sp>
        <p:nvSpPr>
          <p:cNvPr id="1016" name="Google Shape;1016;p55"/>
          <p:cNvSpPr txBox="1"/>
          <p:nvPr/>
        </p:nvSpPr>
        <p:spPr>
          <a:xfrm>
            <a:off x="1690118" y="1773160"/>
            <a:ext cx="120014" cy="166071"/>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lang="en-US" sz="1000">
                <a:solidFill>
                  <a:srgbClr val="666666"/>
                </a:solidFill>
                <a:latin typeface="Noto Sans Symbols"/>
                <a:ea typeface="Noto Sans Symbols"/>
                <a:cs typeface="Noto Sans Symbols"/>
                <a:sym typeface="Noto Sans Symbols"/>
              </a:rPr>
              <a:t>●</a:t>
            </a:r>
            <a:endParaRPr sz="1000">
              <a:solidFill>
                <a:schemeClr val="dk1"/>
              </a:solidFill>
              <a:latin typeface="Noto Sans Symbols"/>
              <a:ea typeface="Noto Sans Symbols"/>
              <a:cs typeface="Noto Sans Symbols"/>
              <a:sym typeface="Noto Sans Symbols"/>
            </a:endParaRPr>
          </a:p>
        </p:txBody>
      </p:sp>
      <p:sp>
        <p:nvSpPr>
          <p:cNvPr id="1017" name="Google Shape;1017;p55"/>
          <p:cNvSpPr txBox="1"/>
          <p:nvPr/>
        </p:nvSpPr>
        <p:spPr>
          <a:xfrm>
            <a:off x="1690118" y="2219691"/>
            <a:ext cx="120014" cy="166071"/>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lang="en-US" sz="1000">
                <a:solidFill>
                  <a:srgbClr val="666666"/>
                </a:solidFill>
                <a:latin typeface="Noto Sans Symbols"/>
                <a:ea typeface="Noto Sans Symbols"/>
                <a:cs typeface="Noto Sans Symbols"/>
                <a:sym typeface="Noto Sans Symbols"/>
              </a:rPr>
              <a:t>●</a:t>
            </a:r>
            <a:endParaRPr sz="1000">
              <a:solidFill>
                <a:schemeClr val="dk1"/>
              </a:solidFill>
              <a:latin typeface="Noto Sans Symbols"/>
              <a:ea typeface="Noto Sans Symbols"/>
              <a:cs typeface="Noto Sans Symbols"/>
              <a:sym typeface="Noto Sans Symbols"/>
            </a:endParaRPr>
          </a:p>
        </p:txBody>
      </p:sp>
      <p:sp>
        <p:nvSpPr>
          <p:cNvPr id="1018" name="Google Shape;1018;p55"/>
          <p:cNvSpPr txBox="1"/>
          <p:nvPr/>
        </p:nvSpPr>
        <p:spPr>
          <a:xfrm>
            <a:off x="1690118" y="2666223"/>
            <a:ext cx="120014" cy="166071"/>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lang="en-US" sz="1000">
                <a:solidFill>
                  <a:srgbClr val="666666"/>
                </a:solidFill>
                <a:latin typeface="Noto Sans Symbols"/>
                <a:ea typeface="Noto Sans Symbols"/>
                <a:cs typeface="Noto Sans Symbols"/>
                <a:sym typeface="Noto Sans Symbols"/>
              </a:rPr>
              <a:t>●</a:t>
            </a:r>
            <a:endParaRPr sz="1000">
              <a:solidFill>
                <a:schemeClr val="dk1"/>
              </a:solidFill>
              <a:latin typeface="Noto Sans Symbols"/>
              <a:ea typeface="Noto Sans Symbols"/>
              <a:cs typeface="Noto Sans Symbols"/>
              <a:sym typeface="Noto Sans Symbols"/>
            </a:endParaRPr>
          </a:p>
        </p:txBody>
      </p:sp>
      <p:sp>
        <p:nvSpPr>
          <p:cNvPr id="1019" name="Google Shape;1019;p55"/>
          <p:cNvSpPr txBox="1"/>
          <p:nvPr/>
        </p:nvSpPr>
        <p:spPr>
          <a:xfrm>
            <a:off x="1690118" y="3111231"/>
            <a:ext cx="120014" cy="166071"/>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lang="en-US" sz="1000">
                <a:solidFill>
                  <a:srgbClr val="666666"/>
                </a:solidFill>
                <a:latin typeface="Noto Sans Symbols"/>
                <a:ea typeface="Noto Sans Symbols"/>
                <a:cs typeface="Noto Sans Symbols"/>
                <a:sym typeface="Noto Sans Symbols"/>
              </a:rPr>
              <a:t>●</a:t>
            </a:r>
            <a:endParaRPr sz="1000">
              <a:solidFill>
                <a:schemeClr val="dk1"/>
              </a:solidFill>
              <a:latin typeface="Noto Sans Symbols"/>
              <a:ea typeface="Noto Sans Symbols"/>
              <a:cs typeface="Noto Sans Symbols"/>
              <a:sym typeface="Noto Sans Symbols"/>
            </a:endParaRPr>
          </a:p>
        </p:txBody>
      </p:sp>
      <p:sp>
        <p:nvSpPr>
          <p:cNvPr id="1020" name="Google Shape;1020;p55"/>
          <p:cNvSpPr txBox="1"/>
          <p:nvPr/>
        </p:nvSpPr>
        <p:spPr>
          <a:xfrm>
            <a:off x="1690118" y="3557764"/>
            <a:ext cx="120014" cy="166071"/>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lang="en-US" sz="1000">
                <a:solidFill>
                  <a:srgbClr val="666666"/>
                </a:solidFill>
                <a:latin typeface="Noto Sans Symbols"/>
                <a:ea typeface="Noto Sans Symbols"/>
                <a:cs typeface="Noto Sans Symbols"/>
                <a:sym typeface="Noto Sans Symbols"/>
              </a:rPr>
              <a:t>●</a:t>
            </a:r>
            <a:endParaRPr sz="1000">
              <a:solidFill>
                <a:schemeClr val="dk1"/>
              </a:solidFill>
              <a:latin typeface="Noto Sans Symbols"/>
              <a:ea typeface="Noto Sans Symbols"/>
              <a:cs typeface="Noto Sans Symbols"/>
              <a:sym typeface="Noto Sans Symbols"/>
            </a:endParaRPr>
          </a:p>
        </p:txBody>
      </p:sp>
      <p:sp>
        <p:nvSpPr>
          <p:cNvPr id="1021" name="Google Shape;1021;p55"/>
          <p:cNvSpPr txBox="1"/>
          <p:nvPr/>
        </p:nvSpPr>
        <p:spPr>
          <a:xfrm>
            <a:off x="1690118" y="4004296"/>
            <a:ext cx="120014" cy="166071"/>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lang="en-US" sz="1000">
                <a:solidFill>
                  <a:srgbClr val="666666"/>
                </a:solidFill>
                <a:latin typeface="Noto Sans Symbols"/>
                <a:ea typeface="Noto Sans Symbols"/>
                <a:cs typeface="Noto Sans Symbols"/>
                <a:sym typeface="Noto Sans Symbols"/>
              </a:rPr>
              <a:t>●</a:t>
            </a:r>
            <a:endParaRPr sz="1000">
              <a:solidFill>
                <a:schemeClr val="dk1"/>
              </a:solidFill>
              <a:latin typeface="Noto Sans Symbols"/>
              <a:ea typeface="Noto Sans Symbols"/>
              <a:cs typeface="Noto Sans Symbols"/>
              <a:sym typeface="Noto Sans Symbols"/>
            </a:endParaRPr>
          </a:p>
        </p:txBody>
      </p:sp>
      <p:sp>
        <p:nvSpPr>
          <p:cNvPr id="1022" name="Google Shape;1022;p55"/>
          <p:cNvSpPr txBox="1"/>
          <p:nvPr/>
        </p:nvSpPr>
        <p:spPr>
          <a:xfrm>
            <a:off x="1690118" y="4449303"/>
            <a:ext cx="120014" cy="166071"/>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lang="en-US" sz="1000">
                <a:solidFill>
                  <a:srgbClr val="666666"/>
                </a:solidFill>
                <a:latin typeface="Noto Sans Symbols"/>
                <a:ea typeface="Noto Sans Symbols"/>
                <a:cs typeface="Noto Sans Symbols"/>
                <a:sym typeface="Noto Sans Symbols"/>
              </a:rPr>
              <a:t>●</a:t>
            </a:r>
            <a:endParaRPr sz="1000">
              <a:solidFill>
                <a:schemeClr val="dk1"/>
              </a:solidFill>
              <a:latin typeface="Noto Sans Symbols"/>
              <a:ea typeface="Noto Sans Symbols"/>
              <a:cs typeface="Noto Sans Symbols"/>
              <a:sym typeface="Noto Sans Symbols"/>
            </a:endParaRPr>
          </a:p>
        </p:txBody>
      </p:sp>
      <p:sp>
        <p:nvSpPr>
          <p:cNvPr id="1023" name="Google Shape;1023;p55"/>
          <p:cNvSpPr txBox="1"/>
          <p:nvPr/>
        </p:nvSpPr>
        <p:spPr>
          <a:xfrm>
            <a:off x="1690118" y="4895835"/>
            <a:ext cx="120014" cy="166071"/>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lang="en-US" sz="1000">
                <a:solidFill>
                  <a:srgbClr val="666666"/>
                </a:solidFill>
                <a:latin typeface="Noto Sans Symbols"/>
                <a:ea typeface="Noto Sans Symbols"/>
                <a:cs typeface="Noto Sans Symbols"/>
                <a:sym typeface="Noto Sans Symbols"/>
              </a:rPr>
              <a:t>●</a:t>
            </a:r>
            <a:endParaRPr sz="1000">
              <a:solidFill>
                <a:schemeClr val="dk1"/>
              </a:solidFill>
              <a:latin typeface="Noto Sans Symbols"/>
              <a:ea typeface="Noto Sans Symbols"/>
              <a:cs typeface="Noto Sans Symbols"/>
              <a:sym typeface="Noto Sans Symbols"/>
            </a:endParaRPr>
          </a:p>
        </p:txBody>
      </p:sp>
      <p:sp>
        <p:nvSpPr>
          <p:cNvPr id="1024" name="Google Shape;1024;p55"/>
          <p:cNvSpPr txBox="1"/>
          <p:nvPr/>
        </p:nvSpPr>
        <p:spPr>
          <a:xfrm>
            <a:off x="1690118" y="5342367"/>
            <a:ext cx="120014" cy="166071"/>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lang="en-US" sz="1000">
                <a:solidFill>
                  <a:srgbClr val="666666"/>
                </a:solidFill>
                <a:latin typeface="Noto Sans Symbols"/>
                <a:ea typeface="Noto Sans Symbols"/>
                <a:cs typeface="Noto Sans Symbols"/>
                <a:sym typeface="Noto Sans Symbols"/>
              </a:rPr>
              <a:t>●</a:t>
            </a:r>
            <a:endParaRPr sz="1000">
              <a:solidFill>
                <a:schemeClr val="dk1"/>
              </a:solidFill>
              <a:latin typeface="Noto Sans Symbols"/>
              <a:ea typeface="Noto Sans Symbols"/>
              <a:cs typeface="Noto Sans Symbols"/>
              <a:sym typeface="Noto Sans Symbols"/>
            </a:endParaRPr>
          </a:p>
        </p:txBody>
      </p:sp>
      <p:sp>
        <p:nvSpPr>
          <p:cNvPr id="1025" name="Google Shape;1025;p55"/>
          <p:cNvSpPr txBox="1"/>
          <p:nvPr/>
        </p:nvSpPr>
        <p:spPr>
          <a:xfrm>
            <a:off x="1690118" y="5787376"/>
            <a:ext cx="120014" cy="166071"/>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lang="en-US" sz="1000">
                <a:solidFill>
                  <a:srgbClr val="666666"/>
                </a:solidFill>
                <a:latin typeface="Noto Sans Symbols"/>
                <a:ea typeface="Noto Sans Symbols"/>
                <a:cs typeface="Noto Sans Symbols"/>
                <a:sym typeface="Noto Sans Symbols"/>
              </a:rPr>
              <a:t>●</a:t>
            </a:r>
            <a:endParaRPr sz="1000">
              <a:solidFill>
                <a:schemeClr val="dk1"/>
              </a:solidFill>
              <a:latin typeface="Noto Sans Symbols"/>
              <a:ea typeface="Noto Sans Symbols"/>
              <a:cs typeface="Noto Sans Symbols"/>
              <a:sym typeface="Noto Sans Symbols"/>
            </a:endParaRPr>
          </a:p>
        </p:txBody>
      </p:sp>
      <p:sp>
        <p:nvSpPr>
          <p:cNvPr id="1026" name="Google Shape;1026;p55"/>
          <p:cNvSpPr txBox="1"/>
          <p:nvPr/>
        </p:nvSpPr>
        <p:spPr>
          <a:xfrm>
            <a:off x="1690118" y="6233907"/>
            <a:ext cx="120014" cy="166071"/>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lang="en-US" sz="1000">
                <a:solidFill>
                  <a:srgbClr val="666666"/>
                </a:solidFill>
                <a:latin typeface="Noto Sans Symbols"/>
                <a:ea typeface="Noto Sans Symbols"/>
                <a:cs typeface="Noto Sans Symbols"/>
                <a:sym typeface="Noto Sans Symbols"/>
              </a:rPr>
              <a:t>●</a:t>
            </a:r>
            <a:endParaRPr sz="1000">
              <a:solidFill>
                <a:schemeClr val="dk1"/>
              </a:solidFill>
              <a:latin typeface="Noto Sans Symbols"/>
              <a:ea typeface="Noto Sans Symbols"/>
              <a:cs typeface="Noto Sans Symbols"/>
              <a:sym typeface="Noto Sans Symbols"/>
            </a:endParaRPr>
          </a:p>
        </p:txBody>
      </p:sp>
      <p:sp>
        <p:nvSpPr>
          <p:cNvPr id="1027" name="Google Shape;1027;p55"/>
          <p:cNvSpPr txBox="1"/>
          <p:nvPr/>
        </p:nvSpPr>
        <p:spPr>
          <a:xfrm>
            <a:off x="1690118" y="6680439"/>
            <a:ext cx="120014" cy="166071"/>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lang="en-US" sz="1000">
                <a:solidFill>
                  <a:srgbClr val="666666"/>
                </a:solidFill>
                <a:latin typeface="Noto Sans Symbols"/>
                <a:ea typeface="Noto Sans Symbols"/>
                <a:cs typeface="Noto Sans Symbols"/>
                <a:sym typeface="Noto Sans Symbols"/>
              </a:rPr>
              <a:t>●</a:t>
            </a:r>
            <a:endParaRPr sz="1000">
              <a:solidFill>
                <a:schemeClr val="dk1"/>
              </a:solidFill>
              <a:latin typeface="Noto Sans Symbols"/>
              <a:ea typeface="Noto Sans Symbols"/>
              <a:cs typeface="Noto Sans Symbols"/>
              <a:sym typeface="Noto Sans Symbols"/>
            </a:endParaRPr>
          </a:p>
        </p:txBody>
      </p:sp>
      <p:sp>
        <p:nvSpPr>
          <p:cNvPr id="1028" name="Google Shape;1028;p55"/>
          <p:cNvSpPr txBox="1"/>
          <p:nvPr/>
        </p:nvSpPr>
        <p:spPr>
          <a:xfrm>
            <a:off x="2321054" y="1508897"/>
            <a:ext cx="3488690" cy="5379720"/>
          </a:xfrm>
          <a:prstGeom prst="rect">
            <a:avLst/>
          </a:prstGeom>
          <a:noFill/>
          <a:ln>
            <a:noFill/>
          </a:ln>
        </p:spPr>
        <p:txBody>
          <a:bodyPr anchorCtr="0" anchor="t" bIns="0" lIns="0" spcFirstLastPara="1" rIns="0" wrap="square" tIns="12700">
            <a:spAutoFit/>
          </a:bodyPr>
          <a:lstStyle/>
          <a:p>
            <a:pPr indent="0" lvl="0" marL="17145" marR="1522095" rtl="0" algn="l">
              <a:lnSpc>
                <a:spcPct val="133200"/>
              </a:lnSpc>
              <a:spcBef>
                <a:spcPts val="0"/>
              </a:spcBef>
              <a:spcAft>
                <a:spcPts val="0"/>
              </a:spcAft>
              <a:buNone/>
            </a:pPr>
            <a:r>
              <a:rPr lang="en-US" sz="2200">
                <a:solidFill>
                  <a:schemeClr val="dk1"/>
                </a:solidFill>
                <a:latin typeface="Arial"/>
                <a:ea typeface="Arial"/>
                <a:cs typeface="Arial"/>
                <a:sym typeface="Arial"/>
              </a:rPr>
              <a:t>Planning Game  Small Releases</a:t>
            </a:r>
            <a:endParaRPr sz="2200">
              <a:solidFill>
                <a:schemeClr val="dk1"/>
              </a:solidFill>
              <a:latin typeface="Arial"/>
              <a:ea typeface="Arial"/>
              <a:cs typeface="Arial"/>
              <a:sym typeface="Arial"/>
            </a:endParaRPr>
          </a:p>
          <a:p>
            <a:pPr indent="0" lvl="0" marL="17145" marR="5080" rtl="0" algn="l">
              <a:lnSpc>
                <a:spcPct val="132700"/>
              </a:lnSpc>
              <a:spcBef>
                <a:spcPts val="10"/>
              </a:spcBef>
              <a:spcAft>
                <a:spcPts val="0"/>
              </a:spcAft>
              <a:buNone/>
            </a:pPr>
            <a:r>
              <a:rPr lang="en-US" sz="2200">
                <a:solidFill>
                  <a:schemeClr val="dk1"/>
                </a:solidFill>
                <a:latin typeface="Arial"/>
                <a:ea typeface="Arial"/>
                <a:cs typeface="Arial"/>
                <a:sym typeface="Arial"/>
              </a:rPr>
              <a:t>Customer Acceptance Tests  Simple Design</a:t>
            </a:r>
            <a:endParaRPr sz="2200">
              <a:solidFill>
                <a:schemeClr val="dk1"/>
              </a:solidFill>
              <a:latin typeface="Arial"/>
              <a:ea typeface="Arial"/>
              <a:cs typeface="Arial"/>
              <a:sym typeface="Arial"/>
            </a:endParaRPr>
          </a:p>
          <a:p>
            <a:pPr indent="0" lvl="0" marL="17145" marR="0" rtl="0" algn="l">
              <a:spcBef>
                <a:spcPts val="880"/>
              </a:spcBef>
              <a:spcAft>
                <a:spcPts val="0"/>
              </a:spcAft>
              <a:buNone/>
            </a:pPr>
            <a:r>
              <a:rPr lang="en-US" sz="2200">
                <a:solidFill>
                  <a:schemeClr val="dk1"/>
                </a:solidFill>
                <a:latin typeface="Arial"/>
                <a:ea typeface="Arial"/>
                <a:cs typeface="Arial"/>
                <a:sym typeface="Arial"/>
              </a:rPr>
              <a:t>Pair Programming</a:t>
            </a:r>
            <a:endParaRPr sz="2200">
              <a:solidFill>
                <a:schemeClr val="dk1"/>
              </a:solidFill>
              <a:latin typeface="Arial"/>
              <a:ea typeface="Arial"/>
              <a:cs typeface="Arial"/>
              <a:sym typeface="Arial"/>
            </a:endParaRPr>
          </a:p>
          <a:p>
            <a:pPr indent="-5080" lvl="0" marL="17145" marR="333375" rtl="0" algn="l">
              <a:lnSpc>
                <a:spcPct val="132700"/>
              </a:lnSpc>
              <a:spcBef>
                <a:spcPts val="10"/>
              </a:spcBef>
              <a:spcAft>
                <a:spcPts val="0"/>
              </a:spcAft>
              <a:buNone/>
            </a:pPr>
            <a:r>
              <a:rPr lang="en-US" sz="2200">
                <a:solidFill>
                  <a:schemeClr val="dk1"/>
                </a:solidFill>
                <a:latin typeface="Arial"/>
                <a:ea typeface="Arial"/>
                <a:cs typeface="Arial"/>
                <a:sym typeface="Arial"/>
              </a:rPr>
              <a:t>Test-Driven Development  Re-factoring</a:t>
            </a:r>
            <a:endParaRPr sz="2200">
              <a:solidFill>
                <a:schemeClr val="dk1"/>
              </a:solidFill>
              <a:latin typeface="Arial"/>
              <a:ea typeface="Arial"/>
              <a:cs typeface="Arial"/>
              <a:sym typeface="Arial"/>
            </a:endParaRPr>
          </a:p>
          <a:p>
            <a:pPr indent="0" lvl="0" marL="17145" marR="96520" rtl="0" algn="l">
              <a:lnSpc>
                <a:spcPct val="133000"/>
              </a:lnSpc>
              <a:spcBef>
                <a:spcPts val="5"/>
              </a:spcBef>
              <a:spcAft>
                <a:spcPts val="0"/>
              </a:spcAft>
              <a:buNone/>
            </a:pPr>
            <a:r>
              <a:rPr lang="en-US" sz="2200">
                <a:solidFill>
                  <a:schemeClr val="dk1"/>
                </a:solidFill>
                <a:latin typeface="Arial"/>
                <a:ea typeface="Arial"/>
                <a:cs typeface="Arial"/>
                <a:sym typeface="Arial"/>
              </a:rPr>
              <a:t>Continuous Integration  Collective Code Ownership  Coding Standards  Metaphor</a:t>
            </a:r>
            <a:endParaRPr sz="2200">
              <a:solidFill>
                <a:schemeClr val="dk1"/>
              </a:solidFill>
              <a:latin typeface="Arial"/>
              <a:ea typeface="Arial"/>
              <a:cs typeface="Arial"/>
              <a:sym typeface="Arial"/>
            </a:endParaRPr>
          </a:p>
          <a:p>
            <a:pPr indent="0" lvl="0" marL="17145" marR="0" rtl="0" algn="l">
              <a:spcBef>
                <a:spcPts val="875"/>
              </a:spcBef>
              <a:spcAft>
                <a:spcPts val="0"/>
              </a:spcAft>
              <a:buNone/>
            </a:pPr>
            <a:r>
              <a:rPr lang="en-US" sz="2200">
                <a:solidFill>
                  <a:schemeClr val="dk1"/>
                </a:solidFill>
                <a:latin typeface="Arial"/>
                <a:ea typeface="Arial"/>
                <a:cs typeface="Arial"/>
                <a:sym typeface="Arial"/>
              </a:rPr>
              <a:t>Sustainable Pace</a:t>
            </a:r>
            <a:endParaRPr sz="2200">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2" name="Shape 1032"/>
        <p:cNvGrpSpPr/>
        <p:nvPr/>
      </p:nvGrpSpPr>
      <p:grpSpPr>
        <a:xfrm>
          <a:off x="0" y="0"/>
          <a:ext cx="0" cy="0"/>
          <a:chOff x="0" y="0"/>
          <a:chExt cx="0" cy="0"/>
        </a:xfrm>
      </p:grpSpPr>
      <p:sp>
        <p:nvSpPr>
          <p:cNvPr id="1033" name="Google Shape;1033;p56"/>
          <p:cNvSpPr txBox="1"/>
          <p:nvPr>
            <p:ph type="title"/>
          </p:nvPr>
        </p:nvSpPr>
        <p:spPr>
          <a:xfrm>
            <a:off x="1200310" y="751142"/>
            <a:ext cx="4020185" cy="619760"/>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330066"/>
              </a:buClr>
              <a:buSzPts val="3900"/>
              <a:buFont typeface="Arial"/>
              <a:buNone/>
            </a:pPr>
            <a:r>
              <a:rPr lang="en-US" sz="3900">
                <a:solidFill>
                  <a:srgbClr val="330066"/>
                </a:solidFill>
                <a:latin typeface="Arial"/>
                <a:ea typeface="Arial"/>
                <a:cs typeface="Arial"/>
                <a:sym typeface="Arial"/>
              </a:rPr>
              <a:t>Analysis &amp; Design</a:t>
            </a:r>
            <a:endParaRPr sz="3900">
              <a:latin typeface="Arial"/>
              <a:ea typeface="Arial"/>
              <a:cs typeface="Arial"/>
              <a:sym typeface="Arial"/>
            </a:endParaRPr>
          </a:p>
        </p:txBody>
      </p:sp>
      <p:sp>
        <p:nvSpPr>
          <p:cNvPr id="1034" name="Google Shape;1034;p56"/>
          <p:cNvSpPr txBox="1"/>
          <p:nvPr/>
        </p:nvSpPr>
        <p:spPr>
          <a:xfrm>
            <a:off x="1175010" y="1513993"/>
            <a:ext cx="8644890" cy="3590727"/>
          </a:xfrm>
          <a:prstGeom prst="rect">
            <a:avLst/>
          </a:prstGeom>
          <a:noFill/>
          <a:ln>
            <a:noFill/>
          </a:ln>
        </p:spPr>
        <p:txBody>
          <a:bodyPr anchorCtr="0" anchor="t" bIns="0" lIns="0" spcFirstLastPara="1" rIns="0" wrap="square" tIns="12700">
            <a:spAutoFit/>
          </a:bodyPr>
          <a:lstStyle/>
          <a:p>
            <a:pPr indent="0" lvl="0" marL="12700" marR="436880" rtl="0" algn="l">
              <a:spcBef>
                <a:spcPts val="0"/>
              </a:spcBef>
              <a:spcAft>
                <a:spcPts val="0"/>
              </a:spcAft>
              <a:buNone/>
            </a:pPr>
            <a:r>
              <a:rPr lang="en-US" sz="2400">
                <a:solidFill>
                  <a:schemeClr val="dk1"/>
                </a:solidFill>
                <a:latin typeface="Arial"/>
                <a:ea typeface="Arial"/>
                <a:cs typeface="Arial"/>
                <a:sym typeface="Arial"/>
              </a:rPr>
              <a:t>The main goal of the analysis &amp; design discipline is to show  how the system will be realized in the implementation phase.</a:t>
            </a:r>
            <a:endParaRPr sz="24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7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750">
              <a:solidFill>
                <a:schemeClr val="dk1"/>
              </a:solidFill>
              <a:latin typeface="Times New Roman"/>
              <a:ea typeface="Times New Roman"/>
              <a:cs typeface="Times New Roman"/>
              <a:sym typeface="Times New Roman"/>
            </a:endParaRPr>
          </a:p>
          <a:p>
            <a:pPr indent="0" lvl="0" marL="39370" marR="0" rtl="0" algn="l">
              <a:spcBef>
                <a:spcPts val="0"/>
              </a:spcBef>
              <a:spcAft>
                <a:spcPts val="0"/>
              </a:spcAft>
              <a:buNone/>
            </a:pPr>
            <a:r>
              <a:rPr b="1" lang="en-US" sz="2400">
                <a:solidFill>
                  <a:schemeClr val="dk1"/>
                </a:solidFill>
                <a:latin typeface="Arial"/>
                <a:ea typeface="Arial"/>
                <a:cs typeface="Arial"/>
                <a:sym typeface="Arial"/>
              </a:rPr>
              <a:t>The purpose of analysis and design is as follows:</a:t>
            </a:r>
            <a:endParaRPr sz="2400">
              <a:solidFill>
                <a:schemeClr val="dk1"/>
              </a:solidFill>
              <a:latin typeface="Arial"/>
              <a:ea typeface="Arial"/>
              <a:cs typeface="Arial"/>
              <a:sym typeface="Arial"/>
            </a:endParaRPr>
          </a:p>
          <a:p>
            <a:pPr indent="-339725" lvl="0" marL="379095" marR="511809" rtl="0" algn="l">
              <a:spcBef>
                <a:spcPts val="600"/>
              </a:spcBef>
              <a:spcAft>
                <a:spcPts val="0"/>
              </a:spcAft>
              <a:buClr>
                <a:srgbClr val="330066"/>
              </a:buClr>
              <a:buSzPts val="1650"/>
              <a:buFont typeface="Noto Sans Symbols"/>
              <a:buChar char="●"/>
            </a:pPr>
            <a:r>
              <a:rPr b="1" lang="en-US" sz="2400">
                <a:solidFill>
                  <a:schemeClr val="dk1"/>
                </a:solidFill>
                <a:latin typeface="Arial"/>
                <a:ea typeface="Arial"/>
                <a:cs typeface="Arial"/>
                <a:sym typeface="Arial"/>
              </a:rPr>
              <a:t>To translate the requirements into a specification that  describes how to implement the system</a:t>
            </a:r>
            <a:endParaRPr sz="2400">
              <a:solidFill>
                <a:schemeClr val="dk1"/>
              </a:solidFill>
              <a:latin typeface="Arial"/>
              <a:ea typeface="Arial"/>
              <a:cs typeface="Arial"/>
              <a:sym typeface="Arial"/>
            </a:endParaRPr>
          </a:p>
          <a:p>
            <a:pPr indent="-339725" lvl="0" marL="379095" marR="5080" rtl="0" algn="l">
              <a:spcBef>
                <a:spcPts val="600"/>
              </a:spcBef>
              <a:spcAft>
                <a:spcPts val="0"/>
              </a:spcAft>
              <a:buClr>
                <a:srgbClr val="330066"/>
              </a:buClr>
              <a:buSzPts val="1650"/>
              <a:buFont typeface="Noto Sans Symbols"/>
              <a:buChar char="●"/>
            </a:pPr>
            <a:r>
              <a:rPr b="1" lang="en-US" sz="2400">
                <a:solidFill>
                  <a:schemeClr val="dk1"/>
                </a:solidFill>
                <a:latin typeface="Arial"/>
                <a:ea typeface="Arial"/>
                <a:cs typeface="Arial"/>
                <a:sym typeface="Arial"/>
              </a:rPr>
              <a:t>To establish robust architecture so that you can design a  system that is easy to understand, build, and evolve</a:t>
            </a:r>
            <a:endParaRPr sz="2400">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8" name="Shape 1038"/>
        <p:cNvGrpSpPr/>
        <p:nvPr/>
      </p:nvGrpSpPr>
      <p:grpSpPr>
        <a:xfrm>
          <a:off x="0" y="0"/>
          <a:ext cx="0" cy="0"/>
          <a:chOff x="0" y="0"/>
          <a:chExt cx="0" cy="0"/>
        </a:xfrm>
      </p:grpSpPr>
      <p:sp>
        <p:nvSpPr>
          <p:cNvPr id="1039" name="Google Shape;1039;p57"/>
          <p:cNvSpPr txBox="1"/>
          <p:nvPr>
            <p:ph type="title"/>
          </p:nvPr>
        </p:nvSpPr>
        <p:spPr>
          <a:xfrm>
            <a:off x="3122872" y="697015"/>
            <a:ext cx="5128895" cy="452120"/>
          </a:xfrm>
          <a:prstGeom prst="rect">
            <a:avLst/>
          </a:prstGeom>
          <a:noFill/>
          <a:ln>
            <a:noFill/>
          </a:ln>
        </p:spPr>
        <p:txBody>
          <a:bodyPr anchorCtr="0" anchor="t" bIns="0" lIns="0" spcFirstLastPara="1" rIns="0" wrap="square" tIns="12050">
            <a:spAutoFit/>
          </a:bodyPr>
          <a:lstStyle/>
          <a:p>
            <a:pPr indent="0" lvl="0" marL="12700" rtl="0" algn="l">
              <a:lnSpc>
                <a:spcPct val="85000"/>
              </a:lnSpc>
              <a:spcBef>
                <a:spcPts val="0"/>
              </a:spcBef>
              <a:spcAft>
                <a:spcPts val="0"/>
              </a:spcAft>
              <a:buClr>
                <a:srgbClr val="000000"/>
              </a:buClr>
              <a:buSzPts val="2800"/>
              <a:buFont typeface="Arial"/>
              <a:buNone/>
            </a:pPr>
            <a:r>
              <a:rPr lang="en-US" sz="2800">
                <a:solidFill>
                  <a:srgbClr val="000000"/>
                </a:solidFill>
                <a:latin typeface="Arial"/>
                <a:ea typeface="Arial"/>
                <a:cs typeface="Arial"/>
                <a:sym typeface="Arial"/>
              </a:rPr>
              <a:t>How Do I Start This XP Thing?</a:t>
            </a:r>
            <a:endParaRPr sz="2800">
              <a:latin typeface="Arial"/>
              <a:ea typeface="Arial"/>
              <a:cs typeface="Arial"/>
              <a:sym typeface="Arial"/>
            </a:endParaRPr>
          </a:p>
        </p:txBody>
      </p:sp>
      <p:sp>
        <p:nvSpPr>
          <p:cNvPr id="1040" name="Google Shape;1040;p57"/>
          <p:cNvSpPr txBox="1"/>
          <p:nvPr/>
        </p:nvSpPr>
        <p:spPr>
          <a:xfrm>
            <a:off x="2486854" y="1707573"/>
            <a:ext cx="6306185" cy="4521835"/>
          </a:xfrm>
          <a:prstGeom prst="rect">
            <a:avLst/>
          </a:prstGeom>
          <a:noFill/>
          <a:ln>
            <a:noFill/>
          </a:ln>
        </p:spPr>
        <p:txBody>
          <a:bodyPr anchorCtr="0" anchor="t" bIns="0" lIns="0" spcFirstLastPara="1" rIns="0" wrap="square" tIns="57775">
            <a:spAutoFit/>
          </a:bodyPr>
          <a:lstStyle/>
          <a:p>
            <a:pPr indent="-324485" lvl="0" marL="337185" marR="5080" rtl="0" algn="l">
              <a:lnSpc>
                <a:spcPct val="108076"/>
              </a:lnSpc>
              <a:spcBef>
                <a:spcPts val="0"/>
              </a:spcBef>
              <a:spcAft>
                <a:spcPts val="0"/>
              </a:spcAft>
              <a:buClr>
                <a:srgbClr val="666666"/>
              </a:buClr>
              <a:buSzPts val="1150"/>
              <a:buFont typeface="Noto Sans Symbols"/>
              <a:buChar char="●"/>
            </a:pPr>
            <a:r>
              <a:rPr lang="en-US" sz="2600">
                <a:solidFill>
                  <a:schemeClr val="dk1"/>
                </a:solidFill>
                <a:latin typeface="Arial"/>
                <a:ea typeface="Arial"/>
                <a:cs typeface="Arial"/>
                <a:sym typeface="Arial"/>
              </a:rPr>
              <a:t>Start out collecting user stories and  conducting spike solutions for things that  seem risky. Spend only a few weeks  doing this.</a:t>
            </a:r>
            <a:endParaRPr sz="2600">
              <a:solidFill>
                <a:schemeClr val="dk1"/>
              </a:solidFill>
              <a:latin typeface="Arial"/>
              <a:ea typeface="Arial"/>
              <a:cs typeface="Arial"/>
              <a:sym typeface="Arial"/>
            </a:endParaRPr>
          </a:p>
          <a:p>
            <a:pPr indent="-324485" lvl="0" marL="337185" marR="130810" rtl="0" algn="l">
              <a:lnSpc>
                <a:spcPct val="108076"/>
              </a:lnSpc>
              <a:spcBef>
                <a:spcPts val="1385"/>
              </a:spcBef>
              <a:spcAft>
                <a:spcPts val="0"/>
              </a:spcAft>
              <a:buClr>
                <a:srgbClr val="666666"/>
              </a:buClr>
              <a:buSzPts val="1150"/>
              <a:buFont typeface="Noto Sans Symbols"/>
              <a:buChar char="●"/>
            </a:pPr>
            <a:r>
              <a:rPr lang="en-US" sz="2600">
                <a:solidFill>
                  <a:schemeClr val="dk1"/>
                </a:solidFill>
                <a:latin typeface="Arial"/>
                <a:ea typeface="Arial"/>
                <a:cs typeface="Arial"/>
                <a:sym typeface="Arial"/>
              </a:rPr>
              <a:t>Then schedule a release planning  meeting. Invite customers, developers,  and managers to create a schedule that  everyone agrees on.</a:t>
            </a:r>
            <a:endParaRPr sz="2600">
              <a:solidFill>
                <a:schemeClr val="dk1"/>
              </a:solidFill>
              <a:latin typeface="Arial"/>
              <a:ea typeface="Arial"/>
              <a:cs typeface="Arial"/>
              <a:sym typeface="Arial"/>
            </a:endParaRPr>
          </a:p>
          <a:p>
            <a:pPr indent="-324485" lvl="0" marL="337185" marR="5715" rtl="0" algn="l">
              <a:lnSpc>
                <a:spcPct val="108076"/>
              </a:lnSpc>
              <a:spcBef>
                <a:spcPts val="1395"/>
              </a:spcBef>
              <a:spcAft>
                <a:spcPts val="0"/>
              </a:spcAft>
              <a:buClr>
                <a:srgbClr val="666666"/>
              </a:buClr>
              <a:buSzPts val="1150"/>
              <a:buFont typeface="Noto Sans Symbols"/>
              <a:buChar char="●"/>
            </a:pPr>
            <a:r>
              <a:rPr lang="en-US" sz="2600">
                <a:solidFill>
                  <a:schemeClr val="dk1"/>
                </a:solidFill>
                <a:latin typeface="Arial"/>
                <a:ea typeface="Arial"/>
                <a:cs typeface="Arial"/>
                <a:sym typeface="Arial"/>
              </a:rPr>
              <a:t>Begin your iterative development with an  iteration planning meeting.</a:t>
            </a:r>
            <a:endParaRPr sz="2600">
              <a:solidFill>
                <a:schemeClr val="dk1"/>
              </a:solidFill>
              <a:latin typeface="Arial"/>
              <a:ea typeface="Arial"/>
              <a:cs typeface="Arial"/>
              <a:sym typeface="Arial"/>
            </a:endParaRPr>
          </a:p>
          <a:p>
            <a:pPr indent="-324485" lvl="0" marL="337185" marR="0" rtl="0" algn="l">
              <a:spcBef>
                <a:spcPts val="1050"/>
              </a:spcBef>
              <a:spcAft>
                <a:spcPts val="0"/>
              </a:spcAft>
              <a:buClr>
                <a:srgbClr val="666666"/>
              </a:buClr>
              <a:buSzPts val="1150"/>
              <a:buFont typeface="Noto Sans Symbols"/>
              <a:buChar char="●"/>
            </a:pPr>
            <a:r>
              <a:rPr lang="en-US" sz="2600">
                <a:solidFill>
                  <a:schemeClr val="dk1"/>
                </a:solidFill>
                <a:latin typeface="Arial"/>
                <a:ea typeface="Arial"/>
                <a:cs typeface="Arial"/>
                <a:sym typeface="Arial"/>
              </a:rPr>
              <a:t>Now you're started.</a:t>
            </a:r>
            <a:endParaRPr sz="2600">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4" name="Shape 1044"/>
        <p:cNvGrpSpPr/>
        <p:nvPr/>
      </p:nvGrpSpPr>
      <p:grpSpPr>
        <a:xfrm>
          <a:off x="0" y="0"/>
          <a:ext cx="0" cy="0"/>
          <a:chOff x="0" y="0"/>
          <a:chExt cx="0" cy="0"/>
        </a:xfrm>
      </p:grpSpPr>
      <p:sp>
        <p:nvSpPr>
          <p:cNvPr id="1045" name="Google Shape;1045;p58"/>
          <p:cNvSpPr txBox="1"/>
          <p:nvPr>
            <p:ph type="title"/>
          </p:nvPr>
        </p:nvSpPr>
        <p:spPr>
          <a:xfrm>
            <a:off x="2482502" y="446446"/>
            <a:ext cx="7696200" cy="566181"/>
          </a:xfrm>
          <a:prstGeom prst="rect">
            <a:avLst/>
          </a:prstGeom>
          <a:noFill/>
          <a:ln>
            <a:noFill/>
          </a:ln>
        </p:spPr>
        <p:txBody>
          <a:bodyPr anchorCtr="0" anchor="t" bIns="0" lIns="0" spcFirstLastPara="1" rIns="0" wrap="square" tIns="12050">
            <a:spAutoFit/>
          </a:bodyPr>
          <a:lstStyle/>
          <a:p>
            <a:pPr indent="0" lvl="0" marL="12700" rtl="0" algn="l">
              <a:lnSpc>
                <a:spcPct val="85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Usual Type Of Projects XP Receive</a:t>
            </a:r>
            <a:endParaRPr b="1" sz="4000">
              <a:solidFill>
                <a:srgbClr val="C00000"/>
              </a:solidFill>
              <a:latin typeface="Calibri"/>
              <a:ea typeface="Calibri"/>
              <a:cs typeface="Calibri"/>
              <a:sym typeface="Calibri"/>
            </a:endParaRPr>
          </a:p>
        </p:txBody>
      </p:sp>
      <p:sp>
        <p:nvSpPr>
          <p:cNvPr id="1046" name="Google Shape;1046;p58"/>
          <p:cNvSpPr txBox="1"/>
          <p:nvPr/>
        </p:nvSpPr>
        <p:spPr>
          <a:xfrm>
            <a:off x="1464469" y="2177337"/>
            <a:ext cx="11506200" cy="2606483"/>
          </a:xfrm>
          <a:prstGeom prst="rect">
            <a:avLst/>
          </a:prstGeom>
          <a:noFill/>
          <a:ln>
            <a:noFill/>
          </a:ln>
        </p:spPr>
        <p:txBody>
          <a:bodyPr anchorCtr="0" anchor="t" bIns="0" lIns="0" spcFirstLastPara="1" rIns="0" wrap="square" tIns="13325">
            <a:spAutoFit/>
          </a:bodyPr>
          <a:lstStyle/>
          <a:p>
            <a:pPr indent="-457200" lvl="0" marL="469900" marR="49530" rtl="0" algn="l">
              <a:spcBef>
                <a:spcPts val="0"/>
              </a:spcBef>
              <a:spcAft>
                <a:spcPts val="0"/>
              </a:spcAft>
              <a:buClr>
                <a:srgbClr val="666666"/>
              </a:buClr>
              <a:buSzPts val="1150"/>
              <a:buFont typeface="Noto Sans Symbols"/>
              <a:buChar char="❖"/>
            </a:pPr>
            <a:r>
              <a:rPr b="1" lang="en-US" sz="2600">
                <a:solidFill>
                  <a:srgbClr val="003300"/>
                </a:solidFill>
                <a:latin typeface="Calibri"/>
                <a:ea typeface="Calibri"/>
                <a:cs typeface="Calibri"/>
                <a:sym typeface="Calibri"/>
              </a:rPr>
              <a:t>Usually projects come looking for a new  methodology like XP only after the project  is in trouble.</a:t>
            </a:r>
            <a:endParaRPr b="1" sz="2600">
              <a:solidFill>
                <a:srgbClr val="003300"/>
              </a:solidFill>
              <a:latin typeface="Calibri"/>
              <a:ea typeface="Calibri"/>
              <a:cs typeface="Calibri"/>
              <a:sym typeface="Calibri"/>
            </a:endParaRPr>
          </a:p>
          <a:p>
            <a:pPr indent="-384176" lvl="0" marL="469900" marR="49530" rtl="0" algn="l">
              <a:spcBef>
                <a:spcPts val="105"/>
              </a:spcBef>
              <a:spcAft>
                <a:spcPts val="0"/>
              </a:spcAft>
              <a:buClr>
                <a:srgbClr val="666666"/>
              </a:buClr>
              <a:buSzPts val="1150"/>
              <a:buFont typeface="Noto Sans Symbols"/>
              <a:buNone/>
            </a:pPr>
            <a:r>
              <a:t/>
            </a:r>
            <a:endParaRPr b="1" sz="2600">
              <a:solidFill>
                <a:schemeClr val="dk1"/>
              </a:solidFill>
              <a:latin typeface="Calibri"/>
              <a:ea typeface="Calibri"/>
              <a:cs typeface="Calibri"/>
              <a:sym typeface="Calibri"/>
            </a:endParaRPr>
          </a:p>
          <a:p>
            <a:pPr indent="-457200" lvl="0" marL="469900" marR="5080" rtl="0" algn="l">
              <a:spcBef>
                <a:spcPts val="1390"/>
              </a:spcBef>
              <a:spcAft>
                <a:spcPts val="0"/>
              </a:spcAft>
              <a:buClr>
                <a:srgbClr val="666666"/>
              </a:buClr>
              <a:buSzPts val="1150"/>
              <a:buFont typeface="Noto Sans Symbols"/>
              <a:buChar char="❖"/>
            </a:pPr>
            <a:r>
              <a:rPr b="1" lang="en-US" sz="2600">
                <a:solidFill>
                  <a:srgbClr val="660066"/>
                </a:solidFill>
                <a:latin typeface="Calibri"/>
                <a:ea typeface="Calibri"/>
                <a:cs typeface="Calibri"/>
                <a:sym typeface="Calibri"/>
              </a:rPr>
              <a:t>In this case the best way to start XP is to  take a good long look at your current  software methodology and figure out what  is slowing you down. Add XP to this  problem first.</a:t>
            </a:r>
            <a:endParaRPr b="1" sz="2600">
              <a:solidFill>
                <a:srgbClr val="660066"/>
              </a:solidFill>
              <a:latin typeface="Calibri"/>
              <a:ea typeface="Calibri"/>
              <a:cs typeface="Calibri"/>
              <a:sym typeface="Calibri"/>
            </a:endParaRPr>
          </a:p>
        </p:txBody>
      </p:sp>
      <p:sp>
        <p:nvSpPr>
          <p:cNvPr id="1047" name="Google Shape;1047;p58"/>
          <p:cNvSpPr/>
          <p:nvPr/>
        </p:nvSpPr>
        <p:spPr>
          <a:xfrm flipH="1" rot="10800000">
            <a:off x="2306200" y="1060311"/>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048" name="Google Shape;1048;p58"/>
          <p:cNvGraphicFramePr/>
          <p:nvPr/>
        </p:nvGraphicFramePr>
        <p:xfrm>
          <a:off x="1849000" y="43738"/>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2" name="Shape 1052"/>
        <p:cNvGrpSpPr/>
        <p:nvPr/>
      </p:nvGrpSpPr>
      <p:grpSpPr>
        <a:xfrm>
          <a:off x="0" y="0"/>
          <a:ext cx="0" cy="0"/>
          <a:chOff x="0" y="0"/>
          <a:chExt cx="0" cy="0"/>
        </a:xfrm>
      </p:grpSpPr>
      <p:sp>
        <p:nvSpPr>
          <p:cNvPr id="1053" name="Google Shape;1053;p59"/>
          <p:cNvSpPr txBox="1"/>
          <p:nvPr>
            <p:ph type="title"/>
          </p:nvPr>
        </p:nvSpPr>
        <p:spPr>
          <a:xfrm>
            <a:off x="2307103" y="567647"/>
            <a:ext cx="8918930" cy="399981"/>
          </a:xfrm>
          <a:prstGeom prst="rect">
            <a:avLst/>
          </a:prstGeom>
          <a:noFill/>
          <a:ln>
            <a:noFill/>
          </a:ln>
        </p:spPr>
        <p:txBody>
          <a:bodyPr anchorCtr="0" anchor="t" bIns="0" lIns="0" spcFirstLastPara="1" rIns="0" wrap="square" tIns="12050">
            <a:spAutoFit/>
          </a:bodyPr>
          <a:lstStyle/>
          <a:p>
            <a:pPr indent="136525" lvl="0" marL="12700" marR="5080" rtl="0" algn="l">
              <a:lnSpc>
                <a:spcPct val="85000"/>
              </a:lnSpc>
              <a:spcBef>
                <a:spcPts val="0"/>
              </a:spcBef>
              <a:spcAft>
                <a:spcPts val="0"/>
              </a:spcAft>
              <a:buClr>
                <a:srgbClr val="C00000"/>
              </a:buClr>
              <a:buSzPts val="2800"/>
              <a:buFont typeface="Arial"/>
              <a:buNone/>
            </a:pPr>
            <a:r>
              <a:rPr b="1" lang="en-US" sz="2800">
                <a:solidFill>
                  <a:srgbClr val="C00000"/>
                </a:solidFill>
                <a:latin typeface="Arial"/>
                <a:ea typeface="Arial"/>
                <a:cs typeface="Arial"/>
                <a:sym typeface="Arial"/>
              </a:rPr>
              <a:t>When should Extreme  Programming be Used?</a:t>
            </a:r>
            <a:endParaRPr b="1" sz="2800">
              <a:solidFill>
                <a:srgbClr val="C00000"/>
              </a:solidFill>
              <a:latin typeface="Arial"/>
              <a:ea typeface="Arial"/>
              <a:cs typeface="Arial"/>
              <a:sym typeface="Arial"/>
            </a:endParaRPr>
          </a:p>
        </p:txBody>
      </p:sp>
      <p:sp>
        <p:nvSpPr>
          <p:cNvPr id="1054" name="Google Shape;1054;p59"/>
          <p:cNvSpPr txBox="1"/>
          <p:nvPr/>
        </p:nvSpPr>
        <p:spPr>
          <a:xfrm>
            <a:off x="1618675" y="2036796"/>
            <a:ext cx="10519048" cy="4423647"/>
          </a:xfrm>
          <a:prstGeom prst="rect">
            <a:avLst/>
          </a:prstGeom>
          <a:noFill/>
          <a:ln>
            <a:noFill/>
          </a:ln>
        </p:spPr>
        <p:txBody>
          <a:bodyPr anchorCtr="0" anchor="t" bIns="0" lIns="0" spcFirstLastPara="1" rIns="0" wrap="square" tIns="12050">
            <a:spAutoFit/>
          </a:bodyPr>
          <a:lstStyle/>
          <a:p>
            <a:pPr indent="-457200" lvl="0" marL="469900" marR="1000125" rtl="0" algn="l">
              <a:spcBef>
                <a:spcPts val="0"/>
              </a:spcBef>
              <a:spcAft>
                <a:spcPts val="0"/>
              </a:spcAft>
              <a:buClr>
                <a:srgbClr val="666666"/>
              </a:buClr>
              <a:buSzPts val="1071"/>
              <a:buFont typeface="Noto Sans Symbols"/>
              <a:buChar char="❖"/>
            </a:pPr>
            <a:r>
              <a:rPr b="1" lang="en-US" sz="2400">
                <a:solidFill>
                  <a:srgbClr val="660066"/>
                </a:solidFill>
                <a:latin typeface="Calibri"/>
                <a:ea typeface="Calibri"/>
                <a:cs typeface="Calibri"/>
                <a:sym typeface="Calibri"/>
              </a:rPr>
              <a:t>Can be used in the problems domains where  requirements change.</a:t>
            </a:r>
            <a:endParaRPr b="1" sz="2400">
              <a:solidFill>
                <a:srgbClr val="660066"/>
              </a:solidFill>
              <a:latin typeface="Calibri"/>
              <a:ea typeface="Calibri"/>
              <a:cs typeface="Calibri"/>
              <a:sym typeface="Calibri"/>
            </a:endParaRPr>
          </a:p>
          <a:p>
            <a:pPr indent="-457200" lvl="0" marL="469900" marR="734695" rtl="0" algn="l">
              <a:spcBef>
                <a:spcPts val="1405"/>
              </a:spcBef>
              <a:spcAft>
                <a:spcPts val="0"/>
              </a:spcAft>
              <a:buClr>
                <a:srgbClr val="666666"/>
              </a:buClr>
              <a:buSzPts val="1071"/>
              <a:buFont typeface="Noto Sans Symbols"/>
              <a:buChar char="❖"/>
            </a:pPr>
            <a:r>
              <a:rPr b="1" lang="en-US" sz="2400">
                <a:solidFill>
                  <a:srgbClr val="A50021"/>
                </a:solidFill>
                <a:latin typeface="Calibri"/>
                <a:ea typeface="Calibri"/>
                <a:cs typeface="Calibri"/>
                <a:sym typeface="Calibri"/>
              </a:rPr>
              <a:t>XP was also set up to address the problems of  project risk.</a:t>
            </a:r>
            <a:endParaRPr b="1" sz="2400">
              <a:solidFill>
                <a:srgbClr val="A50021"/>
              </a:solidFill>
              <a:latin typeface="Calibri"/>
              <a:ea typeface="Calibri"/>
              <a:cs typeface="Calibri"/>
              <a:sym typeface="Calibri"/>
            </a:endParaRPr>
          </a:p>
          <a:p>
            <a:pPr indent="-457200" lvl="0" marL="469900" marR="5080" rtl="0" algn="l">
              <a:spcBef>
                <a:spcPts val="1390"/>
              </a:spcBef>
              <a:spcAft>
                <a:spcPts val="0"/>
              </a:spcAft>
              <a:buClr>
                <a:srgbClr val="666666"/>
              </a:buClr>
              <a:buSzPts val="1071"/>
              <a:buFont typeface="Noto Sans Symbols"/>
              <a:buChar char="❖"/>
            </a:pPr>
            <a:r>
              <a:rPr b="1" lang="en-US" sz="2400">
                <a:solidFill>
                  <a:srgbClr val="000066"/>
                </a:solidFill>
                <a:latin typeface="Calibri"/>
                <a:ea typeface="Calibri"/>
                <a:cs typeface="Calibri"/>
                <a:sym typeface="Calibri"/>
              </a:rPr>
              <a:t>The XP practices are set up to mitigate the risk and  increase the likelihood of success.</a:t>
            </a:r>
            <a:endParaRPr b="1" sz="2400">
              <a:solidFill>
                <a:srgbClr val="000066"/>
              </a:solidFill>
              <a:latin typeface="Calibri"/>
              <a:ea typeface="Calibri"/>
              <a:cs typeface="Calibri"/>
              <a:sym typeface="Calibri"/>
            </a:endParaRPr>
          </a:p>
          <a:p>
            <a:pPr indent="-457200" lvl="0" marL="469900" marR="5080" rtl="0" algn="l">
              <a:spcBef>
                <a:spcPts val="1390"/>
              </a:spcBef>
              <a:spcAft>
                <a:spcPts val="0"/>
              </a:spcAft>
              <a:buClr>
                <a:srgbClr val="666666"/>
              </a:buClr>
              <a:buSzPts val="1071"/>
              <a:buFont typeface="Noto Sans Symbols"/>
              <a:buChar char="❖"/>
            </a:pPr>
            <a:r>
              <a:rPr b="1" lang="en-US" sz="2400">
                <a:solidFill>
                  <a:srgbClr val="003300"/>
                </a:solidFill>
                <a:latin typeface="Calibri"/>
                <a:ea typeface="Calibri"/>
                <a:cs typeface="Calibri"/>
                <a:sym typeface="Calibri"/>
              </a:rPr>
              <a:t>XP projects unanimously report greater programmer  productivity when compared to other projects within  the same corporate environment. But this was never  a goal of the XP methodology. The real goal has  always been to deliver the software that is needed  when it is needed. If this is what is important to your  project it may be time to try XP.</a:t>
            </a:r>
            <a:endParaRPr b="1" sz="2400">
              <a:solidFill>
                <a:srgbClr val="003300"/>
              </a:solidFill>
              <a:latin typeface="Calibri"/>
              <a:ea typeface="Calibri"/>
              <a:cs typeface="Calibri"/>
              <a:sym typeface="Calibri"/>
            </a:endParaRPr>
          </a:p>
          <a:p>
            <a:pPr indent="-389165" lvl="0" marL="469900" marR="5080" rtl="0" algn="l">
              <a:spcBef>
                <a:spcPts val="1390"/>
              </a:spcBef>
              <a:spcAft>
                <a:spcPts val="0"/>
              </a:spcAft>
              <a:buClr>
                <a:srgbClr val="666666"/>
              </a:buClr>
              <a:buSzPts val="1071"/>
              <a:buFont typeface="Noto Sans Symbols"/>
              <a:buNone/>
            </a:pPr>
            <a:r>
              <a:t/>
            </a:r>
            <a:endParaRPr b="1" sz="2400">
              <a:solidFill>
                <a:srgbClr val="000066"/>
              </a:solidFill>
              <a:latin typeface="Calibri"/>
              <a:ea typeface="Calibri"/>
              <a:cs typeface="Calibri"/>
              <a:sym typeface="Calibri"/>
            </a:endParaRPr>
          </a:p>
        </p:txBody>
      </p:sp>
      <p:sp>
        <p:nvSpPr>
          <p:cNvPr id="1055" name="Google Shape;1055;p59"/>
          <p:cNvSpPr/>
          <p:nvPr/>
        </p:nvSpPr>
        <p:spPr>
          <a:xfrm flipH="1" rot="10800000">
            <a:off x="2306200" y="1060311"/>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056" name="Google Shape;1056;p59"/>
          <p:cNvGraphicFramePr/>
          <p:nvPr/>
        </p:nvGraphicFramePr>
        <p:xfrm>
          <a:off x="1849000" y="43738"/>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1210008" y="316060"/>
            <a:ext cx="11091744" cy="159986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5200"/>
              <a:buFont typeface="Calibri"/>
              <a:buNone/>
            </a:pPr>
            <a:r>
              <a:rPr lang="en-US"/>
              <a:t>Iterative and Enhancement Model</a:t>
            </a:r>
            <a:endParaRPr/>
          </a:p>
        </p:txBody>
      </p:sp>
      <p:pic>
        <p:nvPicPr>
          <p:cNvPr id="137" name="Google Shape;137;p6"/>
          <p:cNvPicPr preferRelativeResize="0"/>
          <p:nvPr>
            <p:ph idx="1" type="body"/>
          </p:nvPr>
        </p:nvPicPr>
        <p:blipFill rotWithShape="1">
          <a:blip r:embed="rId3">
            <a:alphaModFix/>
          </a:blip>
          <a:srcRect b="0" l="0" r="0" t="0"/>
          <a:stretch/>
        </p:blipFill>
        <p:spPr>
          <a:xfrm>
            <a:off x="1616869" y="2077244"/>
            <a:ext cx="9067800" cy="43529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0" name="Shape 1060"/>
        <p:cNvGrpSpPr/>
        <p:nvPr/>
      </p:nvGrpSpPr>
      <p:grpSpPr>
        <a:xfrm>
          <a:off x="0" y="0"/>
          <a:ext cx="0" cy="0"/>
          <a:chOff x="0" y="0"/>
          <a:chExt cx="0" cy="0"/>
        </a:xfrm>
      </p:grpSpPr>
      <p:sp>
        <p:nvSpPr>
          <p:cNvPr id="1061" name="Google Shape;1061;p60"/>
          <p:cNvSpPr txBox="1"/>
          <p:nvPr/>
        </p:nvSpPr>
        <p:spPr>
          <a:xfrm>
            <a:off x="2683669" y="2790825"/>
            <a:ext cx="8075295" cy="1520288"/>
          </a:xfrm>
          <a:prstGeom prst="rect">
            <a:avLst/>
          </a:prstGeom>
          <a:solidFill>
            <a:schemeClr val="lt2"/>
          </a:solidFill>
          <a:ln>
            <a:noFill/>
          </a:ln>
        </p:spPr>
        <p:txBody>
          <a:bodyPr anchorCtr="0" anchor="t" bIns="0" lIns="0" spcFirstLastPara="1" rIns="0" wrap="square" tIns="12050">
            <a:spAutoFit/>
          </a:bodyPr>
          <a:lstStyle/>
          <a:p>
            <a:pPr indent="0" lvl="0" marL="12700" marR="5080" rtl="0" algn="ctr">
              <a:spcBef>
                <a:spcPts val="0"/>
              </a:spcBef>
              <a:spcAft>
                <a:spcPts val="0"/>
              </a:spcAft>
              <a:buNone/>
            </a:pPr>
            <a:r>
              <a:rPr b="1" lang="en-US" sz="4900">
                <a:solidFill>
                  <a:srgbClr val="C00000"/>
                </a:solidFill>
                <a:latin typeface="Calibri"/>
                <a:ea typeface="Calibri"/>
                <a:cs typeface="Calibri"/>
                <a:sym typeface="Calibri"/>
              </a:rPr>
              <a:t>EXTREME PROGRAMMING (XP)</a:t>
            </a:r>
            <a:endParaRPr sz="4900">
              <a:solidFill>
                <a:srgbClr val="C00000"/>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5" name="Shape 1065"/>
        <p:cNvGrpSpPr/>
        <p:nvPr/>
      </p:nvGrpSpPr>
      <p:grpSpPr>
        <a:xfrm>
          <a:off x="0" y="0"/>
          <a:ext cx="0" cy="0"/>
          <a:chOff x="0" y="0"/>
          <a:chExt cx="0" cy="0"/>
        </a:xfrm>
      </p:grpSpPr>
      <p:sp>
        <p:nvSpPr>
          <p:cNvPr id="1066" name="Google Shape;1066;p61"/>
          <p:cNvSpPr txBox="1"/>
          <p:nvPr>
            <p:ph type="title"/>
          </p:nvPr>
        </p:nvSpPr>
        <p:spPr>
          <a:xfrm>
            <a:off x="4178142" y="200024"/>
            <a:ext cx="4279900" cy="979755"/>
          </a:xfrm>
          <a:prstGeom prst="rect">
            <a:avLst/>
          </a:prstGeom>
          <a:noFill/>
          <a:ln>
            <a:noFill/>
          </a:ln>
        </p:spPr>
        <p:txBody>
          <a:bodyPr anchorCtr="0" anchor="t" bIns="0" lIns="0" spcFirstLastPara="1" rIns="0" wrap="square" tIns="284475">
            <a:spAutoFit/>
          </a:bodyPr>
          <a:lstStyle/>
          <a:p>
            <a:pPr indent="0" lvl="0" marL="12700" rtl="0" algn="l">
              <a:lnSpc>
                <a:spcPct val="85000"/>
              </a:lnSpc>
              <a:spcBef>
                <a:spcPts val="0"/>
              </a:spcBef>
              <a:spcAft>
                <a:spcPts val="0"/>
              </a:spcAft>
              <a:buClr>
                <a:srgbClr val="C00000"/>
              </a:buClr>
              <a:buSzPts val="5000"/>
              <a:buFont typeface="Calibri"/>
              <a:buNone/>
            </a:pPr>
            <a:r>
              <a:rPr b="1" lang="en-US" sz="5000">
                <a:solidFill>
                  <a:srgbClr val="C00000"/>
                </a:solidFill>
                <a:latin typeface="Calibri"/>
                <a:ea typeface="Calibri"/>
                <a:cs typeface="Calibri"/>
                <a:sym typeface="Calibri"/>
              </a:rPr>
              <a:t>What is scrum?</a:t>
            </a:r>
            <a:endParaRPr b="1" sz="5000">
              <a:solidFill>
                <a:srgbClr val="C00000"/>
              </a:solidFill>
              <a:latin typeface="Calibri"/>
              <a:ea typeface="Calibri"/>
              <a:cs typeface="Calibri"/>
              <a:sym typeface="Calibri"/>
            </a:endParaRPr>
          </a:p>
        </p:txBody>
      </p:sp>
      <p:sp>
        <p:nvSpPr>
          <p:cNvPr id="1067" name="Google Shape;1067;p61"/>
          <p:cNvSpPr txBox="1"/>
          <p:nvPr/>
        </p:nvSpPr>
        <p:spPr>
          <a:xfrm>
            <a:off x="2150269" y="2460051"/>
            <a:ext cx="8077200" cy="3235501"/>
          </a:xfrm>
          <a:prstGeom prst="rect">
            <a:avLst/>
          </a:prstGeom>
          <a:noFill/>
          <a:ln>
            <a:noFill/>
          </a:ln>
        </p:spPr>
        <p:txBody>
          <a:bodyPr anchorCtr="0" anchor="t" bIns="0" lIns="0" spcFirstLastPara="1" rIns="0" wrap="square" tIns="97775">
            <a:spAutoFit/>
          </a:bodyPr>
          <a:lstStyle/>
          <a:p>
            <a:pPr indent="-534988" lvl="0" marL="803275" marR="0" rtl="0" algn="l">
              <a:spcBef>
                <a:spcPts val="0"/>
              </a:spcBef>
              <a:spcAft>
                <a:spcPts val="0"/>
              </a:spcAft>
              <a:buClr>
                <a:srgbClr val="0BD0D9"/>
              </a:buClr>
              <a:buSzPts val="2186"/>
              <a:buFont typeface="Noto Sans Symbols"/>
              <a:buChar char="⮚"/>
            </a:pPr>
            <a:r>
              <a:rPr b="1" lang="en-US" sz="2400">
                <a:solidFill>
                  <a:srgbClr val="003399"/>
                </a:solidFill>
                <a:latin typeface="Calibri"/>
                <a:ea typeface="Calibri"/>
                <a:cs typeface="Calibri"/>
                <a:sym typeface="Calibri"/>
              </a:rPr>
              <a:t>Agile way of Project Management</a:t>
            </a:r>
            <a:endParaRPr b="1" sz="2400">
              <a:solidFill>
                <a:srgbClr val="003399"/>
              </a:solidFill>
              <a:latin typeface="Calibri"/>
              <a:ea typeface="Calibri"/>
              <a:cs typeface="Calibri"/>
              <a:sym typeface="Calibri"/>
            </a:endParaRPr>
          </a:p>
          <a:p>
            <a:pPr indent="-396195" lvl="0" marL="803275" marR="0" rtl="0" algn="l">
              <a:spcBef>
                <a:spcPts val="770"/>
              </a:spcBef>
              <a:spcAft>
                <a:spcPts val="0"/>
              </a:spcAft>
              <a:buClr>
                <a:srgbClr val="0BD0D9"/>
              </a:buClr>
              <a:buSzPts val="2186"/>
              <a:buFont typeface="Noto Sans Symbols"/>
              <a:buNone/>
            </a:pPr>
            <a:r>
              <a:t/>
            </a:r>
            <a:endParaRPr b="1" sz="2400">
              <a:solidFill>
                <a:srgbClr val="003399"/>
              </a:solidFill>
              <a:latin typeface="Calibri"/>
              <a:ea typeface="Calibri"/>
              <a:cs typeface="Calibri"/>
              <a:sym typeface="Calibri"/>
            </a:endParaRPr>
          </a:p>
          <a:p>
            <a:pPr indent="-534988" lvl="0" marL="803275" marR="0" rtl="0" algn="l">
              <a:spcBef>
                <a:spcPts val="675"/>
              </a:spcBef>
              <a:spcAft>
                <a:spcPts val="0"/>
              </a:spcAft>
              <a:buClr>
                <a:srgbClr val="0BD0D9"/>
              </a:buClr>
              <a:buSzPts val="2186"/>
              <a:buFont typeface="Noto Sans Symbols"/>
              <a:buChar char="⮚"/>
            </a:pPr>
            <a:r>
              <a:rPr b="1" lang="en-US" sz="2400">
                <a:solidFill>
                  <a:srgbClr val="003399"/>
                </a:solidFill>
                <a:latin typeface="Calibri"/>
                <a:ea typeface="Calibri"/>
                <a:cs typeface="Calibri"/>
                <a:sym typeface="Calibri"/>
              </a:rPr>
              <a:t>A team based collaborative approach</a:t>
            </a:r>
            <a:endParaRPr b="1" sz="2400">
              <a:solidFill>
                <a:srgbClr val="003399"/>
              </a:solidFill>
              <a:latin typeface="Calibri"/>
              <a:ea typeface="Calibri"/>
              <a:cs typeface="Calibri"/>
              <a:sym typeface="Calibri"/>
            </a:endParaRPr>
          </a:p>
          <a:p>
            <a:pPr indent="-396195" lvl="0" marL="803275" marR="0" rtl="0" algn="l">
              <a:spcBef>
                <a:spcPts val="675"/>
              </a:spcBef>
              <a:spcAft>
                <a:spcPts val="0"/>
              </a:spcAft>
              <a:buClr>
                <a:srgbClr val="0BD0D9"/>
              </a:buClr>
              <a:buSzPts val="2186"/>
              <a:buFont typeface="Noto Sans Symbols"/>
              <a:buNone/>
            </a:pPr>
            <a:r>
              <a:t/>
            </a:r>
            <a:endParaRPr b="1" sz="2400">
              <a:solidFill>
                <a:schemeClr val="dk1"/>
              </a:solidFill>
              <a:latin typeface="Calibri"/>
              <a:ea typeface="Calibri"/>
              <a:cs typeface="Calibri"/>
              <a:sym typeface="Calibri"/>
            </a:endParaRPr>
          </a:p>
          <a:p>
            <a:pPr indent="-534988" lvl="0" marL="803275" marR="0" rtl="0" algn="l">
              <a:spcBef>
                <a:spcPts val="670"/>
              </a:spcBef>
              <a:spcAft>
                <a:spcPts val="0"/>
              </a:spcAft>
              <a:buClr>
                <a:srgbClr val="0BD0D9"/>
              </a:buClr>
              <a:buSzPts val="2186"/>
              <a:buFont typeface="Noto Sans Symbols"/>
              <a:buChar char="⮚"/>
            </a:pPr>
            <a:r>
              <a:rPr b="1" lang="en-US" sz="2400">
                <a:solidFill>
                  <a:srgbClr val="003300"/>
                </a:solidFill>
                <a:latin typeface="Calibri"/>
                <a:ea typeface="Calibri"/>
                <a:cs typeface="Calibri"/>
                <a:sym typeface="Calibri"/>
              </a:rPr>
              <a:t>Iterative &amp; incremental development</a:t>
            </a:r>
            <a:endParaRPr b="1" sz="2400">
              <a:solidFill>
                <a:srgbClr val="003300"/>
              </a:solidFill>
              <a:latin typeface="Calibri"/>
              <a:ea typeface="Calibri"/>
              <a:cs typeface="Calibri"/>
              <a:sym typeface="Calibri"/>
            </a:endParaRPr>
          </a:p>
          <a:p>
            <a:pPr indent="-396195" lvl="0" marL="803275" marR="0" rtl="0" algn="l">
              <a:spcBef>
                <a:spcPts val="670"/>
              </a:spcBef>
              <a:spcAft>
                <a:spcPts val="0"/>
              </a:spcAft>
              <a:buClr>
                <a:srgbClr val="0BD0D9"/>
              </a:buClr>
              <a:buSzPts val="2186"/>
              <a:buFont typeface="Noto Sans Symbols"/>
              <a:buNone/>
            </a:pPr>
            <a:r>
              <a:t/>
            </a:r>
            <a:endParaRPr b="1" sz="2400">
              <a:solidFill>
                <a:srgbClr val="003300"/>
              </a:solidFill>
              <a:latin typeface="Calibri"/>
              <a:ea typeface="Calibri"/>
              <a:cs typeface="Calibri"/>
              <a:sym typeface="Calibri"/>
            </a:endParaRPr>
          </a:p>
          <a:p>
            <a:pPr indent="-534988" lvl="0" marL="803275" marR="0" rtl="0" algn="l">
              <a:spcBef>
                <a:spcPts val="670"/>
              </a:spcBef>
              <a:spcAft>
                <a:spcPts val="0"/>
              </a:spcAft>
              <a:buClr>
                <a:srgbClr val="0BD0D9"/>
              </a:buClr>
              <a:buSzPts val="2186"/>
              <a:buFont typeface="Noto Sans Symbols"/>
              <a:buChar char="⮚"/>
            </a:pPr>
            <a:r>
              <a:rPr b="1" lang="en-US" sz="2400">
                <a:solidFill>
                  <a:srgbClr val="003300"/>
                </a:solidFill>
                <a:latin typeface="Calibri"/>
                <a:ea typeface="Calibri"/>
                <a:cs typeface="Calibri"/>
                <a:sym typeface="Calibri"/>
              </a:rPr>
              <a:t>Always focus to deliver business value</a:t>
            </a:r>
            <a:endParaRPr b="1" sz="2400">
              <a:solidFill>
                <a:srgbClr val="003300"/>
              </a:solidFill>
              <a:latin typeface="Calibri"/>
              <a:ea typeface="Calibri"/>
              <a:cs typeface="Calibri"/>
              <a:sym typeface="Calibri"/>
            </a:endParaRPr>
          </a:p>
        </p:txBody>
      </p:sp>
      <p:sp>
        <p:nvSpPr>
          <p:cNvPr id="1068" name="Google Shape;1068;p61"/>
          <p:cNvSpPr/>
          <p:nvPr/>
        </p:nvSpPr>
        <p:spPr>
          <a:xfrm flipH="1" rot="10800000">
            <a:off x="2912269" y="1343025"/>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069" name="Google Shape;1069;p61"/>
          <p:cNvGraphicFramePr/>
          <p:nvPr/>
        </p:nvGraphicFramePr>
        <p:xfrm>
          <a:off x="2455069" y="326452"/>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3" name="Shape 1073"/>
        <p:cNvGrpSpPr/>
        <p:nvPr/>
      </p:nvGrpSpPr>
      <p:grpSpPr>
        <a:xfrm>
          <a:off x="0" y="0"/>
          <a:ext cx="0" cy="0"/>
          <a:chOff x="0" y="0"/>
          <a:chExt cx="0" cy="0"/>
        </a:xfrm>
      </p:grpSpPr>
      <p:sp>
        <p:nvSpPr>
          <p:cNvPr id="1074" name="Google Shape;1074;p62"/>
          <p:cNvSpPr txBox="1"/>
          <p:nvPr/>
        </p:nvSpPr>
        <p:spPr>
          <a:xfrm>
            <a:off x="1235869" y="1840276"/>
            <a:ext cx="11000740" cy="4876335"/>
          </a:xfrm>
          <a:prstGeom prst="rect">
            <a:avLst/>
          </a:prstGeom>
          <a:noFill/>
          <a:ln>
            <a:noFill/>
          </a:ln>
        </p:spPr>
        <p:txBody>
          <a:bodyPr anchorCtr="0" anchor="t" bIns="0" lIns="0" spcFirstLastPara="1" rIns="0" wrap="square" tIns="46350">
            <a:spAutoFit/>
          </a:bodyPr>
          <a:lstStyle/>
          <a:p>
            <a:pPr indent="0" lvl="0" marL="131445" marR="0" rtl="0" algn="l">
              <a:spcBef>
                <a:spcPts val="0"/>
              </a:spcBef>
              <a:spcAft>
                <a:spcPts val="0"/>
              </a:spcAft>
              <a:buNone/>
            </a:pPr>
            <a:r>
              <a:rPr b="1" lang="en-US" sz="2400">
                <a:solidFill>
                  <a:srgbClr val="C00000"/>
                </a:solidFill>
                <a:latin typeface="Calibri"/>
                <a:ea typeface="Calibri"/>
                <a:cs typeface="Calibri"/>
                <a:sym typeface="Calibri"/>
              </a:rPr>
              <a:t>The sprint review</a:t>
            </a:r>
            <a:endParaRPr/>
          </a:p>
          <a:p>
            <a:pPr indent="0" lvl="0" marL="131445" marR="0" rtl="0" algn="l">
              <a:spcBef>
                <a:spcPts val="365"/>
              </a:spcBef>
              <a:spcAft>
                <a:spcPts val="0"/>
              </a:spcAft>
              <a:buNone/>
            </a:pPr>
            <a:r>
              <a:t/>
            </a:r>
            <a:endParaRPr b="1" sz="800">
              <a:solidFill>
                <a:srgbClr val="000000"/>
              </a:solidFill>
              <a:latin typeface="Calibri"/>
              <a:ea typeface="Calibri"/>
              <a:cs typeface="Calibri"/>
              <a:sym typeface="Calibri"/>
            </a:endParaRPr>
          </a:p>
          <a:p>
            <a:pPr indent="-441325" lvl="0" marL="803275" marR="0" rtl="0" algn="l">
              <a:spcBef>
                <a:spcPts val="365"/>
              </a:spcBef>
              <a:spcAft>
                <a:spcPts val="0"/>
              </a:spcAft>
              <a:buClr>
                <a:srgbClr val="0F6FC6"/>
              </a:buClr>
              <a:buSzPts val="2018"/>
              <a:buFont typeface="Noto Sans Symbols"/>
              <a:buChar char="⮚"/>
            </a:pPr>
            <a:r>
              <a:rPr b="1" lang="en-US" sz="2400">
                <a:solidFill>
                  <a:srgbClr val="660066"/>
                </a:solidFill>
                <a:latin typeface="Calibri"/>
                <a:ea typeface="Calibri"/>
                <a:cs typeface="Calibri"/>
                <a:sym typeface="Calibri"/>
              </a:rPr>
              <a:t>Team presents what it accomplished during the sprint</a:t>
            </a:r>
            <a:endParaRPr b="1" sz="2400">
              <a:solidFill>
                <a:srgbClr val="660066"/>
              </a:solidFill>
              <a:latin typeface="Calibri"/>
              <a:ea typeface="Calibri"/>
              <a:cs typeface="Calibri"/>
              <a:sym typeface="Calibri"/>
            </a:endParaRPr>
          </a:p>
          <a:p>
            <a:pPr indent="-441325" lvl="0" marL="803275" marR="688340" rtl="0" algn="l">
              <a:lnSpc>
                <a:spcPct val="99166"/>
              </a:lnSpc>
              <a:spcBef>
                <a:spcPts val="560"/>
              </a:spcBef>
              <a:spcAft>
                <a:spcPts val="0"/>
              </a:spcAft>
              <a:buClr>
                <a:srgbClr val="0F6FC6"/>
              </a:buClr>
              <a:buSzPts val="2018"/>
              <a:buFont typeface="Noto Sans Symbols"/>
              <a:buChar char="⮚"/>
            </a:pPr>
            <a:r>
              <a:rPr b="1" lang="en-US" sz="2400">
                <a:solidFill>
                  <a:srgbClr val="660066"/>
                </a:solidFill>
                <a:latin typeface="Calibri"/>
                <a:ea typeface="Calibri"/>
                <a:cs typeface="Calibri"/>
                <a:sym typeface="Calibri"/>
              </a:rPr>
              <a:t>Typically takes the form of a demo of new features or  underlying architecture</a:t>
            </a:r>
            <a:endParaRPr b="1" sz="2400">
              <a:solidFill>
                <a:srgbClr val="660066"/>
              </a:solidFill>
              <a:latin typeface="Calibri"/>
              <a:ea typeface="Calibri"/>
              <a:cs typeface="Calibri"/>
              <a:sym typeface="Calibri"/>
            </a:endParaRPr>
          </a:p>
          <a:p>
            <a:pPr indent="-441325" lvl="0" marL="803275" marR="0" rtl="0" algn="l">
              <a:spcBef>
                <a:spcPts val="220"/>
              </a:spcBef>
              <a:spcAft>
                <a:spcPts val="0"/>
              </a:spcAft>
              <a:buClr>
                <a:srgbClr val="0F6FC6"/>
              </a:buClr>
              <a:buSzPts val="2018"/>
              <a:buFont typeface="Noto Sans Symbols"/>
              <a:buChar char="⮚"/>
            </a:pPr>
            <a:r>
              <a:rPr b="1" lang="en-US" sz="2400">
                <a:solidFill>
                  <a:srgbClr val="660066"/>
                </a:solidFill>
                <a:latin typeface="Calibri"/>
                <a:ea typeface="Calibri"/>
                <a:cs typeface="Calibri"/>
                <a:sym typeface="Calibri"/>
              </a:rPr>
              <a:t>Whole team participates</a:t>
            </a:r>
            <a:endParaRPr b="1" sz="2400">
              <a:solidFill>
                <a:srgbClr val="660066"/>
              </a:solidFill>
              <a:latin typeface="Calibri"/>
              <a:ea typeface="Calibri"/>
              <a:cs typeface="Calibri"/>
              <a:sym typeface="Calibri"/>
            </a:endParaRPr>
          </a:p>
          <a:p>
            <a:pPr indent="0" lvl="0" marL="0" marR="0" rtl="0" algn="l">
              <a:spcBef>
                <a:spcPts val="10"/>
              </a:spcBef>
              <a:spcAft>
                <a:spcPts val="0"/>
              </a:spcAft>
              <a:buClr>
                <a:srgbClr val="0F6FC6"/>
              </a:buClr>
              <a:buSzPts val="2400"/>
              <a:buFont typeface="Noto Sans Symbols"/>
              <a:buNone/>
            </a:pPr>
            <a:r>
              <a:t/>
            </a:r>
            <a:endParaRPr b="1" sz="2400">
              <a:solidFill>
                <a:schemeClr val="dk1"/>
              </a:solidFill>
              <a:latin typeface="Calibri"/>
              <a:ea typeface="Calibri"/>
              <a:cs typeface="Calibri"/>
              <a:sym typeface="Calibri"/>
            </a:endParaRPr>
          </a:p>
          <a:p>
            <a:pPr indent="0" lvl="0" marL="12700" marR="0" rtl="0" algn="l">
              <a:spcBef>
                <a:spcPts val="0"/>
              </a:spcBef>
              <a:spcAft>
                <a:spcPts val="0"/>
              </a:spcAft>
              <a:buNone/>
            </a:pPr>
            <a:r>
              <a:rPr b="1" lang="en-US" sz="2400">
                <a:solidFill>
                  <a:srgbClr val="C00000"/>
                </a:solidFill>
                <a:latin typeface="Calibri"/>
                <a:ea typeface="Calibri"/>
                <a:cs typeface="Calibri"/>
                <a:sym typeface="Calibri"/>
              </a:rPr>
              <a:t>Sprint retrospective</a:t>
            </a:r>
            <a:endParaRPr b="1" sz="2400">
              <a:solidFill>
                <a:srgbClr val="C00000"/>
              </a:solidFill>
              <a:latin typeface="Calibri"/>
              <a:ea typeface="Calibri"/>
              <a:cs typeface="Calibri"/>
              <a:sym typeface="Calibri"/>
            </a:endParaRPr>
          </a:p>
          <a:p>
            <a:pPr indent="0" lvl="0" marL="12700" marR="0" rtl="0" algn="l">
              <a:spcBef>
                <a:spcPts val="0"/>
              </a:spcBef>
              <a:spcAft>
                <a:spcPts val="0"/>
              </a:spcAft>
              <a:buNone/>
            </a:pPr>
            <a:r>
              <a:t/>
            </a:r>
            <a:endParaRPr b="1" sz="800">
              <a:solidFill>
                <a:schemeClr val="dk1"/>
              </a:solidFill>
              <a:latin typeface="Calibri"/>
              <a:ea typeface="Calibri"/>
              <a:cs typeface="Calibri"/>
              <a:sym typeface="Calibri"/>
            </a:endParaRPr>
          </a:p>
          <a:p>
            <a:pPr indent="-441325" lvl="0" marL="803275" marR="0" rtl="0" algn="l">
              <a:spcBef>
                <a:spcPts val="285"/>
              </a:spcBef>
              <a:spcAft>
                <a:spcPts val="0"/>
              </a:spcAft>
              <a:buClr>
                <a:srgbClr val="0F6FC6"/>
              </a:buClr>
              <a:buSzPts val="2018"/>
              <a:buFont typeface="Noto Sans Symbols"/>
              <a:buChar char="⮚"/>
            </a:pPr>
            <a:r>
              <a:rPr b="1" lang="en-US" sz="2400">
                <a:solidFill>
                  <a:srgbClr val="003300"/>
                </a:solidFill>
                <a:latin typeface="Calibri"/>
                <a:ea typeface="Calibri"/>
                <a:cs typeface="Calibri"/>
                <a:sym typeface="Calibri"/>
              </a:rPr>
              <a:t>Periodically take a look at what is and is not working</a:t>
            </a:r>
            <a:endParaRPr b="1" sz="2400">
              <a:solidFill>
                <a:srgbClr val="003300"/>
              </a:solidFill>
              <a:latin typeface="Calibri"/>
              <a:ea typeface="Calibri"/>
              <a:cs typeface="Calibri"/>
              <a:sym typeface="Calibri"/>
            </a:endParaRPr>
          </a:p>
          <a:p>
            <a:pPr indent="-441325" lvl="0" marL="803275" marR="0" rtl="0" algn="l">
              <a:spcBef>
                <a:spcPts val="265"/>
              </a:spcBef>
              <a:spcAft>
                <a:spcPts val="0"/>
              </a:spcAft>
              <a:buClr>
                <a:srgbClr val="0F6FC6"/>
              </a:buClr>
              <a:buSzPts val="2018"/>
              <a:buFont typeface="Noto Sans Symbols"/>
              <a:buChar char="⮚"/>
            </a:pPr>
            <a:r>
              <a:rPr b="1" lang="en-US" sz="2400">
                <a:solidFill>
                  <a:srgbClr val="003300"/>
                </a:solidFill>
                <a:latin typeface="Calibri"/>
                <a:ea typeface="Calibri"/>
                <a:cs typeface="Calibri"/>
                <a:sym typeface="Calibri"/>
              </a:rPr>
              <a:t>Typically around 30 minutes</a:t>
            </a:r>
            <a:endParaRPr b="1" sz="2400">
              <a:solidFill>
                <a:srgbClr val="003300"/>
              </a:solidFill>
              <a:latin typeface="Calibri"/>
              <a:ea typeface="Calibri"/>
              <a:cs typeface="Calibri"/>
              <a:sym typeface="Calibri"/>
            </a:endParaRPr>
          </a:p>
          <a:p>
            <a:pPr indent="-441325" lvl="0" marL="803275" marR="0" rtl="0" algn="l">
              <a:spcBef>
                <a:spcPts val="265"/>
              </a:spcBef>
              <a:spcAft>
                <a:spcPts val="0"/>
              </a:spcAft>
              <a:buClr>
                <a:srgbClr val="0F6FC6"/>
              </a:buClr>
              <a:buSzPts val="2018"/>
              <a:buFont typeface="Noto Sans Symbols"/>
              <a:buChar char="⮚"/>
            </a:pPr>
            <a:r>
              <a:rPr b="1" lang="en-US" sz="2400">
                <a:solidFill>
                  <a:srgbClr val="003300"/>
                </a:solidFill>
                <a:latin typeface="Calibri"/>
                <a:ea typeface="Calibri"/>
                <a:cs typeface="Calibri"/>
                <a:sym typeface="Calibri"/>
              </a:rPr>
              <a:t>Done after every sprint</a:t>
            </a:r>
            <a:endParaRPr b="1" sz="2400">
              <a:solidFill>
                <a:srgbClr val="003300"/>
              </a:solidFill>
              <a:latin typeface="Calibri"/>
              <a:ea typeface="Calibri"/>
              <a:cs typeface="Calibri"/>
              <a:sym typeface="Calibri"/>
            </a:endParaRPr>
          </a:p>
          <a:p>
            <a:pPr indent="-441325" lvl="0" marL="803275" marR="5080" rtl="0" algn="l">
              <a:lnSpc>
                <a:spcPct val="99166"/>
              </a:lnSpc>
              <a:spcBef>
                <a:spcPts val="560"/>
              </a:spcBef>
              <a:spcAft>
                <a:spcPts val="0"/>
              </a:spcAft>
              <a:buClr>
                <a:srgbClr val="0F6FC6"/>
              </a:buClr>
              <a:buSzPts val="2018"/>
              <a:buFont typeface="Noto Sans Symbols"/>
              <a:buChar char="⮚"/>
            </a:pPr>
            <a:r>
              <a:rPr b="1" lang="en-US" sz="2400">
                <a:solidFill>
                  <a:srgbClr val="003300"/>
                </a:solidFill>
                <a:latin typeface="Calibri"/>
                <a:ea typeface="Calibri"/>
                <a:cs typeface="Calibri"/>
                <a:sym typeface="Calibri"/>
              </a:rPr>
              <a:t>Whole team participates including Scrum Master, Product  Owner, Team and possibly customers</a:t>
            </a:r>
            <a:endParaRPr b="1" sz="2400">
              <a:solidFill>
                <a:srgbClr val="003300"/>
              </a:solidFill>
              <a:latin typeface="Calibri"/>
              <a:ea typeface="Calibri"/>
              <a:cs typeface="Calibri"/>
              <a:sym typeface="Calibri"/>
            </a:endParaRPr>
          </a:p>
        </p:txBody>
      </p:sp>
      <p:sp>
        <p:nvSpPr>
          <p:cNvPr id="1075" name="Google Shape;1075;p62"/>
          <p:cNvSpPr txBox="1"/>
          <p:nvPr/>
        </p:nvSpPr>
        <p:spPr>
          <a:xfrm>
            <a:off x="4055269" y="145440"/>
            <a:ext cx="2438400" cy="678263"/>
          </a:xfrm>
          <a:prstGeom prst="rect">
            <a:avLst/>
          </a:prstGeom>
          <a:noFill/>
          <a:ln>
            <a:noFill/>
          </a:ln>
        </p:spPr>
        <p:txBody>
          <a:bodyPr anchorCtr="0" anchor="t" bIns="0" lIns="0" spcFirstLastPara="1" rIns="0" wrap="square" tIns="13325">
            <a:spAutoFit/>
          </a:bodyPr>
          <a:lstStyle/>
          <a:p>
            <a:pPr indent="0" lvl="0" marL="12700" marR="0" rtl="0" algn="l">
              <a:lnSpc>
                <a:spcPct val="90000"/>
              </a:lnSpc>
              <a:spcBef>
                <a:spcPts val="0"/>
              </a:spcBef>
              <a:spcAft>
                <a:spcPts val="0"/>
              </a:spcAft>
              <a:buClr>
                <a:srgbClr val="C00000"/>
              </a:buClr>
              <a:buSzPts val="4800"/>
              <a:buFont typeface="Calibri"/>
              <a:buNone/>
            </a:pPr>
            <a:r>
              <a:rPr b="1" lang="en-US" sz="4800">
                <a:solidFill>
                  <a:srgbClr val="C00000"/>
                </a:solidFill>
                <a:latin typeface="Calibri"/>
                <a:ea typeface="Calibri"/>
                <a:cs typeface="Calibri"/>
                <a:sym typeface="Calibri"/>
              </a:rPr>
              <a:t>Meetings</a:t>
            </a:r>
            <a:endParaRPr b="1" sz="4800">
              <a:solidFill>
                <a:srgbClr val="C00000"/>
              </a:solidFill>
              <a:latin typeface="Calibri"/>
              <a:ea typeface="Calibri"/>
              <a:cs typeface="Calibri"/>
              <a:sym typeface="Calibri"/>
            </a:endParaRPr>
          </a:p>
        </p:txBody>
      </p:sp>
      <p:sp>
        <p:nvSpPr>
          <p:cNvPr id="1076" name="Google Shape;1076;p62"/>
          <p:cNvSpPr/>
          <p:nvPr/>
        </p:nvSpPr>
        <p:spPr>
          <a:xfrm flipH="1" rot="10800000">
            <a:off x="2683669" y="937833"/>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077" name="Google Shape;1077;p62"/>
          <p:cNvGraphicFramePr/>
          <p:nvPr/>
        </p:nvGraphicFramePr>
        <p:xfrm>
          <a:off x="2226469" y="-78740"/>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1" name="Shape 1081"/>
        <p:cNvGrpSpPr/>
        <p:nvPr/>
      </p:nvGrpSpPr>
      <p:grpSpPr>
        <a:xfrm>
          <a:off x="0" y="0"/>
          <a:ext cx="0" cy="0"/>
          <a:chOff x="0" y="0"/>
          <a:chExt cx="0" cy="0"/>
        </a:xfrm>
      </p:grpSpPr>
      <p:sp>
        <p:nvSpPr>
          <p:cNvPr id="1082" name="Google Shape;1082;p63"/>
          <p:cNvSpPr txBox="1"/>
          <p:nvPr>
            <p:ph type="title"/>
          </p:nvPr>
        </p:nvSpPr>
        <p:spPr>
          <a:xfrm>
            <a:off x="3132149" y="518831"/>
            <a:ext cx="7247720" cy="622222"/>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Extreme Programming</a:t>
            </a:r>
            <a:endParaRPr b="1" sz="4400">
              <a:solidFill>
                <a:srgbClr val="C00000"/>
              </a:solidFill>
              <a:latin typeface="Calibri"/>
              <a:ea typeface="Calibri"/>
              <a:cs typeface="Calibri"/>
              <a:sym typeface="Calibri"/>
            </a:endParaRPr>
          </a:p>
        </p:txBody>
      </p:sp>
      <p:sp>
        <p:nvSpPr>
          <p:cNvPr id="1083" name="Google Shape;1083;p63"/>
          <p:cNvSpPr txBox="1"/>
          <p:nvPr/>
        </p:nvSpPr>
        <p:spPr>
          <a:xfrm>
            <a:off x="1693069" y="2157626"/>
            <a:ext cx="7628720" cy="2925929"/>
          </a:xfrm>
          <a:prstGeom prst="rect">
            <a:avLst/>
          </a:prstGeom>
          <a:noFill/>
          <a:ln>
            <a:noFill/>
          </a:ln>
        </p:spPr>
        <p:txBody>
          <a:bodyPr anchorCtr="0" anchor="t" bIns="0" lIns="0" spcFirstLastPara="1" rIns="0" wrap="square" tIns="12700">
            <a:spAutoFit/>
          </a:bodyPr>
          <a:lstStyle/>
          <a:p>
            <a:pPr indent="0" lvl="0" marL="12700" marR="5080" rtl="0" algn="l">
              <a:lnSpc>
                <a:spcPct val="144600"/>
              </a:lnSpc>
              <a:spcBef>
                <a:spcPts val="0"/>
              </a:spcBef>
              <a:spcAft>
                <a:spcPts val="0"/>
              </a:spcAft>
              <a:buNone/>
            </a:pPr>
            <a:r>
              <a:rPr b="1" lang="en-US" sz="2600">
                <a:solidFill>
                  <a:srgbClr val="000099"/>
                </a:solidFill>
                <a:latin typeface="Calibri"/>
                <a:ea typeface="Calibri"/>
                <a:cs typeface="Calibri"/>
                <a:sym typeface="Calibri"/>
              </a:rPr>
              <a:t>It is based on four simple values </a:t>
            </a:r>
            <a:endParaRPr b="1" sz="2600">
              <a:solidFill>
                <a:srgbClr val="000099"/>
              </a:solidFill>
              <a:latin typeface="Calibri"/>
              <a:ea typeface="Calibri"/>
              <a:cs typeface="Calibri"/>
              <a:sym typeface="Calibri"/>
            </a:endParaRPr>
          </a:p>
          <a:p>
            <a:pPr indent="-725488" lvl="0" marL="1166813" marR="5080" rtl="0" algn="l">
              <a:lnSpc>
                <a:spcPct val="144600"/>
              </a:lnSpc>
              <a:spcBef>
                <a:spcPts val="100"/>
              </a:spcBef>
              <a:spcAft>
                <a:spcPts val="0"/>
              </a:spcAft>
              <a:buClr>
                <a:schemeClr val="dk1"/>
              </a:buClr>
              <a:buSzPts val="2600"/>
              <a:buFont typeface="Noto Sans Symbols"/>
              <a:buChar char="❖"/>
            </a:pPr>
            <a:r>
              <a:rPr b="1" lang="en-US" sz="2600">
                <a:solidFill>
                  <a:schemeClr val="dk1"/>
                </a:solidFill>
                <a:latin typeface="Calibri"/>
                <a:ea typeface="Calibri"/>
                <a:cs typeface="Calibri"/>
                <a:sym typeface="Calibri"/>
              </a:rPr>
              <a:t>Simplicity,</a:t>
            </a:r>
            <a:endParaRPr b="1" sz="2600">
              <a:solidFill>
                <a:schemeClr val="dk1"/>
              </a:solidFill>
              <a:latin typeface="Calibri"/>
              <a:ea typeface="Calibri"/>
              <a:cs typeface="Calibri"/>
              <a:sym typeface="Calibri"/>
            </a:endParaRPr>
          </a:p>
          <a:p>
            <a:pPr indent="-725488" lvl="0" marL="1166813" marR="2338705" rtl="0" algn="l">
              <a:lnSpc>
                <a:spcPct val="145000"/>
              </a:lnSpc>
              <a:spcBef>
                <a:spcPts val="0"/>
              </a:spcBef>
              <a:spcAft>
                <a:spcPts val="0"/>
              </a:spcAft>
              <a:buClr>
                <a:schemeClr val="dk1"/>
              </a:buClr>
              <a:buSzPts val="2600"/>
              <a:buFont typeface="Noto Sans Symbols"/>
              <a:buChar char="❖"/>
            </a:pPr>
            <a:r>
              <a:rPr b="1" lang="en-US" sz="2600">
                <a:solidFill>
                  <a:schemeClr val="dk1"/>
                </a:solidFill>
                <a:latin typeface="Calibri"/>
                <a:ea typeface="Calibri"/>
                <a:cs typeface="Calibri"/>
                <a:sym typeface="Calibri"/>
              </a:rPr>
              <a:t>Communication,  </a:t>
            </a:r>
            <a:endParaRPr b="1" sz="2600">
              <a:solidFill>
                <a:schemeClr val="dk1"/>
              </a:solidFill>
              <a:latin typeface="Calibri"/>
              <a:ea typeface="Calibri"/>
              <a:cs typeface="Calibri"/>
              <a:sym typeface="Calibri"/>
            </a:endParaRPr>
          </a:p>
          <a:p>
            <a:pPr indent="-725488" lvl="0" marL="1166813" marR="2338705" rtl="0" algn="l">
              <a:lnSpc>
                <a:spcPct val="145000"/>
              </a:lnSpc>
              <a:spcBef>
                <a:spcPts val="0"/>
              </a:spcBef>
              <a:spcAft>
                <a:spcPts val="0"/>
              </a:spcAft>
              <a:buClr>
                <a:schemeClr val="dk1"/>
              </a:buClr>
              <a:buSzPts val="2600"/>
              <a:buFont typeface="Noto Sans Symbols"/>
              <a:buChar char="❖"/>
            </a:pPr>
            <a:r>
              <a:rPr b="1" lang="en-US" sz="2600">
                <a:solidFill>
                  <a:schemeClr val="dk1"/>
                </a:solidFill>
                <a:latin typeface="Calibri"/>
                <a:ea typeface="Calibri"/>
                <a:cs typeface="Calibri"/>
                <a:sym typeface="Calibri"/>
              </a:rPr>
              <a:t>Feedback</a:t>
            </a:r>
            <a:endParaRPr b="1" sz="2600">
              <a:solidFill>
                <a:schemeClr val="dk1"/>
              </a:solidFill>
              <a:latin typeface="Calibri"/>
              <a:ea typeface="Calibri"/>
              <a:cs typeface="Calibri"/>
              <a:sym typeface="Calibri"/>
            </a:endParaRPr>
          </a:p>
          <a:p>
            <a:pPr indent="-725488" lvl="0" marL="1166813" marR="0" rtl="0" algn="l">
              <a:spcBef>
                <a:spcPts val="1390"/>
              </a:spcBef>
              <a:spcAft>
                <a:spcPts val="0"/>
              </a:spcAft>
              <a:buClr>
                <a:schemeClr val="dk1"/>
              </a:buClr>
              <a:buSzPts val="2600"/>
              <a:buFont typeface="Noto Sans Symbols"/>
              <a:buChar char="❖"/>
            </a:pPr>
            <a:r>
              <a:rPr b="1" lang="en-US" sz="2600">
                <a:solidFill>
                  <a:schemeClr val="dk1"/>
                </a:solidFill>
                <a:latin typeface="Calibri"/>
                <a:ea typeface="Calibri"/>
                <a:cs typeface="Calibri"/>
                <a:sym typeface="Calibri"/>
              </a:rPr>
              <a:t>Twelve supporting practices.</a:t>
            </a:r>
            <a:endParaRPr/>
          </a:p>
        </p:txBody>
      </p:sp>
      <p:sp>
        <p:nvSpPr>
          <p:cNvPr id="1084" name="Google Shape;1084;p63"/>
          <p:cNvSpPr/>
          <p:nvPr/>
        </p:nvSpPr>
        <p:spPr>
          <a:xfrm flipH="1" rot="10800000">
            <a:off x="2150269" y="1187965"/>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085" name="Google Shape;1085;p63"/>
          <p:cNvGraphicFramePr/>
          <p:nvPr/>
        </p:nvGraphicFramePr>
        <p:xfrm>
          <a:off x="1693069" y="171392"/>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9" name="Shape 1089"/>
        <p:cNvGrpSpPr/>
        <p:nvPr/>
      </p:nvGrpSpPr>
      <p:grpSpPr>
        <a:xfrm>
          <a:off x="0" y="0"/>
          <a:ext cx="0" cy="0"/>
          <a:chOff x="0" y="0"/>
          <a:chExt cx="0" cy="0"/>
        </a:xfrm>
      </p:grpSpPr>
      <p:sp>
        <p:nvSpPr>
          <p:cNvPr id="1090" name="Google Shape;1090;p64"/>
          <p:cNvSpPr txBox="1"/>
          <p:nvPr>
            <p:ph type="title"/>
          </p:nvPr>
        </p:nvSpPr>
        <p:spPr>
          <a:xfrm>
            <a:off x="2759869" y="468951"/>
            <a:ext cx="8534400" cy="566181"/>
          </a:xfrm>
          <a:prstGeom prst="rect">
            <a:avLst/>
          </a:prstGeom>
          <a:noFill/>
          <a:ln>
            <a:noFill/>
          </a:ln>
        </p:spPr>
        <p:txBody>
          <a:bodyPr anchorCtr="0" anchor="t" bIns="0" lIns="0" spcFirstLastPara="1" rIns="0" wrap="square" tIns="12050">
            <a:spAutoFit/>
          </a:bodyPr>
          <a:lstStyle/>
          <a:p>
            <a:pPr indent="0" lvl="0" marL="12700" rtl="0" algn="l">
              <a:lnSpc>
                <a:spcPct val="85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Criticisms Faced By The Methodology</a:t>
            </a:r>
            <a:endParaRPr b="1" sz="4000">
              <a:solidFill>
                <a:srgbClr val="C00000"/>
              </a:solidFill>
              <a:latin typeface="Calibri"/>
              <a:ea typeface="Calibri"/>
              <a:cs typeface="Calibri"/>
              <a:sym typeface="Calibri"/>
            </a:endParaRPr>
          </a:p>
        </p:txBody>
      </p:sp>
      <p:sp>
        <p:nvSpPr>
          <p:cNvPr id="1091" name="Google Shape;1091;p64"/>
          <p:cNvSpPr txBox="1"/>
          <p:nvPr/>
        </p:nvSpPr>
        <p:spPr>
          <a:xfrm>
            <a:off x="1540669" y="2333625"/>
            <a:ext cx="10972800" cy="2952731"/>
          </a:xfrm>
          <a:prstGeom prst="rect">
            <a:avLst/>
          </a:prstGeom>
          <a:noFill/>
          <a:ln>
            <a:noFill/>
          </a:ln>
        </p:spPr>
        <p:txBody>
          <a:bodyPr anchorCtr="0" anchor="t" bIns="0" lIns="0" spcFirstLastPara="1" rIns="0" wrap="square" tIns="13325">
            <a:spAutoFit/>
          </a:bodyPr>
          <a:lstStyle/>
          <a:p>
            <a:pPr indent="-457200" lvl="0" marL="469900" marR="171450" rtl="0" algn="l">
              <a:spcBef>
                <a:spcPts val="0"/>
              </a:spcBef>
              <a:spcAft>
                <a:spcPts val="0"/>
              </a:spcAft>
              <a:buClr>
                <a:srgbClr val="666666"/>
              </a:buClr>
              <a:buSzPts val="1150"/>
              <a:buFont typeface="Noto Sans Symbols"/>
              <a:buChar char="⮚"/>
            </a:pPr>
            <a:r>
              <a:rPr b="1" lang="en-US" sz="2600">
                <a:solidFill>
                  <a:srgbClr val="000066"/>
                </a:solidFill>
                <a:latin typeface="Calibri"/>
                <a:ea typeface="Calibri"/>
                <a:cs typeface="Calibri"/>
                <a:sym typeface="Calibri"/>
              </a:rPr>
              <a:t>A methodology is only as effective as the  people involved, XP can’t solve it.</a:t>
            </a:r>
            <a:endParaRPr b="1" sz="2600">
              <a:solidFill>
                <a:srgbClr val="000066"/>
              </a:solidFill>
              <a:latin typeface="Calibri"/>
              <a:ea typeface="Calibri"/>
              <a:cs typeface="Calibri"/>
              <a:sym typeface="Calibri"/>
            </a:endParaRPr>
          </a:p>
          <a:p>
            <a:pPr indent="-457200" lvl="0" marL="469900" marR="1541780" rtl="0" algn="l">
              <a:spcBef>
                <a:spcPts val="1390"/>
              </a:spcBef>
              <a:spcAft>
                <a:spcPts val="0"/>
              </a:spcAft>
              <a:buClr>
                <a:srgbClr val="666666"/>
              </a:buClr>
              <a:buSzPts val="1150"/>
              <a:buFont typeface="Noto Sans Symbols"/>
              <a:buChar char="⮚"/>
            </a:pPr>
            <a:r>
              <a:rPr b="1" lang="en-US" sz="2600">
                <a:solidFill>
                  <a:srgbClr val="A50021"/>
                </a:solidFill>
                <a:latin typeface="Calibri"/>
                <a:ea typeface="Calibri"/>
                <a:cs typeface="Calibri"/>
                <a:sym typeface="Calibri"/>
              </a:rPr>
              <a:t>Lack of structure and necessary  documentation.</a:t>
            </a:r>
            <a:endParaRPr/>
          </a:p>
          <a:p>
            <a:pPr indent="-457200" lvl="0" marL="469900" marR="774065" rtl="0" algn="l">
              <a:spcBef>
                <a:spcPts val="1405"/>
              </a:spcBef>
              <a:spcAft>
                <a:spcPts val="0"/>
              </a:spcAft>
              <a:buClr>
                <a:srgbClr val="666666"/>
              </a:buClr>
              <a:buSzPts val="1150"/>
              <a:buFont typeface="Noto Sans Symbols"/>
              <a:buChar char="⮚"/>
            </a:pPr>
            <a:r>
              <a:rPr b="1" lang="en-US" sz="2600">
                <a:solidFill>
                  <a:srgbClr val="000066"/>
                </a:solidFill>
                <a:latin typeface="Calibri"/>
                <a:ea typeface="Calibri"/>
                <a:cs typeface="Calibri"/>
                <a:sym typeface="Calibri"/>
              </a:rPr>
              <a:t>Requires too much cultural change to  adopt.</a:t>
            </a:r>
            <a:endParaRPr/>
          </a:p>
          <a:p>
            <a:pPr indent="-457200" lvl="0" marL="469900" marR="5080" rtl="0" algn="l">
              <a:spcBef>
                <a:spcPts val="1405"/>
              </a:spcBef>
              <a:spcAft>
                <a:spcPts val="0"/>
              </a:spcAft>
              <a:buClr>
                <a:srgbClr val="666666"/>
              </a:buClr>
              <a:buSzPts val="1150"/>
              <a:buFont typeface="Noto Sans Symbols"/>
              <a:buChar char="⮚"/>
            </a:pPr>
            <a:r>
              <a:rPr b="1" lang="en-US" sz="2600">
                <a:solidFill>
                  <a:srgbClr val="660066"/>
                </a:solidFill>
                <a:latin typeface="Calibri"/>
                <a:ea typeface="Calibri"/>
                <a:cs typeface="Calibri"/>
                <a:sym typeface="Calibri"/>
              </a:rPr>
              <a:t>Can be very inefficient; if the requirements  for one area of code change through  various iterations, the same programming  may need to be done several times over.</a:t>
            </a:r>
            <a:endParaRPr b="1" sz="2600">
              <a:solidFill>
                <a:srgbClr val="660066"/>
              </a:solidFill>
              <a:latin typeface="Calibri"/>
              <a:ea typeface="Calibri"/>
              <a:cs typeface="Calibri"/>
              <a:sym typeface="Calibri"/>
            </a:endParaRPr>
          </a:p>
        </p:txBody>
      </p:sp>
      <p:sp>
        <p:nvSpPr>
          <p:cNvPr id="1092" name="Google Shape;1092;p64"/>
          <p:cNvSpPr/>
          <p:nvPr/>
        </p:nvSpPr>
        <p:spPr>
          <a:xfrm flipH="1" rot="10800000">
            <a:off x="2306200" y="1060311"/>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093" name="Google Shape;1093;p64"/>
          <p:cNvGraphicFramePr/>
          <p:nvPr/>
        </p:nvGraphicFramePr>
        <p:xfrm>
          <a:off x="1849000" y="43738"/>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7" name="Shape 1097"/>
        <p:cNvGrpSpPr/>
        <p:nvPr/>
      </p:nvGrpSpPr>
      <p:grpSpPr>
        <a:xfrm>
          <a:off x="0" y="0"/>
          <a:ext cx="0" cy="0"/>
          <a:chOff x="0" y="0"/>
          <a:chExt cx="0" cy="0"/>
        </a:xfrm>
      </p:grpSpPr>
      <p:sp>
        <p:nvSpPr>
          <p:cNvPr id="1098" name="Google Shape;1098;p65"/>
          <p:cNvSpPr/>
          <p:nvPr/>
        </p:nvSpPr>
        <p:spPr>
          <a:xfrm>
            <a:off x="626269" y="0"/>
            <a:ext cx="12192000" cy="6858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9" name="Google Shape;1099;p65"/>
          <p:cNvSpPr txBox="1"/>
          <p:nvPr>
            <p:ph type="title"/>
          </p:nvPr>
        </p:nvSpPr>
        <p:spPr>
          <a:xfrm>
            <a:off x="4360069" y="242962"/>
            <a:ext cx="5430519" cy="711349"/>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C00000"/>
              </a:buClr>
              <a:buSzPts val="5200"/>
              <a:buFont typeface="Calibri"/>
              <a:buNone/>
            </a:pPr>
            <a:r>
              <a:rPr b="1" lang="en-US">
                <a:solidFill>
                  <a:srgbClr val="C00000"/>
                </a:solidFill>
                <a:latin typeface="Calibri"/>
                <a:ea typeface="Calibri"/>
                <a:cs typeface="Calibri"/>
                <a:sym typeface="Calibri"/>
              </a:rPr>
              <a:t>FDD HISTORY</a:t>
            </a:r>
            <a:endParaRPr b="1">
              <a:solidFill>
                <a:srgbClr val="C00000"/>
              </a:solidFill>
              <a:latin typeface="Calibri"/>
              <a:ea typeface="Calibri"/>
              <a:cs typeface="Calibri"/>
              <a:sym typeface="Calibri"/>
            </a:endParaRPr>
          </a:p>
        </p:txBody>
      </p:sp>
      <p:sp>
        <p:nvSpPr>
          <p:cNvPr id="1100" name="Google Shape;1100;p65"/>
          <p:cNvSpPr txBox="1"/>
          <p:nvPr/>
        </p:nvSpPr>
        <p:spPr>
          <a:xfrm>
            <a:off x="1200400" y="2088290"/>
            <a:ext cx="11963400" cy="2503249"/>
          </a:xfrm>
          <a:prstGeom prst="rect">
            <a:avLst/>
          </a:prstGeom>
          <a:noFill/>
          <a:ln>
            <a:noFill/>
          </a:ln>
        </p:spPr>
        <p:txBody>
          <a:bodyPr anchorCtr="0" anchor="t" bIns="0" lIns="0" spcFirstLastPara="1" rIns="0" wrap="square" tIns="12700">
            <a:spAutoFit/>
          </a:bodyPr>
          <a:lstStyle/>
          <a:p>
            <a:pPr indent="-630238" lvl="0" marL="725488" marR="5080" rtl="0" algn="l">
              <a:spcBef>
                <a:spcPts val="0"/>
              </a:spcBef>
              <a:spcAft>
                <a:spcPts val="0"/>
              </a:spcAft>
              <a:buClr>
                <a:srgbClr val="000066"/>
              </a:buClr>
              <a:buSzPts val="2400"/>
              <a:buFont typeface="Noto Sans Symbols"/>
              <a:buChar char="❖"/>
            </a:pPr>
            <a:r>
              <a:rPr b="1" lang="en-US" sz="2400">
                <a:solidFill>
                  <a:srgbClr val="000066"/>
                </a:solidFill>
                <a:latin typeface="Calibri"/>
                <a:ea typeface="Calibri"/>
                <a:cs typeface="Calibri"/>
                <a:sym typeface="Calibri"/>
              </a:rPr>
              <a:t>FDD was first introduced to the world in 1999 via the book Java  Modeling In Color with UML, a combination of the software  process followed by Jeff DeLuca's company and Peter Coad's  concept of features</a:t>
            </a:r>
            <a:endParaRPr sz="2400">
              <a:solidFill>
                <a:srgbClr val="000066"/>
              </a:solidFill>
              <a:latin typeface="Calibri"/>
              <a:ea typeface="Calibri"/>
              <a:cs typeface="Calibri"/>
              <a:sym typeface="Calibri"/>
            </a:endParaRPr>
          </a:p>
          <a:p>
            <a:pPr indent="-465138" lvl="0" marL="725488" marR="0" rtl="0" algn="l">
              <a:lnSpc>
                <a:spcPct val="100000"/>
              </a:lnSpc>
              <a:spcBef>
                <a:spcPts val="0"/>
              </a:spcBef>
              <a:spcAft>
                <a:spcPts val="0"/>
              </a:spcAft>
              <a:buClr>
                <a:schemeClr val="dk1"/>
              </a:buClr>
              <a:buSzPts val="2600"/>
              <a:buFont typeface="Noto Sans Symbols"/>
              <a:buNone/>
            </a:pPr>
            <a:r>
              <a:t/>
            </a:r>
            <a:endParaRPr sz="2600">
              <a:solidFill>
                <a:schemeClr val="dk1"/>
              </a:solidFill>
              <a:latin typeface="Calibri"/>
              <a:ea typeface="Calibri"/>
              <a:cs typeface="Calibri"/>
              <a:sym typeface="Calibri"/>
            </a:endParaRPr>
          </a:p>
          <a:p>
            <a:pPr indent="-630238" lvl="0" marL="725488" marR="340995" rtl="0" algn="l">
              <a:spcBef>
                <a:spcPts val="1900"/>
              </a:spcBef>
              <a:spcAft>
                <a:spcPts val="0"/>
              </a:spcAft>
              <a:buClr>
                <a:srgbClr val="660066"/>
              </a:buClr>
              <a:buSzPts val="2400"/>
              <a:buFont typeface="Noto Sans Symbols"/>
              <a:buChar char="❖"/>
            </a:pPr>
            <a:r>
              <a:rPr b="1" lang="en-US" sz="2400">
                <a:solidFill>
                  <a:srgbClr val="660066"/>
                </a:solidFill>
                <a:latin typeface="Calibri"/>
                <a:ea typeface="Calibri"/>
                <a:cs typeface="Calibri"/>
                <a:sym typeface="Calibri"/>
              </a:rPr>
              <a:t>FDD was first applied on a 15 month, 50-person project for a  large Singapore bank in 1997</a:t>
            </a:r>
            <a:endParaRPr sz="2400">
              <a:solidFill>
                <a:srgbClr val="660066"/>
              </a:solidFill>
              <a:latin typeface="Calibri"/>
              <a:ea typeface="Calibri"/>
              <a:cs typeface="Calibri"/>
              <a:sym typeface="Calibri"/>
            </a:endParaRPr>
          </a:p>
        </p:txBody>
      </p:sp>
      <p:sp>
        <p:nvSpPr>
          <p:cNvPr id="1101" name="Google Shape;1101;p65"/>
          <p:cNvSpPr/>
          <p:nvPr/>
        </p:nvSpPr>
        <p:spPr>
          <a:xfrm flipH="1" rot="10800000">
            <a:off x="1657600" y="1044145"/>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102" name="Google Shape;1102;p65"/>
          <p:cNvGraphicFramePr/>
          <p:nvPr/>
        </p:nvGraphicFramePr>
        <p:xfrm>
          <a:off x="1200400" y="27572"/>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6" name="Shape 1106"/>
        <p:cNvGrpSpPr/>
        <p:nvPr/>
      </p:nvGrpSpPr>
      <p:grpSpPr>
        <a:xfrm>
          <a:off x="0" y="0"/>
          <a:ext cx="0" cy="0"/>
          <a:chOff x="0" y="0"/>
          <a:chExt cx="0" cy="0"/>
        </a:xfrm>
      </p:grpSpPr>
      <p:sp>
        <p:nvSpPr>
          <p:cNvPr id="1107" name="Google Shape;1107;p66"/>
          <p:cNvSpPr txBox="1"/>
          <p:nvPr>
            <p:ph type="title"/>
          </p:nvPr>
        </p:nvSpPr>
        <p:spPr>
          <a:xfrm>
            <a:off x="1921669" y="305897"/>
            <a:ext cx="10608469" cy="621580"/>
          </a:xfrm>
          <a:prstGeom prst="rect">
            <a:avLst/>
          </a:prstGeom>
          <a:noFill/>
          <a:ln>
            <a:noFill/>
          </a:ln>
        </p:spPr>
        <p:txBody>
          <a:bodyPr anchorCtr="0" anchor="t" bIns="0" lIns="0" spcFirstLastPara="1" rIns="0" wrap="square" tIns="12050">
            <a:spAutoFit/>
          </a:bodyPr>
          <a:lstStyle/>
          <a:p>
            <a:pPr indent="0" lvl="0" marL="12700" rtl="0" algn="l">
              <a:lnSpc>
                <a:spcPct val="85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SCRUM </a:t>
            </a:r>
            <a:r>
              <a:rPr b="1" i="1" lang="en-US" sz="4400">
                <a:solidFill>
                  <a:srgbClr val="C00000"/>
                </a:solidFill>
                <a:latin typeface="Calibri"/>
                <a:ea typeface="Calibri"/>
                <a:cs typeface="Calibri"/>
                <a:sym typeface="Calibri"/>
              </a:rPr>
              <a:t>V/S </a:t>
            </a:r>
            <a:r>
              <a:rPr b="1" lang="en-US" sz="4400">
                <a:solidFill>
                  <a:srgbClr val="C00000"/>
                </a:solidFill>
                <a:latin typeface="Calibri"/>
                <a:ea typeface="Calibri"/>
                <a:cs typeface="Calibri"/>
                <a:sym typeface="Calibri"/>
              </a:rPr>
              <a:t>FEATURE DRIVEN DEVELOPMENT</a:t>
            </a:r>
            <a:endParaRPr b="1" sz="4400">
              <a:solidFill>
                <a:srgbClr val="C00000"/>
              </a:solidFill>
              <a:latin typeface="Calibri"/>
              <a:ea typeface="Calibri"/>
              <a:cs typeface="Calibri"/>
              <a:sym typeface="Calibri"/>
            </a:endParaRPr>
          </a:p>
        </p:txBody>
      </p:sp>
      <p:sp>
        <p:nvSpPr>
          <p:cNvPr id="1108" name="Google Shape;1108;p66"/>
          <p:cNvSpPr txBox="1"/>
          <p:nvPr/>
        </p:nvSpPr>
        <p:spPr>
          <a:xfrm>
            <a:off x="1235869" y="2133599"/>
            <a:ext cx="11734800" cy="3337452"/>
          </a:xfrm>
          <a:prstGeom prst="rect">
            <a:avLst/>
          </a:prstGeom>
          <a:noFill/>
          <a:ln>
            <a:noFill/>
          </a:ln>
        </p:spPr>
        <p:txBody>
          <a:bodyPr anchorCtr="0" anchor="t" bIns="0" lIns="0" spcFirstLastPara="1" rIns="0" wrap="square" tIns="13325">
            <a:spAutoFit/>
          </a:bodyPr>
          <a:lstStyle/>
          <a:p>
            <a:pPr indent="-457200" lvl="0" marL="630238" marR="5080" rtl="0" algn="l">
              <a:spcBef>
                <a:spcPts val="0"/>
              </a:spcBef>
              <a:spcAft>
                <a:spcPts val="0"/>
              </a:spcAft>
              <a:buClr>
                <a:srgbClr val="000066"/>
              </a:buClr>
              <a:buSzPts val="2160"/>
              <a:buFont typeface="Times New Roman"/>
              <a:buAutoNum type="arabicPeriod"/>
            </a:pPr>
            <a:r>
              <a:rPr b="1" lang="en-US" sz="2400">
                <a:solidFill>
                  <a:srgbClr val="000066"/>
                </a:solidFill>
                <a:latin typeface="Calibri"/>
                <a:ea typeface="Calibri"/>
                <a:cs typeface="Calibri"/>
                <a:sym typeface="Calibri"/>
              </a:rPr>
              <a:t>Scrum does not specify any particular engineering practice but feature  driven development specify specific engineering practices i.e design/code  inspection, tests.</a:t>
            </a:r>
            <a:endParaRPr b="1" sz="2400">
              <a:solidFill>
                <a:srgbClr val="000066"/>
              </a:solidFill>
              <a:latin typeface="Calibri"/>
              <a:ea typeface="Calibri"/>
              <a:cs typeface="Calibri"/>
              <a:sym typeface="Calibri"/>
            </a:endParaRPr>
          </a:p>
          <a:p>
            <a:pPr indent="-304800" lvl="0" marL="630238" marR="0" rtl="0" algn="l">
              <a:spcBef>
                <a:spcPts val="40"/>
              </a:spcBef>
              <a:spcAft>
                <a:spcPts val="0"/>
              </a:spcAft>
              <a:buClr>
                <a:schemeClr val="dk1"/>
              </a:buClr>
              <a:buSzPts val="2400"/>
              <a:buFont typeface="Calibri"/>
              <a:buNone/>
            </a:pPr>
            <a:r>
              <a:t/>
            </a:r>
            <a:endParaRPr b="1" sz="2400">
              <a:solidFill>
                <a:schemeClr val="dk1"/>
              </a:solidFill>
              <a:latin typeface="Calibri"/>
              <a:ea typeface="Calibri"/>
              <a:cs typeface="Calibri"/>
              <a:sym typeface="Calibri"/>
            </a:endParaRPr>
          </a:p>
          <a:p>
            <a:pPr indent="-457200" lvl="0" marL="630238" marR="39370" rtl="0" algn="l">
              <a:spcBef>
                <a:spcPts val="0"/>
              </a:spcBef>
              <a:spcAft>
                <a:spcPts val="0"/>
              </a:spcAft>
              <a:buClr>
                <a:srgbClr val="660066"/>
              </a:buClr>
              <a:buSzPts val="2400"/>
              <a:buFont typeface="Times New Roman"/>
              <a:buAutoNum type="arabicPeriod"/>
            </a:pPr>
            <a:r>
              <a:rPr b="1" lang="en-US" sz="2400">
                <a:solidFill>
                  <a:srgbClr val="660066"/>
                </a:solidFill>
                <a:latin typeface="Calibri"/>
                <a:ea typeface="Calibri"/>
                <a:cs typeface="Calibri"/>
                <a:sym typeface="Calibri"/>
              </a:rPr>
              <a:t>Scrum has shorter feedback loops, but feature driven development has  longer feedback loop.</a:t>
            </a:r>
            <a:endParaRPr/>
          </a:p>
          <a:p>
            <a:pPr indent="-304800" lvl="0" marL="630238" marR="0" rtl="0" algn="l">
              <a:spcBef>
                <a:spcPts val="45"/>
              </a:spcBef>
              <a:spcAft>
                <a:spcPts val="0"/>
              </a:spcAft>
              <a:buClr>
                <a:schemeClr val="dk1"/>
              </a:buClr>
              <a:buSzPts val="2400"/>
              <a:buFont typeface="Calibri"/>
              <a:buNone/>
            </a:pPr>
            <a:r>
              <a:t/>
            </a:r>
            <a:endParaRPr b="1" sz="2400">
              <a:solidFill>
                <a:schemeClr val="dk1"/>
              </a:solidFill>
              <a:latin typeface="Calibri"/>
              <a:ea typeface="Calibri"/>
              <a:cs typeface="Calibri"/>
              <a:sym typeface="Calibri"/>
            </a:endParaRPr>
          </a:p>
          <a:p>
            <a:pPr indent="-457200" lvl="0" marL="630238" marR="126364" rtl="0" algn="l">
              <a:spcBef>
                <a:spcPts val="0"/>
              </a:spcBef>
              <a:spcAft>
                <a:spcPts val="0"/>
              </a:spcAft>
              <a:buClr>
                <a:srgbClr val="003300"/>
              </a:buClr>
              <a:buSzPts val="2280"/>
              <a:buFont typeface="Times New Roman"/>
              <a:buAutoNum type="arabicPeriod"/>
            </a:pPr>
            <a:r>
              <a:rPr b="1" lang="en-US" sz="2400">
                <a:solidFill>
                  <a:srgbClr val="003300"/>
                </a:solidFill>
                <a:latin typeface="Calibri"/>
                <a:ea typeface="Calibri"/>
                <a:cs typeface="Calibri"/>
                <a:sym typeface="Calibri"/>
              </a:rPr>
              <a:t>Scrum has self-organizing teams but feature driven development team  have recognized roles i.e project manager, chief architect, development  manager, chief programmer, class owner and domain expert.</a:t>
            </a:r>
            <a:endParaRPr b="1" sz="2400">
              <a:solidFill>
                <a:srgbClr val="003300"/>
              </a:solidFill>
              <a:latin typeface="Calibri"/>
              <a:ea typeface="Calibri"/>
              <a:cs typeface="Calibri"/>
              <a:sym typeface="Calibri"/>
            </a:endParaRPr>
          </a:p>
        </p:txBody>
      </p:sp>
      <p:sp>
        <p:nvSpPr>
          <p:cNvPr id="1109" name="Google Shape;1109;p66"/>
          <p:cNvSpPr/>
          <p:nvPr/>
        </p:nvSpPr>
        <p:spPr>
          <a:xfrm flipH="1" rot="10800000">
            <a:off x="1784914" y="1016573"/>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110" name="Google Shape;1110;p66"/>
          <p:cNvGraphicFramePr/>
          <p:nvPr/>
        </p:nvGraphicFramePr>
        <p:xfrm>
          <a:off x="1327714" y="0"/>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4" name="Shape 1114"/>
        <p:cNvGrpSpPr/>
        <p:nvPr/>
      </p:nvGrpSpPr>
      <p:grpSpPr>
        <a:xfrm>
          <a:off x="0" y="0"/>
          <a:ext cx="0" cy="0"/>
          <a:chOff x="0" y="0"/>
          <a:chExt cx="0" cy="0"/>
        </a:xfrm>
      </p:grpSpPr>
      <p:sp>
        <p:nvSpPr>
          <p:cNvPr id="1115" name="Google Shape;1115;p67"/>
          <p:cNvSpPr txBox="1"/>
          <p:nvPr/>
        </p:nvSpPr>
        <p:spPr>
          <a:xfrm>
            <a:off x="626269" y="2028825"/>
            <a:ext cx="12573000" cy="4552528"/>
          </a:xfrm>
          <a:prstGeom prst="rect">
            <a:avLst/>
          </a:prstGeom>
          <a:noFill/>
          <a:ln>
            <a:noFill/>
          </a:ln>
        </p:spPr>
        <p:txBody>
          <a:bodyPr anchorCtr="0" anchor="t" bIns="0" lIns="0" spcFirstLastPara="1" rIns="0" wrap="square" tIns="12700">
            <a:spAutoFit/>
          </a:bodyPr>
          <a:lstStyle/>
          <a:p>
            <a:pPr indent="-457200" lvl="0" marL="469900" marR="1058545" rtl="0" algn="l">
              <a:spcBef>
                <a:spcPts val="0"/>
              </a:spcBef>
              <a:spcAft>
                <a:spcPts val="0"/>
              </a:spcAft>
              <a:buClr>
                <a:srgbClr val="666666"/>
              </a:buClr>
              <a:buSzPts val="1150"/>
              <a:buFont typeface="Noto Sans Symbols"/>
              <a:buChar char="❖"/>
            </a:pPr>
            <a:r>
              <a:rPr b="1" lang="en-US" sz="2600">
                <a:solidFill>
                  <a:srgbClr val="000099"/>
                </a:solidFill>
                <a:latin typeface="Calibri"/>
                <a:ea typeface="Calibri"/>
                <a:cs typeface="Calibri"/>
                <a:sym typeface="Calibri"/>
              </a:rPr>
              <a:t>The project scope and plan is simply and quickly  created by manipulating the cards by hand.</a:t>
            </a:r>
            <a:endParaRPr/>
          </a:p>
          <a:p>
            <a:pPr indent="-457200" lvl="0" marL="469900" marR="196215" rtl="0" algn="l">
              <a:spcBef>
                <a:spcPts val="1395"/>
              </a:spcBef>
              <a:spcAft>
                <a:spcPts val="0"/>
              </a:spcAft>
              <a:buClr>
                <a:srgbClr val="666666"/>
              </a:buClr>
              <a:buSzPts val="1150"/>
              <a:buFont typeface="Noto Sans Symbols"/>
              <a:buChar char="❖"/>
            </a:pPr>
            <a:r>
              <a:rPr b="1" lang="en-US" sz="2600">
                <a:solidFill>
                  <a:srgbClr val="003300"/>
                </a:solidFill>
                <a:latin typeface="Calibri"/>
                <a:ea typeface="Calibri"/>
                <a:cs typeface="Calibri"/>
                <a:sym typeface="Calibri"/>
              </a:rPr>
              <a:t>There are three levels of plans. One which looks a few  months into the future and groups stories into larger  deployments. Another plan for stories in the next  iteration. And finally a break down of stories into tasks  with developer sign up for the current iteration.</a:t>
            </a:r>
            <a:endParaRPr b="1" sz="2600">
              <a:solidFill>
                <a:srgbClr val="003300"/>
              </a:solidFill>
              <a:latin typeface="Calibri"/>
              <a:ea typeface="Calibri"/>
              <a:cs typeface="Calibri"/>
              <a:sym typeface="Calibri"/>
            </a:endParaRPr>
          </a:p>
          <a:p>
            <a:pPr indent="-457200" lvl="0" marL="469900" marR="0" rtl="0" algn="l">
              <a:spcBef>
                <a:spcPts val="1405"/>
              </a:spcBef>
              <a:spcAft>
                <a:spcPts val="0"/>
              </a:spcAft>
              <a:buClr>
                <a:srgbClr val="666666"/>
              </a:buClr>
              <a:buSzPts val="1150"/>
              <a:buFont typeface="Noto Sans Symbols"/>
              <a:buChar char="❖"/>
            </a:pPr>
            <a:r>
              <a:rPr b="1" lang="en-US" sz="2600">
                <a:solidFill>
                  <a:srgbClr val="A50021"/>
                </a:solidFill>
                <a:latin typeface="Calibri"/>
                <a:ea typeface="Calibri"/>
                <a:cs typeface="Calibri"/>
                <a:sym typeface="Calibri"/>
              </a:rPr>
              <a:t>Plans are considered temporary artifacts in XP.</a:t>
            </a:r>
            <a:endParaRPr b="1" sz="2600">
              <a:solidFill>
                <a:srgbClr val="A50021"/>
              </a:solidFill>
              <a:latin typeface="Calibri"/>
              <a:ea typeface="Calibri"/>
              <a:cs typeface="Calibri"/>
              <a:sym typeface="Calibri"/>
            </a:endParaRPr>
          </a:p>
          <a:p>
            <a:pPr indent="-457200" lvl="0" marL="469900" marR="5080" rtl="0" algn="l">
              <a:spcBef>
                <a:spcPts val="1400"/>
              </a:spcBef>
              <a:spcAft>
                <a:spcPts val="0"/>
              </a:spcAft>
              <a:buClr>
                <a:srgbClr val="666666"/>
              </a:buClr>
              <a:buSzPts val="1150"/>
              <a:buFont typeface="Noto Sans Symbols"/>
              <a:buChar char="❖"/>
            </a:pPr>
            <a:r>
              <a:rPr b="1" lang="en-US" sz="2600">
                <a:solidFill>
                  <a:srgbClr val="660066"/>
                </a:solidFill>
                <a:latin typeface="Calibri"/>
                <a:ea typeface="Calibri"/>
                <a:cs typeface="Calibri"/>
                <a:sym typeface="Calibri"/>
              </a:rPr>
              <a:t>You will be expected to re-create your plans before they  expire. Every time the customer gains insight you will  make a new plan. Every time you slip or get ahead of  your schedule you will make a new plan.</a:t>
            </a:r>
            <a:endParaRPr/>
          </a:p>
        </p:txBody>
      </p:sp>
      <p:sp>
        <p:nvSpPr>
          <p:cNvPr id="1116" name="Google Shape;1116;p67"/>
          <p:cNvSpPr/>
          <p:nvPr/>
        </p:nvSpPr>
        <p:spPr>
          <a:xfrm flipH="1" rot="10800000">
            <a:off x="3293269" y="1060311"/>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117" name="Google Shape;1117;p67"/>
          <p:cNvGraphicFramePr/>
          <p:nvPr/>
        </p:nvGraphicFramePr>
        <p:xfrm>
          <a:off x="2836069" y="43738"/>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
        <p:nvSpPr>
          <p:cNvPr id="1118" name="Google Shape;1118;p67"/>
          <p:cNvSpPr/>
          <p:nvPr/>
        </p:nvSpPr>
        <p:spPr>
          <a:xfrm>
            <a:off x="1888414" y="352425"/>
            <a:ext cx="8077200" cy="707886"/>
          </a:xfrm>
          <a:prstGeom prst="rect">
            <a:avLst/>
          </a:prstGeom>
          <a:noFill/>
          <a:ln>
            <a:noFill/>
          </a:ln>
        </p:spPr>
        <p:txBody>
          <a:bodyPr anchorCtr="0" anchor="t" bIns="45700" lIns="91425" spcFirstLastPara="1" rIns="91425" wrap="square" tIns="45700">
            <a:spAutoFit/>
          </a:bodyPr>
          <a:lstStyle/>
          <a:p>
            <a:pPr indent="0" lvl="0" marL="1945639" marR="0" rtl="0" algn="ctr">
              <a:spcBef>
                <a:spcPts val="0"/>
              </a:spcBef>
              <a:spcAft>
                <a:spcPts val="0"/>
              </a:spcAft>
              <a:buNone/>
            </a:pPr>
            <a:r>
              <a:rPr b="1" lang="en-US" sz="4000">
                <a:solidFill>
                  <a:srgbClr val="C00000"/>
                </a:solidFill>
                <a:latin typeface="Calibri"/>
                <a:ea typeface="Calibri"/>
                <a:cs typeface="Calibri"/>
                <a:sym typeface="Calibri"/>
              </a:rPr>
              <a:t>PROJECT SCOPE AND PLAN</a:t>
            </a:r>
            <a:endParaRPr sz="4000">
              <a:solidFill>
                <a:srgbClr val="C00000"/>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2" name="Shape 1122"/>
        <p:cNvGrpSpPr/>
        <p:nvPr/>
      </p:nvGrpSpPr>
      <p:grpSpPr>
        <a:xfrm>
          <a:off x="0" y="0"/>
          <a:ext cx="0" cy="0"/>
          <a:chOff x="0" y="0"/>
          <a:chExt cx="0" cy="0"/>
        </a:xfrm>
      </p:grpSpPr>
      <p:sp>
        <p:nvSpPr>
          <p:cNvPr id="1123" name="Google Shape;1123;p68"/>
          <p:cNvSpPr txBox="1"/>
          <p:nvPr/>
        </p:nvSpPr>
        <p:spPr>
          <a:xfrm>
            <a:off x="879421" y="2409825"/>
            <a:ext cx="11658600" cy="751488"/>
          </a:xfrm>
          <a:prstGeom prst="rect">
            <a:avLst/>
          </a:prstGeom>
          <a:noFill/>
          <a:ln>
            <a:noFill/>
          </a:ln>
        </p:spPr>
        <p:txBody>
          <a:bodyPr anchorCtr="0" anchor="t" bIns="0" lIns="0" spcFirstLastPara="1" rIns="0" wrap="square" tIns="12700">
            <a:spAutoFit/>
          </a:bodyPr>
          <a:lstStyle/>
          <a:p>
            <a:pPr indent="-790575" lvl="0" marL="803275" marR="5080" rtl="0" algn="l">
              <a:spcBef>
                <a:spcPts val="0"/>
              </a:spcBef>
              <a:spcAft>
                <a:spcPts val="0"/>
              </a:spcAft>
              <a:buClr>
                <a:srgbClr val="666666"/>
              </a:buClr>
              <a:buSzPts val="1087"/>
              <a:buFont typeface="Noto Sans Symbols"/>
              <a:buChar char="❖"/>
            </a:pPr>
            <a:r>
              <a:rPr b="1" lang="en-US" sz="2400">
                <a:solidFill>
                  <a:srgbClr val="000099"/>
                </a:solidFill>
                <a:latin typeface="Calibri"/>
                <a:ea typeface="Calibri"/>
                <a:cs typeface="Calibri"/>
                <a:sym typeface="Calibri"/>
              </a:rPr>
              <a:t>In XP, the “Customer” works very closely with  the development team to define and prioritize  granular units of functionality referred to as  “User Stories”.</a:t>
            </a:r>
            <a:endParaRPr b="1" sz="2400">
              <a:solidFill>
                <a:srgbClr val="000099"/>
              </a:solidFill>
              <a:latin typeface="Calibri"/>
              <a:ea typeface="Calibri"/>
              <a:cs typeface="Calibri"/>
              <a:sym typeface="Calibri"/>
            </a:endParaRPr>
          </a:p>
        </p:txBody>
      </p:sp>
      <p:sp>
        <p:nvSpPr>
          <p:cNvPr id="1124" name="Google Shape;1124;p68"/>
          <p:cNvSpPr/>
          <p:nvPr/>
        </p:nvSpPr>
        <p:spPr>
          <a:xfrm flipH="1" rot="10800000">
            <a:off x="2306200" y="1060311"/>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125" name="Google Shape;1125;p68"/>
          <p:cNvGraphicFramePr/>
          <p:nvPr/>
        </p:nvGraphicFramePr>
        <p:xfrm>
          <a:off x="1849000" y="43738"/>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
        <p:nvSpPr>
          <p:cNvPr id="1126" name="Google Shape;1126;p68"/>
          <p:cNvSpPr/>
          <p:nvPr/>
        </p:nvSpPr>
        <p:spPr>
          <a:xfrm>
            <a:off x="854869" y="352425"/>
            <a:ext cx="7772400" cy="707886"/>
          </a:xfrm>
          <a:prstGeom prst="rect">
            <a:avLst/>
          </a:prstGeom>
          <a:noFill/>
          <a:ln>
            <a:noFill/>
          </a:ln>
        </p:spPr>
        <p:txBody>
          <a:bodyPr anchorCtr="0" anchor="t" bIns="45700" lIns="91425" spcFirstLastPara="1" rIns="91425" wrap="square" tIns="45700">
            <a:spAutoFit/>
          </a:bodyPr>
          <a:lstStyle/>
          <a:p>
            <a:pPr indent="0" lvl="0" marL="2504440" marR="0" rtl="0" algn="l">
              <a:spcBef>
                <a:spcPts val="0"/>
              </a:spcBef>
              <a:spcAft>
                <a:spcPts val="0"/>
              </a:spcAft>
              <a:buNone/>
            </a:pPr>
            <a:r>
              <a:rPr b="1" lang="en-US" sz="4000">
                <a:solidFill>
                  <a:srgbClr val="C00000"/>
                </a:solidFill>
                <a:latin typeface="Calibri"/>
                <a:ea typeface="Calibri"/>
                <a:cs typeface="Calibri"/>
                <a:sym typeface="Calibri"/>
              </a:rPr>
              <a:t>User Participation</a:t>
            </a:r>
            <a:endParaRPr sz="4000">
              <a:solidFill>
                <a:srgbClr val="C00000"/>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0" name="Shape 1130"/>
        <p:cNvGrpSpPr/>
        <p:nvPr/>
      </p:nvGrpSpPr>
      <p:grpSpPr>
        <a:xfrm>
          <a:off x="0" y="0"/>
          <a:ext cx="0" cy="0"/>
          <a:chOff x="0" y="0"/>
          <a:chExt cx="0" cy="0"/>
        </a:xfrm>
      </p:grpSpPr>
      <p:sp>
        <p:nvSpPr>
          <p:cNvPr id="1131" name="Google Shape;1131;p69"/>
          <p:cNvSpPr txBox="1"/>
          <p:nvPr>
            <p:ph type="title"/>
          </p:nvPr>
        </p:nvSpPr>
        <p:spPr>
          <a:xfrm>
            <a:off x="4245094" y="67196"/>
            <a:ext cx="2240280" cy="705962"/>
          </a:xfrm>
          <a:prstGeom prst="rect">
            <a:avLst/>
          </a:prstGeom>
          <a:noFill/>
          <a:ln>
            <a:noFill/>
          </a:ln>
        </p:spPr>
        <p:txBody>
          <a:bodyPr anchorCtr="0" anchor="t" bIns="0" lIns="0" spcFirstLastPara="1" rIns="0" wrap="square" tIns="13325">
            <a:spAutoFit/>
          </a:bodyPr>
          <a:lstStyle/>
          <a:p>
            <a:pPr indent="0" lvl="0" marL="12700" rtl="0" algn="l">
              <a:lnSpc>
                <a:spcPct val="85000"/>
              </a:lnSpc>
              <a:spcBef>
                <a:spcPts val="0"/>
              </a:spcBef>
              <a:spcAft>
                <a:spcPts val="0"/>
              </a:spcAft>
              <a:buClr>
                <a:srgbClr val="C00000"/>
              </a:buClr>
              <a:buSzPts val="5000"/>
              <a:buFont typeface="Calibri"/>
              <a:buNone/>
            </a:pPr>
            <a:r>
              <a:rPr b="1" lang="en-US" sz="5000">
                <a:solidFill>
                  <a:srgbClr val="C00000"/>
                </a:solidFill>
                <a:latin typeface="Calibri"/>
                <a:ea typeface="Calibri"/>
                <a:cs typeface="Calibri"/>
                <a:sym typeface="Calibri"/>
              </a:rPr>
              <a:t>Roles</a:t>
            </a:r>
            <a:endParaRPr/>
          </a:p>
        </p:txBody>
      </p:sp>
      <p:sp>
        <p:nvSpPr>
          <p:cNvPr id="1132" name="Google Shape;1132;p69"/>
          <p:cNvSpPr txBox="1"/>
          <p:nvPr/>
        </p:nvSpPr>
        <p:spPr>
          <a:xfrm>
            <a:off x="1788566" y="1452195"/>
            <a:ext cx="11201400" cy="5460469"/>
          </a:xfrm>
          <a:prstGeom prst="rect">
            <a:avLst/>
          </a:prstGeom>
          <a:noFill/>
          <a:ln>
            <a:noFill/>
          </a:ln>
        </p:spPr>
        <p:txBody>
          <a:bodyPr anchorCtr="0" anchor="t" bIns="0" lIns="0" spcFirstLastPara="1" rIns="0" wrap="square" tIns="106675">
            <a:spAutoFit/>
          </a:bodyPr>
          <a:lstStyle/>
          <a:p>
            <a:pPr indent="0" lvl="0" marL="248284" marR="0" rtl="0" algn="l">
              <a:spcBef>
                <a:spcPts val="0"/>
              </a:spcBef>
              <a:spcAft>
                <a:spcPts val="0"/>
              </a:spcAft>
              <a:buNone/>
            </a:pPr>
            <a:r>
              <a:rPr b="1" lang="en-US" sz="2800">
                <a:solidFill>
                  <a:srgbClr val="CC3300"/>
                </a:solidFill>
                <a:latin typeface="Constantia"/>
                <a:ea typeface="Constantia"/>
                <a:cs typeface="Constantia"/>
                <a:sym typeface="Constantia"/>
              </a:rPr>
              <a:t>Product Owner</a:t>
            </a:r>
            <a:endParaRPr b="1" sz="2800">
              <a:solidFill>
                <a:srgbClr val="CC3300"/>
              </a:solidFill>
              <a:latin typeface="Constantia"/>
              <a:ea typeface="Constantia"/>
              <a:cs typeface="Constantia"/>
              <a:sym typeface="Constantia"/>
            </a:endParaRPr>
          </a:p>
          <a:p>
            <a:pPr indent="-342900" lvl="0" marL="984885" marR="0" rtl="0" algn="l">
              <a:spcBef>
                <a:spcPts val="535"/>
              </a:spcBef>
              <a:spcAft>
                <a:spcPts val="0"/>
              </a:spcAft>
              <a:buClr>
                <a:srgbClr val="009DD9"/>
              </a:buClr>
              <a:buSzPts val="1680"/>
              <a:buFont typeface="Noto Sans Symbols"/>
              <a:buChar char="⮚"/>
            </a:pPr>
            <a:r>
              <a:rPr b="1" lang="en-US" sz="2400">
                <a:solidFill>
                  <a:srgbClr val="003300"/>
                </a:solidFill>
                <a:latin typeface="Calibri"/>
                <a:ea typeface="Calibri"/>
                <a:cs typeface="Calibri"/>
                <a:sym typeface="Calibri"/>
              </a:rPr>
              <a:t>Define the features of the product</a:t>
            </a:r>
            <a:endParaRPr b="1" sz="2400">
              <a:solidFill>
                <a:srgbClr val="003300"/>
              </a:solidFill>
              <a:latin typeface="Calibri"/>
              <a:ea typeface="Calibri"/>
              <a:cs typeface="Calibri"/>
              <a:sym typeface="Calibri"/>
            </a:endParaRPr>
          </a:p>
          <a:p>
            <a:pPr indent="-342900" lvl="0" marL="984885" marR="0" rtl="0" algn="l">
              <a:spcBef>
                <a:spcPts val="480"/>
              </a:spcBef>
              <a:spcAft>
                <a:spcPts val="0"/>
              </a:spcAft>
              <a:buClr>
                <a:srgbClr val="009DD9"/>
              </a:buClr>
              <a:buSzPts val="1680"/>
              <a:buFont typeface="Noto Sans Symbols"/>
              <a:buChar char="⮚"/>
            </a:pPr>
            <a:r>
              <a:rPr b="1" lang="en-US" sz="2400">
                <a:solidFill>
                  <a:srgbClr val="003300"/>
                </a:solidFill>
                <a:latin typeface="Calibri"/>
                <a:ea typeface="Calibri"/>
                <a:cs typeface="Calibri"/>
                <a:sym typeface="Calibri"/>
              </a:rPr>
              <a:t>Makes scope vs. schedule decisions</a:t>
            </a:r>
            <a:endParaRPr b="1" sz="2400">
              <a:solidFill>
                <a:srgbClr val="003300"/>
              </a:solidFill>
              <a:latin typeface="Calibri"/>
              <a:ea typeface="Calibri"/>
              <a:cs typeface="Calibri"/>
              <a:sym typeface="Calibri"/>
            </a:endParaRPr>
          </a:p>
          <a:p>
            <a:pPr indent="-342900" lvl="0" marL="984885" marR="0" rtl="0" algn="l">
              <a:spcBef>
                <a:spcPts val="480"/>
              </a:spcBef>
              <a:spcAft>
                <a:spcPts val="0"/>
              </a:spcAft>
              <a:buClr>
                <a:srgbClr val="009DD9"/>
              </a:buClr>
              <a:buSzPts val="1680"/>
              <a:buFont typeface="Noto Sans Symbols"/>
              <a:buChar char="⮚"/>
            </a:pPr>
            <a:r>
              <a:rPr b="1" lang="en-US" sz="2400">
                <a:solidFill>
                  <a:srgbClr val="000099"/>
                </a:solidFill>
                <a:latin typeface="Calibri"/>
                <a:ea typeface="Calibri"/>
                <a:cs typeface="Calibri"/>
                <a:sym typeface="Calibri"/>
              </a:rPr>
              <a:t>Responsible for achieving financial goals of the project</a:t>
            </a:r>
            <a:endParaRPr b="1" sz="2400">
              <a:solidFill>
                <a:srgbClr val="000099"/>
              </a:solidFill>
              <a:latin typeface="Calibri"/>
              <a:ea typeface="Calibri"/>
              <a:cs typeface="Calibri"/>
              <a:sym typeface="Calibri"/>
            </a:endParaRPr>
          </a:p>
          <a:p>
            <a:pPr indent="-342900" lvl="0" marL="984885" marR="0" rtl="0" algn="l">
              <a:spcBef>
                <a:spcPts val="480"/>
              </a:spcBef>
              <a:spcAft>
                <a:spcPts val="0"/>
              </a:spcAft>
              <a:buClr>
                <a:srgbClr val="009DD9"/>
              </a:buClr>
              <a:buSzPts val="1680"/>
              <a:buFont typeface="Noto Sans Symbols"/>
              <a:buChar char="⮚"/>
            </a:pPr>
            <a:r>
              <a:rPr b="1" lang="en-US" sz="2400">
                <a:solidFill>
                  <a:srgbClr val="000099"/>
                </a:solidFill>
                <a:latin typeface="Calibri"/>
                <a:ea typeface="Calibri"/>
                <a:cs typeface="Calibri"/>
                <a:sym typeface="Calibri"/>
              </a:rPr>
              <a:t>Prioritize the product backlog</a:t>
            </a:r>
            <a:endParaRPr b="1" sz="2400">
              <a:solidFill>
                <a:srgbClr val="000099"/>
              </a:solidFill>
              <a:latin typeface="Calibri"/>
              <a:ea typeface="Calibri"/>
              <a:cs typeface="Calibri"/>
              <a:sym typeface="Calibri"/>
            </a:endParaRPr>
          </a:p>
          <a:p>
            <a:pPr indent="-342900" lvl="0" marL="984885" marR="0" rtl="0" algn="l">
              <a:spcBef>
                <a:spcPts val="480"/>
              </a:spcBef>
              <a:spcAft>
                <a:spcPts val="0"/>
              </a:spcAft>
              <a:buClr>
                <a:srgbClr val="009DD9"/>
              </a:buClr>
              <a:buSzPts val="1680"/>
              <a:buFont typeface="Noto Sans Symbols"/>
              <a:buChar char="⮚"/>
            </a:pPr>
            <a:r>
              <a:rPr b="1" lang="en-US" sz="2400">
                <a:solidFill>
                  <a:srgbClr val="660066"/>
                </a:solidFill>
                <a:latin typeface="Calibri"/>
                <a:ea typeface="Calibri"/>
                <a:cs typeface="Calibri"/>
                <a:sym typeface="Calibri"/>
              </a:rPr>
              <a:t>Adjust features and priority every sprint, as needed</a:t>
            </a:r>
            <a:endParaRPr/>
          </a:p>
          <a:p>
            <a:pPr indent="-342900" lvl="0" marL="984885" marR="0" rtl="0" algn="l">
              <a:spcBef>
                <a:spcPts val="480"/>
              </a:spcBef>
              <a:spcAft>
                <a:spcPts val="0"/>
              </a:spcAft>
              <a:buClr>
                <a:srgbClr val="009DD9"/>
              </a:buClr>
              <a:buSzPts val="1680"/>
              <a:buFont typeface="Noto Sans Symbols"/>
              <a:buChar char="⮚"/>
            </a:pPr>
            <a:r>
              <a:rPr b="1" lang="en-US" sz="2400">
                <a:solidFill>
                  <a:srgbClr val="660066"/>
                </a:solidFill>
                <a:latin typeface="Calibri"/>
                <a:ea typeface="Calibri"/>
                <a:cs typeface="Calibri"/>
                <a:sym typeface="Calibri"/>
              </a:rPr>
              <a:t>Accept or reject work results</a:t>
            </a:r>
            <a:endParaRPr b="1" sz="2400">
              <a:solidFill>
                <a:srgbClr val="660066"/>
              </a:solidFill>
              <a:latin typeface="Calibri"/>
              <a:ea typeface="Calibri"/>
              <a:cs typeface="Calibri"/>
              <a:sym typeface="Calibri"/>
            </a:endParaRPr>
          </a:p>
          <a:p>
            <a:pPr indent="0" lvl="0" marL="0" marR="0" rtl="0" algn="l">
              <a:spcBef>
                <a:spcPts val="30"/>
              </a:spcBef>
              <a:spcAft>
                <a:spcPts val="0"/>
              </a:spcAft>
              <a:buClr>
                <a:srgbClr val="009DD9"/>
              </a:buClr>
              <a:buSzPts val="1800"/>
              <a:buFont typeface="Noto Sans Symbols"/>
              <a:buNone/>
            </a:pPr>
            <a:r>
              <a:t/>
            </a:r>
            <a:endParaRPr b="1" sz="1800">
              <a:solidFill>
                <a:schemeClr val="dk1"/>
              </a:solidFill>
              <a:latin typeface="Times New Roman"/>
              <a:ea typeface="Times New Roman"/>
              <a:cs typeface="Times New Roman"/>
              <a:sym typeface="Times New Roman"/>
            </a:endParaRPr>
          </a:p>
          <a:p>
            <a:pPr indent="0" lvl="0" marL="268288" marR="0" rtl="0" algn="l">
              <a:spcBef>
                <a:spcPts val="5"/>
              </a:spcBef>
              <a:spcAft>
                <a:spcPts val="0"/>
              </a:spcAft>
              <a:buNone/>
            </a:pPr>
            <a:r>
              <a:rPr b="1" lang="en-US" sz="2800">
                <a:solidFill>
                  <a:srgbClr val="CC3300"/>
                </a:solidFill>
                <a:latin typeface="Constantia"/>
                <a:ea typeface="Constantia"/>
                <a:cs typeface="Constantia"/>
                <a:sym typeface="Constantia"/>
              </a:rPr>
              <a:t>Scrum Master</a:t>
            </a:r>
            <a:endParaRPr b="1" sz="2800">
              <a:solidFill>
                <a:srgbClr val="CC3300"/>
              </a:solidFill>
              <a:latin typeface="Constantia"/>
              <a:ea typeface="Constantia"/>
              <a:cs typeface="Constantia"/>
              <a:sym typeface="Constantia"/>
            </a:endParaRPr>
          </a:p>
          <a:p>
            <a:pPr indent="0" lvl="0" marL="12700" marR="0" rtl="0" algn="l">
              <a:spcBef>
                <a:spcPts val="5"/>
              </a:spcBef>
              <a:spcAft>
                <a:spcPts val="0"/>
              </a:spcAft>
              <a:buNone/>
            </a:pPr>
            <a:r>
              <a:t/>
            </a:r>
            <a:endParaRPr b="1" sz="800">
              <a:solidFill>
                <a:schemeClr val="dk1"/>
              </a:solidFill>
              <a:latin typeface="Constantia"/>
              <a:ea typeface="Constantia"/>
              <a:cs typeface="Constantia"/>
              <a:sym typeface="Constantia"/>
            </a:endParaRPr>
          </a:p>
          <a:p>
            <a:pPr indent="-363538" lvl="1" marL="993775" marR="0" rtl="0" algn="l">
              <a:spcBef>
                <a:spcPts val="55"/>
              </a:spcBef>
              <a:spcAft>
                <a:spcPts val="0"/>
              </a:spcAft>
              <a:buClr>
                <a:srgbClr val="660066"/>
              </a:buClr>
              <a:buSzPts val="2280"/>
              <a:buFont typeface="Noto Sans Symbols"/>
              <a:buChar char="⮚"/>
            </a:pPr>
            <a:r>
              <a:rPr b="1" i="0" lang="en-US" sz="2400" u="none" cap="none" strike="noStrike">
                <a:solidFill>
                  <a:srgbClr val="660066"/>
                </a:solidFill>
                <a:latin typeface="Calibri"/>
                <a:ea typeface="Calibri"/>
                <a:cs typeface="Calibri"/>
                <a:sym typeface="Calibri"/>
              </a:rPr>
              <a:t>Coaches the team to their best possible performance</a:t>
            </a:r>
            <a:endParaRPr b="1" i="0" sz="2400" u="none" cap="none" strike="noStrike">
              <a:solidFill>
                <a:srgbClr val="660066"/>
              </a:solidFill>
              <a:latin typeface="Calibri"/>
              <a:ea typeface="Calibri"/>
              <a:cs typeface="Calibri"/>
              <a:sym typeface="Calibri"/>
            </a:endParaRPr>
          </a:p>
          <a:p>
            <a:pPr indent="-363538" lvl="1" marL="993775" marR="0" rtl="0" algn="l">
              <a:spcBef>
                <a:spcPts val="0"/>
              </a:spcBef>
              <a:spcAft>
                <a:spcPts val="0"/>
              </a:spcAft>
              <a:buClr>
                <a:srgbClr val="660066"/>
              </a:buClr>
              <a:buSzPts val="2280"/>
              <a:buFont typeface="Noto Sans Symbols"/>
              <a:buChar char="⮚"/>
            </a:pPr>
            <a:r>
              <a:rPr b="1" i="0" lang="en-US" sz="2400" u="none" cap="none" strike="noStrike">
                <a:solidFill>
                  <a:srgbClr val="660066"/>
                </a:solidFill>
                <a:latin typeface="Calibri"/>
                <a:ea typeface="Calibri"/>
                <a:cs typeface="Calibri"/>
                <a:sym typeface="Calibri"/>
              </a:rPr>
              <a:t>Helps improve team productivity in any way possible</a:t>
            </a:r>
            <a:endParaRPr b="1" i="0" sz="2400" u="none" cap="none" strike="noStrike">
              <a:solidFill>
                <a:srgbClr val="660066"/>
              </a:solidFill>
              <a:latin typeface="Calibri"/>
              <a:ea typeface="Calibri"/>
              <a:cs typeface="Calibri"/>
              <a:sym typeface="Calibri"/>
            </a:endParaRPr>
          </a:p>
          <a:p>
            <a:pPr indent="-363538" lvl="1" marL="993775" marR="0" rtl="0" algn="l">
              <a:spcBef>
                <a:spcPts val="0"/>
              </a:spcBef>
              <a:spcAft>
                <a:spcPts val="0"/>
              </a:spcAft>
              <a:buClr>
                <a:schemeClr val="dk1"/>
              </a:buClr>
              <a:buSzPts val="2280"/>
              <a:buFont typeface="Noto Sans Symbols"/>
              <a:buChar char="⮚"/>
            </a:pPr>
            <a:r>
              <a:rPr b="1" i="0" lang="en-US" sz="2400" u="none" cap="none" strike="noStrike">
                <a:solidFill>
                  <a:schemeClr val="dk1"/>
                </a:solidFill>
                <a:latin typeface="Calibri"/>
                <a:ea typeface="Calibri"/>
                <a:cs typeface="Calibri"/>
                <a:sym typeface="Calibri"/>
              </a:rPr>
              <a:t>Enable close cooperation across all roles and functions</a:t>
            </a:r>
            <a:endParaRPr b="1" i="0" sz="2400" u="none" cap="none" strike="noStrike">
              <a:solidFill>
                <a:schemeClr val="dk1"/>
              </a:solidFill>
              <a:latin typeface="Calibri"/>
              <a:ea typeface="Calibri"/>
              <a:cs typeface="Calibri"/>
              <a:sym typeface="Calibri"/>
            </a:endParaRPr>
          </a:p>
          <a:p>
            <a:pPr indent="-363538" lvl="1" marL="993775" marR="0" rtl="0" algn="l">
              <a:spcBef>
                <a:spcPts val="0"/>
              </a:spcBef>
              <a:spcAft>
                <a:spcPts val="0"/>
              </a:spcAft>
              <a:buClr>
                <a:schemeClr val="dk1"/>
              </a:buClr>
              <a:buSzPts val="2280"/>
              <a:buFont typeface="Noto Sans Symbols"/>
              <a:buChar char="⮚"/>
            </a:pPr>
            <a:r>
              <a:rPr b="1" i="0" lang="en-US" sz="2400" u="none" cap="none" strike="noStrike">
                <a:solidFill>
                  <a:schemeClr val="dk1"/>
                </a:solidFill>
                <a:latin typeface="Calibri"/>
                <a:ea typeface="Calibri"/>
                <a:cs typeface="Calibri"/>
                <a:sym typeface="Calibri"/>
              </a:rPr>
              <a:t>Shield the team from external interference</a:t>
            </a:r>
            <a:endParaRPr b="1" i="0" sz="2400" u="none" cap="none" strike="noStrike">
              <a:solidFill>
                <a:schemeClr val="dk1"/>
              </a:solidFill>
              <a:latin typeface="Calibri"/>
              <a:ea typeface="Calibri"/>
              <a:cs typeface="Calibri"/>
              <a:sym typeface="Calibri"/>
            </a:endParaRPr>
          </a:p>
        </p:txBody>
      </p:sp>
      <p:sp>
        <p:nvSpPr>
          <p:cNvPr id="1133" name="Google Shape;1133;p69"/>
          <p:cNvSpPr/>
          <p:nvPr/>
        </p:nvSpPr>
        <p:spPr>
          <a:xfrm flipH="1" rot="10800000">
            <a:off x="1228249" y="761115"/>
            <a:ext cx="6095999" cy="97937"/>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134" name="Google Shape;1134;p69"/>
          <p:cNvGraphicFramePr/>
          <p:nvPr/>
        </p:nvGraphicFramePr>
        <p:xfrm>
          <a:off x="1075849" y="34461"/>
          <a:ext cx="3000000" cy="3000000"/>
        </p:xfrm>
        <a:graphic>
          <a:graphicData uri="http://schemas.openxmlformats.org/drawingml/2006/table">
            <a:tbl>
              <a:tblPr bandRow="1" firstRow="1">
                <a:noFill/>
                <a:tableStyleId>{8999DF87-E2F9-48A1-BE16-34404625E873}</a:tableStyleId>
              </a:tblPr>
              <a:tblGrid>
                <a:gridCol w="63200"/>
                <a:gridCol w="115225"/>
                <a:gridCol w="63200"/>
                <a:gridCol w="63200"/>
              </a:tblGrid>
              <a:tr h="27020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27020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27020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27020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1210008" y="316060"/>
            <a:ext cx="11091744" cy="79836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5200"/>
              <a:buFont typeface="Calibri"/>
              <a:buNone/>
            </a:pPr>
            <a:r>
              <a:rPr lang="en-US"/>
              <a:t>Rational unified process (RUP) </a:t>
            </a:r>
            <a:endParaRPr/>
          </a:p>
        </p:txBody>
      </p:sp>
      <p:pic>
        <p:nvPicPr>
          <p:cNvPr id="143" name="Google Shape;143;p7"/>
          <p:cNvPicPr preferRelativeResize="0"/>
          <p:nvPr>
            <p:ph idx="1" type="body"/>
          </p:nvPr>
        </p:nvPicPr>
        <p:blipFill rotWithShape="1">
          <a:blip r:embed="rId3">
            <a:alphaModFix/>
          </a:blip>
          <a:srcRect b="0" l="0" r="0" t="0"/>
          <a:stretch/>
        </p:blipFill>
        <p:spPr>
          <a:xfrm>
            <a:off x="1007269" y="1321594"/>
            <a:ext cx="10063162" cy="5355431"/>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8" name="Shape 1138"/>
        <p:cNvGrpSpPr/>
        <p:nvPr/>
      </p:nvGrpSpPr>
      <p:grpSpPr>
        <a:xfrm>
          <a:off x="0" y="0"/>
          <a:ext cx="0" cy="0"/>
          <a:chOff x="0" y="0"/>
          <a:chExt cx="0" cy="0"/>
        </a:xfrm>
      </p:grpSpPr>
      <p:sp>
        <p:nvSpPr>
          <p:cNvPr id="1139" name="Google Shape;1139;p70"/>
          <p:cNvSpPr txBox="1"/>
          <p:nvPr>
            <p:ph type="title"/>
          </p:nvPr>
        </p:nvSpPr>
        <p:spPr>
          <a:xfrm>
            <a:off x="4207669" y="428625"/>
            <a:ext cx="2971800" cy="621580"/>
          </a:xfrm>
          <a:prstGeom prst="rect">
            <a:avLst/>
          </a:prstGeom>
          <a:noFill/>
          <a:ln>
            <a:noFill/>
          </a:ln>
        </p:spPr>
        <p:txBody>
          <a:bodyPr anchorCtr="0" anchor="t" bIns="0" lIns="0" spcFirstLastPara="1" rIns="0" wrap="square" tIns="12050">
            <a:spAutoFit/>
          </a:bodyPr>
          <a:lstStyle/>
          <a:p>
            <a:pPr indent="0" lvl="0" marL="12700" rtl="0" algn="l">
              <a:lnSpc>
                <a:spcPct val="85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The Team</a:t>
            </a:r>
            <a:endParaRPr b="1" sz="4400">
              <a:solidFill>
                <a:srgbClr val="C00000"/>
              </a:solidFill>
              <a:latin typeface="Calibri"/>
              <a:ea typeface="Calibri"/>
              <a:cs typeface="Calibri"/>
              <a:sym typeface="Calibri"/>
            </a:endParaRPr>
          </a:p>
        </p:txBody>
      </p:sp>
      <p:sp>
        <p:nvSpPr>
          <p:cNvPr id="1140" name="Google Shape;1140;p70"/>
          <p:cNvSpPr txBox="1"/>
          <p:nvPr/>
        </p:nvSpPr>
        <p:spPr>
          <a:xfrm>
            <a:off x="1616869" y="2066778"/>
            <a:ext cx="8610600" cy="4088940"/>
          </a:xfrm>
          <a:prstGeom prst="rect">
            <a:avLst/>
          </a:prstGeom>
          <a:noFill/>
          <a:ln>
            <a:noFill/>
          </a:ln>
        </p:spPr>
        <p:txBody>
          <a:bodyPr anchorCtr="0" anchor="t" bIns="0" lIns="0" spcFirstLastPara="1" rIns="0" wrap="square" tIns="13325">
            <a:spAutoFit/>
          </a:bodyPr>
          <a:lstStyle/>
          <a:p>
            <a:pPr indent="-708025" lvl="0" marL="803275" marR="0" rtl="0" algn="l">
              <a:spcBef>
                <a:spcPts val="0"/>
              </a:spcBef>
              <a:spcAft>
                <a:spcPts val="0"/>
              </a:spcAft>
              <a:buClr>
                <a:srgbClr val="000099"/>
              </a:buClr>
              <a:buSzPts val="2280"/>
              <a:buFont typeface="Noto Sans Symbols"/>
              <a:buChar char="⮚"/>
            </a:pPr>
            <a:r>
              <a:rPr b="1" lang="en-US" sz="2400">
                <a:solidFill>
                  <a:srgbClr val="000099"/>
                </a:solidFill>
                <a:latin typeface="Calibri"/>
                <a:ea typeface="Calibri"/>
                <a:cs typeface="Calibri"/>
                <a:sym typeface="Calibri"/>
              </a:rPr>
              <a:t>Typically 5-9 people</a:t>
            </a:r>
            <a:endParaRPr b="1" sz="2400">
              <a:solidFill>
                <a:srgbClr val="000099"/>
              </a:solidFill>
              <a:latin typeface="Calibri"/>
              <a:ea typeface="Calibri"/>
              <a:cs typeface="Calibri"/>
              <a:sym typeface="Calibri"/>
            </a:endParaRPr>
          </a:p>
          <a:p>
            <a:pPr indent="-563245" lvl="0" marL="803275" marR="0" rtl="0" algn="l">
              <a:spcBef>
                <a:spcPts val="105"/>
              </a:spcBef>
              <a:spcAft>
                <a:spcPts val="0"/>
              </a:spcAft>
              <a:buClr>
                <a:schemeClr val="dk1"/>
              </a:buClr>
              <a:buSzPts val="2280"/>
              <a:buFont typeface="Noto Sans Symbols"/>
              <a:buNone/>
            </a:pPr>
            <a:r>
              <a:t/>
            </a:r>
            <a:endParaRPr b="1" sz="2400">
              <a:solidFill>
                <a:srgbClr val="000099"/>
              </a:solidFill>
              <a:latin typeface="Calibri"/>
              <a:ea typeface="Calibri"/>
              <a:cs typeface="Calibri"/>
              <a:sym typeface="Calibri"/>
            </a:endParaRPr>
          </a:p>
          <a:p>
            <a:pPr indent="-708025" lvl="0" marL="803275" marR="0" rtl="0" algn="l">
              <a:spcBef>
                <a:spcPts val="0"/>
              </a:spcBef>
              <a:spcAft>
                <a:spcPts val="0"/>
              </a:spcAft>
              <a:buClr>
                <a:srgbClr val="000099"/>
              </a:buClr>
              <a:buSzPts val="2280"/>
              <a:buFont typeface="Noto Sans Symbols"/>
              <a:buChar char="⮚"/>
            </a:pPr>
            <a:r>
              <a:rPr b="1" lang="en-US" sz="2400">
                <a:solidFill>
                  <a:srgbClr val="000099"/>
                </a:solidFill>
                <a:latin typeface="Calibri"/>
                <a:ea typeface="Calibri"/>
                <a:cs typeface="Calibri"/>
                <a:sym typeface="Calibri"/>
              </a:rPr>
              <a:t>Cross-functional</a:t>
            </a:r>
            <a:endParaRPr b="1" sz="2400">
              <a:solidFill>
                <a:srgbClr val="000099"/>
              </a:solidFill>
              <a:latin typeface="Calibri"/>
              <a:ea typeface="Calibri"/>
              <a:cs typeface="Calibri"/>
              <a:sym typeface="Calibri"/>
            </a:endParaRPr>
          </a:p>
          <a:p>
            <a:pPr indent="-563245" lvl="0" marL="803275" marR="0" rtl="0" algn="l">
              <a:spcBef>
                <a:spcPts val="0"/>
              </a:spcBef>
              <a:spcAft>
                <a:spcPts val="0"/>
              </a:spcAft>
              <a:buClr>
                <a:schemeClr val="dk1"/>
              </a:buClr>
              <a:buSzPts val="2280"/>
              <a:buFont typeface="Noto Sans Symbols"/>
              <a:buNone/>
            </a:pPr>
            <a:r>
              <a:t/>
            </a:r>
            <a:endParaRPr b="1" sz="2400">
              <a:solidFill>
                <a:schemeClr val="dk1"/>
              </a:solidFill>
              <a:latin typeface="Calibri"/>
              <a:ea typeface="Calibri"/>
              <a:cs typeface="Calibri"/>
              <a:sym typeface="Calibri"/>
            </a:endParaRPr>
          </a:p>
          <a:p>
            <a:pPr indent="-708025" lvl="0" marL="803275" marR="0" rtl="0" algn="l">
              <a:spcBef>
                <a:spcPts val="0"/>
              </a:spcBef>
              <a:spcAft>
                <a:spcPts val="0"/>
              </a:spcAft>
              <a:buClr>
                <a:srgbClr val="A50021"/>
              </a:buClr>
              <a:buSzPts val="2280"/>
              <a:buFont typeface="Noto Sans Symbols"/>
              <a:buChar char="⮚"/>
            </a:pPr>
            <a:r>
              <a:rPr b="1" lang="en-US" sz="2400">
                <a:solidFill>
                  <a:srgbClr val="A50021"/>
                </a:solidFill>
                <a:latin typeface="Calibri"/>
                <a:ea typeface="Calibri"/>
                <a:cs typeface="Calibri"/>
                <a:sym typeface="Calibri"/>
              </a:rPr>
              <a:t>Programmer, tester, designers, etc.</a:t>
            </a:r>
            <a:endParaRPr b="1" sz="2400">
              <a:solidFill>
                <a:srgbClr val="A50021"/>
              </a:solidFill>
              <a:latin typeface="Calibri"/>
              <a:ea typeface="Calibri"/>
              <a:cs typeface="Calibri"/>
              <a:sym typeface="Calibri"/>
            </a:endParaRPr>
          </a:p>
          <a:p>
            <a:pPr indent="-563245" lvl="0" marL="803275" marR="0" rtl="0" algn="l">
              <a:spcBef>
                <a:spcPts val="0"/>
              </a:spcBef>
              <a:spcAft>
                <a:spcPts val="0"/>
              </a:spcAft>
              <a:buClr>
                <a:schemeClr val="dk1"/>
              </a:buClr>
              <a:buSzPts val="2280"/>
              <a:buFont typeface="Noto Sans Symbols"/>
              <a:buNone/>
            </a:pPr>
            <a:r>
              <a:t/>
            </a:r>
            <a:endParaRPr b="1" sz="2400">
              <a:solidFill>
                <a:srgbClr val="A50021"/>
              </a:solidFill>
              <a:latin typeface="Calibri"/>
              <a:ea typeface="Calibri"/>
              <a:cs typeface="Calibri"/>
              <a:sym typeface="Calibri"/>
            </a:endParaRPr>
          </a:p>
          <a:p>
            <a:pPr indent="-708025" lvl="0" marL="803275" marR="0" rtl="0" algn="l">
              <a:spcBef>
                <a:spcPts val="0"/>
              </a:spcBef>
              <a:spcAft>
                <a:spcPts val="0"/>
              </a:spcAft>
              <a:buClr>
                <a:srgbClr val="A50021"/>
              </a:buClr>
              <a:buSzPts val="2280"/>
              <a:buFont typeface="Noto Sans Symbols"/>
              <a:buChar char="⮚"/>
            </a:pPr>
            <a:r>
              <a:rPr b="1" lang="en-US" sz="2400">
                <a:solidFill>
                  <a:srgbClr val="A50021"/>
                </a:solidFill>
                <a:latin typeface="Calibri"/>
                <a:ea typeface="Calibri"/>
                <a:cs typeface="Calibri"/>
                <a:sym typeface="Calibri"/>
              </a:rPr>
              <a:t>Members should be full-time</a:t>
            </a:r>
            <a:endParaRPr b="1" sz="2400">
              <a:solidFill>
                <a:srgbClr val="A50021"/>
              </a:solidFill>
              <a:latin typeface="Calibri"/>
              <a:ea typeface="Calibri"/>
              <a:cs typeface="Calibri"/>
              <a:sym typeface="Calibri"/>
            </a:endParaRPr>
          </a:p>
          <a:p>
            <a:pPr indent="-563245" lvl="0" marL="803275" marR="0" rtl="0" algn="l">
              <a:spcBef>
                <a:spcPts val="0"/>
              </a:spcBef>
              <a:spcAft>
                <a:spcPts val="0"/>
              </a:spcAft>
              <a:buClr>
                <a:schemeClr val="dk1"/>
              </a:buClr>
              <a:buSzPts val="2280"/>
              <a:buFont typeface="Noto Sans Symbols"/>
              <a:buNone/>
            </a:pPr>
            <a:r>
              <a:t/>
            </a:r>
            <a:endParaRPr b="1" sz="2400">
              <a:solidFill>
                <a:schemeClr val="dk1"/>
              </a:solidFill>
              <a:latin typeface="Calibri"/>
              <a:ea typeface="Calibri"/>
              <a:cs typeface="Calibri"/>
              <a:sym typeface="Calibri"/>
            </a:endParaRPr>
          </a:p>
          <a:p>
            <a:pPr indent="-708025" lvl="0" marL="803275" marR="0" rtl="0" algn="l">
              <a:spcBef>
                <a:spcPts val="0"/>
              </a:spcBef>
              <a:spcAft>
                <a:spcPts val="0"/>
              </a:spcAft>
              <a:buClr>
                <a:srgbClr val="660066"/>
              </a:buClr>
              <a:buSzPts val="2280"/>
              <a:buFont typeface="Noto Sans Symbols"/>
              <a:buChar char="⮚"/>
            </a:pPr>
            <a:r>
              <a:rPr b="1" lang="en-US" sz="2400">
                <a:solidFill>
                  <a:srgbClr val="660066"/>
                </a:solidFill>
                <a:latin typeface="Calibri"/>
                <a:ea typeface="Calibri"/>
                <a:cs typeface="Calibri"/>
                <a:sym typeface="Calibri"/>
              </a:rPr>
              <a:t>Teams are self-organizing</a:t>
            </a:r>
            <a:endParaRPr b="1" sz="2400">
              <a:solidFill>
                <a:srgbClr val="660066"/>
              </a:solidFill>
              <a:latin typeface="Calibri"/>
              <a:ea typeface="Calibri"/>
              <a:cs typeface="Calibri"/>
              <a:sym typeface="Calibri"/>
            </a:endParaRPr>
          </a:p>
          <a:p>
            <a:pPr indent="-563245" lvl="0" marL="803275" marR="0" rtl="0" algn="l">
              <a:spcBef>
                <a:spcPts val="0"/>
              </a:spcBef>
              <a:spcAft>
                <a:spcPts val="0"/>
              </a:spcAft>
              <a:buClr>
                <a:schemeClr val="dk1"/>
              </a:buClr>
              <a:buSzPts val="2280"/>
              <a:buFont typeface="Noto Sans Symbols"/>
              <a:buNone/>
            </a:pPr>
            <a:r>
              <a:t/>
            </a:r>
            <a:endParaRPr b="1" sz="2400">
              <a:solidFill>
                <a:srgbClr val="660066"/>
              </a:solidFill>
              <a:latin typeface="Calibri"/>
              <a:ea typeface="Calibri"/>
              <a:cs typeface="Calibri"/>
              <a:sym typeface="Calibri"/>
            </a:endParaRPr>
          </a:p>
          <a:p>
            <a:pPr indent="-708025" lvl="0" marL="803275" marR="0" rtl="0" algn="l">
              <a:spcBef>
                <a:spcPts val="0"/>
              </a:spcBef>
              <a:spcAft>
                <a:spcPts val="0"/>
              </a:spcAft>
              <a:buClr>
                <a:srgbClr val="660066"/>
              </a:buClr>
              <a:buSzPts val="2280"/>
              <a:buFont typeface="Noto Sans Symbols"/>
              <a:buChar char="⮚"/>
            </a:pPr>
            <a:r>
              <a:rPr b="1" lang="en-US" sz="2400">
                <a:solidFill>
                  <a:srgbClr val="660066"/>
                </a:solidFill>
                <a:latin typeface="Calibri"/>
                <a:ea typeface="Calibri"/>
                <a:cs typeface="Calibri"/>
                <a:sym typeface="Calibri"/>
              </a:rPr>
              <a:t>Membership should change only between sprints</a:t>
            </a:r>
            <a:endParaRPr b="1" sz="2400">
              <a:solidFill>
                <a:srgbClr val="660066"/>
              </a:solidFill>
              <a:latin typeface="Calibri"/>
              <a:ea typeface="Calibri"/>
              <a:cs typeface="Calibri"/>
              <a:sym typeface="Calibri"/>
            </a:endParaRPr>
          </a:p>
        </p:txBody>
      </p:sp>
      <p:sp>
        <p:nvSpPr>
          <p:cNvPr id="1141" name="Google Shape;1141;p70"/>
          <p:cNvSpPr/>
          <p:nvPr/>
        </p:nvSpPr>
        <p:spPr>
          <a:xfrm flipH="1" rot="10800000">
            <a:off x="2810697" y="1087632"/>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142" name="Google Shape;1142;p70"/>
          <p:cNvGraphicFramePr/>
          <p:nvPr/>
        </p:nvGraphicFramePr>
        <p:xfrm>
          <a:off x="2353497" y="71059"/>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6" name="Shape 1146"/>
        <p:cNvGrpSpPr/>
        <p:nvPr/>
      </p:nvGrpSpPr>
      <p:grpSpPr>
        <a:xfrm>
          <a:off x="0" y="0"/>
          <a:ext cx="0" cy="0"/>
          <a:chOff x="0" y="0"/>
          <a:chExt cx="0" cy="0"/>
        </a:xfrm>
      </p:grpSpPr>
      <p:sp>
        <p:nvSpPr>
          <p:cNvPr id="1147" name="Google Shape;1147;p71"/>
          <p:cNvSpPr txBox="1"/>
          <p:nvPr>
            <p:ph type="title"/>
          </p:nvPr>
        </p:nvSpPr>
        <p:spPr>
          <a:xfrm>
            <a:off x="4434999" y="428625"/>
            <a:ext cx="4178300" cy="788035"/>
          </a:xfrm>
          <a:prstGeom prst="rect">
            <a:avLst/>
          </a:prstGeom>
          <a:noFill/>
          <a:ln>
            <a:noFill/>
          </a:ln>
        </p:spPr>
        <p:txBody>
          <a:bodyPr anchorCtr="0" anchor="t" bIns="0" lIns="0" spcFirstLastPara="1" rIns="0" wrap="square" tIns="13325">
            <a:spAutoFit/>
          </a:bodyPr>
          <a:lstStyle/>
          <a:p>
            <a:pPr indent="0" lvl="0" marL="12700" rtl="0" algn="l">
              <a:lnSpc>
                <a:spcPct val="85000"/>
              </a:lnSpc>
              <a:spcBef>
                <a:spcPts val="0"/>
              </a:spcBef>
              <a:spcAft>
                <a:spcPts val="0"/>
              </a:spcAft>
              <a:buClr>
                <a:srgbClr val="04617B"/>
              </a:buClr>
              <a:buSzPts val="5000"/>
              <a:buFont typeface="Calibri"/>
              <a:buNone/>
            </a:pPr>
            <a:r>
              <a:rPr lang="en-US" sz="5000">
                <a:solidFill>
                  <a:srgbClr val="04617B"/>
                </a:solidFill>
                <a:latin typeface="Calibri"/>
                <a:ea typeface="Calibri"/>
                <a:cs typeface="Calibri"/>
                <a:sym typeface="Calibri"/>
              </a:rPr>
              <a:t>Product Backlog</a:t>
            </a:r>
            <a:endParaRPr sz="5000">
              <a:latin typeface="Calibri"/>
              <a:ea typeface="Calibri"/>
              <a:cs typeface="Calibri"/>
              <a:sym typeface="Calibri"/>
            </a:endParaRPr>
          </a:p>
        </p:txBody>
      </p:sp>
      <p:sp>
        <p:nvSpPr>
          <p:cNvPr id="1148" name="Google Shape;1148;p71"/>
          <p:cNvSpPr txBox="1"/>
          <p:nvPr/>
        </p:nvSpPr>
        <p:spPr>
          <a:xfrm>
            <a:off x="1464469" y="2233233"/>
            <a:ext cx="11582400" cy="3119444"/>
          </a:xfrm>
          <a:prstGeom prst="rect">
            <a:avLst/>
          </a:prstGeom>
          <a:noFill/>
          <a:ln>
            <a:noFill/>
          </a:ln>
        </p:spPr>
        <p:txBody>
          <a:bodyPr anchorCtr="0" anchor="t" bIns="0" lIns="0" spcFirstLastPara="1" rIns="0" wrap="square" tIns="13325">
            <a:spAutoFit/>
          </a:bodyPr>
          <a:lstStyle/>
          <a:p>
            <a:pPr indent="0" lvl="0" marL="286385" marR="87630" rtl="0" algn="l">
              <a:spcBef>
                <a:spcPts val="0"/>
              </a:spcBef>
              <a:spcAft>
                <a:spcPts val="0"/>
              </a:spcAft>
              <a:buNone/>
            </a:pPr>
            <a:r>
              <a:rPr b="1" lang="en-US" sz="2400">
                <a:solidFill>
                  <a:srgbClr val="003300"/>
                </a:solidFill>
                <a:latin typeface="Calibri"/>
                <a:ea typeface="Calibri"/>
                <a:cs typeface="Calibri"/>
                <a:sym typeface="Calibri"/>
              </a:rPr>
              <a:t>It is the list of all the features(user stories) that we  wish to include in our product. It consists of</a:t>
            </a:r>
            <a:endParaRPr b="1" sz="2400">
              <a:solidFill>
                <a:srgbClr val="003300"/>
              </a:solidFill>
              <a:latin typeface="Calibri"/>
              <a:ea typeface="Calibri"/>
              <a:cs typeface="Calibri"/>
              <a:sym typeface="Calibri"/>
            </a:endParaRPr>
          </a:p>
          <a:p>
            <a:pPr indent="0" lvl="0" marL="286385" marR="87630" rtl="0" algn="l">
              <a:spcBef>
                <a:spcPts val="105"/>
              </a:spcBef>
              <a:spcAft>
                <a:spcPts val="0"/>
              </a:spcAft>
              <a:buNone/>
            </a:pPr>
            <a:r>
              <a:t/>
            </a:r>
            <a:endParaRPr b="1" sz="800">
              <a:solidFill>
                <a:schemeClr val="dk1"/>
              </a:solidFill>
              <a:latin typeface="Calibri"/>
              <a:ea typeface="Calibri"/>
              <a:cs typeface="Calibri"/>
              <a:sym typeface="Calibri"/>
            </a:endParaRPr>
          </a:p>
          <a:p>
            <a:pPr indent="-723900" lvl="0" marL="1260475" marR="0" rtl="0" algn="l">
              <a:spcBef>
                <a:spcPts val="625"/>
              </a:spcBef>
              <a:spcAft>
                <a:spcPts val="0"/>
              </a:spcAft>
              <a:buClr>
                <a:srgbClr val="0BD0D9"/>
              </a:buClr>
              <a:buSzPts val="2262"/>
              <a:buFont typeface="Noto Sans Symbols"/>
              <a:buChar char="⮚"/>
            </a:pPr>
            <a:r>
              <a:rPr b="1" lang="en-US" sz="2400">
                <a:solidFill>
                  <a:srgbClr val="003399"/>
                </a:solidFill>
                <a:latin typeface="Calibri"/>
                <a:ea typeface="Calibri"/>
                <a:cs typeface="Calibri"/>
                <a:sym typeface="Calibri"/>
              </a:rPr>
              <a:t>Features</a:t>
            </a:r>
            <a:endParaRPr b="1" sz="2400">
              <a:solidFill>
                <a:srgbClr val="003399"/>
              </a:solidFill>
              <a:latin typeface="Calibri"/>
              <a:ea typeface="Calibri"/>
              <a:cs typeface="Calibri"/>
              <a:sym typeface="Calibri"/>
            </a:endParaRPr>
          </a:p>
          <a:p>
            <a:pPr indent="-723900" lvl="0" marL="1260475" marR="0" rtl="0" algn="l">
              <a:spcBef>
                <a:spcPts val="625"/>
              </a:spcBef>
              <a:spcAft>
                <a:spcPts val="0"/>
              </a:spcAft>
              <a:buClr>
                <a:srgbClr val="0BD0D9"/>
              </a:buClr>
              <a:buSzPts val="2262"/>
              <a:buFont typeface="Noto Sans Symbols"/>
              <a:buChar char="⮚"/>
            </a:pPr>
            <a:r>
              <a:rPr b="1" lang="en-US" sz="2400">
                <a:solidFill>
                  <a:srgbClr val="003399"/>
                </a:solidFill>
                <a:latin typeface="Calibri"/>
                <a:ea typeface="Calibri"/>
                <a:cs typeface="Calibri"/>
                <a:sym typeface="Calibri"/>
              </a:rPr>
              <a:t>Bug fix</a:t>
            </a:r>
            <a:endParaRPr b="1" sz="2400">
              <a:solidFill>
                <a:srgbClr val="003399"/>
              </a:solidFill>
              <a:latin typeface="Calibri"/>
              <a:ea typeface="Calibri"/>
              <a:cs typeface="Calibri"/>
              <a:sym typeface="Calibri"/>
            </a:endParaRPr>
          </a:p>
          <a:p>
            <a:pPr indent="-723900" lvl="0" marL="1260475" marR="0" rtl="0" algn="l">
              <a:spcBef>
                <a:spcPts val="625"/>
              </a:spcBef>
              <a:spcAft>
                <a:spcPts val="0"/>
              </a:spcAft>
              <a:buClr>
                <a:srgbClr val="0BD0D9"/>
              </a:buClr>
              <a:buSzPts val="2262"/>
              <a:buFont typeface="Noto Sans Symbols"/>
              <a:buChar char="⮚"/>
            </a:pPr>
            <a:r>
              <a:rPr b="1" lang="en-US" sz="2400">
                <a:solidFill>
                  <a:srgbClr val="003399"/>
                </a:solidFill>
                <a:latin typeface="Calibri"/>
                <a:ea typeface="Calibri"/>
                <a:cs typeface="Calibri"/>
                <a:sym typeface="Calibri"/>
              </a:rPr>
              <a:t>Non functional requirements and many more</a:t>
            </a:r>
            <a:endParaRPr b="1" sz="2400">
              <a:solidFill>
                <a:srgbClr val="003399"/>
              </a:solidFill>
              <a:latin typeface="Calibri"/>
              <a:ea typeface="Calibri"/>
              <a:cs typeface="Calibri"/>
              <a:sym typeface="Calibri"/>
            </a:endParaRPr>
          </a:p>
          <a:p>
            <a:pPr indent="-580293" lvl="0" marL="1260475" marR="0" rtl="0" algn="l">
              <a:spcBef>
                <a:spcPts val="625"/>
              </a:spcBef>
              <a:spcAft>
                <a:spcPts val="0"/>
              </a:spcAft>
              <a:buClr>
                <a:srgbClr val="0BD0D9"/>
              </a:buClr>
              <a:buSzPts val="2262"/>
              <a:buFont typeface="Noto Sans Symbols"/>
              <a:buNone/>
            </a:pPr>
            <a:r>
              <a:t/>
            </a:r>
            <a:endParaRPr b="1" sz="2400">
              <a:solidFill>
                <a:schemeClr val="dk1"/>
              </a:solidFill>
              <a:latin typeface="Calibri"/>
              <a:ea typeface="Calibri"/>
              <a:cs typeface="Calibri"/>
              <a:sym typeface="Calibri"/>
            </a:endParaRPr>
          </a:p>
          <a:p>
            <a:pPr indent="0" lvl="0" marL="286385" marR="5080" rtl="0" algn="l">
              <a:spcBef>
                <a:spcPts val="625"/>
              </a:spcBef>
              <a:spcAft>
                <a:spcPts val="0"/>
              </a:spcAft>
              <a:buNone/>
            </a:pPr>
            <a:r>
              <a:rPr b="1" lang="en-US" sz="2400">
                <a:solidFill>
                  <a:srgbClr val="A50021"/>
                </a:solidFill>
                <a:latin typeface="Calibri"/>
                <a:ea typeface="Calibri"/>
                <a:cs typeface="Calibri"/>
                <a:sym typeface="Calibri"/>
              </a:rPr>
              <a:t>It is the role of product owner to prioritize product  backlog</a:t>
            </a:r>
            <a:endParaRPr b="1" sz="2400">
              <a:solidFill>
                <a:srgbClr val="A50021"/>
              </a:solidFill>
              <a:latin typeface="Calibri"/>
              <a:ea typeface="Calibri"/>
              <a:cs typeface="Calibri"/>
              <a:sym typeface="Calibri"/>
            </a:endParaRPr>
          </a:p>
        </p:txBody>
      </p:sp>
      <p:sp>
        <p:nvSpPr>
          <p:cNvPr id="1149" name="Google Shape;1149;p71"/>
          <p:cNvSpPr/>
          <p:nvPr/>
        </p:nvSpPr>
        <p:spPr>
          <a:xfrm flipH="1" rot="10800000">
            <a:off x="2049600" y="1282373"/>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150" name="Google Shape;1150;p71"/>
          <p:cNvGraphicFramePr/>
          <p:nvPr/>
        </p:nvGraphicFramePr>
        <p:xfrm>
          <a:off x="1592400" y="265800"/>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54" name="Shape 1154"/>
        <p:cNvGrpSpPr/>
        <p:nvPr/>
      </p:nvGrpSpPr>
      <p:grpSpPr>
        <a:xfrm>
          <a:off x="0" y="0"/>
          <a:ext cx="0" cy="0"/>
          <a:chOff x="0" y="0"/>
          <a:chExt cx="0" cy="0"/>
        </a:xfrm>
      </p:grpSpPr>
      <p:sp>
        <p:nvSpPr>
          <p:cNvPr id="1155" name="Google Shape;1155;p72"/>
          <p:cNvSpPr txBox="1"/>
          <p:nvPr>
            <p:ph type="title"/>
          </p:nvPr>
        </p:nvSpPr>
        <p:spPr>
          <a:xfrm>
            <a:off x="3598069" y="111729"/>
            <a:ext cx="3925570" cy="678263"/>
          </a:xfrm>
          <a:prstGeom prst="rect">
            <a:avLst/>
          </a:prstGeom>
          <a:noFill/>
          <a:ln>
            <a:noFill/>
          </a:ln>
        </p:spPr>
        <p:txBody>
          <a:bodyPr anchorCtr="0" anchor="t" bIns="0" lIns="0" spcFirstLastPara="1" rIns="0" wrap="square" tIns="13325">
            <a:spAutoFit/>
          </a:bodyPr>
          <a:lstStyle/>
          <a:p>
            <a:pPr indent="0" lvl="0" marL="12700" rtl="0" algn="l">
              <a:lnSpc>
                <a:spcPct val="85000"/>
              </a:lnSpc>
              <a:spcBef>
                <a:spcPts val="0"/>
              </a:spcBef>
              <a:spcAft>
                <a:spcPts val="0"/>
              </a:spcAft>
              <a:buClr>
                <a:srgbClr val="C00000"/>
              </a:buClr>
              <a:buSzPts val="4800"/>
              <a:buFont typeface="Calibri"/>
              <a:buNone/>
            </a:pPr>
            <a:r>
              <a:rPr b="1" lang="en-US" sz="4800">
                <a:solidFill>
                  <a:srgbClr val="C00000"/>
                </a:solidFill>
                <a:latin typeface="Calibri"/>
                <a:ea typeface="Calibri"/>
                <a:cs typeface="Calibri"/>
                <a:sym typeface="Calibri"/>
              </a:rPr>
              <a:t>Sprint Planning</a:t>
            </a:r>
            <a:endParaRPr b="1" sz="4800">
              <a:solidFill>
                <a:srgbClr val="C00000"/>
              </a:solidFill>
              <a:latin typeface="Calibri"/>
              <a:ea typeface="Calibri"/>
              <a:cs typeface="Calibri"/>
              <a:sym typeface="Calibri"/>
            </a:endParaRPr>
          </a:p>
        </p:txBody>
      </p:sp>
      <p:sp>
        <p:nvSpPr>
          <p:cNvPr id="1156" name="Google Shape;1156;p72"/>
          <p:cNvSpPr txBox="1"/>
          <p:nvPr/>
        </p:nvSpPr>
        <p:spPr>
          <a:xfrm>
            <a:off x="1235869" y="2131059"/>
            <a:ext cx="11353799" cy="2934778"/>
          </a:xfrm>
          <a:prstGeom prst="rect">
            <a:avLst/>
          </a:prstGeom>
          <a:noFill/>
          <a:ln>
            <a:noFill/>
          </a:ln>
        </p:spPr>
        <p:txBody>
          <a:bodyPr anchorCtr="0" anchor="t" bIns="0" lIns="0" spcFirstLastPara="1" rIns="0" wrap="square" tIns="13325">
            <a:spAutoFit/>
          </a:bodyPr>
          <a:lstStyle/>
          <a:p>
            <a:pPr indent="0" lvl="0" marL="12700" marR="208279" rtl="0" algn="l">
              <a:spcBef>
                <a:spcPts val="0"/>
              </a:spcBef>
              <a:spcAft>
                <a:spcPts val="0"/>
              </a:spcAft>
              <a:buNone/>
            </a:pPr>
            <a:r>
              <a:rPr b="1" lang="en-US" sz="2600">
                <a:solidFill>
                  <a:srgbClr val="003399"/>
                </a:solidFill>
                <a:latin typeface="Calibri"/>
                <a:ea typeface="Calibri"/>
                <a:cs typeface="Calibri"/>
                <a:sym typeface="Calibri"/>
              </a:rPr>
              <a:t>At the beginning of a sprint, the scrum team holds a  sprint planning event  to:</a:t>
            </a:r>
            <a:endParaRPr b="1" sz="2600">
              <a:solidFill>
                <a:srgbClr val="003399"/>
              </a:solidFill>
              <a:latin typeface="Calibri"/>
              <a:ea typeface="Calibri"/>
              <a:cs typeface="Calibri"/>
              <a:sym typeface="Calibri"/>
            </a:endParaRPr>
          </a:p>
          <a:p>
            <a:pPr indent="0" lvl="0" marL="12700" marR="208279" rtl="0" algn="l">
              <a:spcBef>
                <a:spcPts val="105"/>
              </a:spcBef>
              <a:spcAft>
                <a:spcPts val="0"/>
              </a:spcAft>
              <a:buNone/>
            </a:pPr>
            <a:r>
              <a:t/>
            </a:r>
            <a:endParaRPr b="1" sz="2600">
              <a:solidFill>
                <a:schemeClr val="dk1"/>
              </a:solidFill>
              <a:latin typeface="Calibri"/>
              <a:ea typeface="Calibri"/>
              <a:cs typeface="Calibri"/>
              <a:sym typeface="Calibri"/>
            </a:endParaRPr>
          </a:p>
          <a:p>
            <a:pPr indent="-630238" lvl="0" marL="803275" marR="124460" rtl="0" algn="l">
              <a:spcBef>
                <a:spcPts val="580"/>
              </a:spcBef>
              <a:spcAft>
                <a:spcPts val="0"/>
              </a:spcAft>
              <a:buClr>
                <a:srgbClr val="0F6FC6"/>
              </a:buClr>
              <a:buSzPts val="2050"/>
              <a:buFont typeface="Noto Sans Symbols"/>
              <a:buChar char="⮚"/>
            </a:pPr>
            <a:r>
              <a:rPr b="1" lang="en-US" sz="2400">
                <a:solidFill>
                  <a:srgbClr val="003300"/>
                </a:solidFill>
                <a:latin typeface="Calibri"/>
                <a:ea typeface="Calibri"/>
                <a:cs typeface="Calibri"/>
                <a:sym typeface="Calibri"/>
              </a:rPr>
              <a:t>Communicate the scope of work that is intended to be  done during that sprint</a:t>
            </a:r>
            <a:endParaRPr b="1" sz="2400">
              <a:solidFill>
                <a:srgbClr val="003300"/>
              </a:solidFill>
              <a:latin typeface="Calibri"/>
              <a:ea typeface="Calibri"/>
              <a:cs typeface="Calibri"/>
              <a:sym typeface="Calibri"/>
            </a:endParaRPr>
          </a:p>
          <a:p>
            <a:pPr indent="-586846" lvl="0" marL="803275" marR="124460" rtl="0" algn="l">
              <a:spcBef>
                <a:spcPts val="580"/>
              </a:spcBef>
              <a:spcAft>
                <a:spcPts val="0"/>
              </a:spcAft>
              <a:buClr>
                <a:srgbClr val="0F6FC6"/>
              </a:buClr>
              <a:buSzPts val="683"/>
              <a:buFont typeface="Noto Sans Symbols"/>
              <a:buNone/>
            </a:pPr>
            <a:r>
              <a:t/>
            </a:r>
            <a:endParaRPr b="1" sz="800">
              <a:solidFill>
                <a:srgbClr val="003300"/>
              </a:solidFill>
              <a:latin typeface="Calibri"/>
              <a:ea typeface="Calibri"/>
              <a:cs typeface="Calibri"/>
              <a:sym typeface="Calibri"/>
            </a:endParaRPr>
          </a:p>
          <a:p>
            <a:pPr indent="-630238" lvl="0" marL="803275" marR="109854" rtl="0" algn="l">
              <a:spcBef>
                <a:spcPts val="580"/>
              </a:spcBef>
              <a:spcAft>
                <a:spcPts val="0"/>
              </a:spcAft>
              <a:buClr>
                <a:srgbClr val="0F6FC6"/>
              </a:buClr>
              <a:buSzPts val="2050"/>
              <a:buFont typeface="Noto Sans Symbols"/>
              <a:buChar char="⮚"/>
            </a:pPr>
            <a:r>
              <a:rPr b="1" lang="en-US" sz="2400">
                <a:solidFill>
                  <a:srgbClr val="000066"/>
                </a:solidFill>
                <a:latin typeface="Calibri"/>
                <a:ea typeface="Calibri"/>
                <a:cs typeface="Calibri"/>
                <a:sym typeface="Calibri"/>
              </a:rPr>
              <a:t>Select product backlog items that can be completed in  one sprint</a:t>
            </a:r>
            <a:endParaRPr b="1" sz="2400">
              <a:solidFill>
                <a:srgbClr val="000066"/>
              </a:solidFill>
              <a:latin typeface="Calibri"/>
              <a:ea typeface="Calibri"/>
              <a:cs typeface="Calibri"/>
              <a:sym typeface="Calibri"/>
            </a:endParaRPr>
          </a:p>
          <a:p>
            <a:pPr indent="-586846" lvl="0" marL="803275" marR="109854" rtl="0" algn="l">
              <a:spcBef>
                <a:spcPts val="580"/>
              </a:spcBef>
              <a:spcAft>
                <a:spcPts val="0"/>
              </a:spcAft>
              <a:buClr>
                <a:srgbClr val="0F6FC6"/>
              </a:buClr>
              <a:buSzPts val="683"/>
              <a:buFont typeface="Noto Sans Symbols"/>
              <a:buNone/>
            </a:pPr>
            <a:r>
              <a:t/>
            </a:r>
            <a:endParaRPr b="1" sz="800">
              <a:solidFill>
                <a:srgbClr val="000066"/>
              </a:solidFill>
              <a:latin typeface="Calibri"/>
              <a:ea typeface="Calibri"/>
              <a:cs typeface="Calibri"/>
              <a:sym typeface="Calibri"/>
            </a:endParaRPr>
          </a:p>
          <a:p>
            <a:pPr indent="-630238" lvl="0" marL="803275" marR="5080" rtl="0" algn="l">
              <a:spcBef>
                <a:spcPts val="575"/>
              </a:spcBef>
              <a:spcAft>
                <a:spcPts val="0"/>
              </a:spcAft>
              <a:buClr>
                <a:srgbClr val="0F6FC6"/>
              </a:buClr>
              <a:buSzPts val="2050"/>
              <a:buFont typeface="Noto Sans Symbols"/>
              <a:buChar char="⮚"/>
            </a:pPr>
            <a:r>
              <a:rPr b="1" lang="en-US" sz="2400">
                <a:solidFill>
                  <a:srgbClr val="660066"/>
                </a:solidFill>
                <a:latin typeface="Calibri"/>
                <a:ea typeface="Calibri"/>
                <a:cs typeface="Calibri"/>
                <a:sym typeface="Calibri"/>
              </a:rPr>
              <a:t>Prepare a sprint backlog that includes the work needed  to complete the selected product backlog items</a:t>
            </a:r>
            <a:endParaRPr b="1" sz="2400">
              <a:solidFill>
                <a:srgbClr val="660066"/>
              </a:solidFill>
              <a:latin typeface="Calibri"/>
              <a:ea typeface="Calibri"/>
              <a:cs typeface="Calibri"/>
              <a:sym typeface="Calibri"/>
            </a:endParaRPr>
          </a:p>
        </p:txBody>
      </p:sp>
      <p:sp>
        <p:nvSpPr>
          <p:cNvPr id="1157" name="Google Shape;1157;p72"/>
          <p:cNvSpPr/>
          <p:nvPr/>
        </p:nvSpPr>
        <p:spPr>
          <a:xfrm flipH="1" rot="10800000">
            <a:off x="2455069" y="1014033"/>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158" name="Google Shape;1158;p72"/>
          <p:cNvGraphicFramePr/>
          <p:nvPr/>
        </p:nvGraphicFramePr>
        <p:xfrm>
          <a:off x="1997869" y="-2540"/>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62" name="Shape 1162"/>
        <p:cNvGrpSpPr/>
        <p:nvPr/>
      </p:nvGrpSpPr>
      <p:grpSpPr>
        <a:xfrm>
          <a:off x="0" y="0"/>
          <a:ext cx="0" cy="0"/>
          <a:chOff x="0" y="0"/>
          <a:chExt cx="0" cy="0"/>
        </a:xfrm>
      </p:grpSpPr>
      <p:sp>
        <p:nvSpPr>
          <p:cNvPr id="1163" name="Google Shape;1163;p73"/>
          <p:cNvSpPr txBox="1"/>
          <p:nvPr>
            <p:ph type="title"/>
          </p:nvPr>
        </p:nvSpPr>
        <p:spPr>
          <a:xfrm>
            <a:off x="3140869" y="255533"/>
            <a:ext cx="4515485" cy="678263"/>
          </a:xfrm>
          <a:prstGeom prst="rect">
            <a:avLst/>
          </a:prstGeom>
          <a:noFill/>
          <a:ln>
            <a:noFill/>
          </a:ln>
        </p:spPr>
        <p:txBody>
          <a:bodyPr anchorCtr="0" anchor="t" bIns="0" lIns="0" spcFirstLastPara="1" rIns="0" wrap="square" tIns="13325">
            <a:spAutoFit/>
          </a:bodyPr>
          <a:lstStyle/>
          <a:p>
            <a:pPr indent="0" lvl="0" marL="12700" rtl="0" algn="l">
              <a:lnSpc>
                <a:spcPct val="85000"/>
              </a:lnSpc>
              <a:spcBef>
                <a:spcPts val="0"/>
              </a:spcBef>
              <a:spcAft>
                <a:spcPts val="0"/>
              </a:spcAft>
              <a:buClr>
                <a:srgbClr val="C00000"/>
              </a:buClr>
              <a:buSzPts val="4800"/>
              <a:buFont typeface="Calibri"/>
              <a:buNone/>
            </a:pPr>
            <a:r>
              <a:rPr b="1" lang="en-US" sz="4800">
                <a:solidFill>
                  <a:srgbClr val="C00000"/>
                </a:solidFill>
                <a:latin typeface="Calibri"/>
                <a:ea typeface="Calibri"/>
                <a:cs typeface="Calibri"/>
                <a:sym typeface="Calibri"/>
              </a:rPr>
              <a:t>Burndown Charts</a:t>
            </a:r>
            <a:endParaRPr b="1" sz="4800">
              <a:solidFill>
                <a:srgbClr val="C00000"/>
              </a:solidFill>
              <a:latin typeface="Calibri"/>
              <a:ea typeface="Calibri"/>
              <a:cs typeface="Calibri"/>
              <a:sym typeface="Calibri"/>
            </a:endParaRPr>
          </a:p>
        </p:txBody>
      </p:sp>
      <p:sp>
        <p:nvSpPr>
          <p:cNvPr id="1164" name="Google Shape;1164;p73"/>
          <p:cNvSpPr txBox="1"/>
          <p:nvPr/>
        </p:nvSpPr>
        <p:spPr>
          <a:xfrm>
            <a:off x="702469" y="1950369"/>
            <a:ext cx="12573000" cy="4842351"/>
          </a:xfrm>
          <a:prstGeom prst="rect">
            <a:avLst/>
          </a:prstGeom>
          <a:noFill/>
          <a:ln>
            <a:noFill/>
          </a:ln>
        </p:spPr>
        <p:txBody>
          <a:bodyPr anchorCtr="0" anchor="t" bIns="0" lIns="0" spcFirstLastPara="1" rIns="0" wrap="square" tIns="83800">
            <a:spAutoFit/>
          </a:bodyPr>
          <a:lstStyle/>
          <a:p>
            <a:pPr indent="-536575" lvl="0" marL="536575" marR="599440" rtl="0" algn="l">
              <a:lnSpc>
                <a:spcPct val="95833"/>
              </a:lnSpc>
              <a:spcBef>
                <a:spcPts val="0"/>
              </a:spcBef>
              <a:spcAft>
                <a:spcPts val="0"/>
              </a:spcAft>
              <a:buClr>
                <a:srgbClr val="0BD0D9"/>
              </a:buClr>
              <a:buSzPts val="2250"/>
              <a:buFont typeface="Noto Sans Symbols"/>
              <a:buChar char="⮚"/>
            </a:pPr>
            <a:r>
              <a:rPr b="1" lang="en-US" sz="2400">
                <a:solidFill>
                  <a:srgbClr val="000099"/>
                </a:solidFill>
                <a:latin typeface="Calibri"/>
                <a:ea typeface="Calibri"/>
                <a:cs typeface="Calibri"/>
                <a:sym typeface="Calibri"/>
              </a:rPr>
              <a:t>The sprint burn-down chart is a public displayed chart  showing remaining work in the sprint backlog.</a:t>
            </a:r>
            <a:endParaRPr b="1" sz="2400">
              <a:solidFill>
                <a:srgbClr val="000099"/>
              </a:solidFill>
              <a:latin typeface="Calibri"/>
              <a:ea typeface="Calibri"/>
              <a:cs typeface="Calibri"/>
              <a:sym typeface="Calibri"/>
            </a:endParaRPr>
          </a:p>
          <a:p>
            <a:pPr indent="-393700" lvl="0" marL="536575" marR="599440" rtl="0" algn="l">
              <a:lnSpc>
                <a:spcPct val="95833"/>
              </a:lnSpc>
              <a:spcBef>
                <a:spcPts val="660"/>
              </a:spcBef>
              <a:spcAft>
                <a:spcPts val="0"/>
              </a:spcAft>
              <a:buClr>
                <a:srgbClr val="0BD0D9"/>
              </a:buClr>
              <a:buSzPts val="2250"/>
              <a:buFont typeface="Noto Sans Symbols"/>
              <a:buNone/>
            </a:pPr>
            <a:r>
              <a:t/>
            </a:r>
            <a:endParaRPr b="1" sz="2400">
              <a:solidFill>
                <a:schemeClr val="dk1"/>
              </a:solidFill>
              <a:latin typeface="Calibri"/>
              <a:ea typeface="Calibri"/>
              <a:cs typeface="Calibri"/>
              <a:sym typeface="Calibri"/>
            </a:endParaRPr>
          </a:p>
          <a:p>
            <a:pPr indent="-536575" lvl="0" marL="536575" marR="5080" rtl="0" algn="l">
              <a:lnSpc>
                <a:spcPct val="95833"/>
              </a:lnSpc>
              <a:spcBef>
                <a:spcPts val="580"/>
              </a:spcBef>
              <a:spcAft>
                <a:spcPts val="0"/>
              </a:spcAft>
              <a:buClr>
                <a:srgbClr val="0BD0D9"/>
              </a:buClr>
              <a:buSzPts val="2250"/>
              <a:buFont typeface="Noto Sans Symbols"/>
              <a:buChar char="⮚"/>
            </a:pPr>
            <a:r>
              <a:rPr b="1" lang="en-US" sz="2400">
                <a:solidFill>
                  <a:srgbClr val="CC3300"/>
                </a:solidFill>
                <a:latin typeface="Calibri"/>
                <a:ea typeface="Calibri"/>
                <a:cs typeface="Calibri"/>
                <a:sym typeface="Calibri"/>
              </a:rPr>
              <a:t>Updated every day, it gives a simple view of the sprint  progress. It also provides quick visualizations for reference.</a:t>
            </a:r>
            <a:endParaRPr b="1" sz="2400">
              <a:solidFill>
                <a:srgbClr val="CC3300"/>
              </a:solidFill>
              <a:latin typeface="Calibri"/>
              <a:ea typeface="Calibri"/>
              <a:cs typeface="Calibri"/>
              <a:sym typeface="Calibri"/>
            </a:endParaRPr>
          </a:p>
          <a:p>
            <a:pPr indent="-393700" lvl="0" marL="536575" marR="5080" rtl="0" algn="l">
              <a:lnSpc>
                <a:spcPct val="95833"/>
              </a:lnSpc>
              <a:spcBef>
                <a:spcPts val="580"/>
              </a:spcBef>
              <a:spcAft>
                <a:spcPts val="0"/>
              </a:spcAft>
              <a:buClr>
                <a:srgbClr val="0BD0D9"/>
              </a:buClr>
              <a:buSzPts val="2250"/>
              <a:buFont typeface="Noto Sans Symbols"/>
              <a:buNone/>
            </a:pPr>
            <a:r>
              <a:t/>
            </a:r>
            <a:endParaRPr b="1" sz="2400">
              <a:solidFill>
                <a:schemeClr val="dk1"/>
              </a:solidFill>
              <a:latin typeface="Calibri"/>
              <a:ea typeface="Calibri"/>
              <a:cs typeface="Calibri"/>
              <a:sym typeface="Calibri"/>
            </a:endParaRPr>
          </a:p>
          <a:p>
            <a:pPr indent="-536575" lvl="0" marL="536575" marR="252095" rtl="0" algn="l">
              <a:lnSpc>
                <a:spcPct val="95833"/>
              </a:lnSpc>
              <a:spcBef>
                <a:spcPts val="585"/>
              </a:spcBef>
              <a:spcAft>
                <a:spcPts val="0"/>
              </a:spcAft>
              <a:buClr>
                <a:srgbClr val="0BD0D9"/>
              </a:buClr>
              <a:buSzPts val="2250"/>
              <a:buFont typeface="Noto Sans Symbols"/>
              <a:buChar char="⮚"/>
            </a:pPr>
            <a:r>
              <a:rPr b="1" lang="en-US" sz="2400">
                <a:solidFill>
                  <a:srgbClr val="660066"/>
                </a:solidFill>
                <a:latin typeface="Calibri"/>
                <a:ea typeface="Calibri"/>
                <a:cs typeface="Calibri"/>
                <a:sym typeface="Calibri"/>
              </a:rPr>
              <a:t>The horizontal axis of the sprint burn-down chart shows  the days in a sprint, while the vertical axis shows the  amount of work remaining each day.</a:t>
            </a:r>
            <a:endParaRPr b="1" sz="2400">
              <a:solidFill>
                <a:srgbClr val="660066"/>
              </a:solidFill>
              <a:latin typeface="Calibri"/>
              <a:ea typeface="Calibri"/>
              <a:cs typeface="Calibri"/>
              <a:sym typeface="Calibri"/>
            </a:endParaRPr>
          </a:p>
          <a:p>
            <a:pPr indent="-393700" lvl="0" marL="536575" marR="252095" rtl="0" algn="l">
              <a:lnSpc>
                <a:spcPct val="95833"/>
              </a:lnSpc>
              <a:spcBef>
                <a:spcPts val="585"/>
              </a:spcBef>
              <a:spcAft>
                <a:spcPts val="0"/>
              </a:spcAft>
              <a:buClr>
                <a:srgbClr val="0BD0D9"/>
              </a:buClr>
              <a:buSzPts val="2250"/>
              <a:buFont typeface="Noto Sans Symbols"/>
              <a:buNone/>
            </a:pPr>
            <a:r>
              <a:t/>
            </a:r>
            <a:endParaRPr b="1" sz="2400">
              <a:solidFill>
                <a:schemeClr val="dk1"/>
              </a:solidFill>
              <a:latin typeface="Calibri"/>
              <a:ea typeface="Calibri"/>
              <a:cs typeface="Calibri"/>
              <a:sym typeface="Calibri"/>
            </a:endParaRPr>
          </a:p>
          <a:p>
            <a:pPr indent="-536575" lvl="0" marL="536575" marR="438784" rtl="0" algn="l">
              <a:lnSpc>
                <a:spcPct val="95833"/>
              </a:lnSpc>
              <a:spcBef>
                <a:spcPts val="590"/>
              </a:spcBef>
              <a:spcAft>
                <a:spcPts val="0"/>
              </a:spcAft>
              <a:buClr>
                <a:srgbClr val="0BD0D9"/>
              </a:buClr>
              <a:buSzPts val="2250"/>
              <a:buFont typeface="Noto Sans Symbols"/>
              <a:buChar char="⮚"/>
            </a:pPr>
            <a:r>
              <a:rPr b="1" lang="en-US" sz="2400">
                <a:solidFill>
                  <a:srgbClr val="003300"/>
                </a:solidFill>
                <a:latin typeface="Calibri"/>
                <a:ea typeface="Calibri"/>
                <a:cs typeface="Calibri"/>
                <a:sym typeface="Calibri"/>
              </a:rPr>
              <a:t>During sprint planning the ideal burndown chart is  plotted. Then, during the sprint, each member picks up  tasks from the sprint backlog and works on them.</a:t>
            </a:r>
            <a:endParaRPr b="1" sz="2400">
              <a:solidFill>
                <a:srgbClr val="003300"/>
              </a:solidFill>
              <a:latin typeface="Calibri"/>
              <a:ea typeface="Calibri"/>
              <a:cs typeface="Calibri"/>
              <a:sym typeface="Calibri"/>
            </a:endParaRPr>
          </a:p>
          <a:p>
            <a:pPr indent="-393700" lvl="0" marL="536575" marR="438784" rtl="0" algn="l">
              <a:lnSpc>
                <a:spcPct val="95833"/>
              </a:lnSpc>
              <a:spcBef>
                <a:spcPts val="590"/>
              </a:spcBef>
              <a:spcAft>
                <a:spcPts val="0"/>
              </a:spcAft>
              <a:buClr>
                <a:srgbClr val="0BD0D9"/>
              </a:buClr>
              <a:buSzPts val="2250"/>
              <a:buFont typeface="Noto Sans Symbols"/>
              <a:buNone/>
            </a:pPr>
            <a:r>
              <a:t/>
            </a:r>
            <a:endParaRPr b="1" sz="2400">
              <a:solidFill>
                <a:schemeClr val="dk1"/>
              </a:solidFill>
              <a:latin typeface="Calibri"/>
              <a:ea typeface="Calibri"/>
              <a:cs typeface="Calibri"/>
              <a:sym typeface="Calibri"/>
            </a:endParaRPr>
          </a:p>
          <a:p>
            <a:pPr indent="-536575" lvl="0" marL="536575" marR="100965" rtl="0" algn="just">
              <a:lnSpc>
                <a:spcPct val="95833"/>
              </a:lnSpc>
              <a:spcBef>
                <a:spcPts val="590"/>
              </a:spcBef>
              <a:spcAft>
                <a:spcPts val="0"/>
              </a:spcAft>
              <a:buClr>
                <a:srgbClr val="0BD0D9"/>
              </a:buClr>
              <a:buSzPts val="2250"/>
              <a:buFont typeface="Noto Sans Symbols"/>
              <a:buChar char="⮚"/>
            </a:pPr>
            <a:r>
              <a:rPr b="1" lang="en-US" sz="2400">
                <a:solidFill>
                  <a:schemeClr val="dk1"/>
                </a:solidFill>
                <a:latin typeface="Calibri"/>
                <a:ea typeface="Calibri"/>
                <a:cs typeface="Calibri"/>
                <a:sym typeface="Calibri"/>
              </a:rPr>
              <a:t>At the end of the day, they update the remaining hours for  tasks to be completed. In such a way, the actual burndown  chart is updated day by day.</a:t>
            </a:r>
            <a:endParaRPr b="1" sz="2400">
              <a:solidFill>
                <a:schemeClr val="dk1"/>
              </a:solidFill>
              <a:latin typeface="Calibri"/>
              <a:ea typeface="Calibri"/>
              <a:cs typeface="Calibri"/>
              <a:sym typeface="Calibri"/>
            </a:endParaRPr>
          </a:p>
        </p:txBody>
      </p:sp>
      <p:sp>
        <p:nvSpPr>
          <p:cNvPr id="1165" name="Google Shape;1165;p73"/>
          <p:cNvSpPr/>
          <p:nvPr/>
        </p:nvSpPr>
        <p:spPr>
          <a:xfrm flipH="1" rot="10800000">
            <a:off x="2378869" y="1064260"/>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166" name="Google Shape;1166;p73"/>
          <p:cNvGraphicFramePr/>
          <p:nvPr/>
        </p:nvGraphicFramePr>
        <p:xfrm>
          <a:off x="1921669" y="47687"/>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70" name="Shape 1170"/>
        <p:cNvGrpSpPr/>
        <p:nvPr/>
      </p:nvGrpSpPr>
      <p:grpSpPr>
        <a:xfrm>
          <a:off x="0" y="0"/>
          <a:ext cx="0" cy="0"/>
          <a:chOff x="0" y="0"/>
          <a:chExt cx="0" cy="0"/>
        </a:xfrm>
      </p:grpSpPr>
      <p:sp>
        <p:nvSpPr>
          <p:cNvPr id="1171" name="Google Shape;1171;p74"/>
          <p:cNvSpPr txBox="1"/>
          <p:nvPr>
            <p:ph type="title"/>
          </p:nvPr>
        </p:nvSpPr>
        <p:spPr>
          <a:xfrm>
            <a:off x="3750469" y="161956"/>
            <a:ext cx="3692525" cy="678263"/>
          </a:xfrm>
          <a:prstGeom prst="rect">
            <a:avLst/>
          </a:prstGeom>
          <a:noFill/>
          <a:ln>
            <a:noFill/>
          </a:ln>
        </p:spPr>
        <p:txBody>
          <a:bodyPr anchorCtr="0" anchor="t" bIns="0" lIns="0" spcFirstLastPara="1" rIns="0" wrap="square" tIns="13325">
            <a:spAutoFit/>
          </a:bodyPr>
          <a:lstStyle/>
          <a:p>
            <a:pPr indent="0" lvl="0" marL="12700" rtl="0" algn="l">
              <a:lnSpc>
                <a:spcPct val="85000"/>
              </a:lnSpc>
              <a:spcBef>
                <a:spcPts val="0"/>
              </a:spcBef>
              <a:spcAft>
                <a:spcPts val="0"/>
              </a:spcAft>
              <a:buClr>
                <a:srgbClr val="C00000"/>
              </a:buClr>
              <a:buSzPts val="4800"/>
              <a:buFont typeface="Calibri"/>
              <a:buNone/>
            </a:pPr>
            <a:r>
              <a:rPr b="1" lang="en-US" sz="4800">
                <a:solidFill>
                  <a:srgbClr val="C00000"/>
                </a:solidFill>
                <a:latin typeface="Calibri"/>
                <a:ea typeface="Calibri"/>
                <a:cs typeface="Calibri"/>
                <a:sym typeface="Calibri"/>
              </a:rPr>
              <a:t>Sprint Backlog</a:t>
            </a:r>
            <a:endParaRPr/>
          </a:p>
        </p:txBody>
      </p:sp>
      <p:sp>
        <p:nvSpPr>
          <p:cNvPr id="1172" name="Google Shape;1172;p74"/>
          <p:cNvSpPr txBox="1"/>
          <p:nvPr/>
        </p:nvSpPr>
        <p:spPr>
          <a:xfrm>
            <a:off x="931069" y="2178987"/>
            <a:ext cx="12228829" cy="3858107"/>
          </a:xfrm>
          <a:prstGeom prst="rect">
            <a:avLst/>
          </a:prstGeom>
          <a:noFill/>
          <a:ln>
            <a:noFill/>
          </a:ln>
        </p:spPr>
        <p:txBody>
          <a:bodyPr anchorCtr="0" anchor="t" bIns="0" lIns="0" spcFirstLastPara="1" rIns="0" wrap="square" tIns="13325">
            <a:spAutoFit/>
          </a:bodyPr>
          <a:lstStyle/>
          <a:p>
            <a:pPr indent="-630238" lvl="0" marL="630238" marR="149225" rtl="0" algn="l">
              <a:spcBef>
                <a:spcPts val="0"/>
              </a:spcBef>
              <a:spcAft>
                <a:spcPts val="0"/>
              </a:spcAft>
              <a:buClr>
                <a:srgbClr val="0BD0D9"/>
              </a:buClr>
              <a:buSzPts val="2450"/>
              <a:buFont typeface="Noto Sans Symbols"/>
              <a:buChar char="⮚"/>
            </a:pPr>
            <a:r>
              <a:rPr b="1" lang="en-US" sz="2600">
                <a:solidFill>
                  <a:srgbClr val="660066"/>
                </a:solidFill>
                <a:latin typeface="Calibri"/>
                <a:ea typeface="Calibri"/>
                <a:cs typeface="Calibri"/>
                <a:sym typeface="Calibri"/>
              </a:rPr>
              <a:t>The sprint backlog is the list of work the development  team must address during the next sprint.</a:t>
            </a:r>
            <a:endParaRPr b="1" sz="2600">
              <a:solidFill>
                <a:srgbClr val="660066"/>
              </a:solidFill>
              <a:latin typeface="Calibri"/>
              <a:ea typeface="Calibri"/>
              <a:cs typeface="Calibri"/>
              <a:sym typeface="Calibri"/>
            </a:endParaRPr>
          </a:p>
          <a:p>
            <a:pPr indent="-474664" lvl="0" marL="630238" marR="149225" rtl="0" algn="l">
              <a:spcBef>
                <a:spcPts val="105"/>
              </a:spcBef>
              <a:spcAft>
                <a:spcPts val="0"/>
              </a:spcAft>
              <a:buClr>
                <a:srgbClr val="0BD0D9"/>
              </a:buClr>
              <a:buSzPts val="2450"/>
              <a:buFont typeface="Noto Sans Symbols"/>
              <a:buNone/>
            </a:pPr>
            <a:r>
              <a:t/>
            </a:r>
            <a:endParaRPr b="1" sz="2600">
              <a:solidFill>
                <a:schemeClr val="dk1"/>
              </a:solidFill>
              <a:latin typeface="Calibri"/>
              <a:ea typeface="Calibri"/>
              <a:cs typeface="Calibri"/>
              <a:sym typeface="Calibri"/>
            </a:endParaRPr>
          </a:p>
          <a:p>
            <a:pPr indent="-630238" lvl="0" marL="630238" marR="5080" rtl="0" algn="l">
              <a:spcBef>
                <a:spcPts val="620"/>
              </a:spcBef>
              <a:spcAft>
                <a:spcPts val="0"/>
              </a:spcAft>
              <a:buClr>
                <a:srgbClr val="0BD0D9"/>
              </a:buClr>
              <a:buSzPts val="2450"/>
              <a:buFont typeface="Noto Sans Symbols"/>
              <a:buChar char="⮚"/>
            </a:pPr>
            <a:r>
              <a:rPr b="1" lang="en-US" sz="2600">
                <a:solidFill>
                  <a:srgbClr val="000099"/>
                </a:solidFill>
                <a:latin typeface="Calibri"/>
                <a:ea typeface="Calibri"/>
                <a:cs typeface="Calibri"/>
                <a:sym typeface="Calibri"/>
              </a:rPr>
              <a:t>The list is derived by the scrum team progressively  selecting product backlog items in priority order from  the top of the product backlog until they feel they have  enough work to fill the sprint.</a:t>
            </a:r>
            <a:endParaRPr b="1" sz="2600">
              <a:solidFill>
                <a:srgbClr val="000099"/>
              </a:solidFill>
              <a:latin typeface="Calibri"/>
              <a:ea typeface="Calibri"/>
              <a:cs typeface="Calibri"/>
              <a:sym typeface="Calibri"/>
            </a:endParaRPr>
          </a:p>
          <a:p>
            <a:pPr indent="-474664" lvl="0" marL="630238" marR="5080" rtl="0" algn="l">
              <a:spcBef>
                <a:spcPts val="620"/>
              </a:spcBef>
              <a:spcAft>
                <a:spcPts val="0"/>
              </a:spcAft>
              <a:buClr>
                <a:srgbClr val="0BD0D9"/>
              </a:buClr>
              <a:buSzPts val="2450"/>
              <a:buFont typeface="Noto Sans Symbols"/>
              <a:buNone/>
            </a:pPr>
            <a:r>
              <a:t/>
            </a:r>
            <a:endParaRPr b="1" sz="2600">
              <a:solidFill>
                <a:schemeClr val="dk1"/>
              </a:solidFill>
              <a:latin typeface="Calibri"/>
              <a:ea typeface="Calibri"/>
              <a:cs typeface="Calibri"/>
              <a:sym typeface="Calibri"/>
            </a:endParaRPr>
          </a:p>
          <a:p>
            <a:pPr indent="-630238" lvl="0" marL="630238" marR="141605" rtl="0" algn="l">
              <a:spcBef>
                <a:spcPts val="625"/>
              </a:spcBef>
              <a:spcAft>
                <a:spcPts val="0"/>
              </a:spcAft>
              <a:buClr>
                <a:srgbClr val="0BD0D9"/>
              </a:buClr>
              <a:buSzPts val="2450"/>
              <a:buFont typeface="Noto Sans Symbols"/>
              <a:buChar char="⮚"/>
            </a:pPr>
            <a:r>
              <a:rPr b="1" lang="en-US" sz="2600">
                <a:solidFill>
                  <a:srgbClr val="003300"/>
                </a:solidFill>
                <a:latin typeface="Calibri"/>
                <a:ea typeface="Calibri"/>
                <a:cs typeface="Calibri"/>
                <a:sym typeface="Calibri"/>
              </a:rPr>
              <a:t>The sprint backlog is the property of the development  team, and all included estimates are provided by the  development team.</a:t>
            </a:r>
            <a:endParaRPr b="1" sz="2600">
              <a:solidFill>
                <a:srgbClr val="003300"/>
              </a:solidFill>
              <a:latin typeface="Calibri"/>
              <a:ea typeface="Calibri"/>
              <a:cs typeface="Calibri"/>
              <a:sym typeface="Calibri"/>
            </a:endParaRPr>
          </a:p>
        </p:txBody>
      </p:sp>
      <p:sp>
        <p:nvSpPr>
          <p:cNvPr id="1173" name="Google Shape;1173;p74"/>
          <p:cNvSpPr/>
          <p:nvPr/>
        </p:nvSpPr>
        <p:spPr>
          <a:xfrm flipH="1" rot="10800000">
            <a:off x="2607469" y="1064260"/>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174" name="Google Shape;1174;p74"/>
          <p:cNvGraphicFramePr/>
          <p:nvPr/>
        </p:nvGraphicFramePr>
        <p:xfrm>
          <a:off x="2150269" y="47687"/>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78" name="Shape 1178"/>
        <p:cNvGrpSpPr/>
        <p:nvPr/>
      </p:nvGrpSpPr>
      <p:grpSpPr>
        <a:xfrm>
          <a:off x="0" y="0"/>
          <a:ext cx="0" cy="0"/>
          <a:chOff x="0" y="0"/>
          <a:chExt cx="0" cy="0"/>
        </a:xfrm>
      </p:grpSpPr>
      <p:sp>
        <p:nvSpPr>
          <p:cNvPr id="1179" name="Google Shape;1179;p75"/>
          <p:cNvSpPr txBox="1"/>
          <p:nvPr>
            <p:ph type="title"/>
          </p:nvPr>
        </p:nvSpPr>
        <p:spPr>
          <a:xfrm>
            <a:off x="4055269" y="145440"/>
            <a:ext cx="2438400" cy="678263"/>
          </a:xfrm>
          <a:prstGeom prst="rect">
            <a:avLst/>
          </a:prstGeom>
          <a:noFill/>
          <a:ln>
            <a:noFill/>
          </a:ln>
        </p:spPr>
        <p:txBody>
          <a:bodyPr anchorCtr="0" anchor="t" bIns="0" lIns="0" spcFirstLastPara="1" rIns="0" wrap="square" tIns="13325">
            <a:spAutoFit/>
          </a:bodyPr>
          <a:lstStyle/>
          <a:p>
            <a:pPr indent="0" lvl="0" marL="12700" rtl="0" algn="l">
              <a:lnSpc>
                <a:spcPct val="85000"/>
              </a:lnSpc>
              <a:spcBef>
                <a:spcPts val="0"/>
              </a:spcBef>
              <a:spcAft>
                <a:spcPts val="0"/>
              </a:spcAft>
              <a:buClr>
                <a:srgbClr val="C00000"/>
              </a:buClr>
              <a:buSzPts val="4800"/>
              <a:buFont typeface="Calibri"/>
              <a:buNone/>
            </a:pPr>
            <a:r>
              <a:rPr b="1" lang="en-US" sz="4800">
                <a:solidFill>
                  <a:srgbClr val="C00000"/>
                </a:solidFill>
                <a:latin typeface="Calibri"/>
                <a:ea typeface="Calibri"/>
                <a:cs typeface="Calibri"/>
                <a:sym typeface="Calibri"/>
              </a:rPr>
              <a:t>Meetings</a:t>
            </a:r>
            <a:endParaRPr/>
          </a:p>
        </p:txBody>
      </p:sp>
      <p:sp>
        <p:nvSpPr>
          <p:cNvPr id="1180" name="Google Shape;1180;p75"/>
          <p:cNvSpPr txBox="1"/>
          <p:nvPr/>
        </p:nvSpPr>
        <p:spPr>
          <a:xfrm>
            <a:off x="702469" y="1778317"/>
            <a:ext cx="9067800" cy="4580100"/>
          </a:xfrm>
          <a:prstGeom prst="rect">
            <a:avLst/>
          </a:prstGeom>
          <a:noFill/>
          <a:ln>
            <a:noFill/>
          </a:ln>
        </p:spPr>
        <p:txBody>
          <a:bodyPr anchorCtr="0" anchor="t" bIns="0" lIns="0" spcFirstLastPara="1" rIns="0" wrap="square" tIns="57775">
            <a:spAutoFit/>
          </a:bodyPr>
          <a:lstStyle/>
          <a:p>
            <a:pPr indent="0" lvl="0" marL="12700" marR="0" rtl="0" algn="l">
              <a:spcBef>
                <a:spcPts val="0"/>
              </a:spcBef>
              <a:spcAft>
                <a:spcPts val="0"/>
              </a:spcAft>
              <a:buNone/>
            </a:pPr>
            <a:r>
              <a:rPr b="1" lang="en-US" sz="2400">
                <a:solidFill>
                  <a:srgbClr val="000099"/>
                </a:solidFill>
                <a:latin typeface="Calibri"/>
                <a:ea typeface="Calibri"/>
                <a:cs typeface="Calibri"/>
                <a:sym typeface="Calibri"/>
              </a:rPr>
              <a:t>The Daily Scrum</a:t>
            </a:r>
            <a:endParaRPr b="1" sz="2400">
              <a:solidFill>
                <a:srgbClr val="000099"/>
              </a:solidFill>
              <a:latin typeface="Calibri"/>
              <a:ea typeface="Calibri"/>
              <a:cs typeface="Calibri"/>
              <a:sym typeface="Calibri"/>
            </a:endParaRPr>
          </a:p>
          <a:p>
            <a:pPr indent="0" lvl="0" marL="12700" marR="0" rtl="0" algn="l">
              <a:spcBef>
                <a:spcPts val="455"/>
              </a:spcBef>
              <a:spcAft>
                <a:spcPts val="0"/>
              </a:spcAft>
              <a:buNone/>
            </a:pPr>
            <a:r>
              <a:t/>
            </a:r>
            <a:endParaRPr b="1" sz="800">
              <a:solidFill>
                <a:schemeClr val="dk1"/>
              </a:solidFill>
              <a:latin typeface="Calibri"/>
              <a:ea typeface="Calibri"/>
              <a:cs typeface="Calibri"/>
              <a:sym typeface="Calibri"/>
            </a:endParaRPr>
          </a:p>
          <a:p>
            <a:pPr indent="-384175" lvl="0" marL="652463" marR="890905" rtl="0" algn="l">
              <a:lnSpc>
                <a:spcPct val="94583"/>
              </a:lnSpc>
              <a:spcBef>
                <a:spcPts val="565"/>
              </a:spcBef>
              <a:spcAft>
                <a:spcPts val="0"/>
              </a:spcAft>
              <a:buClr>
                <a:srgbClr val="009DD9"/>
              </a:buClr>
              <a:buSzPts val="1657"/>
              <a:buFont typeface="Noto Sans Symbols"/>
              <a:buChar char="⮚"/>
            </a:pPr>
            <a:r>
              <a:rPr b="1" lang="en-US" sz="2400">
                <a:solidFill>
                  <a:srgbClr val="660066"/>
                </a:solidFill>
                <a:latin typeface="Calibri"/>
                <a:ea typeface="Calibri"/>
                <a:cs typeface="Calibri"/>
                <a:sym typeface="Calibri"/>
              </a:rPr>
              <a:t>It is a stand up meeting that  happens daily for 15 minutes</a:t>
            </a:r>
            <a:endParaRPr b="1" sz="2400">
              <a:solidFill>
                <a:srgbClr val="660066"/>
              </a:solidFill>
              <a:latin typeface="Calibri"/>
              <a:ea typeface="Calibri"/>
              <a:cs typeface="Calibri"/>
              <a:sym typeface="Calibri"/>
            </a:endParaRPr>
          </a:p>
          <a:p>
            <a:pPr indent="-384175" lvl="0" marL="652463" marR="0" rtl="0" algn="l">
              <a:spcBef>
                <a:spcPts val="219"/>
              </a:spcBef>
              <a:spcAft>
                <a:spcPts val="0"/>
              </a:spcAft>
              <a:buClr>
                <a:srgbClr val="009DD9"/>
              </a:buClr>
              <a:buSzPts val="1657"/>
              <a:buFont typeface="Noto Sans Symbols"/>
              <a:buChar char="⮚"/>
            </a:pPr>
            <a:r>
              <a:rPr b="1" lang="en-US" sz="2400">
                <a:solidFill>
                  <a:srgbClr val="660066"/>
                </a:solidFill>
                <a:latin typeface="Calibri"/>
                <a:ea typeface="Calibri"/>
                <a:cs typeface="Calibri"/>
                <a:sym typeface="Calibri"/>
              </a:rPr>
              <a:t>All members are invited</a:t>
            </a:r>
            <a:endParaRPr b="1" sz="2400">
              <a:solidFill>
                <a:srgbClr val="660066"/>
              </a:solidFill>
              <a:latin typeface="Calibri"/>
              <a:ea typeface="Calibri"/>
              <a:cs typeface="Calibri"/>
              <a:sym typeface="Calibri"/>
            </a:endParaRPr>
          </a:p>
          <a:p>
            <a:pPr indent="-384175" lvl="0" marL="652463" marR="5080" rtl="0" algn="l">
              <a:lnSpc>
                <a:spcPct val="94583"/>
              </a:lnSpc>
              <a:spcBef>
                <a:spcPts val="535"/>
              </a:spcBef>
              <a:spcAft>
                <a:spcPts val="0"/>
              </a:spcAft>
              <a:buClr>
                <a:srgbClr val="009DD9"/>
              </a:buClr>
              <a:buSzPts val="1657"/>
              <a:buFont typeface="Noto Sans Symbols"/>
              <a:buChar char="⮚"/>
            </a:pPr>
            <a:r>
              <a:rPr b="1" lang="en-US" sz="2400">
                <a:solidFill>
                  <a:srgbClr val="A50021"/>
                </a:solidFill>
                <a:latin typeface="Calibri"/>
                <a:ea typeface="Calibri"/>
                <a:cs typeface="Calibri"/>
                <a:sym typeface="Calibri"/>
              </a:rPr>
              <a:t>Only team members, Scrum Master,  product owner, can talk</a:t>
            </a:r>
            <a:endParaRPr b="1" sz="2400">
              <a:solidFill>
                <a:srgbClr val="A50021"/>
              </a:solidFill>
              <a:latin typeface="Calibri"/>
              <a:ea typeface="Calibri"/>
              <a:cs typeface="Calibri"/>
              <a:sym typeface="Calibri"/>
            </a:endParaRPr>
          </a:p>
          <a:p>
            <a:pPr indent="-384175" lvl="0" marL="652463" marR="645160" rtl="0" algn="l">
              <a:lnSpc>
                <a:spcPct val="94583"/>
              </a:lnSpc>
              <a:spcBef>
                <a:spcPts val="500"/>
              </a:spcBef>
              <a:spcAft>
                <a:spcPts val="0"/>
              </a:spcAft>
              <a:buClr>
                <a:srgbClr val="009DD9"/>
              </a:buClr>
              <a:buSzPts val="1657"/>
              <a:buFont typeface="Noto Sans Symbols"/>
              <a:buChar char="⮚"/>
            </a:pPr>
            <a:r>
              <a:rPr b="1" lang="en-US" sz="2400">
                <a:solidFill>
                  <a:srgbClr val="A50021"/>
                </a:solidFill>
                <a:latin typeface="Calibri"/>
                <a:ea typeface="Calibri"/>
                <a:cs typeface="Calibri"/>
                <a:sym typeface="Calibri"/>
              </a:rPr>
              <a:t>Helps avoid other  unnecessary  meetings</a:t>
            </a:r>
            <a:endParaRPr/>
          </a:p>
          <a:p>
            <a:pPr indent="0" lvl="0" marL="0" marR="0" rtl="0" algn="l">
              <a:spcBef>
                <a:spcPts val="55"/>
              </a:spcBef>
              <a:spcAft>
                <a:spcPts val="0"/>
              </a:spcAft>
              <a:buClr>
                <a:srgbClr val="009DD9"/>
              </a:buClr>
              <a:buSzPts val="2400"/>
              <a:buFont typeface="Noto Sans Symbols"/>
              <a:buNone/>
            </a:pPr>
            <a:r>
              <a:t/>
            </a:r>
            <a:endParaRPr b="1" sz="2400">
              <a:solidFill>
                <a:schemeClr val="dk1"/>
              </a:solidFill>
              <a:latin typeface="Calibri"/>
              <a:ea typeface="Calibri"/>
              <a:cs typeface="Calibri"/>
              <a:sym typeface="Calibri"/>
            </a:endParaRPr>
          </a:p>
          <a:p>
            <a:pPr indent="0" lvl="0" marL="0" marR="0" rtl="0" algn="l">
              <a:spcBef>
                <a:spcPts val="55"/>
              </a:spcBef>
              <a:spcAft>
                <a:spcPts val="0"/>
              </a:spcAft>
              <a:buClr>
                <a:srgbClr val="009DD9"/>
              </a:buClr>
              <a:buSzPts val="2400"/>
              <a:buFont typeface="Noto Sans Symbols"/>
              <a:buNone/>
            </a:pPr>
            <a:r>
              <a:t/>
            </a:r>
            <a:endParaRPr b="1" sz="2400">
              <a:solidFill>
                <a:schemeClr val="dk1"/>
              </a:solidFill>
              <a:latin typeface="Calibri"/>
              <a:ea typeface="Calibri"/>
              <a:cs typeface="Calibri"/>
              <a:sym typeface="Calibri"/>
            </a:endParaRPr>
          </a:p>
          <a:p>
            <a:pPr indent="-404813" lvl="0" marL="404813" marR="0" rtl="0" algn="l">
              <a:spcBef>
                <a:spcPts val="0"/>
              </a:spcBef>
              <a:spcAft>
                <a:spcPts val="0"/>
              </a:spcAft>
              <a:buNone/>
            </a:pPr>
            <a:r>
              <a:rPr b="1" lang="en-US" sz="2400">
                <a:solidFill>
                  <a:srgbClr val="000066"/>
                </a:solidFill>
                <a:latin typeface="Calibri"/>
                <a:ea typeface="Calibri"/>
                <a:cs typeface="Calibri"/>
                <a:sym typeface="Calibri"/>
              </a:rPr>
              <a:t>These 3 main questions are answered</a:t>
            </a:r>
            <a:endParaRPr b="1" sz="2400">
              <a:solidFill>
                <a:srgbClr val="000066"/>
              </a:solidFill>
              <a:latin typeface="Calibri"/>
              <a:ea typeface="Calibri"/>
              <a:cs typeface="Calibri"/>
              <a:sym typeface="Calibri"/>
            </a:endParaRPr>
          </a:p>
          <a:p>
            <a:pPr indent="0" lvl="0" marL="405765" marR="0" rtl="0" algn="l">
              <a:spcBef>
                <a:spcPts val="0"/>
              </a:spcBef>
              <a:spcAft>
                <a:spcPts val="0"/>
              </a:spcAft>
              <a:buNone/>
            </a:pPr>
            <a:r>
              <a:t/>
            </a:r>
            <a:endParaRPr b="1" sz="800">
              <a:solidFill>
                <a:schemeClr val="dk1"/>
              </a:solidFill>
              <a:latin typeface="Calibri"/>
              <a:ea typeface="Calibri"/>
              <a:cs typeface="Calibri"/>
              <a:sym typeface="Calibri"/>
            </a:endParaRPr>
          </a:p>
          <a:p>
            <a:pPr indent="-384175" lvl="0" marL="652463" marR="0" rtl="0" algn="l">
              <a:spcBef>
                <a:spcPts val="250"/>
              </a:spcBef>
              <a:spcAft>
                <a:spcPts val="0"/>
              </a:spcAft>
              <a:buClr>
                <a:srgbClr val="009DD9"/>
              </a:buClr>
              <a:buSzPts val="1657"/>
              <a:buFont typeface="Noto Sans Symbols"/>
              <a:buChar char="⮚"/>
            </a:pPr>
            <a:r>
              <a:rPr b="1" lang="en-US" sz="2400">
                <a:solidFill>
                  <a:srgbClr val="660066"/>
                </a:solidFill>
                <a:latin typeface="Calibri"/>
                <a:ea typeface="Calibri"/>
                <a:cs typeface="Calibri"/>
                <a:sym typeface="Calibri"/>
              </a:rPr>
              <a:t>What did you do yesterday?</a:t>
            </a:r>
            <a:endParaRPr b="1" sz="2400">
              <a:solidFill>
                <a:srgbClr val="660066"/>
              </a:solidFill>
              <a:latin typeface="Calibri"/>
              <a:ea typeface="Calibri"/>
              <a:cs typeface="Calibri"/>
              <a:sym typeface="Calibri"/>
            </a:endParaRPr>
          </a:p>
          <a:p>
            <a:pPr indent="-384175" lvl="0" marL="652463" marR="0" rtl="0" algn="l">
              <a:spcBef>
                <a:spcPts val="254"/>
              </a:spcBef>
              <a:spcAft>
                <a:spcPts val="0"/>
              </a:spcAft>
              <a:buClr>
                <a:srgbClr val="009DD9"/>
              </a:buClr>
              <a:buSzPts val="1657"/>
              <a:buFont typeface="Noto Sans Symbols"/>
              <a:buChar char="⮚"/>
            </a:pPr>
            <a:r>
              <a:rPr b="1" lang="en-US" sz="2400">
                <a:solidFill>
                  <a:srgbClr val="660066"/>
                </a:solidFill>
                <a:latin typeface="Calibri"/>
                <a:ea typeface="Calibri"/>
                <a:cs typeface="Calibri"/>
                <a:sym typeface="Calibri"/>
              </a:rPr>
              <a:t>What will you do today?</a:t>
            </a:r>
            <a:endParaRPr b="1" sz="2400">
              <a:solidFill>
                <a:srgbClr val="660066"/>
              </a:solidFill>
              <a:latin typeface="Calibri"/>
              <a:ea typeface="Calibri"/>
              <a:cs typeface="Calibri"/>
              <a:sym typeface="Calibri"/>
            </a:endParaRPr>
          </a:p>
          <a:p>
            <a:pPr indent="-384175" lvl="0" marL="652463" marR="0" rtl="0" algn="l">
              <a:spcBef>
                <a:spcPts val="250"/>
              </a:spcBef>
              <a:spcAft>
                <a:spcPts val="0"/>
              </a:spcAft>
              <a:buClr>
                <a:srgbClr val="009DD9"/>
              </a:buClr>
              <a:buSzPts val="1657"/>
              <a:buFont typeface="Noto Sans Symbols"/>
              <a:buChar char="⮚"/>
            </a:pPr>
            <a:r>
              <a:rPr b="1" lang="en-US" sz="2400">
                <a:solidFill>
                  <a:srgbClr val="000099"/>
                </a:solidFill>
                <a:latin typeface="Calibri"/>
                <a:ea typeface="Calibri"/>
                <a:cs typeface="Calibri"/>
                <a:sym typeface="Calibri"/>
              </a:rPr>
              <a:t>Is anything in your way?</a:t>
            </a:r>
            <a:endParaRPr b="1" sz="2400">
              <a:solidFill>
                <a:srgbClr val="000099"/>
              </a:solidFill>
              <a:latin typeface="Calibri"/>
              <a:ea typeface="Calibri"/>
              <a:cs typeface="Calibri"/>
              <a:sym typeface="Calibri"/>
            </a:endParaRPr>
          </a:p>
        </p:txBody>
      </p:sp>
      <p:sp>
        <p:nvSpPr>
          <p:cNvPr id="1181" name="Google Shape;1181;p75"/>
          <p:cNvSpPr/>
          <p:nvPr/>
        </p:nvSpPr>
        <p:spPr>
          <a:xfrm>
            <a:off x="9922669" y="1756262"/>
            <a:ext cx="3395471" cy="27294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2" name="Google Shape;1182;p75"/>
          <p:cNvSpPr/>
          <p:nvPr/>
        </p:nvSpPr>
        <p:spPr>
          <a:xfrm flipH="1" rot="10800000">
            <a:off x="2683669" y="937833"/>
            <a:ext cx="9143999" cy="100453"/>
          </a:xfrm>
          <a:prstGeom prst="rect">
            <a:avLst/>
          </a:prstGeom>
          <a:blipFill rotWithShape="1">
            <a:blip r:embed="rId4">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183" name="Google Shape;1183;p75"/>
          <p:cNvGraphicFramePr/>
          <p:nvPr/>
        </p:nvGraphicFramePr>
        <p:xfrm>
          <a:off x="2226469" y="-78740"/>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7" name="Shape 1187"/>
        <p:cNvGrpSpPr/>
        <p:nvPr/>
      </p:nvGrpSpPr>
      <p:grpSpPr>
        <a:xfrm>
          <a:off x="0" y="0"/>
          <a:ext cx="0" cy="0"/>
          <a:chOff x="0" y="0"/>
          <a:chExt cx="0" cy="0"/>
        </a:xfrm>
      </p:grpSpPr>
      <p:sp>
        <p:nvSpPr>
          <p:cNvPr id="1188" name="Google Shape;1188;p76"/>
          <p:cNvSpPr/>
          <p:nvPr/>
        </p:nvSpPr>
        <p:spPr>
          <a:xfrm>
            <a:off x="626269" y="0"/>
            <a:ext cx="12192000" cy="6858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9" name="Google Shape;1189;p76"/>
          <p:cNvSpPr txBox="1"/>
          <p:nvPr>
            <p:ph type="title"/>
          </p:nvPr>
        </p:nvSpPr>
        <p:spPr>
          <a:xfrm>
            <a:off x="2156111" y="227780"/>
            <a:ext cx="9132316" cy="588366"/>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FEATURE-DRIVEN DEVELOPMENT</a:t>
            </a:r>
            <a:endParaRPr/>
          </a:p>
        </p:txBody>
      </p:sp>
      <p:sp>
        <p:nvSpPr>
          <p:cNvPr id="1190" name="Google Shape;1190;p76"/>
          <p:cNvSpPr txBox="1"/>
          <p:nvPr/>
        </p:nvSpPr>
        <p:spPr>
          <a:xfrm>
            <a:off x="951749" y="2132433"/>
            <a:ext cx="11887200" cy="4011355"/>
          </a:xfrm>
          <a:prstGeom prst="rect">
            <a:avLst/>
          </a:prstGeom>
          <a:noFill/>
          <a:ln>
            <a:noFill/>
          </a:ln>
        </p:spPr>
        <p:txBody>
          <a:bodyPr anchorCtr="0" anchor="t" bIns="0" lIns="0" spcFirstLastPara="1" rIns="0" wrap="square" tIns="12700">
            <a:spAutoFit/>
          </a:bodyPr>
          <a:lstStyle/>
          <a:p>
            <a:pPr indent="-625475" lvl="0" marL="625475" marR="654685" rtl="0" algn="l">
              <a:spcBef>
                <a:spcPts val="0"/>
              </a:spcBef>
              <a:spcAft>
                <a:spcPts val="0"/>
              </a:spcAft>
              <a:buClr>
                <a:srgbClr val="003300"/>
              </a:buClr>
              <a:buSzPts val="2400"/>
              <a:buFont typeface="Noto Sans Symbols"/>
              <a:buChar char="❖"/>
            </a:pPr>
            <a:r>
              <a:rPr b="1" lang="en-US" sz="2400">
                <a:solidFill>
                  <a:srgbClr val="003300"/>
                </a:solidFill>
                <a:latin typeface="Calibri"/>
                <a:ea typeface="Calibri"/>
                <a:cs typeface="Calibri"/>
                <a:sym typeface="Calibri"/>
              </a:rPr>
              <a:t>FDD is a client-centric, architecture-centric, and pragmatic  software process.</a:t>
            </a:r>
            <a:endParaRPr/>
          </a:p>
          <a:p>
            <a:pPr indent="-574675" lvl="0" marL="625475" marR="654685" rtl="0" algn="l">
              <a:spcBef>
                <a:spcPts val="100"/>
              </a:spcBef>
              <a:spcAft>
                <a:spcPts val="0"/>
              </a:spcAft>
              <a:buClr>
                <a:schemeClr val="dk1"/>
              </a:buClr>
              <a:buSzPts val="800"/>
              <a:buFont typeface="Noto Sans Symbols"/>
              <a:buNone/>
            </a:pPr>
            <a:r>
              <a:t/>
            </a:r>
            <a:endParaRPr sz="800">
              <a:solidFill>
                <a:srgbClr val="003300"/>
              </a:solidFill>
              <a:latin typeface="Calibri"/>
              <a:ea typeface="Calibri"/>
              <a:cs typeface="Calibri"/>
              <a:sym typeface="Calibri"/>
            </a:endParaRPr>
          </a:p>
          <a:p>
            <a:pPr indent="-625475" lvl="0" marL="625475" marR="0" rtl="0" algn="l">
              <a:spcBef>
                <a:spcPts val="1005"/>
              </a:spcBef>
              <a:spcAft>
                <a:spcPts val="0"/>
              </a:spcAft>
              <a:buClr>
                <a:srgbClr val="003300"/>
              </a:buClr>
              <a:buSzPts val="2400"/>
              <a:buFont typeface="Noto Sans Symbols"/>
              <a:buChar char="❖"/>
            </a:pPr>
            <a:r>
              <a:rPr b="1" lang="en-US" sz="2400">
                <a:solidFill>
                  <a:srgbClr val="003300"/>
                </a:solidFill>
                <a:latin typeface="Calibri"/>
                <a:ea typeface="Calibri"/>
                <a:cs typeface="Calibri"/>
                <a:sym typeface="Calibri"/>
              </a:rPr>
              <a:t>Model-driven, short-iteration process.</a:t>
            </a:r>
            <a:endParaRPr b="1" sz="2400">
              <a:solidFill>
                <a:srgbClr val="003300"/>
              </a:solidFill>
              <a:latin typeface="Calibri"/>
              <a:ea typeface="Calibri"/>
              <a:cs typeface="Calibri"/>
              <a:sym typeface="Calibri"/>
            </a:endParaRPr>
          </a:p>
          <a:p>
            <a:pPr indent="-574675" lvl="0" marL="625475" marR="0" rtl="0" algn="l">
              <a:spcBef>
                <a:spcPts val="1005"/>
              </a:spcBef>
              <a:spcAft>
                <a:spcPts val="0"/>
              </a:spcAft>
              <a:buClr>
                <a:schemeClr val="dk1"/>
              </a:buClr>
              <a:buSzPts val="800"/>
              <a:buFont typeface="Noto Sans Symbols"/>
              <a:buNone/>
            </a:pPr>
            <a:r>
              <a:t/>
            </a:r>
            <a:endParaRPr sz="800">
              <a:solidFill>
                <a:schemeClr val="dk1"/>
              </a:solidFill>
              <a:latin typeface="Calibri"/>
              <a:ea typeface="Calibri"/>
              <a:cs typeface="Calibri"/>
              <a:sym typeface="Calibri"/>
            </a:endParaRPr>
          </a:p>
          <a:p>
            <a:pPr indent="-625475" lvl="0" marL="625475" marR="0" rtl="0" algn="l">
              <a:spcBef>
                <a:spcPts val="1000"/>
              </a:spcBef>
              <a:spcAft>
                <a:spcPts val="0"/>
              </a:spcAft>
              <a:buClr>
                <a:srgbClr val="000099"/>
              </a:buClr>
              <a:buSzPts val="2400"/>
              <a:buFont typeface="Noto Sans Symbols"/>
              <a:buChar char="❖"/>
            </a:pPr>
            <a:r>
              <a:rPr b="1" lang="en-US" sz="2400">
                <a:solidFill>
                  <a:srgbClr val="000099"/>
                </a:solidFill>
                <a:latin typeface="Calibri"/>
                <a:ea typeface="Calibri"/>
                <a:cs typeface="Calibri"/>
                <a:sym typeface="Calibri"/>
              </a:rPr>
              <a:t>Lightweight Agile method for developing software.</a:t>
            </a:r>
            <a:endParaRPr b="1" sz="2400">
              <a:solidFill>
                <a:srgbClr val="000099"/>
              </a:solidFill>
              <a:latin typeface="Calibri"/>
              <a:ea typeface="Calibri"/>
              <a:cs typeface="Calibri"/>
              <a:sym typeface="Calibri"/>
            </a:endParaRPr>
          </a:p>
          <a:p>
            <a:pPr indent="-574675" lvl="0" marL="625475" marR="0" rtl="0" algn="l">
              <a:spcBef>
                <a:spcPts val="1000"/>
              </a:spcBef>
              <a:spcAft>
                <a:spcPts val="0"/>
              </a:spcAft>
              <a:buClr>
                <a:schemeClr val="dk1"/>
              </a:buClr>
              <a:buSzPts val="800"/>
              <a:buFont typeface="Noto Sans Symbols"/>
              <a:buNone/>
            </a:pPr>
            <a:r>
              <a:t/>
            </a:r>
            <a:endParaRPr sz="800">
              <a:solidFill>
                <a:srgbClr val="000099"/>
              </a:solidFill>
              <a:latin typeface="Calibri"/>
              <a:ea typeface="Calibri"/>
              <a:cs typeface="Calibri"/>
              <a:sym typeface="Calibri"/>
            </a:endParaRPr>
          </a:p>
          <a:p>
            <a:pPr indent="-625475" lvl="0" marL="625475" marR="932814" rtl="0" algn="l">
              <a:spcBef>
                <a:spcPts val="994"/>
              </a:spcBef>
              <a:spcAft>
                <a:spcPts val="0"/>
              </a:spcAft>
              <a:buClr>
                <a:srgbClr val="000099"/>
              </a:buClr>
              <a:buSzPts val="2400"/>
              <a:buFont typeface="Noto Sans Symbols"/>
              <a:buChar char="❖"/>
            </a:pPr>
            <a:r>
              <a:rPr b="1" lang="en-US" sz="2400">
                <a:solidFill>
                  <a:srgbClr val="000099"/>
                </a:solidFill>
                <a:latin typeface="Calibri"/>
                <a:ea typeface="Calibri"/>
                <a:cs typeface="Calibri"/>
                <a:sym typeface="Calibri"/>
              </a:rPr>
              <a:t>Practices are all driven from a client-valued functionality  (feature) perspective</a:t>
            </a:r>
            <a:endParaRPr b="1" sz="2400">
              <a:solidFill>
                <a:srgbClr val="000099"/>
              </a:solidFill>
              <a:latin typeface="Calibri"/>
              <a:ea typeface="Calibri"/>
              <a:cs typeface="Calibri"/>
              <a:sym typeface="Calibri"/>
            </a:endParaRPr>
          </a:p>
          <a:p>
            <a:pPr indent="-574675" lvl="0" marL="625475" marR="932814" rtl="0" algn="l">
              <a:spcBef>
                <a:spcPts val="994"/>
              </a:spcBef>
              <a:spcAft>
                <a:spcPts val="0"/>
              </a:spcAft>
              <a:buClr>
                <a:schemeClr val="dk1"/>
              </a:buClr>
              <a:buSzPts val="800"/>
              <a:buFont typeface="Noto Sans Symbols"/>
              <a:buNone/>
            </a:pPr>
            <a:r>
              <a:t/>
            </a:r>
            <a:endParaRPr sz="800">
              <a:solidFill>
                <a:schemeClr val="dk1"/>
              </a:solidFill>
              <a:latin typeface="Calibri"/>
              <a:ea typeface="Calibri"/>
              <a:cs typeface="Calibri"/>
              <a:sym typeface="Calibri"/>
            </a:endParaRPr>
          </a:p>
          <a:p>
            <a:pPr indent="-625475" lvl="0" marL="625475" marR="0" rtl="0" algn="l">
              <a:spcBef>
                <a:spcPts val="1010"/>
              </a:spcBef>
              <a:spcAft>
                <a:spcPts val="0"/>
              </a:spcAft>
              <a:buClr>
                <a:srgbClr val="660066"/>
              </a:buClr>
              <a:buSzPts val="2400"/>
              <a:buFont typeface="Noto Sans Symbols"/>
              <a:buChar char="❖"/>
            </a:pPr>
            <a:r>
              <a:rPr b="1" lang="en-US" sz="2400">
                <a:solidFill>
                  <a:srgbClr val="660066"/>
                </a:solidFill>
                <a:latin typeface="Calibri"/>
                <a:ea typeface="Calibri"/>
                <a:cs typeface="Calibri"/>
                <a:sym typeface="Calibri"/>
              </a:rPr>
              <a:t>This method is focused around "designing &amp; building" features</a:t>
            </a:r>
            <a:endParaRPr b="1" sz="2400">
              <a:solidFill>
                <a:srgbClr val="660066"/>
              </a:solidFill>
              <a:latin typeface="Calibri"/>
              <a:ea typeface="Calibri"/>
              <a:cs typeface="Calibri"/>
              <a:sym typeface="Calibri"/>
            </a:endParaRPr>
          </a:p>
          <a:p>
            <a:pPr indent="-574675" lvl="0" marL="625475" marR="0" rtl="0" algn="l">
              <a:spcBef>
                <a:spcPts val="1010"/>
              </a:spcBef>
              <a:spcAft>
                <a:spcPts val="0"/>
              </a:spcAft>
              <a:buClr>
                <a:schemeClr val="dk1"/>
              </a:buClr>
              <a:buSzPts val="800"/>
              <a:buFont typeface="Noto Sans Symbols"/>
              <a:buNone/>
            </a:pPr>
            <a:r>
              <a:t/>
            </a:r>
            <a:endParaRPr sz="800">
              <a:solidFill>
                <a:srgbClr val="660066"/>
              </a:solidFill>
              <a:latin typeface="Calibri"/>
              <a:ea typeface="Calibri"/>
              <a:cs typeface="Calibri"/>
              <a:sym typeface="Calibri"/>
            </a:endParaRPr>
          </a:p>
          <a:p>
            <a:pPr indent="-625475" lvl="0" marL="625475" marR="5080" rtl="0" algn="l">
              <a:spcBef>
                <a:spcPts val="994"/>
              </a:spcBef>
              <a:spcAft>
                <a:spcPts val="0"/>
              </a:spcAft>
              <a:buClr>
                <a:srgbClr val="660066"/>
              </a:buClr>
              <a:buSzPts val="2400"/>
              <a:buFont typeface="Noto Sans Symbols"/>
              <a:buChar char="❖"/>
            </a:pPr>
            <a:r>
              <a:rPr b="1" lang="en-US" sz="2400">
                <a:solidFill>
                  <a:srgbClr val="660066"/>
                </a:solidFill>
                <a:latin typeface="Calibri"/>
                <a:ea typeface="Calibri"/>
                <a:cs typeface="Calibri"/>
                <a:sym typeface="Calibri"/>
              </a:rPr>
              <a:t>Main purpose is to deliver tangible, working software repeatedly  in a timely manner</a:t>
            </a:r>
            <a:endParaRPr sz="2400">
              <a:solidFill>
                <a:srgbClr val="660066"/>
              </a:solidFill>
              <a:latin typeface="Calibri"/>
              <a:ea typeface="Calibri"/>
              <a:cs typeface="Calibri"/>
              <a:sym typeface="Calibri"/>
            </a:endParaRPr>
          </a:p>
        </p:txBody>
      </p:sp>
      <p:sp>
        <p:nvSpPr>
          <p:cNvPr id="1191" name="Google Shape;1191;p76"/>
          <p:cNvSpPr/>
          <p:nvPr/>
        </p:nvSpPr>
        <p:spPr>
          <a:xfrm flipH="1" rot="10800000">
            <a:off x="1657600" y="1044145"/>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192" name="Google Shape;1192;p76"/>
          <p:cNvGraphicFramePr/>
          <p:nvPr/>
        </p:nvGraphicFramePr>
        <p:xfrm>
          <a:off x="1200400" y="27572"/>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96" name="Shape 1196"/>
        <p:cNvGrpSpPr/>
        <p:nvPr/>
      </p:nvGrpSpPr>
      <p:grpSpPr>
        <a:xfrm>
          <a:off x="0" y="0"/>
          <a:ext cx="0" cy="0"/>
          <a:chOff x="0" y="0"/>
          <a:chExt cx="0" cy="0"/>
        </a:xfrm>
      </p:grpSpPr>
      <p:sp>
        <p:nvSpPr>
          <p:cNvPr id="1197" name="Google Shape;1197;p77"/>
          <p:cNvSpPr/>
          <p:nvPr/>
        </p:nvSpPr>
        <p:spPr>
          <a:xfrm>
            <a:off x="626269" y="0"/>
            <a:ext cx="12192000" cy="6858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8" name="Google Shape;1198;p77"/>
          <p:cNvSpPr txBox="1"/>
          <p:nvPr>
            <p:ph type="title"/>
          </p:nvPr>
        </p:nvSpPr>
        <p:spPr>
          <a:xfrm>
            <a:off x="2376324" y="302754"/>
            <a:ext cx="6522466" cy="588366"/>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WHAT IS FEATURE ?</a:t>
            </a:r>
            <a:endParaRPr/>
          </a:p>
        </p:txBody>
      </p:sp>
      <p:sp>
        <p:nvSpPr>
          <p:cNvPr id="1199" name="Google Shape;1199;p77"/>
          <p:cNvSpPr txBox="1"/>
          <p:nvPr/>
        </p:nvSpPr>
        <p:spPr>
          <a:xfrm>
            <a:off x="1226262" y="1636225"/>
            <a:ext cx="11582400" cy="5037148"/>
          </a:xfrm>
          <a:prstGeom prst="rect">
            <a:avLst/>
          </a:prstGeom>
          <a:noFill/>
          <a:ln>
            <a:noFill/>
          </a:ln>
        </p:spPr>
        <p:txBody>
          <a:bodyPr anchorCtr="0" anchor="t" bIns="0" lIns="0" spcFirstLastPara="1" rIns="0" wrap="square" tIns="139700">
            <a:spAutoFit/>
          </a:bodyPr>
          <a:lstStyle/>
          <a:p>
            <a:pPr indent="-630238" lvl="0" marL="725488" marR="0" rtl="0" algn="l">
              <a:spcBef>
                <a:spcPts val="0"/>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As the name implies, Features are an important aspect of FDD.</a:t>
            </a:r>
            <a:endParaRPr b="1" sz="2400">
              <a:solidFill>
                <a:schemeClr val="dk1"/>
              </a:solidFill>
              <a:latin typeface="Calibri"/>
              <a:ea typeface="Calibri"/>
              <a:cs typeface="Calibri"/>
              <a:sym typeface="Calibri"/>
            </a:endParaRPr>
          </a:p>
          <a:p>
            <a:pPr indent="-630238" lvl="0" marL="725488" marR="0" rtl="0" algn="l">
              <a:spcBef>
                <a:spcPts val="1000"/>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A feature is a small, client-valued function</a:t>
            </a:r>
            <a:endParaRPr b="1" sz="2400">
              <a:solidFill>
                <a:schemeClr val="dk1"/>
              </a:solidFill>
              <a:latin typeface="Calibri"/>
              <a:ea typeface="Calibri"/>
              <a:cs typeface="Calibri"/>
              <a:sym typeface="Calibri"/>
            </a:endParaRPr>
          </a:p>
          <a:p>
            <a:pPr indent="-630238" lvl="0" marL="725488" marR="5080" rtl="0" algn="l">
              <a:spcBef>
                <a:spcPts val="1005"/>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Features are to be “small” in the sense they will take no more than two weeks  to complete</a:t>
            </a:r>
            <a:endParaRPr b="1" sz="2400">
              <a:solidFill>
                <a:schemeClr val="dk1"/>
              </a:solidFill>
              <a:latin typeface="Calibri"/>
              <a:ea typeface="Calibri"/>
              <a:cs typeface="Calibri"/>
              <a:sym typeface="Calibri"/>
            </a:endParaRPr>
          </a:p>
          <a:p>
            <a:pPr indent="-630238" lvl="0" marL="725488" marR="0" rtl="0" algn="l">
              <a:spcBef>
                <a:spcPts val="1000"/>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Features that appear to take longer are to be broken up into a set of smaller</a:t>
            </a:r>
            <a:endParaRPr b="1" sz="2400">
              <a:solidFill>
                <a:schemeClr val="dk1"/>
              </a:solidFill>
              <a:latin typeface="Calibri"/>
              <a:ea typeface="Calibri"/>
              <a:cs typeface="Calibri"/>
              <a:sym typeface="Calibri"/>
            </a:endParaRPr>
          </a:p>
          <a:p>
            <a:pPr indent="-630238" lvl="0" marL="725488" marR="0" rtl="0" algn="l">
              <a:spcBef>
                <a:spcPts val="0"/>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features</a:t>
            </a:r>
            <a:endParaRPr b="1" sz="2400">
              <a:solidFill>
                <a:schemeClr val="dk1"/>
              </a:solidFill>
              <a:latin typeface="Calibri"/>
              <a:ea typeface="Calibri"/>
              <a:cs typeface="Calibri"/>
              <a:sym typeface="Calibri"/>
            </a:endParaRPr>
          </a:p>
          <a:p>
            <a:pPr indent="-630238" lvl="0" marL="725488" marR="0" rtl="0" algn="l">
              <a:spcBef>
                <a:spcPts val="994"/>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Feature naming template:</a:t>
            </a:r>
            <a:endParaRPr b="1" sz="2400">
              <a:solidFill>
                <a:srgbClr val="404040"/>
              </a:solidFill>
              <a:latin typeface="Calibri"/>
              <a:ea typeface="Calibri"/>
              <a:cs typeface="Calibri"/>
              <a:sym typeface="Calibri"/>
            </a:endParaRPr>
          </a:p>
          <a:p>
            <a:pPr indent="-579438" lvl="0" marL="725488" marR="0" rtl="0" algn="l">
              <a:spcBef>
                <a:spcPts val="994"/>
              </a:spcBef>
              <a:spcAft>
                <a:spcPts val="0"/>
              </a:spcAft>
              <a:buClr>
                <a:schemeClr val="dk1"/>
              </a:buClr>
              <a:buSzPts val="800"/>
              <a:buFont typeface="Noto Sans Symbols"/>
              <a:buNone/>
            </a:pPr>
            <a:r>
              <a:t/>
            </a:r>
            <a:endParaRPr b="1" sz="800">
              <a:solidFill>
                <a:schemeClr val="dk1"/>
              </a:solidFill>
              <a:latin typeface="Calibri"/>
              <a:ea typeface="Calibri"/>
              <a:cs typeface="Calibri"/>
              <a:sym typeface="Calibri"/>
            </a:endParaRPr>
          </a:p>
          <a:p>
            <a:pPr indent="0" lvl="0" marL="803275" marR="2931795" rtl="0" algn="l">
              <a:lnSpc>
                <a:spcPct val="141600"/>
              </a:lnSpc>
              <a:spcBef>
                <a:spcPts val="10"/>
              </a:spcBef>
              <a:spcAft>
                <a:spcPts val="0"/>
              </a:spcAft>
              <a:buNone/>
            </a:pPr>
            <a:r>
              <a:rPr b="1" lang="en-US" sz="2400">
                <a:solidFill>
                  <a:srgbClr val="404040"/>
                </a:solidFill>
                <a:latin typeface="Calibri"/>
                <a:ea typeface="Calibri"/>
                <a:cs typeface="Calibri"/>
                <a:sym typeface="Calibri"/>
              </a:rPr>
              <a:t>&lt;action&gt; the &lt;result&gt; &lt;by|for|of|to&gt; a(n) &lt;object&gt;  Examples: Calculate the total of a sale</a:t>
            </a:r>
            <a:endParaRPr b="1" sz="2400">
              <a:solidFill>
                <a:schemeClr val="dk1"/>
              </a:solidFill>
              <a:latin typeface="Calibri"/>
              <a:ea typeface="Calibri"/>
              <a:cs typeface="Calibri"/>
              <a:sym typeface="Calibri"/>
            </a:endParaRPr>
          </a:p>
          <a:p>
            <a:pPr indent="0" lvl="0" marL="1177290" marR="0" rtl="0" algn="l">
              <a:spcBef>
                <a:spcPts val="994"/>
              </a:spcBef>
              <a:spcAft>
                <a:spcPts val="0"/>
              </a:spcAft>
              <a:buNone/>
            </a:pPr>
            <a:r>
              <a:rPr b="1" lang="en-US" sz="2400" u="sng">
                <a:solidFill>
                  <a:srgbClr val="404040"/>
                </a:solidFill>
                <a:latin typeface="Calibri"/>
                <a:ea typeface="Calibri"/>
                <a:cs typeface="Calibri"/>
                <a:sym typeface="Calibri"/>
              </a:rPr>
              <a:t>Validate</a:t>
            </a:r>
            <a:r>
              <a:rPr b="1" lang="en-US" sz="2400">
                <a:solidFill>
                  <a:srgbClr val="404040"/>
                </a:solidFill>
                <a:latin typeface="Calibri"/>
                <a:ea typeface="Calibri"/>
                <a:cs typeface="Calibri"/>
                <a:sym typeface="Calibri"/>
              </a:rPr>
              <a:t> the </a:t>
            </a:r>
            <a:r>
              <a:rPr b="1" lang="en-US" sz="2400" u="sng">
                <a:solidFill>
                  <a:srgbClr val="404040"/>
                </a:solidFill>
                <a:latin typeface="Calibri"/>
                <a:ea typeface="Calibri"/>
                <a:cs typeface="Calibri"/>
                <a:sym typeface="Calibri"/>
              </a:rPr>
              <a:t>password</a:t>
            </a:r>
            <a:r>
              <a:rPr b="1" lang="en-US" sz="2400">
                <a:solidFill>
                  <a:srgbClr val="404040"/>
                </a:solidFill>
                <a:latin typeface="Calibri"/>
                <a:ea typeface="Calibri"/>
                <a:cs typeface="Calibri"/>
                <a:sym typeface="Calibri"/>
              </a:rPr>
              <a:t> of a </a:t>
            </a:r>
            <a:r>
              <a:rPr b="1" lang="en-US" sz="2400" u="sng">
                <a:solidFill>
                  <a:srgbClr val="404040"/>
                </a:solidFill>
                <a:latin typeface="Calibri"/>
                <a:ea typeface="Calibri"/>
                <a:cs typeface="Calibri"/>
                <a:sym typeface="Calibri"/>
              </a:rPr>
              <a:t>user</a:t>
            </a:r>
            <a:endParaRPr b="1" sz="2400">
              <a:solidFill>
                <a:schemeClr val="dk1"/>
              </a:solidFill>
              <a:latin typeface="Calibri"/>
              <a:ea typeface="Calibri"/>
              <a:cs typeface="Calibri"/>
              <a:sym typeface="Calibri"/>
            </a:endParaRPr>
          </a:p>
        </p:txBody>
      </p:sp>
      <p:sp>
        <p:nvSpPr>
          <p:cNvPr id="1200" name="Google Shape;1200;p77"/>
          <p:cNvSpPr/>
          <p:nvPr/>
        </p:nvSpPr>
        <p:spPr>
          <a:xfrm flipH="1" rot="10800000">
            <a:off x="1722876" y="1048059"/>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201" name="Google Shape;1201;p77"/>
          <p:cNvGraphicFramePr/>
          <p:nvPr/>
        </p:nvGraphicFramePr>
        <p:xfrm>
          <a:off x="1265676" y="31486"/>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5" name="Shape 1205"/>
        <p:cNvGrpSpPr/>
        <p:nvPr/>
      </p:nvGrpSpPr>
      <p:grpSpPr>
        <a:xfrm>
          <a:off x="0" y="0"/>
          <a:ext cx="0" cy="0"/>
          <a:chOff x="0" y="0"/>
          <a:chExt cx="0" cy="0"/>
        </a:xfrm>
      </p:grpSpPr>
      <p:sp>
        <p:nvSpPr>
          <p:cNvPr id="1206" name="Google Shape;1206;p78"/>
          <p:cNvSpPr/>
          <p:nvPr/>
        </p:nvSpPr>
        <p:spPr>
          <a:xfrm>
            <a:off x="626269" y="0"/>
            <a:ext cx="12192000" cy="6858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7" name="Google Shape;1207;p78"/>
          <p:cNvSpPr txBox="1"/>
          <p:nvPr>
            <p:ph type="title"/>
          </p:nvPr>
        </p:nvSpPr>
        <p:spPr>
          <a:xfrm>
            <a:off x="2226469" y="431425"/>
            <a:ext cx="10210800" cy="593432"/>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FEATURE DRIVEN DEVELOPMENT</a:t>
            </a:r>
            <a:endParaRPr/>
          </a:p>
        </p:txBody>
      </p:sp>
      <p:sp>
        <p:nvSpPr>
          <p:cNvPr id="1208" name="Google Shape;1208;p78"/>
          <p:cNvSpPr txBox="1"/>
          <p:nvPr/>
        </p:nvSpPr>
        <p:spPr>
          <a:xfrm>
            <a:off x="1089221" y="1946006"/>
            <a:ext cx="11708931" cy="4128694"/>
          </a:xfrm>
          <a:prstGeom prst="rect">
            <a:avLst/>
          </a:prstGeom>
          <a:noFill/>
          <a:ln>
            <a:noFill/>
          </a:ln>
        </p:spPr>
        <p:txBody>
          <a:bodyPr anchorCtr="0" anchor="t" bIns="0" lIns="0" spcFirstLastPara="1" rIns="0" wrap="square" tIns="139050">
            <a:spAutoFit/>
          </a:bodyPr>
          <a:lstStyle/>
          <a:p>
            <a:pPr indent="-708025" lvl="0" marL="803275" marR="0" rtl="0" algn="l">
              <a:spcBef>
                <a:spcPts val="0"/>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It begins with establishing an overall model shape.</a:t>
            </a:r>
            <a:endParaRPr b="1" sz="2400">
              <a:solidFill>
                <a:srgbClr val="404040"/>
              </a:solidFill>
              <a:latin typeface="Calibri"/>
              <a:ea typeface="Calibri"/>
              <a:cs typeface="Calibri"/>
              <a:sym typeface="Calibri"/>
            </a:endParaRPr>
          </a:p>
          <a:p>
            <a:pPr indent="-657225" lvl="0" marL="803275" marR="0" rtl="0" algn="l">
              <a:spcBef>
                <a:spcPts val="1095"/>
              </a:spcBef>
              <a:spcAft>
                <a:spcPts val="0"/>
              </a:spcAft>
              <a:buClr>
                <a:schemeClr val="dk1"/>
              </a:buClr>
              <a:buSzPts val="800"/>
              <a:buFont typeface="Noto Sans Symbols"/>
              <a:buNone/>
            </a:pPr>
            <a:r>
              <a:t/>
            </a:r>
            <a:endParaRPr sz="800">
              <a:solidFill>
                <a:schemeClr val="dk1"/>
              </a:solidFill>
              <a:latin typeface="Calibri"/>
              <a:ea typeface="Calibri"/>
              <a:cs typeface="Calibri"/>
              <a:sym typeface="Calibri"/>
            </a:endParaRPr>
          </a:p>
          <a:p>
            <a:pPr indent="-708025" lvl="0" marL="803275" marR="373380" rtl="0" algn="l">
              <a:spcBef>
                <a:spcPts val="1000"/>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Then it continues with a series of two-week “design by feature, build by  feature” iterations.</a:t>
            </a:r>
            <a:endParaRPr b="1" sz="2400">
              <a:solidFill>
                <a:srgbClr val="404040"/>
              </a:solidFill>
              <a:latin typeface="Calibri"/>
              <a:ea typeface="Calibri"/>
              <a:cs typeface="Calibri"/>
              <a:sym typeface="Calibri"/>
            </a:endParaRPr>
          </a:p>
          <a:p>
            <a:pPr indent="-657225" lvl="0" marL="803275" marR="373380" rtl="0" algn="l">
              <a:spcBef>
                <a:spcPts val="1000"/>
              </a:spcBef>
              <a:spcAft>
                <a:spcPts val="0"/>
              </a:spcAft>
              <a:buClr>
                <a:schemeClr val="dk1"/>
              </a:buClr>
              <a:buSzPts val="800"/>
              <a:buFont typeface="Noto Sans Symbols"/>
              <a:buNone/>
            </a:pPr>
            <a:r>
              <a:t/>
            </a:r>
            <a:endParaRPr sz="800">
              <a:solidFill>
                <a:schemeClr val="dk1"/>
              </a:solidFill>
              <a:latin typeface="Calibri"/>
              <a:ea typeface="Calibri"/>
              <a:cs typeface="Calibri"/>
              <a:sym typeface="Calibri"/>
            </a:endParaRPr>
          </a:p>
          <a:p>
            <a:pPr indent="-708025" lvl="0" marL="803275" marR="0" rtl="0" algn="l">
              <a:spcBef>
                <a:spcPts val="1005"/>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The features are small, “useful in the eyes of the client” results.</a:t>
            </a:r>
            <a:endParaRPr b="1" sz="2400">
              <a:solidFill>
                <a:srgbClr val="404040"/>
              </a:solidFill>
              <a:latin typeface="Calibri"/>
              <a:ea typeface="Calibri"/>
              <a:cs typeface="Calibri"/>
              <a:sym typeface="Calibri"/>
            </a:endParaRPr>
          </a:p>
          <a:p>
            <a:pPr indent="-657225" lvl="0" marL="803275" marR="0" rtl="0" algn="l">
              <a:spcBef>
                <a:spcPts val="1005"/>
              </a:spcBef>
              <a:spcAft>
                <a:spcPts val="0"/>
              </a:spcAft>
              <a:buClr>
                <a:schemeClr val="dk1"/>
              </a:buClr>
              <a:buSzPts val="800"/>
              <a:buFont typeface="Noto Sans Symbols"/>
              <a:buNone/>
            </a:pPr>
            <a:r>
              <a:t/>
            </a:r>
            <a:endParaRPr sz="800">
              <a:solidFill>
                <a:schemeClr val="dk1"/>
              </a:solidFill>
              <a:latin typeface="Calibri"/>
              <a:ea typeface="Calibri"/>
              <a:cs typeface="Calibri"/>
              <a:sym typeface="Calibri"/>
            </a:endParaRPr>
          </a:p>
          <a:p>
            <a:pPr indent="-708025" lvl="0" marL="803275" marR="0" rtl="0" algn="l">
              <a:spcBef>
                <a:spcPts val="1000"/>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The advantage of using FDD is that it is scalable even to large teams due to the concept of ‘just enough design initially’ (JEDI)</a:t>
            </a:r>
            <a:endParaRPr b="1" sz="2400">
              <a:solidFill>
                <a:srgbClr val="404040"/>
              </a:solidFill>
              <a:latin typeface="Calibri"/>
              <a:ea typeface="Calibri"/>
              <a:cs typeface="Calibri"/>
              <a:sym typeface="Calibri"/>
            </a:endParaRPr>
          </a:p>
          <a:p>
            <a:pPr indent="-657225" lvl="0" marL="803275" marR="0" rtl="0" algn="l">
              <a:spcBef>
                <a:spcPts val="1000"/>
              </a:spcBef>
              <a:spcAft>
                <a:spcPts val="0"/>
              </a:spcAft>
              <a:buClr>
                <a:schemeClr val="dk1"/>
              </a:buClr>
              <a:buSzPts val="800"/>
              <a:buFont typeface="Noto Sans Symbols"/>
              <a:buNone/>
            </a:pPr>
            <a:r>
              <a:t/>
            </a:r>
            <a:endParaRPr sz="800">
              <a:solidFill>
                <a:schemeClr val="dk1"/>
              </a:solidFill>
              <a:latin typeface="Calibri"/>
              <a:ea typeface="Calibri"/>
              <a:cs typeface="Calibri"/>
              <a:sym typeface="Calibri"/>
            </a:endParaRPr>
          </a:p>
          <a:p>
            <a:pPr indent="-708025" lvl="0" marL="803275" marR="0" rtl="0" algn="l">
              <a:spcBef>
                <a:spcPts val="0"/>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It is used in enterprise projects as well as web projects</a:t>
            </a:r>
            <a:endParaRPr sz="2400">
              <a:solidFill>
                <a:schemeClr val="dk1"/>
              </a:solidFill>
              <a:latin typeface="Calibri"/>
              <a:ea typeface="Calibri"/>
              <a:cs typeface="Calibri"/>
              <a:sym typeface="Calibri"/>
            </a:endParaRPr>
          </a:p>
        </p:txBody>
      </p:sp>
      <p:sp>
        <p:nvSpPr>
          <p:cNvPr id="1209" name="Google Shape;1209;p78"/>
          <p:cNvSpPr/>
          <p:nvPr/>
        </p:nvSpPr>
        <p:spPr>
          <a:xfrm flipH="1" rot="10800000">
            <a:off x="1657600" y="1044145"/>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210" name="Google Shape;1210;p78"/>
          <p:cNvGraphicFramePr/>
          <p:nvPr/>
        </p:nvGraphicFramePr>
        <p:xfrm>
          <a:off x="1200400" y="27572"/>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14" name="Shape 1214"/>
        <p:cNvGrpSpPr/>
        <p:nvPr/>
      </p:nvGrpSpPr>
      <p:grpSpPr>
        <a:xfrm>
          <a:off x="0" y="0"/>
          <a:ext cx="0" cy="0"/>
          <a:chOff x="0" y="0"/>
          <a:chExt cx="0" cy="0"/>
        </a:xfrm>
      </p:grpSpPr>
      <p:sp>
        <p:nvSpPr>
          <p:cNvPr id="1215" name="Google Shape;1215;p79"/>
          <p:cNvSpPr/>
          <p:nvPr/>
        </p:nvSpPr>
        <p:spPr>
          <a:xfrm>
            <a:off x="626269" y="0"/>
            <a:ext cx="12192000" cy="6858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6" name="Google Shape;1216;p79"/>
          <p:cNvSpPr txBox="1"/>
          <p:nvPr>
            <p:ph type="title"/>
          </p:nvPr>
        </p:nvSpPr>
        <p:spPr>
          <a:xfrm>
            <a:off x="3674269" y="319996"/>
            <a:ext cx="6471665" cy="593432"/>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SIX PRIMARY ROLES</a:t>
            </a:r>
            <a:endParaRPr/>
          </a:p>
        </p:txBody>
      </p:sp>
      <p:sp>
        <p:nvSpPr>
          <p:cNvPr id="1217" name="Google Shape;1217;p79"/>
          <p:cNvSpPr txBox="1"/>
          <p:nvPr/>
        </p:nvSpPr>
        <p:spPr>
          <a:xfrm>
            <a:off x="626269" y="1835785"/>
            <a:ext cx="12573000" cy="4750659"/>
          </a:xfrm>
          <a:prstGeom prst="rect">
            <a:avLst/>
          </a:prstGeom>
          <a:noFill/>
          <a:ln>
            <a:noFill/>
          </a:ln>
        </p:spPr>
        <p:txBody>
          <a:bodyPr anchorCtr="0" anchor="t" bIns="0" lIns="0" spcFirstLastPara="1" rIns="0" wrap="square" tIns="13325">
            <a:spAutoFit/>
          </a:bodyPr>
          <a:lstStyle/>
          <a:p>
            <a:pPr indent="-898525" lvl="0" marL="898525" marR="387985" rtl="0" algn="l">
              <a:spcBef>
                <a:spcPts val="0"/>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Project Manager- Administrative lead, Operates project system(eg. Togethersoft control  center) Shields participants from external distractions</a:t>
            </a:r>
            <a:endParaRPr sz="2400">
              <a:solidFill>
                <a:schemeClr val="dk1"/>
              </a:solidFill>
              <a:latin typeface="Calibri"/>
              <a:ea typeface="Calibri"/>
              <a:cs typeface="Calibri"/>
              <a:sym typeface="Calibri"/>
            </a:endParaRPr>
          </a:p>
          <a:p>
            <a:pPr indent="-847725" lvl="0" marL="898525" marR="0" rtl="0" algn="l">
              <a:lnSpc>
                <a:spcPct val="100000"/>
              </a:lnSpc>
              <a:spcBef>
                <a:spcPts val="0"/>
              </a:spcBef>
              <a:spcAft>
                <a:spcPts val="0"/>
              </a:spcAft>
              <a:buClr>
                <a:schemeClr val="dk1"/>
              </a:buClr>
              <a:buSzPts val="800"/>
              <a:buFont typeface="Noto Sans Symbols"/>
              <a:buNone/>
            </a:pPr>
            <a:r>
              <a:t/>
            </a:r>
            <a:endParaRPr sz="800">
              <a:solidFill>
                <a:schemeClr val="dk1"/>
              </a:solidFill>
              <a:latin typeface="Calibri"/>
              <a:ea typeface="Calibri"/>
              <a:cs typeface="Calibri"/>
              <a:sym typeface="Calibri"/>
            </a:endParaRPr>
          </a:p>
          <a:p>
            <a:pPr indent="-898525" lvl="0" marL="898525" marR="127635" rtl="0" algn="l">
              <a:spcBef>
                <a:spcPts val="1875"/>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Chief Architect- Responsible for the overall design, Runs design workshops, Steers project  through technical obstacles.</a:t>
            </a:r>
            <a:endParaRPr sz="2400">
              <a:solidFill>
                <a:schemeClr val="dk1"/>
              </a:solidFill>
              <a:latin typeface="Calibri"/>
              <a:ea typeface="Calibri"/>
              <a:cs typeface="Calibri"/>
              <a:sym typeface="Calibri"/>
            </a:endParaRPr>
          </a:p>
          <a:p>
            <a:pPr indent="-847725" lvl="0" marL="898525" marR="0" rtl="0" algn="l">
              <a:lnSpc>
                <a:spcPct val="100000"/>
              </a:lnSpc>
              <a:spcBef>
                <a:spcPts val="0"/>
              </a:spcBef>
              <a:spcAft>
                <a:spcPts val="0"/>
              </a:spcAft>
              <a:buClr>
                <a:schemeClr val="dk1"/>
              </a:buClr>
              <a:buSzPts val="800"/>
              <a:buFont typeface="Noto Sans Symbols"/>
              <a:buNone/>
            </a:pPr>
            <a:r>
              <a:t/>
            </a:r>
            <a:endParaRPr sz="800">
              <a:solidFill>
                <a:schemeClr val="dk1"/>
              </a:solidFill>
              <a:latin typeface="Calibri"/>
              <a:ea typeface="Calibri"/>
              <a:cs typeface="Calibri"/>
              <a:sym typeface="Calibri"/>
            </a:endParaRPr>
          </a:p>
          <a:p>
            <a:pPr indent="-898525" lvl="0" marL="898525" marR="0" rtl="0" algn="l">
              <a:spcBef>
                <a:spcPts val="1860"/>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Development Manager-Leads day to day development activities, Resolves resource conflicts</a:t>
            </a:r>
            <a:endParaRPr sz="2400">
              <a:solidFill>
                <a:schemeClr val="dk1"/>
              </a:solidFill>
              <a:latin typeface="Calibri"/>
              <a:ea typeface="Calibri"/>
              <a:cs typeface="Calibri"/>
              <a:sym typeface="Calibri"/>
            </a:endParaRPr>
          </a:p>
          <a:p>
            <a:pPr indent="-847725" lvl="0" marL="898525" marR="0" rtl="0" algn="l">
              <a:lnSpc>
                <a:spcPct val="100000"/>
              </a:lnSpc>
              <a:spcBef>
                <a:spcPts val="0"/>
              </a:spcBef>
              <a:spcAft>
                <a:spcPts val="0"/>
              </a:spcAft>
              <a:buClr>
                <a:schemeClr val="dk1"/>
              </a:buClr>
              <a:buSzPts val="800"/>
              <a:buFont typeface="Noto Sans Symbols"/>
              <a:buNone/>
            </a:pPr>
            <a:r>
              <a:t/>
            </a:r>
            <a:endParaRPr sz="800">
              <a:solidFill>
                <a:schemeClr val="dk1"/>
              </a:solidFill>
              <a:latin typeface="Calibri"/>
              <a:ea typeface="Calibri"/>
              <a:cs typeface="Calibri"/>
              <a:sym typeface="Calibri"/>
            </a:endParaRPr>
          </a:p>
          <a:p>
            <a:pPr indent="-898525" lvl="0" marL="898525" marR="0" rtl="0" algn="l">
              <a:spcBef>
                <a:spcPts val="1765"/>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Chief Programmers- Experienced developers, Leads smaller teams of individual developers</a:t>
            </a:r>
            <a:endParaRPr sz="2400">
              <a:solidFill>
                <a:schemeClr val="dk1"/>
              </a:solidFill>
              <a:latin typeface="Calibri"/>
              <a:ea typeface="Calibri"/>
              <a:cs typeface="Calibri"/>
              <a:sym typeface="Calibri"/>
            </a:endParaRPr>
          </a:p>
          <a:p>
            <a:pPr indent="-847725" lvl="0" marL="898525" marR="0" rtl="0" algn="l">
              <a:lnSpc>
                <a:spcPct val="100000"/>
              </a:lnSpc>
              <a:spcBef>
                <a:spcPts val="0"/>
              </a:spcBef>
              <a:spcAft>
                <a:spcPts val="0"/>
              </a:spcAft>
              <a:buClr>
                <a:schemeClr val="dk1"/>
              </a:buClr>
              <a:buSzPts val="800"/>
              <a:buFont typeface="Noto Sans Symbols"/>
              <a:buNone/>
            </a:pPr>
            <a:r>
              <a:t/>
            </a:r>
            <a:endParaRPr sz="800">
              <a:solidFill>
                <a:schemeClr val="dk1"/>
              </a:solidFill>
              <a:latin typeface="Calibri"/>
              <a:ea typeface="Calibri"/>
              <a:cs typeface="Calibri"/>
              <a:sym typeface="Calibri"/>
            </a:endParaRPr>
          </a:p>
          <a:p>
            <a:pPr indent="-898525" lvl="0" marL="898525" marR="0" rtl="0" algn="l">
              <a:spcBef>
                <a:spcPts val="1760"/>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Class Owners- Individual developers, Design, code, test and document features</a:t>
            </a:r>
            <a:endParaRPr sz="2400">
              <a:solidFill>
                <a:schemeClr val="dk1"/>
              </a:solidFill>
              <a:latin typeface="Calibri"/>
              <a:ea typeface="Calibri"/>
              <a:cs typeface="Calibri"/>
              <a:sym typeface="Calibri"/>
            </a:endParaRPr>
          </a:p>
          <a:p>
            <a:pPr indent="-847725" lvl="0" marL="898525" marR="0" rtl="0" algn="l">
              <a:lnSpc>
                <a:spcPct val="100000"/>
              </a:lnSpc>
              <a:spcBef>
                <a:spcPts val="0"/>
              </a:spcBef>
              <a:spcAft>
                <a:spcPts val="0"/>
              </a:spcAft>
              <a:buClr>
                <a:schemeClr val="dk1"/>
              </a:buClr>
              <a:buSzPts val="800"/>
              <a:buFont typeface="Noto Sans Symbols"/>
              <a:buNone/>
            </a:pPr>
            <a:r>
              <a:t/>
            </a:r>
            <a:endParaRPr sz="800">
              <a:solidFill>
                <a:schemeClr val="dk1"/>
              </a:solidFill>
              <a:latin typeface="Calibri"/>
              <a:ea typeface="Calibri"/>
              <a:cs typeface="Calibri"/>
              <a:sym typeface="Calibri"/>
            </a:endParaRPr>
          </a:p>
          <a:p>
            <a:pPr indent="-898525" lvl="0" marL="898525" marR="0" rtl="0" algn="l">
              <a:spcBef>
                <a:spcPts val="1745"/>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Domain Experts- Users, clients, sponsors, etc., Knowledge base for developers</a:t>
            </a:r>
            <a:endParaRPr sz="2400">
              <a:solidFill>
                <a:schemeClr val="dk1"/>
              </a:solidFill>
              <a:latin typeface="Calibri"/>
              <a:ea typeface="Calibri"/>
              <a:cs typeface="Calibri"/>
              <a:sym typeface="Calibri"/>
            </a:endParaRPr>
          </a:p>
        </p:txBody>
      </p:sp>
      <p:sp>
        <p:nvSpPr>
          <p:cNvPr id="1218" name="Google Shape;1218;p79"/>
          <p:cNvSpPr/>
          <p:nvPr/>
        </p:nvSpPr>
        <p:spPr>
          <a:xfrm flipH="1" rot="10800000">
            <a:off x="1921669" y="1006391"/>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219" name="Google Shape;1219;p79"/>
          <p:cNvGraphicFramePr/>
          <p:nvPr/>
        </p:nvGraphicFramePr>
        <p:xfrm>
          <a:off x="1464469" y="-10182"/>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7" name="Shape 147"/>
        <p:cNvGrpSpPr/>
        <p:nvPr/>
      </p:nvGrpSpPr>
      <p:grpSpPr>
        <a:xfrm>
          <a:off x="0" y="0"/>
          <a:ext cx="0" cy="0"/>
          <a:chOff x="0" y="0"/>
          <a:chExt cx="0" cy="0"/>
        </a:xfrm>
      </p:grpSpPr>
      <p:sp>
        <p:nvSpPr>
          <p:cNvPr id="148" name="Google Shape;148;p8"/>
          <p:cNvSpPr txBox="1"/>
          <p:nvPr>
            <p:ph type="title"/>
          </p:nvPr>
        </p:nvSpPr>
        <p:spPr>
          <a:xfrm>
            <a:off x="2150269" y="511903"/>
            <a:ext cx="6553200" cy="971376"/>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Adaptive (Agile) Processes</a:t>
            </a:r>
            <a:endParaRPr b="1" sz="4000">
              <a:solidFill>
                <a:srgbClr val="C00000"/>
              </a:solidFill>
              <a:latin typeface="Calibri"/>
              <a:ea typeface="Calibri"/>
              <a:cs typeface="Calibri"/>
              <a:sym typeface="Calibri"/>
            </a:endParaRPr>
          </a:p>
        </p:txBody>
      </p:sp>
      <p:sp>
        <p:nvSpPr>
          <p:cNvPr id="149" name="Google Shape;149;p8"/>
          <p:cNvSpPr txBox="1"/>
          <p:nvPr>
            <p:ph idx="1" type="body"/>
          </p:nvPr>
        </p:nvSpPr>
        <p:spPr>
          <a:xfrm>
            <a:off x="931069" y="2423324"/>
            <a:ext cx="11595914" cy="4101301"/>
          </a:xfrm>
          <a:prstGeom prst="rect">
            <a:avLst/>
          </a:prstGeom>
          <a:noFill/>
          <a:ln>
            <a:noFill/>
          </a:ln>
        </p:spPr>
        <p:txBody>
          <a:bodyPr anchorCtr="0" anchor="t" bIns="45700" lIns="0" spcFirstLastPara="1" rIns="0" wrap="square" tIns="45700">
            <a:normAutofit/>
          </a:bodyPr>
          <a:lstStyle/>
          <a:p>
            <a:pPr indent="-630238" lvl="0" marL="725488" rtl="0" algn="l">
              <a:lnSpc>
                <a:spcPct val="90000"/>
              </a:lnSpc>
              <a:spcBef>
                <a:spcPts val="0"/>
              </a:spcBef>
              <a:spcAft>
                <a:spcPts val="0"/>
              </a:spcAft>
              <a:buSzPts val="2400"/>
              <a:buFont typeface="Noto Sans Symbols"/>
              <a:buChar char="❖"/>
            </a:pPr>
            <a:r>
              <a:rPr b="1" lang="en-US" sz="2400">
                <a:solidFill>
                  <a:srgbClr val="003399"/>
                </a:solidFill>
              </a:rPr>
              <a:t>Starting in the late 1990s and through the current decade, </a:t>
            </a:r>
            <a:endParaRPr b="1" sz="2400">
              <a:solidFill>
                <a:srgbClr val="003399"/>
              </a:solidFill>
            </a:endParaRPr>
          </a:p>
          <a:p>
            <a:pPr indent="-477838" lvl="0" marL="725488" rtl="0" algn="l">
              <a:lnSpc>
                <a:spcPct val="90000"/>
              </a:lnSpc>
              <a:spcBef>
                <a:spcPts val="1544"/>
              </a:spcBef>
              <a:spcAft>
                <a:spcPts val="0"/>
              </a:spcAft>
              <a:buSzPts val="2400"/>
              <a:buFont typeface="Noto Sans Symbols"/>
              <a:buNone/>
            </a:pPr>
            <a:r>
              <a:t/>
            </a:r>
            <a:endParaRPr b="1" sz="2400">
              <a:solidFill>
                <a:srgbClr val="003399"/>
              </a:solidFill>
            </a:endParaRPr>
          </a:p>
          <a:p>
            <a:pPr indent="-630238" lvl="0" marL="725488" rtl="0" algn="l">
              <a:lnSpc>
                <a:spcPct val="90000"/>
              </a:lnSpc>
              <a:spcBef>
                <a:spcPts val="1544"/>
              </a:spcBef>
              <a:spcAft>
                <a:spcPts val="0"/>
              </a:spcAft>
              <a:buSzPts val="2400"/>
              <a:buFont typeface="Noto Sans Symbols"/>
              <a:buChar char="❖"/>
            </a:pPr>
            <a:r>
              <a:rPr b="1" lang="en-US" sz="2400">
                <a:solidFill>
                  <a:srgbClr val="003399"/>
                </a:solidFill>
              </a:rPr>
              <a:t>An explosion of lighter-weight and ever-more-adaptive models</a:t>
            </a:r>
            <a:endParaRPr/>
          </a:p>
          <a:p>
            <a:pPr indent="-477838" lvl="0" marL="725488" rtl="0" algn="l">
              <a:lnSpc>
                <a:spcPct val="90000"/>
              </a:lnSpc>
              <a:spcBef>
                <a:spcPts val="1544"/>
              </a:spcBef>
              <a:spcAft>
                <a:spcPts val="0"/>
              </a:spcAft>
              <a:buSzPts val="2400"/>
              <a:buFont typeface="Noto Sans Symbols"/>
              <a:buNone/>
            </a:pPr>
            <a:r>
              <a:t/>
            </a:r>
            <a:endParaRPr b="1" sz="2400">
              <a:solidFill>
                <a:srgbClr val="003399"/>
              </a:solidFill>
            </a:endParaRPr>
          </a:p>
          <a:p>
            <a:pPr indent="-630238" lvl="0" marL="725488" rtl="0" algn="l">
              <a:lnSpc>
                <a:spcPct val="90000"/>
              </a:lnSpc>
              <a:spcBef>
                <a:spcPts val="1544"/>
              </a:spcBef>
              <a:spcAft>
                <a:spcPts val="0"/>
              </a:spcAft>
              <a:buSzPts val="2400"/>
              <a:buFont typeface="Noto Sans Symbols"/>
              <a:buChar char="❖"/>
            </a:pPr>
            <a:r>
              <a:rPr b="1" lang="en-US" sz="2400">
                <a:solidFill>
                  <a:srgbClr val="003300"/>
                </a:solidFill>
              </a:rPr>
              <a:t>Based on a different economic foundation</a:t>
            </a:r>
            <a:endParaRPr/>
          </a:p>
          <a:p>
            <a:pPr indent="-477838" lvl="0" marL="725488" rtl="0" algn="l">
              <a:lnSpc>
                <a:spcPct val="90000"/>
              </a:lnSpc>
              <a:spcBef>
                <a:spcPts val="1544"/>
              </a:spcBef>
              <a:spcAft>
                <a:spcPts val="0"/>
              </a:spcAft>
              <a:buSzPts val="2400"/>
              <a:buFont typeface="Noto Sans Symbols"/>
              <a:buNone/>
            </a:pPr>
            <a:r>
              <a:t/>
            </a:r>
            <a:endParaRPr b="1" sz="2400">
              <a:solidFill>
                <a:srgbClr val="003300"/>
              </a:solidFill>
            </a:endParaRPr>
          </a:p>
          <a:p>
            <a:pPr indent="-630238" lvl="0" marL="725488" rtl="0" algn="l">
              <a:lnSpc>
                <a:spcPct val="90000"/>
              </a:lnSpc>
              <a:spcBef>
                <a:spcPts val="1544"/>
              </a:spcBef>
              <a:spcAft>
                <a:spcPts val="0"/>
              </a:spcAft>
              <a:buSzPts val="2400"/>
              <a:buFont typeface="Noto Sans Symbols"/>
              <a:buChar char="❖"/>
            </a:pPr>
            <a:r>
              <a:rPr b="1" lang="en-US" sz="2400">
                <a:solidFill>
                  <a:srgbClr val="003300"/>
                </a:solidFill>
              </a:rPr>
              <a:t>more cost effective to write the code quickly, have it evaluated by customers in actual use, be “wrong” (if necessary), and quickly refactor it </a:t>
            </a:r>
            <a:endParaRPr/>
          </a:p>
          <a:p>
            <a:pPr indent="-477838" lvl="0" marL="725488" rtl="0" algn="l">
              <a:lnSpc>
                <a:spcPct val="90000"/>
              </a:lnSpc>
              <a:spcBef>
                <a:spcPts val="1544"/>
              </a:spcBef>
              <a:spcAft>
                <a:spcPts val="0"/>
              </a:spcAft>
              <a:buSzPts val="2400"/>
              <a:buFont typeface="Noto Sans Symbols"/>
              <a:buNone/>
            </a:pPr>
            <a:r>
              <a:t/>
            </a:r>
            <a:endParaRPr b="1" sz="2400"/>
          </a:p>
          <a:p>
            <a:pPr indent="0" lvl="0" marL="0" rtl="0" algn="l">
              <a:lnSpc>
                <a:spcPct val="90000"/>
              </a:lnSpc>
              <a:spcBef>
                <a:spcPts val="1544"/>
              </a:spcBef>
              <a:spcAft>
                <a:spcPts val="0"/>
              </a:spcAft>
              <a:buSzPts val="1200"/>
              <a:buNone/>
            </a:pPr>
            <a:r>
              <a:t/>
            </a:r>
            <a:endParaRPr sz="1200">
              <a:latin typeface="Arial Black"/>
              <a:ea typeface="Arial Black"/>
              <a:cs typeface="Arial Black"/>
              <a:sym typeface="Arial Black"/>
            </a:endParaRPr>
          </a:p>
        </p:txBody>
      </p:sp>
      <p:sp>
        <p:nvSpPr>
          <p:cNvPr id="150" name="Google Shape;150;p8"/>
          <p:cNvSpPr/>
          <p:nvPr/>
        </p:nvSpPr>
        <p:spPr>
          <a:xfrm flipH="1" rot="10800000">
            <a:off x="1997869" y="1451948"/>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51" name="Google Shape;151;p8"/>
          <p:cNvGraphicFramePr/>
          <p:nvPr/>
        </p:nvGraphicFramePr>
        <p:xfrm>
          <a:off x="1540669" y="435375"/>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23" name="Shape 1223"/>
        <p:cNvGrpSpPr/>
        <p:nvPr/>
      </p:nvGrpSpPr>
      <p:grpSpPr>
        <a:xfrm>
          <a:off x="0" y="0"/>
          <a:ext cx="0" cy="0"/>
          <a:chOff x="0" y="0"/>
          <a:chExt cx="0" cy="0"/>
        </a:xfrm>
      </p:grpSpPr>
      <p:sp>
        <p:nvSpPr>
          <p:cNvPr id="1224" name="Google Shape;1224;p80"/>
          <p:cNvSpPr/>
          <p:nvPr/>
        </p:nvSpPr>
        <p:spPr>
          <a:xfrm>
            <a:off x="626269" y="0"/>
            <a:ext cx="12192000" cy="6858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5" name="Google Shape;1225;p80"/>
          <p:cNvSpPr txBox="1"/>
          <p:nvPr>
            <p:ph type="title"/>
          </p:nvPr>
        </p:nvSpPr>
        <p:spPr>
          <a:xfrm>
            <a:off x="2231731" y="371679"/>
            <a:ext cx="6230239" cy="588366"/>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CLASS OWNERSHIP</a:t>
            </a:r>
            <a:endParaRPr/>
          </a:p>
        </p:txBody>
      </p:sp>
      <p:sp>
        <p:nvSpPr>
          <p:cNvPr id="1226" name="Google Shape;1226;p80"/>
          <p:cNvSpPr txBox="1"/>
          <p:nvPr/>
        </p:nvSpPr>
        <p:spPr>
          <a:xfrm>
            <a:off x="1218397" y="2426219"/>
            <a:ext cx="8256905" cy="1874231"/>
          </a:xfrm>
          <a:prstGeom prst="rect">
            <a:avLst/>
          </a:prstGeom>
          <a:noFill/>
          <a:ln>
            <a:noFill/>
          </a:ln>
        </p:spPr>
        <p:txBody>
          <a:bodyPr anchorCtr="0" anchor="t" bIns="0" lIns="0" spcFirstLastPara="1" rIns="0" wrap="square" tIns="139050">
            <a:spAutoFit/>
          </a:bodyPr>
          <a:lstStyle/>
          <a:p>
            <a:pPr indent="-898525" lvl="0" marL="898525" marR="0" rtl="0" algn="l">
              <a:spcBef>
                <a:spcPts val="0"/>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Class assigned to specific developer.</a:t>
            </a:r>
            <a:endParaRPr sz="2400">
              <a:solidFill>
                <a:schemeClr val="dk1"/>
              </a:solidFill>
              <a:latin typeface="Calibri"/>
              <a:ea typeface="Calibri"/>
              <a:cs typeface="Calibri"/>
              <a:sym typeface="Calibri"/>
            </a:endParaRPr>
          </a:p>
          <a:p>
            <a:pPr indent="-898525" lvl="0" marL="898525" marR="0" rtl="0" algn="l">
              <a:spcBef>
                <a:spcPts val="994"/>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Class owner responsible for all changes in implementing new features</a:t>
            </a:r>
            <a:endParaRPr sz="2400">
              <a:solidFill>
                <a:schemeClr val="dk1"/>
              </a:solidFill>
              <a:latin typeface="Calibri"/>
              <a:ea typeface="Calibri"/>
              <a:cs typeface="Calibri"/>
              <a:sym typeface="Calibri"/>
            </a:endParaRPr>
          </a:p>
          <a:p>
            <a:pPr indent="-898525" lvl="0" marL="898525" marR="0" rtl="0" algn="l">
              <a:spcBef>
                <a:spcPts val="1010"/>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An individual will take on one or more roles on a project.</a:t>
            </a:r>
            <a:endParaRPr sz="2400">
              <a:solidFill>
                <a:schemeClr val="dk1"/>
              </a:solidFill>
              <a:latin typeface="Calibri"/>
              <a:ea typeface="Calibri"/>
              <a:cs typeface="Calibri"/>
              <a:sym typeface="Calibri"/>
            </a:endParaRPr>
          </a:p>
        </p:txBody>
      </p:sp>
      <p:sp>
        <p:nvSpPr>
          <p:cNvPr id="1227" name="Google Shape;1227;p80"/>
          <p:cNvSpPr/>
          <p:nvPr/>
        </p:nvSpPr>
        <p:spPr>
          <a:xfrm flipH="1" rot="10800000">
            <a:off x="1657600" y="1044145"/>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228" name="Google Shape;1228;p80"/>
          <p:cNvGraphicFramePr/>
          <p:nvPr/>
        </p:nvGraphicFramePr>
        <p:xfrm>
          <a:off x="1200400" y="27572"/>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32" name="Shape 1232"/>
        <p:cNvGrpSpPr/>
        <p:nvPr/>
      </p:nvGrpSpPr>
      <p:grpSpPr>
        <a:xfrm>
          <a:off x="0" y="0"/>
          <a:ext cx="0" cy="0"/>
          <a:chOff x="0" y="0"/>
          <a:chExt cx="0" cy="0"/>
        </a:xfrm>
      </p:grpSpPr>
      <p:sp>
        <p:nvSpPr>
          <p:cNvPr id="1233" name="Google Shape;1233;p81"/>
          <p:cNvSpPr/>
          <p:nvPr/>
        </p:nvSpPr>
        <p:spPr>
          <a:xfrm>
            <a:off x="626269" y="0"/>
            <a:ext cx="12192000" cy="6858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4" name="Google Shape;1234;p81"/>
          <p:cNvSpPr txBox="1"/>
          <p:nvPr>
            <p:ph type="title"/>
          </p:nvPr>
        </p:nvSpPr>
        <p:spPr>
          <a:xfrm>
            <a:off x="4283869" y="135007"/>
            <a:ext cx="3552316" cy="588366"/>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Reporting</a:t>
            </a:r>
            <a:endParaRPr/>
          </a:p>
        </p:txBody>
      </p:sp>
      <p:sp>
        <p:nvSpPr>
          <p:cNvPr id="1235" name="Google Shape;1235;p81"/>
          <p:cNvSpPr txBox="1"/>
          <p:nvPr/>
        </p:nvSpPr>
        <p:spPr>
          <a:xfrm>
            <a:off x="1172400" y="2028825"/>
            <a:ext cx="10699938" cy="2871940"/>
          </a:xfrm>
          <a:prstGeom prst="rect">
            <a:avLst/>
          </a:prstGeom>
          <a:noFill/>
          <a:ln>
            <a:noFill/>
          </a:ln>
        </p:spPr>
        <p:txBody>
          <a:bodyPr anchorCtr="0" anchor="t" bIns="0" lIns="0" spcFirstLastPara="1" rIns="0" wrap="square" tIns="12050">
            <a:spAutoFit/>
          </a:bodyPr>
          <a:lstStyle/>
          <a:p>
            <a:pPr indent="-342900" lvl="0" marL="355600" marR="86360" rtl="0" algn="l">
              <a:spcBef>
                <a:spcPts val="0"/>
              </a:spcBef>
              <a:spcAft>
                <a:spcPts val="0"/>
              </a:spcAft>
              <a:buClr>
                <a:srgbClr val="000066"/>
              </a:buClr>
              <a:buSzPts val="2400"/>
              <a:buFont typeface="Noto Sans Symbols"/>
              <a:buChar char="❖"/>
            </a:pPr>
            <a:r>
              <a:rPr b="1" lang="en-US" sz="2400">
                <a:solidFill>
                  <a:srgbClr val="000066"/>
                </a:solidFill>
                <a:latin typeface="Calibri"/>
                <a:ea typeface="Calibri"/>
                <a:cs typeface="Calibri"/>
                <a:sym typeface="Calibri"/>
              </a:rPr>
              <a:t>FDD emphasizes the ability to provide accurate, meaningful, and  timely progress information to all stakeholders within and outside the  project.</a:t>
            </a:r>
            <a:endParaRPr b="1" sz="2400">
              <a:solidFill>
                <a:srgbClr val="000066"/>
              </a:solidFill>
              <a:latin typeface="Calibri"/>
              <a:ea typeface="Calibri"/>
              <a:cs typeface="Calibri"/>
              <a:sym typeface="Calibri"/>
            </a:endParaRPr>
          </a:p>
          <a:p>
            <a:pPr indent="-292100" lvl="0" marL="355600" marR="86360" rtl="0" algn="l">
              <a:spcBef>
                <a:spcPts val="95"/>
              </a:spcBef>
              <a:spcAft>
                <a:spcPts val="0"/>
              </a:spcAft>
              <a:buClr>
                <a:schemeClr val="dk1"/>
              </a:buClr>
              <a:buSzPts val="800"/>
              <a:buFont typeface="Noto Sans Symbols"/>
              <a:buNone/>
            </a:pPr>
            <a:r>
              <a:t/>
            </a:r>
            <a:endParaRPr sz="800">
              <a:solidFill>
                <a:schemeClr val="dk1"/>
              </a:solidFill>
              <a:latin typeface="Calibri"/>
              <a:ea typeface="Calibri"/>
              <a:cs typeface="Calibri"/>
              <a:sym typeface="Calibri"/>
            </a:endParaRPr>
          </a:p>
          <a:p>
            <a:pPr indent="-342900" lvl="0" marL="355600" marR="528955" rtl="0" algn="l">
              <a:spcBef>
                <a:spcPts val="1000"/>
              </a:spcBef>
              <a:spcAft>
                <a:spcPts val="0"/>
              </a:spcAft>
              <a:buClr>
                <a:srgbClr val="003300"/>
              </a:buClr>
              <a:buSzPts val="2400"/>
              <a:buFont typeface="Noto Sans Symbols"/>
              <a:buChar char="❖"/>
            </a:pPr>
            <a:r>
              <a:rPr b="1" lang="en-US" sz="2400">
                <a:solidFill>
                  <a:srgbClr val="003300"/>
                </a:solidFill>
                <a:latin typeface="Calibri"/>
                <a:ea typeface="Calibri"/>
                <a:cs typeface="Calibri"/>
                <a:sym typeface="Calibri"/>
              </a:rPr>
              <a:t>For accurate state reporting and keeping track of the software  development project it is however important to mark the progress  made on each feature</a:t>
            </a:r>
            <a:endParaRPr b="1" sz="2400">
              <a:solidFill>
                <a:srgbClr val="003300"/>
              </a:solidFill>
              <a:latin typeface="Calibri"/>
              <a:ea typeface="Calibri"/>
              <a:cs typeface="Calibri"/>
              <a:sym typeface="Calibri"/>
            </a:endParaRPr>
          </a:p>
          <a:p>
            <a:pPr indent="-292100" lvl="0" marL="355600" marR="528955" rtl="0" algn="l">
              <a:spcBef>
                <a:spcPts val="1000"/>
              </a:spcBef>
              <a:spcAft>
                <a:spcPts val="0"/>
              </a:spcAft>
              <a:buClr>
                <a:schemeClr val="dk1"/>
              </a:buClr>
              <a:buSzPts val="800"/>
              <a:buFont typeface="Noto Sans Symbols"/>
              <a:buNone/>
            </a:pPr>
            <a:r>
              <a:t/>
            </a:r>
            <a:endParaRPr sz="800">
              <a:solidFill>
                <a:schemeClr val="dk1"/>
              </a:solidFill>
              <a:latin typeface="Calibri"/>
              <a:ea typeface="Calibri"/>
              <a:cs typeface="Calibri"/>
              <a:sym typeface="Calibri"/>
            </a:endParaRPr>
          </a:p>
          <a:p>
            <a:pPr indent="-342900" lvl="0" marL="355600" marR="0" rtl="0" algn="l">
              <a:spcBef>
                <a:spcPts val="1005"/>
              </a:spcBef>
              <a:spcAft>
                <a:spcPts val="0"/>
              </a:spcAft>
              <a:buClr>
                <a:srgbClr val="660066"/>
              </a:buClr>
              <a:buSzPts val="2400"/>
              <a:buFont typeface="Noto Sans Symbols"/>
              <a:buChar char="❖"/>
            </a:pPr>
            <a:r>
              <a:rPr b="1" lang="en-US" sz="2400">
                <a:solidFill>
                  <a:srgbClr val="660066"/>
                </a:solidFill>
                <a:latin typeface="Calibri"/>
                <a:ea typeface="Calibri"/>
                <a:cs typeface="Calibri"/>
                <a:sym typeface="Calibri"/>
              </a:rPr>
              <a:t>The first three milestones are completed during the Design By Feature activity, the last three are completed during the Build By  Feature activity</a:t>
            </a:r>
            <a:endParaRPr sz="2400">
              <a:solidFill>
                <a:srgbClr val="660066"/>
              </a:solidFill>
              <a:latin typeface="Calibri"/>
              <a:ea typeface="Calibri"/>
              <a:cs typeface="Calibri"/>
              <a:sym typeface="Calibri"/>
            </a:endParaRPr>
          </a:p>
        </p:txBody>
      </p:sp>
      <p:sp>
        <p:nvSpPr>
          <p:cNvPr id="1236" name="Google Shape;1236;p81"/>
          <p:cNvSpPr/>
          <p:nvPr/>
        </p:nvSpPr>
        <p:spPr>
          <a:xfrm>
            <a:off x="1242234" y="5585614"/>
            <a:ext cx="10560269" cy="1143000"/>
          </a:xfrm>
          <a:prstGeom prst="rect">
            <a:avLst/>
          </a:prstGeom>
          <a:blipFill rotWithShape="1">
            <a:blip r:embed="rId3">
              <a:alphaModFix/>
            </a:blip>
            <a:stretch>
              <a:fillRect b="0" l="0" r="0" t="0"/>
            </a:stretch>
          </a:blipFill>
          <a:ln cap="flat" cmpd="sng" w="9525">
            <a:solidFill>
              <a:srgbClr val="72410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sp>
        <p:nvSpPr>
          <p:cNvPr id="1237" name="Google Shape;1237;p81"/>
          <p:cNvSpPr/>
          <p:nvPr/>
        </p:nvSpPr>
        <p:spPr>
          <a:xfrm flipH="1" rot="10800000">
            <a:off x="1657600" y="1044145"/>
            <a:ext cx="9143999" cy="100453"/>
          </a:xfrm>
          <a:prstGeom prst="rect">
            <a:avLst/>
          </a:prstGeom>
          <a:blipFill rotWithShape="1">
            <a:blip r:embed="rId4">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238" name="Google Shape;1238;p81"/>
          <p:cNvGraphicFramePr/>
          <p:nvPr/>
        </p:nvGraphicFramePr>
        <p:xfrm>
          <a:off x="1200400" y="27572"/>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2" name="Shape 1242"/>
        <p:cNvGrpSpPr/>
        <p:nvPr/>
      </p:nvGrpSpPr>
      <p:grpSpPr>
        <a:xfrm>
          <a:off x="0" y="0"/>
          <a:ext cx="0" cy="0"/>
          <a:chOff x="0" y="0"/>
          <a:chExt cx="0" cy="0"/>
        </a:xfrm>
      </p:grpSpPr>
      <p:sp>
        <p:nvSpPr>
          <p:cNvPr id="1243" name="Google Shape;1243;p82"/>
          <p:cNvSpPr/>
          <p:nvPr/>
        </p:nvSpPr>
        <p:spPr>
          <a:xfrm>
            <a:off x="626269" y="0"/>
            <a:ext cx="12192000" cy="68580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4" name="Google Shape;1244;p82"/>
          <p:cNvSpPr txBox="1"/>
          <p:nvPr>
            <p:ph type="title"/>
          </p:nvPr>
        </p:nvSpPr>
        <p:spPr>
          <a:xfrm>
            <a:off x="1905458" y="355348"/>
            <a:ext cx="7930516" cy="588366"/>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BEST PRACTICES IN FDD</a:t>
            </a:r>
            <a:endParaRPr/>
          </a:p>
        </p:txBody>
      </p:sp>
      <p:sp>
        <p:nvSpPr>
          <p:cNvPr id="1245" name="Google Shape;1245;p82"/>
          <p:cNvSpPr txBox="1"/>
          <p:nvPr/>
        </p:nvSpPr>
        <p:spPr>
          <a:xfrm>
            <a:off x="626269" y="1738009"/>
            <a:ext cx="12649199" cy="5119991"/>
          </a:xfrm>
          <a:prstGeom prst="rect">
            <a:avLst/>
          </a:prstGeom>
          <a:noFill/>
          <a:ln>
            <a:noFill/>
          </a:ln>
        </p:spPr>
        <p:txBody>
          <a:bodyPr anchorCtr="0" anchor="t" bIns="0" lIns="0" spcFirstLastPara="1" rIns="0" wrap="square" tIns="13325">
            <a:spAutoFit/>
          </a:bodyPr>
          <a:lstStyle/>
          <a:p>
            <a:pPr indent="-523875" lvl="0" marL="536575" marR="0" rtl="0" algn="l">
              <a:spcBef>
                <a:spcPts val="0"/>
              </a:spcBef>
              <a:spcAft>
                <a:spcPts val="0"/>
              </a:spcAft>
              <a:buClr>
                <a:srgbClr val="003300"/>
              </a:buClr>
              <a:buSzPts val="2400"/>
              <a:buFont typeface="Noto Sans Symbols"/>
              <a:buChar char="❖"/>
            </a:pPr>
            <a:r>
              <a:rPr b="1" lang="en-US" sz="2400">
                <a:solidFill>
                  <a:srgbClr val="003300"/>
                </a:solidFill>
                <a:latin typeface="Calibri"/>
                <a:ea typeface="Calibri"/>
                <a:cs typeface="Calibri"/>
                <a:sym typeface="Calibri"/>
              </a:rPr>
              <a:t>Domain object modelling, the creation of a high-level class diagram and supporting artifacts that describes the problem domain.</a:t>
            </a:r>
            <a:endParaRPr b="1" sz="2400">
              <a:solidFill>
                <a:srgbClr val="003300"/>
              </a:solidFill>
              <a:latin typeface="Calibri"/>
              <a:ea typeface="Calibri"/>
              <a:cs typeface="Calibri"/>
              <a:sym typeface="Calibri"/>
            </a:endParaRPr>
          </a:p>
          <a:p>
            <a:pPr indent="-473075" lvl="0" marL="536575" marR="0" rtl="0" algn="l">
              <a:spcBef>
                <a:spcPts val="105"/>
              </a:spcBef>
              <a:spcAft>
                <a:spcPts val="0"/>
              </a:spcAft>
              <a:buClr>
                <a:schemeClr val="dk1"/>
              </a:buClr>
              <a:buSzPts val="800"/>
              <a:buFont typeface="Noto Sans Symbols"/>
              <a:buNone/>
            </a:pPr>
            <a:r>
              <a:t/>
            </a:r>
            <a:endParaRPr sz="800">
              <a:solidFill>
                <a:srgbClr val="003300"/>
              </a:solidFill>
              <a:latin typeface="Calibri"/>
              <a:ea typeface="Calibri"/>
              <a:cs typeface="Calibri"/>
              <a:sym typeface="Calibri"/>
            </a:endParaRPr>
          </a:p>
          <a:p>
            <a:pPr indent="-523875" lvl="0" marL="536575" marR="154940" rtl="0" algn="l">
              <a:spcBef>
                <a:spcPts val="1010"/>
              </a:spcBef>
              <a:spcAft>
                <a:spcPts val="0"/>
              </a:spcAft>
              <a:buClr>
                <a:srgbClr val="A42F0F"/>
              </a:buClr>
              <a:buSzPts val="2400"/>
              <a:buFont typeface="Noto Sans Symbols"/>
              <a:buChar char="❖"/>
            </a:pPr>
            <a:r>
              <a:rPr lang="en-US" sz="2400">
                <a:solidFill>
                  <a:srgbClr val="A42F0F"/>
                </a:solidFill>
                <a:latin typeface="Calibri"/>
                <a:ea typeface="Calibri"/>
                <a:cs typeface="Calibri"/>
                <a:sym typeface="Calibri"/>
              </a:rPr>
              <a:t> </a:t>
            </a:r>
            <a:r>
              <a:rPr b="1" lang="en-US" sz="2400">
                <a:solidFill>
                  <a:srgbClr val="A50021"/>
                </a:solidFill>
                <a:latin typeface="Calibri"/>
                <a:ea typeface="Calibri"/>
                <a:cs typeface="Calibri"/>
                <a:sym typeface="Calibri"/>
              </a:rPr>
              <a:t>Developing by feature function that is too complex further decomposed into  smaller functions until each sub-problem is small enough to be called a  feature</a:t>
            </a:r>
            <a:endParaRPr b="1" sz="2400">
              <a:solidFill>
                <a:srgbClr val="A50021"/>
              </a:solidFill>
              <a:latin typeface="Calibri"/>
              <a:ea typeface="Calibri"/>
              <a:cs typeface="Calibri"/>
              <a:sym typeface="Calibri"/>
            </a:endParaRPr>
          </a:p>
          <a:p>
            <a:pPr indent="-473075" lvl="0" marL="536575" marR="154940" rtl="0" algn="l">
              <a:spcBef>
                <a:spcPts val="1010"/>
              </a:spcBef>
              <a:spcAft>
                <a:spcPts val="0"/>
              </a:spcAft>
              <a:buClr>
                <a:schemeClr val="dk1"/>
              </a:buClr>
              <a:buSzPts val="800"/>
              <a:buFont typeface="Noto Sans Symbols"/>
              <a:buNone/>
            </a:pPr>
            <a:r>
              <a:t/>
            </a:r>
            <a:endParaRPr sz="800">
              <a:solidFill>
                <a:srgbClr val="A50021"/>
              </a:solidFill>
              <a:latin typeface="Calibri"/>
              <a:ea typeface="Calibri"/>
              <a:cs typeface="Calibri"/>
              <a:sym typeface="Calibri"/>
            </a:endParaRPr>
          </a:p>
          <a:p>
            <a:pPr indent="-523875" lvl="0" marL="536575" marR="0" rtl="0" algn="l">
              <a:spcBef>
                <a:spcPts val="995"/>
              </a:spcBef>
              <a:spcAft>
                <a:spcPts val="0"/>
              </a:spcAft>
              <a:buClr>
                <a:srgbClr val="000099"/>
              </a:buClr>
              <a:buSzPts val="2400"/>
              <a:buFont typeface="Noto Sans Symbols"/>
              <a:buChar char="❖"/>
            </a:pPr>
            <a:r>
              <a:rPr lang="en-US" sz="2400">
                <a:solidFill>
                  <a:srgbClr val="000099"/>
                </a:solidFill>
                <a:latin typeface="Calibri"/>
                <a:ea typeface="Calibri"/>
                <a:cs typeface="Calibri"/>
                <a:sym typeface="Calibri"/>
              </a:rPr>
              <a:t> </a:t>
            </a:r>
            <a:r>
              <a:rPr b="1" lang="en-US" sz="2400">
                <a:solidFill>
                  <a:srgbClr val="000099"/>
                </a:solidFill>
                <a:latin typeface="Calibri"/>
                <a:ea typeface="Calibri"/>
                <a:cs typeface="Calibri"/>
                <a:sym typeface="Calibri"/>
              </a:rPr>
              <a:t>Individual class ownership distinct pieces or grouping of code are assigned to a single owner.</a:t>
            </a:r>
            <a:endParaRPr b="1" sz="2400">
              <a:solidFill>
                <a:srgbClr val="000099"/>
              </a:solidFill>
              <a:latin typeface="Calibri"/>
              <a:ea typeface="Calibri"/>
              <a:cs typeface="Calibri"/>
              <a:sym typeface="Calibri"/>
            </a:endParaRPr>
          </a:p>
          <a:p>
            <a:pPr indent="-473075" lvl="0" marL="536575" marR="0" rtl="0" algn="l">
              <a:spcBef>
                <a:spcPts val="995"/>
              </a:spcBef>
              <a:spcAft>
                <a:spcPts val="0"/>
              </a:spcAft>
              <a:buClr>
                <a:schemeClr val="dk1"/>
              </a:buClr>
              <a:buSzPts val="800"/>
              <a:buFont typeface="Noto Sans Symbols"/>
              <a:buNone/>
            </a:pPr>
            <a:r>
              <a:t/>
            </a:r>
            <a:endParaRPr sz="800">
              <a:solidFill>
                <a:srgbClr val="000099"/>
              </a:solidFill>
              <a:latin typeface="Calibri"/>
              <a:ea typeface="Calibri"/>
              <a:cs typeface="Calibri"/>
              <a:sym typeface="Calibri"/>
            </a:endParaRPr>
          </a:p>
          <a:p>
            <a:pPr indent="-523875" lvl="0" marL="536575" marR="706755" rtl="0" algn="l">
              <a:spcBef>
                <a:spcPts val="1000"/>
              </a:spcBef>
              <a:spcAft>
                <a:spcPts val="0"/>
              </a:spcAft>
              <a:buClr>
                <a:srgbClr val="003300"/>
              </a:buClr>
              <a:buSzPts val="2400"/>
              <a:buFont typeface="Noto Sans Symbols"/>
              <a:buChar char="❖"/>
            </a:pPr>
            <a:r>
              <a:rPr b="1" lang="en-US" sz="2400">
                <a:solidFill>
                  <a:srgbClr val="003300"/>
                </a:solidFill>
                <a:latin typeface="Calibri"/>
                <a:ea typeface="Calibri"/>
                <a:cs typeface="Calibri"/>
                <a:sym typeface="Calibri"/>
              </a:rPr>
              <a:t>Owner is responsible for the consistency, performance, and conceptual  integrity of the class.</a:t>
            </a:r>
            <a:endParaRPr b="1" sz="2400">
              <a:solidFill>
                <a:srgbClr val="003300"/>
              </a:solidFill>
              <a:latin typeface="Calibri"/>
              <a:ea typeface="Calibri"/>
              <a:cs typeface="Calibri"/>
              <a:sym typeface="Calibri"/>
            </a:endParaRPr>
          </a:p>
          <a:p>
            <a:pPr indent="-473075" lvl="0" marL="536575" marR="706755" rtl="0" algn="l">
              <a:spcBef>
                <a:spcPts val="1000"/>
              </a:spcBef>
              <a:spcAft>
                <a:spcPts val="0"/>
              </a:spcAft>
              <a:buClr>
                <a:schemeClr val="dk1"/>
              </a:buClr>
              <a:buSzPts val="800"/>
              <a:buFont typeface="Noto Sans Symbols"/>
              <a:buNone/>
            </a:pPr>
            <a:r>
              <a:t/>
            </a:r>
            <a:endParaRPr sz="800">
              <a:solidFill>
                <a:srgbClr val="003300"/>
              </a:solidFill>
              <a:latin typeface="Calibri"/>
              <a:ea typeface="Calibri"/>
              <a:cs typeface="Calibri"/>
              <a:sym typeface="Calibri"/>
            </a:endParaRPr>
          </a:p>
          <a:p>
            <a:pPr indent="-523875" lvl="0" marL="536575" marR="0" rtl="0" algn="l">
              <a:spcBef>
                <a:spcPts val="1005"/>
              </a:spcBef>
              <a:spcAft>
                <a:spcPts val="0"/>
              </a:spcAft>
              <a:buClr>
                <a:srgbClr val="003399"/>
              </a:buClr>
              <a:buSzPts val="2400"/>
              <a:buFont typeface="Noto Sans Symbols"/>
              <a:buChar char="❖"/>
            </a:pPr>
            <a:r>
              <a:rPr b="1" lang="en-US" sz="2400">
                <a:solidFill>
                  <a:srgbClr val="003399"/>
                </a:solidFill>
                <a:latin typeface="Calibri"/>
                <a:ea typeface="Calibri"/>
                <a:cs typeface="Calibri"/>
                <a:sym typeface="Calibri"/>
              </a:rPr>
              <a:t>Developers work together in feature teams.</a:t>
            </a:r>
            <a:endParaRPr b="1" sz="2400">
              <a:solidFill>
                <a:srgbClr val="003399"/>
              </a:solidFill>
              <a:latin typeface="Calibri"/>
              <a:ea typeface="Calibri"/>
              <a:cs typeface="Calibri"/>
              <a:sym typeface="Calibri"/>
            </a:endParaRPr>
          </a:p>
          <a:p>
            <a:pPr indent="-473075" lvl="0" marL="536575" marR="0" rtl="0" algn="l">
              <a:spcBef>
                <a:spcPts val="1005"/>
              </a:spcBef>
              <a:spcAft>
                <a:spcPts val="0"/>
              </a:spcAft>
              <a:buClr>
                <a:schemeClr val="dk1"/>
              </a:buClr>
              <a:buSzPts val="800"/>
              <a:buFont typeface="Noto Sans Symbols"/>
              <a:buNone/>
            </a:pPr>
            <a:r>
              <a:t/>
            </a:r>
            <a:endParaRPr sz="800">
              <a:solidFill>
                <a:srgbClr val="003399"/>
              </a:solidFill>
              <a:latin typeface="Calibri"/>
              <a:ea typeface="Calibri"/>
              <a:cs typeface="Calibri"/>
              <a:sym typeface="Calibri"/>
            </a:endParaRPr>
          </a:p>
          <a:p>
            <a:pPr indent="-523875" lvl="0" marL="536575" marR="430530" rtl="0" algn="l">
              <a:spcBef>
                <a:spcPts val="1000"/>
              </a:spcBef>
              <a:spcAft>
                <a:spcPts val="0"/>
              </a:spcAft>
              <a:buClr>
                <a:srgbClr val="A42F0F"/>
              </a:buClr>
              <a:buSzPts val="2400"/>
              <a:buFont typeface="Noto Sans Symbols"/>
              <a:buChar char="❖"/>
            </a:pPr>
            <a:r>
              <a:rPr lang="en-US" sz="2400">
                <a:solidFill>
                  <a:srgbClr val="A42F0F"/>
                </a:solidFill>
                <a:latin typeface="Calibri"/>
                <a:ea typeface="Calibri"/>
                <a:cs typeface="Calibri"/>
                <a:sym typeface="Calibri"/>
              </a:rPr>
              <a:t> </a:t>
            </a:r>
            <a:r>
              <a:rPr b="1" lang="en-US" sz="2400">
                <a:solidFill>
                  <a:srgbClr val="404040"/>
                </a:solidFill>
                <a:latin typeface="Calibri"/>
                <a:ea typeface="Calibri"/>
                <a:cs typeface="Calibri"/>
                <a:sym typeface="Calibri"/>
              </a:rPr>
              <a:t>A feature team is a small, dynamically formed team that develops a small  activity</a:t>
            </a:r>
            <a:endParaRPr sz="2400">
              <a:solidFill>
                <a:schemeClr val="dk1"/>
              </a:solidFill>
              <a:latin typeface="Calibri"/>
              <a:ea typeface="Calibri"/>
              <a:cs typeface="Calibri"/>
              <a:sym typeface="Calibri"/>
            </a:endParaRPr>
          </a:p>
        </p:txBody>
      </p:sp>
      <p:sp>
        <p:nvSpPr>
          <p:cNvPr id="1246" name="Google Shape;1246;p82"/>
          <p:cNvSpPr/>
          <p:nvPr/>
        </p:nvSpPr>
        <p:spPr>
          <a:xfrm flipH="1" rot="10800000">
            <a:off x="1657600" y="1044145"/>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247" name="Google Shape;1247;p82"/>
          <p:cNvGraphicFramePr/>
          <p:nvPr/>
        </p:nvGraphicFramePr>
        <p:xfrm>
          <a:off x="1200400" y="27572"/>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51" name="Shape 1251"/>
        <p:cNvGrpSpPr/>
        <p:nvPr/>
      </p:nvGrpSpPr>
      <p:grpSpPr>
        <a:xfrm>
          <a:off x="0" y="0"/>
          <a:ext cx="0" cy="0"/>
          <a:chOff x="0" y="0"/>
          <a:chExt cx="0" cy="0"/>
        </a:xfrm>
      </p:grpSpPr>
      <p:sp>
        <p:nvSpPr>
          <p:cNvPr id="1252" name="Google Shape;1252;p83"/>
          <p:cNvSpPr/>
          <p:nvPr/>
        </p:nvSpPr>
        <p:spPr>
          <a:xfrm>
            <a:off x="626269" y="0"/>
            <a:ext cx="12192000" cy="6858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3" name="Google Shape;1253;p83"/>
          <p:cNvSpPr txBox="1"/>
          <p:nvPr>
            <p:ph type="title"/>
          </p:nvPr>
        </p:nvSpPr>
        <p:spPr>
          <a:xfrm>
            <a:off x="2531269" y="293955"/>
            <a:ext cx="9231755" cy="593432"/>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BEST PRACTICES IN FDD                        cont..</a:t>
            </a:r>
            <a:endParaRPr/>
          </a:p>
        </p:txBody>
      </p:sp>
      <p:sp>
        <p:nvSpPr>
          <p:cNvPr id="1254" name="Google Shape;1254;p83"/>
          <p:cNvSpPr txBox="1"/>
          <p:nvPr/>
        </p:nvSpPr>
        <p:spPr>
          <a:xfrm>
            <a:off x="778669" y="1725986"/>
            <a:ext cx="11582400" cy="5455981"/>
          </a:xfrm>
          <a:prstGeom prst="rect">
            <a:avLst/>
          </a:prstGeom>
          <a:noFill/>
          <a:ln>
            <a:noFill/>
          </a:ln>
        </p:spPr>
        <p:txBody>
          <a:bodyPr anchorCtr="0" anchor="t" bIns="0" lIns="0" spcFirstLastPara="1" rIns="0" wrap="square" tIns="13325">
            <a:spAutoFit/>
          </a:bodyPr>
          <a:lstStyle/>
          <a:p>
            <a:pPr indent="-725488" lvl="0" marL="725488" marR="434340" rtl="0" algn="l">
              <a:spcBef>
                <a:spcPts val="0"/>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Inspections are an important aspect of FDD to ensure good quality design  and code, primarily by detection of defects.</a:t>
            </a:r>
            <a:endParaRPr b="1" sz="2400">
              <a:solidFill>
                <a:schemeClr val="dk1"/>
              </a:solidFill>
              <a:latin typeface="Calibri"/>
              <a:ea typeface="Calibri"/>
              <a:cs typeface="Calibri"/>
              <a:sym typeface="Calibri"/>
            </a:endParaRPr>
          </a:p>
          <a:p>
            <a:pPr indent="-725488" lvl="0" marL="725488" marR="376555" rtl="0" algn="l">
              <a:spcBef>
                <a:spcPts val="994"/>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FDD also insists on regular builds, similar to XP, ensure there is always an  up-to-date system that can be demonstrated to the client and helps  highlighting integration errors of source code for the features early.</a:t>
            </a:r>
            <a:endParaRPr b="1" sz="2400">
              <a:solidFill>
                <a:schemeClr val="dk1"/>
              </a:solidFill>
              <a:latin typeface="Calibri"/>
              <a:ea typeface="Calibri"/>
              <a:cs typeface="Calibri"/>
              <a:sym typeface="Calibri"/>
            </a:endParaRPr>
          </a:p>
          <a:p>
            <a:pPr indent="-725488" lvl="0" marL="725488" marR="0" rtl="0" algn="l">
              <a:spcBef>
                <a:spcPts val="1010"/>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Configuration management.</a:t>
            </a:r>
            <a:endParaRPr b="1" sz="2400">
              <a:solidFill>
                <a:schemeClr val="dk1"/>
              </a:solidFill>
              <a:latin typeface="Calibri"/>
              <a:ea typeface="Calibri"/>
              <a:cs typeface="Calibri"/>
              <a:sym typeface="Calibri"/>
            </a:endParaRPr>
          </a:p>
          <a:p>
            <a:pPr indent="-882650" lvl="0" marL="1703388" marR="437515" rtl="0" algn="l">
              <a:spcBef>
                <a:spcPts val="994"/>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Configuration management helps with identifying the source code for all  features that have been completed to date and to maintain a history of  changes to classes as feature teams enhance them.</a:t>
            </a:r>
            <a:endParaRPr b="1" sz="2400">
              <a:solidFill>
                <a:schemeClr val="dk1"/>
              </a:solidFill>
              <a:latin typeface="Calibri"/>
              <a:ea typeface="Calibri"/>
              <a:cs typeface="Calibri"/>
              <a:sym typeface="Calibri"/>
            </a:endParaRPr>
          </a:p>
          <a:p>
            <a:pPr indent="-725488" lvl="0" marL="725488" marR="0" rtl="0" algn="l">
              <a:spcBef>
                <a:spcPts val="1000"/>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Reporting/Visibility of results, similar to XP</a:t>
            </a:r>
            <a:endParaRPr b="1" sz="2400">
              <a:solidFill>
                <a:schemeClr val="dk1"/>
              </a:solidFill>
              <a:latin typeface="Calibri"/>
              <a:ea typeface="Calibri"/>
              <a:cs typeface="Calibri"/>
              <a:sym typeface="Calibri"/>
            </a:endParaRPr>
          </a:p>
          <a:p>
            <a:pPr indent="-900113" lvl="0" marL="1703388" marR="5080" rtl="0" algn="l">
              <a:spcBef>
                <a:spcPts val="1005"/>
              </a:spcBef>
              <a:spcAft>
                <a:spcPts val="0"/>
              </a:spcAft>
              <a:buClr>
                <a:srgbClr val="404040"/>
              </a:buClr>
              <a:buSzPts val="2400"/>
              <a:buFont typeface="Noto Sans Symbols"/>
              <a:buChar char="⮚"/>
            </a:pPr>
            <a:r>
              <a:rPr b="1" lang="en-US" sz="2400">
                <a:solidFill>
                  <a:srgbClr val="404040"/>
                </a:solidFill>
                <a:latin typeface="Calibri"/>
                <a:ea typeface="Calibri"/>
                <a:cs typeface="Calibri"/>
                <a:sym typeface="Calibri"/>
              </a:rPr>
              <a:t>By frequent, appropriate, and accurate progress reporting at all levels inside  and outside the project, based on completed work, managers are helped at  steering a project correctly.</a:t>
            </a:r>
            <a:endParaRPr b="1" sz="2400">
              <a:solidFill>
                <a:schemeClr val="dk1"/>
              </a:solidFill>
              <a:latin typeface="Calibri"/>
              <a:ea typeface="Calibri"/>
              <a:cs typeface="Calibri"/>
              <a:sym typeface="Calibri"/>
            </a:endParaRPr>
          </a:p>
        </p:txBody>
      </p:sp>
      <p:sp>
        <p:nvSpPr>
          <p:cNvPr id="1255" name="Google Shape;1255;p83"/>
          <p:cNvSpPr/>
          <p:nvPr/>
        </p:nvSpPr>
        <p:spPr>
          <a:xfrm flipH="1" rot="10800000">
            <a:off x="1657600" y="1044145"/>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256" name="Google Shape;1256;p83"/>
          <p:cNvGraphicFramePr/>
          <p:nvPr/>
        </p:nvGraphicFramePr>
        <p:xfrm>
          <a:off x="1200400" y="27572"/>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0" name="Shape 1260"/>
        <p:cNvGrpSpPr/>
        <p:nvPr/>
      </p:nvGrpSpPr>
      <p:grpSpPr>
        <a:xfrm>
          <a:off x="0" y="0"/>
          <a:ext cx="0" cy="0"/>
          <a:chOff x="0" y="0"/>
          <a:chExt cx="0" cy="0"/>
        </a:xfrm>
      </p:grpSpPr>
      <p:sp>
        <p:nvSpPr>
          <p:cNvPr id="1261" name="Google Shape;1261;p84"/>
          <p:cNvSpPr txBox="1"/>
          <p:nvPr>
            <p:ph type="title"/>
          </p:nvPr>
        </p:nvSpPr>
        <p:spPr>
          <a:xfrm>
            <a:off x="1769269" y="360078"/>
            <a:ext cx="11201400" cy="511422"/>
          </a:xfrm>
          <a:prstGeom prst="rect">
            <a:avLst/>
          </a:prstGeom>
          <a:noFill/>
          <a:ln>
            <a:noFill/>
          </a:ln>
        </p:spPr>
        <p:txBody>
          <a:bodyPr anchorCtr="0" anchor="t" bIns="0" lIns="0" spcFirstLastPara="1" rIns="0" wrap="square" tIns="12700">
            <a:spAutoFit/>
          </a:bodyPr>
          <a:lstStyle/>
          <a:p>
            <a:pPr indent="-2719070" lvl="0" marL="2731135" marR="5080" rtl="0" algn="l">
              <a:lnSpc>
                <a:spcPct val="85000"/>
              </a:lnSpc>
              <a:spcBef>
                <a:spcPts val="0"/>
              </a:spcBef>
              <a:spcAft>
                <a:spcPts val="0"/>
              </a:spcAft>
              <a:buClr>
                <a:srgbClr val="C00000"/>
              </a:buClr>
              <a:buSzPts val="3600"/>
              <a:buFont typeface="Calibri"/>
              <a:buNone/>
            </a:pPr>
            <a:r>
              <a:rPr b="1" lang="en-US" sz="3600">
                <a:solidFill>
                  <a:srgbClr val="C00000"/>
                </a:solidFill>
                <a:latin typeface="Calibri"/>
                <a:ea typeface="Calibri"/>
                <a:cs typeface="Calibri"/>
                <a:sym typeface="Calibri"/>
              </a:rPr>
              <a:t>COMPARATIVE ANALYSIS OF AGILE SOTWARE  METHODS</a:t>
            </a:r>
            <a:endParaRPr b="1" sz="3600">
              <a:solidFill>
                <a:srgbClr val="C00000"/>
              </a:solidFill>
              <a:latin typeface="Calibri"/>
              <a:ea typeface="Calibri"/>
              <a:cs typeface="Calibri"/>
              <a:sym typeface="Calibri"/>
            </a:endParaRPr>
          </a:p>
        </p:txBody>
      </p:sp>
      <p:sp>
        <p:nvSpPr>
          <p:cNvPr id="1262" name="Google Shape;1262;p84"/>
          <p:cNvSpPr txBox="1"/>
          <p:nvPr/>
        </p:nvSpPr>
        <p:spPr>
          <a:xfrm>
            <a:off x="1157984" y="2149693"/>
            <a:ext cx="11503533" cy="4152419"/>
          </a:xfrm>
          <a:prstGeom prst="rect">
            <a:avLst/>
          </a:prstGeom>
          <a:noFill/>
          <a:ln>
            <a:noFill/>
          </a:ln>
        </p:spPr>
        <p:txBody>
          <a:bodyPr anchorCtr="0" anchor="t" bIns="0" lIns="0" spcFirstLastPara="1" rIns="0" wrap="square" tIns="12700">
            <a:spAutoFit/>
          </a:bodyPr>
          <a:lstStyle/>
          <a:p>
            <a:pPr indent="-2119313" lvl="0" marL="2119313" marR="0" rtl="0" algn="l">
              <a:spcBef>
                <a:spcPts val="0"/>
              </a:spcBef>
              <a:spcAft>
                <a:spcPts val="0"/>
              </a:spcAft>
              <a:buNone/>
            </a:pPr>
            <a:r>
              <a:rPr b="1" lang="en-US" sz="2400">
                <a:solidFill>
                  <a:srgbClr val="C00000"/>
                </a:solidFill>
                <a:latin typeface="Calibri"/>
                <a:ea typeface="Calibri"/>
                <a:cs typeface="Calibri"/>
                <a:sym typeface="Calibri"/>
              </a:rPr>
              <a:t>SCRUM </a:t>
            </a:r>
            <a:r>
              <a:rPr b="1" i="1" lang="en-US" sz="2400">
                <a:solidFill>
                  <a:srgbClr val="C00000"/>
                </a:solidFill>
                <a:latin typeface="Calibri"/>
                <a:ea typeface="Calibri"/>
                <a:cs typeface="Calibri"/>
                <a:sym typeface="Calibri"/>
              </a:rPr>
              <a:t>V/S </a:t>
            </a:r>
            <a:r>
              <a:rPr b="1" lang="en-US" sz="2400">
                <a:solidFill>
                  <a:srgbClr val="C00000"/>
                </a:solidFill>
                <a:latin typeface="Calibri"/>
                <a:ea typeface="Calibri"/>
                <a:cs typeface="Calibri"/>
                <a:sym typeface="Calibri"/>
              </a:rPr>
              <a:t>EXTREME XP</a:t>
            </a:r>
            <a:endParaRPr b="1" sz="2400">
              <a:solidFill>
                <a:srgbClr val="C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2100">
              <a:solidFill>
                <a:schemeClr val="dk1"/>
              </a:solidFill>
              <a:latin typeface="Calibri"/>
              <a:ea typeface="Calibri"/>
              <a:cs typeface="Calibri"/>
              <a:sym typeface="Calibri"/>
            </a:endParaRPr>
          </a:p>
          <a:p>
            <a:pPr indent="-630238" lvl="0" marL="630238" marR="5080" rtl="0" algn="l">
              <a:spcBef>
                <a:spcPts val="0"/>
              </a:spcBef>
              <a:spcAft>
                <a:spcPts val="0"/>
              </a:spcAft>
              <a:buClr>
                <a:srgbClr val="003300"/>
              </a:buClr>
              <a:buSzPts val="2400"/>
              <a:buFont typeface="Times New Roman"/>
              <a:buAutoNum type="arabicPeriod"/>
            </a:pPr>
            <a:r>
              <a:rPr b="1" lang="en-US" sz="2400">
                <a:solidFill>
                  <a:srgbClr val="003300"/>
                </a:solidFill>
                <a:latin typeface="Calibri"/>
                <a:ea typeface="Calibri"/>
                <a:cs typeface="Calibri"/>
                <a:sym typeface="Calibri"/>
              </a:rPr>
              <a:t>Scrum does not recommend any of engineering customs but in XP  engineering. Customs like- </a:t>
            </a:r>
            <a:endParaRPr b="1" sz="2400">
              <a:solidFill>
                <a:srgbClr val="003300"/>
              </a:solidFill>
              <a:latin typeface="Calibri"/>
              <a:ea typeface="Calibri"/>
              <a:cs typeface="Calibri"/>
              <a:sym typeface="Calibri"/>
            </a:endParaRPr>
          </a:p>
          <a:p>
            <a:pPr indent="-579438" lvl="0" marL="630238" marR="5080" rtl="0" algn="l">
              <a:spcBef>
                <a:spcPts val="0"/>
              </a:spcBef>
              <a:spcAft>
                <a:spcPts val="0"/>
              </a:spcAft>
              <a:buClr>
                <a:schemeClr val="dk1"/>
              </a:buClr>
              <a:buSzPts val="800"/>
              <a:buFont typeface="Times New Roman"/>
              <a:buNone/>
            </a:pPr>
            <a:r>
              <a:t/>
            </a:r>
            <a:endParaRPr b="1" sz="800">
              <a:solidFill>
                <a:srgbClr val="003300"/>
              </a:solidFill>
              <a:latin typeface="Calibri"/>
              <a:ea typeface="Calibri"/>
              <a:cs typeface="Calibri"/>
              <a:sym typeface="Calibri"/>
            </a:endParaRPr>
          </a:p>
          <a:p>
            <a:pPr indent="-820738" lvl="0" marL="2160588" marR="5080" rtl="0" algn="l">
              <a:spcBef>
                <a:spcPts val="0"/>
              </a:spcBef>
              <a:spcAft>
                <a:spcPts val="0"/>
              </a:spcAft>
              <a:buClr>
                <a:srgbClr val="660066"/>
              </a:buClr>
              <a:buSzPts val="2400"/>
              <a:buFont typeface="Noto Sans Symbols"/>
              <a:buChar char="❖"/>
            </a:pPr>
            <a:r>
              <a:rPr b="1" lang="en-US" sz="2400">
                <a:solidFill>
                  <a:srgbClr val="660066"/>
                </a:solidFill>
                <a:latin typeface="Calibri"/>
                <a:ea typeface="Calibri"/>
                <a:cs typeface="Calibri"/>
                <a:sym typeface="Calibri"/>
              </a:rPr>
              <a:t>test driven development; </a:t>
            </a:r>
            <a:endParaRPr b="1" sz="2400">
              <a:solidFill>
                <a:srgbClr val="660066"/>
              </a:solidFill>
              <a:latin typeface="Calibri"/>
              <a:ea typeface="Calibri"/>
              <a:cs typeface="Calibri"/>
              <a:sym typeface="Calibri"/>
            </a:endParaRPr>
          </a:p>
          <a:p>
            <a:pPr indent="-820738" lvl="0" marL="2160588" marR="5080" rtl="0" algn="l">
              <a:spcBef>
                <a:spcPts val="0"/>
              </a:spcBef>
              <a:spcAft>
                <a:spcPts val="0"/>
              </a:spcAft>
              <a:buClr>
                <a:srgbClr val="660066"/>
              </a:buClr>
              <a:buSzPts val="2400"/>
              <a:buFont typeface="Noto Sans Symbols"/>
              <a:buChar char="❖"/>
            </a:pPr>
            <a:r>
              <a:rPr b="1" lang="en-US" sz="2400">
                <a:solidFill>
                  <a:srgbClr val="660066"/>
                </a:solidFill>
                <a:latin typeface="Calibri"/>
                <a:ea typeface="Calibri"/>
                <a:cs typeface="Calibri"/>
                <a:sym typeface="Calibri"/>
              </a:rPr>
              <a:t>refactoring; </a:t>
            </a:r>
            <a:endParaRPr b="1" sz="2400">
              <a:solidFill>
                <a:srgbClr val="660066"/>
              </a:solidFill>
              <a:latin typeface="Calibri"/>
              <a:ea typeface="Calibri"/>
              <a:cs typeface="Calibri"/>
              <a:sym typeface="Calibri"/>
            </a:endParaRPr>
          </a:p>
          <a:p>
            <a:pPr indent="-820738" lvl="0" marL="2160588" marR="5080" rtl="0" algn="l">
              <a:spcBef>
                <a:spcPts val="0"/>
              </a:spcBef>
              <a:spcAft>
                <a:spcPts val="0"/>
              </a:spcAft>
              <a:buClr>
                <a:srgbClr val="660066"/>
              </a:buClr>
              <a:buSzPts val="2400"/>
              <a:buFont typeface="Noto Sans Symbols"/>
              <a:buChar char="❖"/>
            </a:pPr>
            <a:r>
              <a:rPr b="1" lang="en-US" sz="2400">
                <a:solidFill>
                  <a:srgbClr val="660066"/>
                </a:solidFill>
                <a:latin typeface="Calibri"/>
                <a:ea typeface="Calibri"/>
                <a:cs typeface="Calibri"/>
                <a:sym typeface="Calibri"/>
              </a:rPr>
              <a:t>pair programming;</a:t>
            </a:r>
            <a:endParaRPr/>
          </a:p>
          <a:p>
            <a:pPr indent="-820738" lvl="0" marL="2160588" marR="5080" rtl="0" algn="l">
              <a:spcBef>
                <a:spcPts val="0"/>
              </a:spcBef>
              <a:spcAft>
                <a:spcPts val="0"/>
              </a:spcAft>
              <a:buClr>
                <a:srgbClr val="660066"/>
              </a:buClr>
              <a:buSzPts val="2400"/>
              <a:buFont typeface="Noto Sans Symbols"/>
              <a:buChar char="❖"/>
            </a:pPr>
            <a:r>
              <a:rPr b="1" lang="en-US" sz="2400">
                <a:solidFill>
                  <a:srgbClr val="660066"/>
                </a:solidFill>
                <a:latin typeface="Calibri"/>
                <a:ea typeface="Calibri"/>
                <a:cs typeface="Calibri"/>
                <a:sym typeface="Calibri"/>
              </a:rPr>
              <a:t>automated testing are supported by XP.</a:t>
            </a:r>
            <a:endParaRPr b="1" sz="2400">
              <a:solidFill>
                <a:srgbClr val="660066"/>
              </a:solidFill>
              <a:latin typeface="Calibri"/>
              <a:ea typeface="Calibri"/>
              <a:cs typeface="Calibri"/>
              <a:sym typeface="Calibri"/>
            </a:endParaRPr>
          </a:p>
          <a:p>
            <a:pPr indent="-477838" lvl="0" marL="630238" marR="0" rtl="0" algn="l">
              <a:spcBef>
                <a:spcPts val="45"/>
              </a:spcBef>
              <a:spcAft>
                <a:spcPts val="0"/>
              </a:spcAft>
              <a:buClr>
                <a:schemeClr val="dk1"/>
              </a:buClr>
              <a:buSzPts val="2400"/>
              <a:buFont typeface="Times New Roman"/>
              <a:buNone/>
            </a:pPr>
            <a:r>
              <a:t/>
            </a:r>
            <a:endParaRPr b="1" sz="2400">
              <a:solidFill>
                <a:schemeClr val="dk1"/>
              </a:solidFill>
              <a:latin typeface="Calibri"/>
              <a:ea typeface="Calibri"/>
              <a:cs typeface="Calibri"/>
              <a:sym typeface="Calibri"/>
            </a:endParaRPr>
          </a:p>
          <a:p>
            <a:pPr indent="-630238" lvl="0" marL="630238" marR="302895" rtl="0" algn="l">
              <a:spcBef>
                <a:spcPts val="0"/>
              </a:spcBef>
              <a:spcAft>
                <a:spcPts val="0"/>
              </a:spcAft>
              <a:buClr>
                <a:srgbClr val="000066"/>
              </a:buClr>
              <a:buSzPts val="2400"/>
              <a:buFont typeface="Times New Roman"/>
              <a:buAutoNum type="arabicPeriod"/>
            </a:pPr>
            <a:r>
              <a:rPr b="1" lang="en-US" sz="2400">
                <a:solidFill>
                  <a:srgbClr val="000066"/>
                </a:solidFill>
                <a:latin typeface="Calibri"/>
                <a:ea typeface="Calibri"/>
                <a:cs typeface="Calibri"/>
                <a:sym typeface="Calibri"/>
              </a:rPr>
              <a:t>In scrum , customer stories are accumulated in (i) product backlog (ii)  sprint backlog. But XP stores the stories in “parking lot”. </a:t>
            </a:r>
            <a:endParaRPr b="1" sz="2400">
              <a:solidFill>
                <a:srgbClr val="000066"/>
              </a:solidFill>
              <a:latin typeface="Calibri"/>
              <a:ea typeface="Calibri"/>
              <a:cs typeface="Calibri"/>
              <a:sym typeface="Calibri"/>
            </a:endParaRPr>
          </a:p>
        </p:txBody>
      </p:sp>
      <p:sp>
        <p:nvSpPr>
          <p:cNvPr id="1263" name="Google Shape;1263;p84"/>
          <p:cNvSpPr/>
          <p:nvPr/>
        </p:nvSpPr>
        <p:spPr>
          <a:xfrm flipH="1" rot="10800000">
            <a:off x="1615184" y="1032667"/>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264" name="Google Shape;1264;p84"/>
          <p:cNvGraphicFramePr/>
          <p:nvPr/>
        </p:nvGraphicFramePr>
        <p:xfrm>
          <a:off x="1157984" y="16094"/>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8" name="Shape 1268"/>
        <p:cNvGrpSpPr/>
        <p:nvPr/>
      </p:nvGrpSpPr>
      <p:grpSpPr>
        <a:xfrm>
          <a:off x="0" y="0"/>
          <a:ext cx="0" cy="0"/>
          <a:chOff x="0" y="0"/>
          <a:chExt cx="0" cy="0"/>
        </a:xfrm>
      </p:grpSpPr>
      <p:sp>
        <p:nvSpPr>
          <p:cNvPr id="1269" name="Google Shape;1269;p85"/>
          <p:cNvSpPr txBox="1"/>
          <p:nvPr>
            <p:ph type="title"/>
          </p:nvPr>
        </p:nvSpPr>
        <p:spPr>
          <a:xfrm>
            <a:off x="3489103" y="311830"/>
            <a:ext cx="6542531" cy="593432"/>
          </a:xfrm>
          <a:prstGeom prst="rect">
            <a:avLst/>
          </a:prstGeom>
          <a:noFill/>
          <a:ln>
            <a:noFill/>
          </a:ln>
        </p:spPr>
        <p:txBody>
          <a:bodyPr anchorCtr="0" anchor="t" bIns="0" lIns="0" spcFirstLastPara="1" rIns="0" wrap="square" tIns="12700">
            <a:spAutoFit/>
          </a:bodyPr>
          <a:lstStyle/>
          <a:p>
            <a:pPr indent="0" lvl="0" marL="12700" rtl="0" algn="l">
              <a:lnSpc>
                <a:spcPct val="85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SCRUM vs FDD</a:t>
            </a:r>
            <a:endParaRPr/>
          </a:p>
        </p:txBody>
      </p:sp>
      <p:graphicFrame>
        <p:nvGraphicFramePr>
          <p:cNvPr id="1270" name="Google Shape;1270;p85"/>
          <p:cNvGraphicFramePr/>
          <p:nvPr/>
        </p:nvGraphicFramePr>
        <p:xfrm>
          <a:off x="702469" y="1909681"/>
          <a:ext cx="3000000" cy="3000000"/>
        </p:xfrm>
        <a:graphic>
          <a:graphicData uri="http://schemas.openxmlformats.org/drawingml/2006/table">
            <a:tbl>
              <a:tblPr bandRow="1" firstRow="1">
                <a:noFill/>
                <a:tableStyleId>{8999DF87-E2F9-48A1-BE16-34404625E873}</a:tableStyleId>
              </a:tblPr>
              <a:tblGrid>
                <a:gridCol w="5876175"/>
                <a:gridCol w="6239625"/>
              </a:tblGrid>
              <a:tr h="541025">
                <a:tc>
                  <a:txBody>
                    <a:bodyPr/>
                    <a:lstStyle/>
                    <a:p>
                      <a:pPr indent="0" lvl="0" marL="115570" marR="0" rtl="0" algn="ctr">
                        <a:lnSpc>
                          <a:spcPct val="100000"/>
                        </a:lnSpc>
                        <a:spcBef>
                          <a:spcPts val="0"/>
                        </a:spcBef>
                        <a:spcAft>
                          <a:spcPts val="0"/>
                        </a:spcAft>
                        <a:buNone/>
                      </a:pPr>
                      <a:r>
                        <a:rPr b="1" lang="en-US" sz="2800">
                          <a:solidFill>
                            <a:srgbClr val="C00000"/>
                          </a:solidFill>
                          <a:latin typeface="Calibri"/>
                          <a:ea typeface="Calibri"/>
                          <a:cs typeface="Calibri"/>
                          <a:sym typeface="Calibri"/>
                        </a:rPr>
                        <a:t>SCRUM</a:t>
                      </a:r>
                      <a:endParaRPr b="1" sz="2800">
                        <a:solidFill>
                          <a:srgbClr val="C00000"/>
                        </a:solidFill>
                        <a:latin typeface="Calibri"/>
                        <a:ea typeface="Calibri"/>
                        <a:cs typeface="Calibri"/>
                        <a:sym typeface="Calibri"/>
                      </a:endParaRPr>
                    </a:p>
                  </a:txBody>
                  <a:tcPr marT="41275" marB="0" marR="0" marL="0">
                    <a:lnT cap="flat" cmpd="sng" w="12700">
                      <a:solidFill>
                        <a:srgbClr val="9F8351"/>
                      </a:solidFill>
                      <a:prstDash val="solid"/>
                      <a:round/>
                      <a:headEnd len="sm" w="sm" type="none"/>
                      <a:tailEnd len="sm" w="sm" type="none"/>
                    </a:lnT>
                    <a:lnB cap="flat" cmpd="sng" w="12700">
                      <a:solidFill>
                        <a:srgbClr val="9F8351"/>
                      </a:solidFill>
                      <a:prstDash val="solid"/>
                      <a:round/>
                      <a:headEnd len="sm" w="sm" type="none"/>
                      <a:tailEnd len="sm" w="sm" type="none"/>
                    </a:lnB>
                  </a:tcPr>
                </a:tc>
                <a:tc>
                  <a:txBody>
                    <a:bodyPr/>
                    <a:lstStyle/>
                    <a:p>
                      <a:pPr indent="0" lvl="0" marL="114935" marR="0" rtl="0" algn="ctr">
                        <a:lnSpc>
                          <a:spcPct val="100000"/>
                        </a:lnSpc>
                        <a:spcBef>
                          <a:spcPts val="0"/>
                        </a:spcBef>
                        <a:spcAft>
                          <a:spcPts val="0"/>
                        </a:spcAft>
                        <a:buNone/>
                      </a:pPr>
                      <a:r>
                        <a:rPr b="1" lang="en-US" sz="2800">
                          <a:solidFill>
                            <a:srgbClr val="C00000"/>
                          </a:solidFill>
                          <a:latin typeface="Calibri"/>
                          <a:ea typeface="Calibri"/>
                          <a:cs typeface="Calibri"/>
                          <a:sym typeface="Calibri"/>
                        </a:rPr>
                        <a:t>FDD</a:t>
                      </a:r>
                      <a:endParaRPr/>
                    </a:p>
                  </a:txBody>
                  <a:tcPr marT="41275" marB="0" marR="0" marL="0">
                    <a:lnT cap="flat" cmpd="sng" w="12700">
                      <a:solidFill>
                        <a:srgbClr val="9F8351"/>
                      </a:solidFill>
                      <a:prstDash val="solid"/>
                      <a:round/>
                      <a:headEnd len="sm" w="sm" type="none"/>
                      <a:tailEnd len="sm" w="sm" type="none"/>
                    </a:lnT>
                    <a:lnB cap="flat" cmpd="sng" w="12700">
                      <a:solidFill>
                        <a:srgbClr val="9F8351"/>
                      </a:solidFill>
                      <a:prstDash val="solid"/>
                      <a:round/>
                      <a:headEnd len="sm" w="sm" type="none"/>
                      <a:tailEnd len="sm" w="sm" type="none"/>
                    </a:lnB>
                  </a:tcPr>
                </a:tc>
              </a:tr>
              <a:tr h="914400">
                <a:tc>
                  <a:txBody>
                    <a:bodyPr/>
                    <a:lstStyle/>
                    <a:p>
                      <a:pPr indent="0" lvl="0" marL="91440" marR="0" rtl="0" algn="l">
                        <a:lnSpc>
                          <a:spcPct val="100000"/>
                        </a:lnSpc>
                        <a:spcBef>
                          <a:spcPts val="0"/>
                        </a:spcBef>
                        <a:spcAft>
                          <a:spcPts val="0"/>
                        </a:spcAft>
                        <a:buNone/>
                      </a:pPr>
                      <a:r>
                        <a:rPr b="1" lang="en-US" sz="2400">
                          <a:solidFill>
                            <a:srgbClr val="000099"/>
                          </a:solidFill>
                          <a:latin typeface="Calibri"/>
                          <a:ea typeface="Calibri"/>
                          <a:cs typeface="Calibri"/>
                          <a:sym typeface="Calibri"/>
                        </a:rPr>
                        <a:t>Does not specify any particular</a:t>
                      </a:r>
                      <a:endParaRPr b="1" sz="2400">
                        <a:solidFill>
                          <a:srgbClr val="000099"/>
                        </a:solidFill>
                        <a:latin typeface="Calibri"/>
                        <a:ea typeface="Calibri"/>
                        <a:cs typeface="Calibri"/>
                        <a:sym typeface="Calibri"/>
                      </a:endParaRPr>
                    </a:p>
                    <a:p>
                      <a:pPr indent="0" lvl="0" marL="91440" marR="0" rtl="0" algn="l">
                        <a:lnSpc>
                          <a:spcPct val="100000"/>
                        </a:lnSpc>
                        <a:spcBef>
                          <a:spcPts val="5"/>
                        </a:spcBef>
                        <a:spcAft>
                          <a:spcPts val="0"/>
                        </a:spcAft>
                        <a:buNone/>
                      </a:pPr>
                      <a:r>
                        <a:rPr b="1" lang="en-US" sz="2400">
                          <a:solidFill>
                            <a:srgbClr val="000099"/>
                          </a:solidFill>
                          <a:latin typeface="Calibri"/>
                          <a:ea typeface="Calibri"/>
                          <a:cs typeface="Calibri"/>
                          <a:sym typeface="Calibri"/>
                        </a:rPr>
                        <a:t>engineering practice</a:t>
                      </a:r>
                      <a:endParaRPr b="1" sz="2400">
                        <a:solidFill>
                          <a:srgbClr val="000099"/>
                        </a:solidFill>
                        <a:latin typeface="Calibri"/>
                        <a:ea typeface="Calibri"/>
                        <a:cs typeface="Calibri"/>
                        <a:sym typeface="Calibri"/>
                      </a:endParaRPr>
                    </a:p>
                  </a:txBody>
                  <a:tcPr marT="41275" marB="0" marR="0" marL="0">
                    <a:lnT cap="flat" cmpd="sng" w="12700">
                      <a:solidFill>
                        <a:srgbClr val="9F8351"/>
                      </a:solidFill>
                      <a:prstDash val="solid"/>
                      <a:round/>
                      <a:headEnd len="sm" w="sm" type="none"/>
                      <a:tailEnd len="sm" w="sm" type="none"/>
                    </a:lnT>
                    <a:solidFill>
                      <a:srgbClr val="9F8351">
                        <a:alpha val="19607"/>
                      </a:srgbClr>
                    </a:solidFill>
                  </a:tcPr>
                </a:tc>
                <a:tc>
                  <a:txBody>
                    <a:bodyPr/>
                    <a:lstStyle/>
                    <a:p>
                      <a:pPr indent="0" lvl="0" marL="207009" marR="0" rtl="0" algn="l">
                        <a:lnSpc>
                          <a:spcPct val="100000"/>
                        </a:lnSpc>
                        <a:spcBef>
                          <a:spcPts val="0"/>
                        </a:spcBef>
                        <a:spcAft>
                          <a:spcPts val="0"/>
                        </a:spcAft>
                        <a:buNone/>
                      </a:pPr>
                      <a:r>
                        <a:rPr b="1" lang="en-US" sz="2400">
                          <a:solidFill>
                            <a:srgbClr val="000099"/>
                          </a:solidFill>
                          <a:latin typeface="Calibri"/>
                          <a:ea typeface="Calibri"/>
                          <a:cs typeface="Calibri"/>
                          <a:sym typeface="Calibri"/>
                        </a:rPr>
                        <a:t>Specific engineering practices</a:t>
                      </a:r>
                      <a:endParaRPr b="1" sz="2400">
                        <a:solidFill>
                          <a:srgbClr val="000099"/>
                        </a:solidFill>
                        <a:latin typeface="Calibri"/>
                        <a:ea typeface="Calibri"/>
                        <a:cs typeface="Calibri"/>
                        <a:sym typeface="Calibri"/>
                      </a:endParaRPr>
                    </a:p>
                    <a:p>
                      <a:pPr indent="0" lvl="0" marL="207009" marR="574040" rtl="0" algn="l">
                        <a:lnSpc>
                          <a:spcPct val="100000"/>
                        </a:lnSpc>
                        <a:spcBef>
                          <a:spcPts val="5"/>
                        </a:spcBef>
                        <a:spcAft>
                          <a:spcPts val="0"/>
                        </a:spcAft>
                        <a:buNone/>
                      </a:pPr>
                      <a:r>
                        <a:rPr b="1" lang="en-US" sz="2400">
                          <a:solidFill>
                            <a:srgbClr val="000099"/>
                          </a:solidFill>
                          <a:latin typeface="Calibri"/>
                          <a:ea typeface="Calibri"/>
                          <a:cs typeface="Calibri"/>
                          <a:sym typeface="Calibri"/>
                        </a:rPr>
                        <a:t>i.e. design/code inspections,  tests</a:t>
                      </a:r>
                      <a:endParaRPr b="1" sz="2400">
                        <a:solidFill>
                          <a:srgbClr val="000099"/>
                        </a:solidFill>
                        <a:latin typeface="Calibri"/>
                        <a:ea typeface="Calibri"/>
                        <a:cs typeface="Calibri"/>
                        <a:sym typeface="Calibri"/>
                      </a:endParaRPr>
                    </a:p>
                  </a:txBody>
                  <a:tcPr marT="41275" marB="0" marR="0" marL="0">
                    <a:lnT cap="flat" cmpd="sng" w="12700">
                      <a:solidFill>
                        <a:srgbClr val="9F8351"/>
                      </a:solidFill>
                      <a:prstDash val="solid"/>
                      <a:round/>
                      <a:headEnd len="sm" w="sm" type="none"/>
                      <a:tailEnd len="sm" w="sm" type="none"/>
                    </a:lnT>
                    <a:solidFill>
                      <a:srgbClr val="9F8351">
                        <a:alpha val="19607"/>
                      </a:srgbClr>
                    </a:solidFill>
                  </a:tcPr>
                </a:tc>
              </a:tr>
              <a:tr h="920125">
                <a:tc>
                  <a:txBody>
                    <a:bodyPr/>
                    <a:lstStyle/>
                    <a:p>
                      <a:pPr indent="0" lvl="0" marL="91440" marR="294005" rtl="0" algn="l">
                        <a:lnSpc>
                          <a:spcPct val="100000"/>
                        </a:lnSpc>
                        <a:spcBef>
                          <a:spcPts val="0"/>
                        </a:spcBef>
                        <a:spcAft>
                          <a:spcPts val="0"/>
                        </a:spcAft>
                        <a:buNone/>
                      </a:pPr>
                      <a:r>
                        <a:rPr b="1" lang="en-US" sz="2400">
                          <a:solidFill>
                            <a:srgbClr val="660066"/>
                          </a:solidFill>
                          <a:latin typeface="Calibri"/>
                          <a:ea typeface="Calibri"/>
                          <a:cs typeface="Calibri"/>
                          <a:sym typeface="Calibri"/>
                        </a:rPr>
                        <a:t>Focus on producing vertical  slices of functionality  acceptable to product owner</a:t>
                      </a:r>
                      <a:endParaRPr b="1" sz="2400">
                        <a:solidFill>
                          <a:srgbClr val="660066"/>
                        </a:solidFill>
                        <a:latin typeface="Calibri"/>
                        <a:ea typeface="Calibri"/>
                        <a:cs typeface="Calibri"/>
                        <a:sym typeface="Calibri"/>
                      </a:endParaRPr>
                    </a:p>
                  </a:txBody>
                  <a:tcPr marT="41900" marB="0" marR="0" marL="0"/>
                </a:tc>
                <a:tc>
                  <a:txBody>
                    <a:bodyPr/>
                    <a:lstStyle/>
                    <a:p>
                      <a:pPr indent="0" lvl="0" marL="207009" marR="0" rtl="0" algn="l">
                        <a:lnSpc>
                          <a:spcPct val="100000"/>
                        </a:lnSpc>
                        <a:spcBef>
                          <a:spcPts val="0"/>
                        </a:spcBef>
                        <a:spcAft>
                          <a:spcPts val="0"/>
                        </a:spcAft>
                        <a:buNone/>
                      </a:pPr>
                      <a:r>
                        <a:rPr b="1" lang="en-US" sz="2400">
                          <a:solidFill>
                            <a:srgbClr val="660066"/>
                          </a:solidFill>
                          <a:latin typeface="Calibri"/>
                          <a:ea typeface="Calibri"/>
                          <a:cs typeface="Calibri"/>
                          <a:sym typeface="Calibri"/>
                        </a:rPr>
                        <a:t>Domain driven</a:t>
                      </a:r>
                      <a:endParaRPr b="1" sz="2400">
                        <a:solidFill>
                          <a:srgbClr val="660066"/>
                        </a:solidFill>
                        <a:latin typeface="Calibri"/>
                        <a:ea typeface="Calibri"/>
                        <a:cs typeface="Calibri"/>
                        <a:sym typeface="Calibri"/>
                      </a:endParaRPr>
                    </a:p>
                  </a:txBody>
                  <a:tcPr marT="41900" marB="0" marR="0" marL="0"/>
                </a:tc>
              </a:tr>
              <a:tr h="639450">
                <a:tc>
                  <a:txBody>
                    <a:bodyPr/>
                    <a:lstStyle/>
                    <a:p>
                      <a:pPr indent="0" lvl="0" marL="91440" marR="0" rtl="0" algn="l">
                        <a:lnSpc>
                          <a:spcPct val="100000"/>
                        </a:lnSpc>
                        <a:spcBef>
                          <a:spcPts val="0"/>
                        </a:spcBef>
                        <a:spcAft>
                          <a:spcPts val="0"/>
                        </a:spcAft>
                        <a:buNone/>
                      </a:pPr>
                      <a:r>
                        <a:rPr b="1" lang="en-US" sz="2400">
                          <a:solidFill>
                            <a:srgbClr val="003300"/>
                          </a:solidFill>
                          <a:latin typeface="Calibri"/>
                          <a:ea typeface="Calibri"/>
                          <a:cs typeface="Calibri"/>
                          <a:sym typeface="Calibri"/>
                        </a:rPr>
                        <a:t>Shorter feedback loops</a:t>
                      </a:r>
                      <a:endParaRPr b="1" sz="2400">
                        <a:solidFill>
                          <a:srgbClr val="003300"/>
                        </a:solidFill>
                        <a:latin typeface="Calibri"/>
                        <a:ea typeface="Calibri"/>
                        <a:cs typeface="Calibri"/>
                        <a:sym typeface="Calibri"/>
                      </a:endParaRPr>
                    </a:p>
                  </a:txBody>
                  <a:tcPr marT="41900" marB="0" marR="0" marL="0">
                    <a:solidFill>
                      <a:srgbClr val="9F8351">
                        <a:alpha val="19607"/>
                      </a:srgbClr>
                    </a:solidFill>
                  </a:tcPr>
                </a:tc>
                <a:tc>
                  <a:txBody>
                    <a:bodyPr/>
                    <a:lstStyle/>
                    <a:p>
                      <a:pPr indent="0" lvl="0" marL="207009" marR="0" rtl="0" algn="l">
                        <a:lnSpc>
                          <a:spcPct val="100000"/>
                        </a:lnSpc>
                        <a:spcBef>
                          <a:spcPts val="0"/>
                        </a:spcBef>
                        <a:spcAft>
                          <a:spcPts val="0"/>
                        </a:spcAft>
                        <a:buNone/>
                      </a:pPr>
                      <a:r>
                        <a:rPr b="1" lang="en-US" sz="2400">
                          <a:solidFill>
                            <a:srgbClr val="003300"/>
                          </a:solidFill>
                          <a:latin typeface="Calibri"/>
                          <a:ea typeface="Calibri"/>
                          <a:cs typeface="Calibri"/>
                          <a:sym typeface="Calibri"/>
                        </a:rPr>
                        <a:t>Longer feedback loop</a:t>
                      </a:r>
                      <a:endParaRPr b="1" sz="2400">
                        <a:solidFill>
                          <a:srgbClr val="003300"/>
                        </a:solidFill>
                        <a:latin typeface="Calibri"/>
                        <a:ea typeface="Calibri"/>
                        <a:cs typeface="Calibri"/>
                        <a:sym typeface="Calibri"/>
                      </a:endParaRPr>
                    </a:p>
                  </a:txBody>
                  <a:tcPr marT="41900" marB="0" marR="0" marL="0">
                    <a:solidFill>
                      <a:srgbClr val="9F8351">
                        <a:alpha val="19607"/>
                      </a:srgbClr>
                    </a:solidFill>
                  </a:tcPr>
                </a:tc>
              </a:tr>
              <a:tr h="1462400">
                <a:tc>
                  <a:txBody>
                    <a:bodyPr/>
                    <a:lstStyle/>
                    <a:p>
                      <a:pPr indent="0" lvl="0" marL="91440" marR="0" rtl="0" algn="l">
                        <a:lnSpc>
                          <a:spcPct val="100000"/>
                        </a:lnSpc>
                        <a:spcBef>
                          <a:spcPts val="0"/>
                        </a:spcBef>
                        <a:spcAft>
                          <a:spcPts val="0"/>
                        </a:spcAft>
                        <a:buNone/>
                      </a:pPr>
                      <a:r>
                        <a:rPr b="1" lang="en-US" sz="2400">
                          <a:solidFill>
                            <a:srgbClr val="660066"/>
                          </a:solidFill>
                          <a:latin typeface="Calibri"/>
                          <a:ea typeface="Calibri"/>
                          <a:cs typeface="Calibri"/>
                          <a:sym typeface="Calibri"/>
                        </a:rPr>
                        <a:t>Self-organizing teams</a:t>
                      </a:r>
                      <a:endParaRPr b="1" sz="2400">
                        <a:solidFill>
                          <a:srgbClr val="660066"/>
                        </a:solidFill>
                        <a:latin typeface="Calibri"/>
                        <a:ea typeface="Calibri"/>
                        <a:cs typeface="Calibri"/>
                        <a:sym typeface="Calibri"/>
                      </a:endParaRPr>
                    </a:p>
                  </a:txBody>
                  <a:tcPr marT="41900" marB="0" marR="0" marL="0"/>
                </a:tc>
                <a:tc>
                  <a:txBody>
                    <a:bodyPr/>
                    <a:lstStyle/>
                    <a:p>
                      <a:pPr indent="0" lvl="0" marL="207009" marR="115570" rtl="0" algn="l">
                        <a:lnSpc>
                          <a:spcPct val="100000"/>
                        </a:lnSpc>
                        <a:spcBef>
                          <a:spcPts val="0"/>
                        </a:spcBef>
                        <a:spcAft>
                          <a:spcPts val="0"/>
                        </a:spcAft>
                        <a:buNone/>
                      </a:pPr>
                      <a:r>
                        <a:rPr b="1" lang="en-US" sz="2400">
                          <a:solidFill>
                            <a:srgbClr val="660066"/>
                          </a:solidFill>
                          <a:latin typeface="Calibri"/>
                          <a:ea typeface="Calibri"/>
                          <a:cs typeface="Calibri"/>
                          <a:sym typeface="Calibri"/>
                        </a:rPr>
                        <a:t>Feature team have recognized  roles i.e. Project Manager, Chief  Architect, Development  Manager, Chief Programmer,  Class Owner, and Domain Expert</a:t>
                      </a:r>
                      <a:endParaRPr b="1" sz="2400">
                        <a:solidFill>
                          <a:srgbClr val="660066"/>
                        </a:solidFill>
                        <a:latin typeface="Calibri"/>
                        <a:ea typeface="Calibri"/>
                        <a:cs typeface="Calibri"/>
                        <a:sym typeface="Calibri"/>
                      </a:endParaRPr>
                    </a:p>
                  </a:txBody>
                  <a:tcPr marT="41900" marB="0" marR="0" marL="0"/>
                </a:tc>
              </a:tr>
              <a:tr h="541025">
                <a:tc>
                  <a:txBody>
                    <a:bodyPr/>
                    <a:lstStyle/>
                    <a:p>
                      <a:pPr indent="0" lvl="0" marL="91440" marR="0" rtl="0" algn="l">
                        <a:lnSpc>
                          <a:spcPct val="100000"/>
                        </a:lnSpc>
                        <a:spcBef>
                          <a:spcPts val="0"/>
                        </a:spcBef>
                        <a:spcAft>
                          <a:spcPts val="0"/>
                        </a:spcAft>
                        <a:buNone/>
                      </a:pPr>
                      <a:r>
                        <a:rPr b="1" lang="en-US" sz="2400">
                          <a:latin typeface="Calibri"/>
                          <a:ea typeface="Calibri"/>
                          <a:cs typeface="Calibri"/>
                          <a:sym typeface="Calibri"/>
                        </a:rPr>
                        <a:t>Shared code ownership</a:t>
                      </a:r>
                      <a:endParaRPr b="1" sz="2400">
                        <a:latin typeface="Calibri"/>
                        <a:ea typeface="Calibri"/>
                        <a:cs typeface="Calibri"/>
                        <a:sym typeface="Calibri"/>
                      </a:endParaRPr>
                    </a:p>
                  </a:txBody>
                  <a:tcPr marT="42550" marB="0" marR="0" marL="0">
                    <a:lnB cap="flat" cmpd="sng" w="12700">
                      <a:solidFill>
                        <a:srgbClr val="9F8351"/>
                      </a:solidFill>
                      <a:prstDash val="solid"/>
                      <a:round/>
                      <a:headEnd len="sm" w="sm" type="none"/>
                      <a:tailEnd len="sm" w="sm" type="none"/>
                    </a:lnB>
                    <a:solidFill>
                      <a:srgbClr val="9F8351">
                        <a:alpha val="19607"/>
                      </a:srgbClr>
                    </a:solidFill>
                  </a:tcPr>
                </a:tc>
                <a:tc>
                  <a:txBody>
                    <a:bodyPr/>
                    <a:lstStyle/>
                    <a:p>
                      <a:pPr indent="0" lvl="0" marL="207009" marR="0" rtl="0" algn="l">
                        <a:lnSpc>
                          <a:spcPct val="100000"/>
                        </a:lnSpc>
                        <a:spcBef>
                          <a:spcPts val="0"/>
                        </a:spcBef>
                        <a:spcAft>
                          <a:spcPts val="0"/>
                        </a:spcAft>
                        <a:buNone/>
                      </a:pPr>
                      <a:r>
                        <a:rPr b="1" lang="en-US" sz="2400">
                          <a:latin typeface="Calibri"/>
                          <a:ea typeface="Calibri"/>
                          <a:cs typeface="Calibri"/>
                          <a:sym typeface="Calibri"/>
                        </a:rPr>
                        <a:t>Class ownership</a:t>
                      </a:r>
                      <a:endParaRPr b="1" sz="2400">
                        <a:latin typeface="Calibri"/>
                        <a:ea typeface="Calibri"/>
                        <a:cs typeface="Calibri"/>
                        <a:sym typeface="Calibri"/>
                      </a:endParaRPr>
                    </a:p>
                  </a:txBody>
                  <a:tcPr marT="42550" marB="0" marR="0" marL="0">
                    <a:lnB cap="flat" cmpd="sng" w="12700">
                      <a:solidFill>
                        <a:srgbClr val="9F8351"/>
                      </a:solidFill>
                      <a:prstDash val="solid"/>
                      <a:round/>
                      <a:headEnd len="sm" w="sm" type="none"/>
                      <a:tailEnd len="sm" w="sm" type="none"/>
                    </a:lnB>
                    <a:solidFill>
                      <a:srgbClr val="9F8351">
                        <a:alpha val="19607"/>
                      </a:srgbClr>
                    </a:solidFill>
                  </a:tcPr>
                </a:tc>
              </a:tr>
            </a:tbl>
          </a:graphicData>
        </a:graphic>
      </p:graphicFrame>
      <p:sp>
        <p:nvSpPr>
          <p:cNvPr id="1271" name="Google Shape;1271;p85"/>
          <p:cNvSpPr/>
          <p:nvPr/>
        </p:nvSpPr>
        <p:spPr>
          <a:xfrm flipH="1" rot="10800000">
            <a:off x="2009283" y="905262"/>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272" name="Google Shape;1272;p85"/>
          <p:cNvGraphicFramePr/>
          <p:nvPr/>
        </p:nvGraphicFramePr>
        <p:xfrm>
          <a:off x="1552083" y="-111311"/>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5" name="Shape 155"/>
        <p:cNvGrpSpPr/>
        <p:nvPr/>
      </p:nvGrpSpPr>
      <p:grpSpPr>
        <a:xfrm>
          <a:off x="0" y="0"/>
          <a:ext cx="0" cy="0"/>
          <a:chOff x="0" y="0"/>
          <a:chExt cx="0" cy="0"/>
        </a:xfrm>
      </p:grpSpPr>
      <p:sp>
        <p:nvSpPr>
          <p:cNvPr id="156" name="Google Shape;156;p9"/>
          <p:cNvSpPr txBox="1"/>
          <p:nvPr>
            <p:ph type="title"/>
          </p:nvPr>
        </p:nvSpPr>
        <p:spPr>
          <a:xfrm>
            <a:off x="2531269" y="279891"/>
            <a:ext cx="5791200" cy="787973"/>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Agile Manifesto</a:t>
            </a:r>
            <a:endParaRPr b="1" sz="4000">
              <a:solidFill>
                <a:srgbClr val="C00000"/>
              </a:solidFill>
              <a:latin typeface="Calibri"/>
              <a:ea typeface="Calibri"/>
              <a:cs typeface="Calibri"/>
              <a:sym typeface="Calibri"/>
            </a:endParaRPr>
          </a:p>
        </p:txBody>
      </p:sp>
      <p:sp>
        <p:nvSpPr>
          <p:cNvPr id="157" name="Google Shape;157;p9"/>
          <p:cNvSpPr txBox="1"/>
          <p:nvPr>
            <p:ph idx="1" type="body"/>
          </p:nvPr>
        </p:nvSpPr>
        <p:spPr>
          <a:xfrm>
            <a:off x="702469" y="2333625"/>
            <a:ext cx="12191999" cy="3215966"/>
          </a:xfrm>
          <a:prstGeom prst="rect">
            <a:avLst/>
          </a:prstGeom>
          <a:noFill/>
          <a:ln>
            <a:noFill/>
          </a:ln>
        </p:spPr>
        <p:txBody>
          <a:bodyPr anchorCtr="0" anchor="t" bIns="45700" lIns="0" spcFirstLastPara="1" rIns="0" wrap="square" tIns="45700">
            <a:normAutofit/>
          </a:bodyPr>
          <a:lstStyle/>
          <a:p>
            <a:pPr indent="-803275" lvl="0" marL="803275" marR="295275" rtl="0" algn="l">
              <a:lnSpc>
                <a:spcPct val="128571"/>
              </a:lnSpc>
              <a:spcBef>
                <a:spcPts val="0"/>
              </a:spcBef>
              <a:spcAft>
                <a:spcPts val="0"/>
              </a:spcAft>
              <a:buSzPts val="2800"/>
              <a:buFont typeface="Noto Sans Symbols"/>
              <a:buChar char="❖"/>
            </a:pPr>
            <a:r>
              <a:rPr b="1" lang="en-US" sz="2800">
                <a:solidFill>
                  <a:srgbClr val="000066"/>
                </a:solidFill>
              </a:rPr>
              <a:t>Individual and interactions </a:t>
            </a:r>
            <a:r>
              <a:rPr lang="en-US" sz="2800">
                <a:solidFill>
                  <a:srgbClr val="003300"/>
                </a:solidFill>
              </a:rPr>
              <a:t>over processes  and tools.</a:t>
            </a:r>
            <a:endParaRPr sz="2800">
              <a:solidFill>
                <a:srgbClr val="003300"/>
              </a:solidFill>
            </a:endParaRPr>
          </a:p>
          <a:p>
            <a:pPr indent="-803275" lvl="0" marL="803275" marR="1140460" rtl="0" algn="l">
              <a:lnSpc>
                <a:spcPct val="128571"/>
              </a:lnSpc>
              <a:spcBef>
                <a:spcPts val="1631"/>
              </a:spcBef>
              <a:spcAft>
                <a:spcPts val="0"/>
              </a:spcAft>
              <a:buSzPts val="2800"/>
              <a:buFont typeface="Noto Sans Symbols"/>
              <a:buChar char="❖"/>
            </a:pPr>
            <a:r>
              <a:rPr b="1" lang="en-US" sz="2800">
                <a:solidFill>
                  <a:srgbClr val="000099"/>
                </a:solidFill>
              </a:rPr>
              <a:t>Working software </a:t>
            </a:r>
            <a:r>
              <a:rPr lang="en-US" sz="2800">
                <a:solidFill>
                  <a:srgbClr val="003300"/>
                </a:solidFill>
              </a:rPr>
              <a:t>over comprehensive  documentation.</a:t>
            </a:r>
            <a:endParaRPr sz="2800">
              <a:solidFill>
                <a:srgbClr val="003300"/>
              </a:solidFill>
            </a:endParaRPr>
          </a:p>
          <a:p>
            <a:pPr indent="-803275" lvl="0" marL="803275" marR="1292860" rtl="0" algn="l">
              <a:lnSpc>
                <a:spcPct val="128571"/>
              </a:lnSpc>
              <a:spcBef>
                <a:spcPts val="1641"/>
              </a:spcBef>
              <a:spcAft>
                <a:spcPts val="0"/>
              </a:spcAft>
              <a:buSzPts val="2800"/>
              <a:buFont typeface="Noto Sans Symbols"/>
              <a:buChar char="❖"/>
            </a:pPr>
            <a:r>
              <a:rPr b="1" lang="en-US" sz="2800">
                <a:solidFill>
                  <a:srgbClr val="000099"/>
                </a:solidFill>
              </a:rPr>
              <a:t>Customer collaboration </a:t>
            </a:r>
            <a:r>
              <a:rPr lang="en-US" sz="2800">
                <a:solidFill>
                  <a:srgbClr val="003300"/>
                </a:solidFill>
              </a:rPr>
              <a:t>over contract  negotiation.</a:t>
            </a:r>
            <a:endParaRPr sz="2800">
              <a:solidFill>
                <a:srgbClr val="003300"/>
              </a:solidFill>
            </a:endParaRPr>
          </a:p>
          <a:p>
            <a:pPr indent="-803275" lvl="0" marL="803275" rtl="0" algn="l">
              <a:lnSpc>
                <a:spcPct val="90000"/>
              </a:lnSpc>
              <a:spcBef>
                <a:spcPts val="1321"/>
              </a:spcBef>
              <a:spcAft>
                <a:spcPts val="0"/>
              </a:spcAft>
              <a:buSzPts val="2800"/>
              <a:buFont typeface="Noto Sans Symbols"/>
              <a:buChar char="❖"/>
            </a:pPr>
            <a:r>
              <a:rPr b="1" lang="en-US" sz="2800">
                <a:solidFill>
                  <a:srgbClr val="000099"/>
                </a:solidFill>
              </a:rPr>
              <a:t>Responding to change </a:t>
            </a:r>
            <a:r>
              <a:rPr lang="en-US" sz="2800">
                <a:solidFill>
                  <a:srgbClr val="003300"/>
                </a:solidFill>
              </a:rPr>
              <a:t>over following a plan</a:t>
            </a:r>
            <a:endParaRPr sz="2800">
              <a:solidFill>
                <a:srgbClr val="003300"/>
              </a:solidFill>
            </a:endParaRPr>
          </a:p>
        </p:txBody>
      </p:sp>
      <p:sp>
        <p:nvSpPr>
          <p:cNvPr id="158" name="Google Shape;158;p9"/>
          <p:cNvSpPr/>
          <p:nvPr/>
        </p:nvSpPr>
        <p:spPr>
          <a:xfrm flipH="1" rot="10800000">
            <a:off x="1312069" y="1090172"/>
            <a:ext cx="9143999" cy="100453"/>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59" name="Google Shape;159;p9"/>
          <p:cNvGraphicFramePr/>
          <p:nvPr/>
        </p:nvGraphicFramePr>
        <p:xfrm>
          <a:off x="854869" y="73599"/>
          <a:ext cx="3000000" cy="3000000"/>
        </p:xfrm>
        <a:graphic>
          <a:graphicData uri="http://schemas.openxmlformats.org/drawingml/2006/table">
            <a:tbl>
              <a:tblPr bandRow="1" firstRow="1">
                <a:noFill/>
                <a:tableStyleId>{8999DF87-E2F9-48A1-BE16-34404625E873}</a:tableStyleId>
              </a:tblPr>
              <a:tblGrid>
                <a:gridCol w="94800"/>
                <a:gridCol w="172825"/>
                <a:gridCol w="94800"/>
                <a:gridCol w="94800"/>
              </a:tblGrid>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tcPr>
                </a:tc>
                <a:tc hMerge="1"/>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tcPr>
                </a:tc>
                <a:tc hMerge="1"/>
              </a:tr>
              <a:tr h="361950">
                <a:tc gridSpan="2">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FFCF00"/>
                    </a:solidFill>
                  </a:tcPr>
                </a:tc>
                <a:tc hMerge="1"/>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FFCF00"/>
                    </a:solidFill>
                  </a:tcPr>
                </a:tc>
                <a:tc>
                  <a:txBody>
                    <a:bodyPr/>
                    <a:lstStyle/>
                    <a:p>
                      <a:pPr indent="0" lvl="0" marL="0" marR="0" rtl="0" algn="l">
                        <a:spcBef>
                          <a:spcPts val="0"/>
                        </a:spcBef>
                        <a:spcAft>
                          <a:spcPts val="0"/>
                        </a:spcAft>
                        <a:buNone/>
                      </a:pPr>
                      <a:r>
                        <a:t/>
                      </a:r>
                      <a:endParaRPr sz="1985"/>
                    </a:p>
                  </a:txBody>
                  <a:tcPr marT="0" marB="0" marR="0" marL="0"/>
                </a:tc>
              </a:tr>
              <a:tr h="361950">
                <a:tc>
                  <a:txBody>
                    <a:bodyPr/>
                    <a:lstStyle/>
                    <a:p>
                      <a:pPr indent="0" lvl="0" marL="0" marR="0" rtl="0" algn="l">
                        <a:spcBef>
                          <a:spcPts val="0"/>
                        </a:spcBef>
                        <a:spcAft>
                          <a:spcPts val="0"/>
                        </a:spcAft>
                        <a:buNone/>
                      </a:pPr>
                      <a:r>
                        <a:t/>
                      </a:r>
                      <a:endParaRPr sz="1985"/>
                    </a:p>
                  </a:txBody>
                  <a:tcPr marT="0" marB="0" marR="0" marL="0">
                    <a:solidFill>
                      <a:srgbClr val="FFCF00"/>
                    </a:solidFill>
                  </a:tcPr>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a:txBody>
                    <a:bodyPr/>
                    <a:lstStyle/>
                    <a:p>
                      <a:pPr indent="0" lvl="0" marL="0" marR="0" rtl="0" algn="l">
                        <a:spcBef>
                          <a:spcPts val="0"/>
                        </a:spcBef>
                        <a:spcAft>
                          <a:spcPts val="0"/>
                        </a:spcAft>
                        <a:buNone/>
                      </a:pPr>
                      <a:r>
                        <a:t/>
                      </a:r>
                      <a:endParaRPr sz="1985"/>
                    </a:p>
                  </a:txBody>
                  <a:tcPr marT="0" marB="0" marR="0" marL="0">
                    <a:solidFill>
                      <a:srgbClr val="3333CC"/>
                    </a:solidFill>
                  </a:tcPr>
                </a:tc>
              </a:tr>
              <a:tr h="361950">
                <a:tc>
                  <a:txBody>
                    <a:bodyPr/>
                    <a:lstStyle/>
                    <a:p>
                      <a:pPr indent="0" lvl="0" marL="0" marR="0" rtl="0" algn="l">
                        <a:spcBef>
                          <a:spcPts val="0"/>
                        </a:spcBef>
                        <a:spcAft>
                          <a:spcPts val="0"/>
                        </a:spcAft>
                        <a:buNone/>
                      </a:pPr>
                      <a:r>
                        <a:t/>
                      </a:r>
                      <a:endParaRPr sz="1985"/>
                    </a:p>
                  </a:txBody>
                  <a:tcPr marT="0" marB="0" marR="0" marL="0"/>
                </a:tc>
                <a:tc>
                  <a:txBody>
                    <a:bodyPr/>
                    <a:lstStyle/>
                    <a:p>
                      <a:pPr indent="0" lvl="0" marL="0" marR="0" rtl="0" algn="l">
                        <a:spcBef>
                          <a:spcPts val="0"/>
                        </a:spcBef>
                        <a:spcAft>
                          <a:spcPts val="0"/>
                        </a:spcAft>
                        <a:buNone/>
                      </a:pPr>
                      <a:r>
                        <a:t/>
                      </a:r>
                      <a:endParaRPr sz="1985"/>
                    </a:p>
                  </a:txBody>
                  <a:tcPr marT="0" marB="0" marR="0" marL="0">
                    <a:lnR cap="flat" cmpd="sng" w="33000">
                      <a:solidFill>
                        <a:srgbClr val="1C1C1C"/>
                      </a:solidFill>
                      <a:prstDash val="solid"/>
                      <a:round/>
                      <a:headEnd len="sm" w="sm" type="none"/>
                      <a:tailEnd len="sm" w="sm" type="none"/>
                    </a:lnR>
                    <a:solidFill>
                      <a:srgbClr val="3333CC"/>
                    </a:solidFill>
                  </a:tcPr>
                </a:tc>
                <a:tc gridSpan="2">
                  <a:txBody>
                    <a:bodyPr/>
                    <a:lstStyle/>
                    <a:p>
                      <a:pPr indent="0" lvl="0" marL="0" marR="0" rtl="0" algn="l">
                        <a:spcBef>
                          <a:spcPts val="0"/>
                        </a:spcBef>
                        <a:spcAft>
                          <a:spcPts val="0"/>
                        </a:spcAft>
                        <a:buNone/>
                      </a:pPr>
                      <a:r>
                        <a:t/>
                      </a:r>
                      <a:endParaRPr sz="1985"/>
                    </a:p>
                  </a:txBody>
                  <a:tcPr marT="0" marB="0" marR="0" marL="0">
                    <a:lnL cap="flat" cmpd="sng" w="33000">
                      <a:solidFill>
                        <a:srgbClr val="1C1C1C"/>
                      </a:solidFill>
                      <a:prstDash val="solid"/>
                      <a:round/>
                      <a:headEnd len="sm" w="sm" type="none"/>
                      <a:tailEnd len="sm" w="sm" type="none"/>
                    </a:lnL>
                    <a:solidFill>
                      <a:srgbClr val="3333CC"/>
                    </a:solidFill>
                  </a:tcPr>
                </a:tc>
                <a:tc hMerge="1"/>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2018-04-28T21:47:10Z</dcterms:created>
  <dc:creator>ritu sibal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2018-04-29T00:00:00Z</vt:filetime>
  </property>
  <property fmtid="{D5CDD505-2E9C-101B-9397-08002B2CF9AE}" pid="3" name="Creator">
    <vt:lpwstr>Adobe Acrobat Pro DC 18.11.20038</vt:lpwstr>
  </property>
  <property fmtid="{D5CDD505-2E9C-101B-9397-08002B2CF9AE}" pid="4" name="LastSaved">
    <vt:filetime>2018-04-28T00:00:00Z</vt:filetime>
  </property>
</Properties>
</file>