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0" r:id="rId4"/>
    <p:sldId id="261" r:id="rId5"/>
    <p:sldId id="270" r:id="rId6"/>
    <p:sldId id="271" r:id="rId7"/>
    <p:sldId id="280" r:id="rId8"/>
    <p:sldId id="273" r:id="rId9"/>
    <p:sldId id="274" r:id="rId10"/>
    <p:sldId id="276" r:id="rId11"/>
    <p:sldId id="275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image" Target="../media/image11.png"/><Relationship Id="rId4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CF656-6773-471E-9FE8-300354B69FFE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0A910-E0B0-4FFB-9974-0464465935CB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Real-world Objects</a:t>
          </a:r>
        </a:p>
      </dgm:t>
    </dgm:pt>
    <dgm:pt modelId="{71F6FD59-6A6A-4646-995D-78376B1CA8AA}" type="parTrans" cxnId="{98266264-9C76-47D3-8B55-981ACCA4929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EC8CB70-EADC-4301-953E-2F2D92660B5A}" type="sibTrans" cxnId="{98266264-9C76-47D3-8B55-981ACCA4929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8B095A-4A57-45B1-958E-2F59BC08C7AE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gm:t>
    </dgm:pt>
    <dgm:pt modelId="{BD7BD47C-8341-46BB-B618-53C6838CC4E4}" type="parTrans" cxnId="{045D82C0-A5B0-4798-9DDB-52312AFF3657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37E8F46-D3BE-4FC8-94E9-46981B5BBF80}" type="sibTrans" cxnId="{045D82C0-A5B0-4798-9DDB-52312AFF3657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114BDFF-3F74-454C-9DAC-B021DD62D254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gm:t>
    </dgm:pt>
    <dgm:pt modelId="{6A07AB3F-6D8B-40F2-8407-34A1B5166BAC}" type="parTrans" cxnId="{301E3AC7-135D-400C-805F-E676BC5ABBF8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35EA23-B0D1-4749-A24E-9A4992829FC3}" type="sibTrans" cxnId="{301E3AC7-135D-400C-805F-E676BC5ABBF8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05189C-BC45-4955-A743-A510FBDE2B4A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gm:t>
    </dgm:pt>
    <dgm:pt modelId="{906200DE-649A-41B1-BA55-AB45A1E11A75}" type="parTrans" cxnId="{702B9952-2869-417B-BBB5-0BBCBAF3F9F9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BF5863-A48A-48D3-A1E8-C5D812721AF2}" type="sibTrans" cxnId="{702B9952-2869-417B-BBB5-0BBCBAF3F9F9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F6D14B6-ADA2-4D0D-B097-BC042EADB824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gm:t>
    </dgm:pt>
    <dgm:pt modelId="{4C04F936-AA44-4DD3-B605-AB72E3D9821F}" type="parTrans" cxnId="{B55B7833-A465-4776-9224-131E7F5021C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0398626-A27A-4FF0-890B-F21039D91301}" type="sibTrans" cxnId="{B55B7833-A465-4776-9224-131E7F5021C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BB70A22-02A7-45A2-AD87-B20B4698E2DF}" type="pres">
      <dgm:prSet presAssocID="{4BACF656-6773-471E-9FE8-300354B69FF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82DAC7-698C-48C8-BDF6-A14FB6D35476}" type="pres">
      <dgm:prSet presAssocID="{4BACF656-6773-471E-9FE8-300354B69FFE}" presName="radial" presStyleCnt="0">
        <dgm:presLayoutVars>
          <dgm:animLvl val="ctr"/>
        </dgm:presLayoutVars>
      </dgm:prSet>
      <dgm:spPr/>
    </dgm:pt>
    <dgm:pt modelId="{59A2ACCB-481A-47F5-80C3-DEE478FCD8F6}" type="pres">
      <dgm:prSet presAssocID="{6970A910-E0B0-4FFB-9974-0464465935CB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875EC958-0340-446F-8066-13FAA1F1C55D}" type="pres">
      <dgm:prSet presAssocID="{468B095A-4A57-45B1-958E-2F59BC08C7AE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909B7-4F41-4211-A13B-95FA85AF23E8}" type="pres">
      <dgm:prSet presAssocID="{8114BDFF-3F74-454C-9DAC-B021DD62D254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B829-1E96-48CD-97A3-D5ABC8249A73}" type="pres">
      <dgm:prSet presAssocID="{2805189C-BC45-4955-A743-A510FBDE2B4A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D18DD-239E-42B7-AAA6-7E0F5B9A32B3}" type="pres">
      <dgm:prSet presAssocID="{5F6D14B6-ADA2-4D0D-B097-BC042EADB824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9794F-E62C-4FD8-8FA1-05822CA6C8A8}" type="presOf" srcId="{4BACF656-6773-471E-9FE8-300354B69FFE}" destId="{3BB70A22-02A7-45A2-AD87-B20B4698E2DF}" srcOrd="0" destOrd="0" presId="urn:microsoft.com/office/officeart/2005/8/layout/radial3"/>
    <dgm:cxn modelId="{301E3AC7-135D-400C-805F-E676BC5ABBF8}" srcId="{6970A910-E0B0-4FFB-9974-0464465935CB}" destId="{8114BDFF-3F74-454C-9DAC-B021DD62D254}" srcOrd="1" destOrd="0" parTransId="{6A07AB3F-6D8B-40F2-8407-34A1B5166BAC}" sibTransId="{9F35EA23-B0D1-4749-A24E-9A4992829FC3}"/>
    <dgm:cxn modelId="{045D82C0-A5B0-4798-9DDB-52312AFF3657}" srcId="{6970A910-E0B0-4FFB-9974-0464465935CB}" destId="{468B095A-4A57-45B1-958E-2F59BC08C7AE}" srcOrd="0" destOrd="0" parTransId="{BD7BD47C-8341-46BB-B618-53C6838CC4E4}" sibTransId="{E37E8F46-D3BE-4FC8-94E9-46981B5BBF80}"/>
    <dgm:cxn modelId="{98266264-9C76-47D3-8B55-981ACCA49292}" srcId="{4BACF656-6773-471E-9FE8-300354B69FFE}" destId="{6970A910-E0B0-4FFB-9974-0464465935CB}" srcOrd="0" destOrd="0" parTransId="{71F6FD59-6A6A-4646-995D-78376B1CA8AA}" sibTransId="{6EC8CB70-EADC-4301-953E-2F2D92660B5A}"/>
    <dgm:cxn modelId="{F4848C8D-3351-4F51-990D-6CDB3DDAD4E9}" type="presOf" srcId="{2805189C-BC45-4955-A743-A510FBDE2B4A}" destId="{7F61B829-1E96-48CD-97A3-D5ABC8249A73}" srcOrd="0" destOrd="0" presId="urn:microsoft.com/office/officeart/2005/8/layout/radial3"/>
    <dgm:cxn modelId="{4066CD12-A91D-46E5-ACC6-F31669CF9AFD}" type="presOf" srcId="{8114BDFF-3F74-454C-9DAC-B021DD62D254}" destId="{079909B7-4F41-4211-A13B-95FA85AF23E8}" srcOrd="0" destOrd="0" presId="urn:microsoft.com/office/officeart/2005/8/layout/radial3"/>
    <dgm:cxn modelId="{87265F73-B00F-495A-B3C2-47EE220AF82D}" type="presOf" srcId="{5F6D14B6-ADA2-4D0D-B097-BC042EADB824}" destId="{08BD18DD-239E-42B7-AAA6-7E0F5B9A32B3}" srcOrd="0" destOrd="0" presId="urn:microsoft.com/office/officeart/2005/8/layout/radial3"/>
    <dgm:cxn modelId="{702B9952-2869-417B-BBB5-0BBCBAF3F9F9}" srcId="{6970A910-E0B0-4FFB-9974-0464465935CB}" destId="{2805189C-BC45-4955-A743-A510FBDE2B4A}" srcOrd="2" destOrd="0" parTransId="{906200DE-649A-41B1-BA55-AB45A1E11A75}" sibTransId="{62BF5863-A48A-48D3-A1E8-C5D812721AF2}"/>
    <dgm:cxn modelId="{B55B7833-A465-4776-9224-131E7F5021C2}" srcId="{6970A910-E0B0-4FFB-9974-0464465935CB}" destId="{5F6D14B6-ADA2-4D0D-B097-BC042EADB824}" srcOrd="3" destOrd="0" parTransId="{4C04F936-AA44-4DD3-B605-AB72E3D9821F}" sibTransId="{20398626-A27A-4FF0-890B-F21039D91301}"/>
    <dgm:cxn modelId="{51BA36E7-48A3-42AF-A343-58EFCAB75DF0}" type="presOf" srcId="{468B095A-4A57-45B1-958E-2F59BC08C7AE}" destId="{875EC958-0340-446F-8066-13FAA1F1C55D}" srcOrd="0" destOrd="0" presId="urn:microsoft.com/office/officeart/2005/8/layout/radial3"/>
    <dgm:cxn modelId="{BFD4AAC6-EF91-4B76-8745-DCA44926A863}" type="presOf" srcId="{6970A910-E0B0-4FFB-9974-0464465935CB}" destId="{59A2ACCB-481A-47F5-80C3-DEE478FCD8F6}" srcOrd="0" destOrd="0" presId="urn:microsoft.com/office/officeart/2005/8/layout/radial3"/>
    <dgm:cxn modelId="{A1160A00-E6F6-4FF5-842D-784FFFDA6D78}" type="presParOf" srcId="{3BB70A22-02A7-45A2-AD87-B20B4698E2DF}" destId="{EE82DAC7-698C-48C8-BDF6-A14FB6D35476}" srcOrd="0" destOrd="0" presId="urn:microsoft.com/office/officeart/2005/8/layout/radial3"/>
    <dgm:cxn modelId="{98DE75DE-7EEB-4772-9F3D-6ADD9CB88082}" type="presParOf" srcId="{EE82DAC7-698C-48C8-BDF6-A14FB6D35476}" destId="{59A2ACCB-481A-47F5-80C3-DEE478FCD8F6}" srcOrd="0" destOrd="0" presId="urn:microsoft.com/office/officeart/2005/8/layout/radial3"/>
    <dgm:cxn modelId="{8439129E-E976-4422-9E1C-475556D5F739}" type="presParOf" srcId="{EE82DAC7-698C-48C8-BDF6-A14FB6D35476}" destId="{875EC958-0340-446F-8066-13FAA1F1C55D}" srcOrd="1" destOrd="0" presId="urn:microsoft.com/office/officeart/2005/8/layout/radial3"/>
    <dgm:cxn modelId="{846FC960-8863-49C4-9639-125BD4ECAA75}" type="presParOf" srcId="{EE82DAC7-698C-48C8-BDF6-A14FB6D35476}" destId="{079909B7-4F41-4211-A13B-95FA85AF23E8}" srcOrd="2" destOrd="0" presId="urn:microsoft.com/office/officeart/2005/8/layout/radial3"/>
    <dgm:cxn modelId="{50B14633-9F55-4340-AEBD-74D25EC16CB4}" type="presParOf" srcId="{EE82DAC7-698C-48C8-BDF6-A14FB6D35476}" destId="{7F61B829-1E96-48CD-97A3-D5ABC8249A73}" srcOrd="3" destOrd="0" presId="urn:microsoft.com/office/officeart/2005/8/layout/radial3"/>
    <dgm:cxn modelId="{044A55DE-6A06-4E9C-ACD1-6CB32A7833AB}" type="presParOf" srcId="{EE82DAC7-698C-48C8-BDF6-A14FB6D35476}" destId="{08BD18DD-239E-42B7-AAA6-7E0F5B9A32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Hyundai </a:t>
          </a:r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Creta</a:t>
          </a:r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C6A06EF-BB4D-4214-818E-59EE97BE65A9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Ferrari</a:t>
          </a:r>
        </a:p>
      </dgm:t>
    </dgm:pt>
    <dgm:pt modelId="{302619AE-20D8-43B0-8D9A-CCCF15EEF208}" type="parTrans" cxnId="{8F33FC17-C6F4-4810-915F-1F525CFC748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7548D9B-25E7-42A6-9E3A-A6A3D672472F}" type="sibTrans" cxnId="{8F33FC17-C6F4-4810-915F-1F525CFC748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9280E55-D56C-4962-98B7-15D612A797D7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India</a:t>
          </a:r>
        </a:p>
      </dgm:t>
    </dgm:pt>
    <dgm:pt modelId="{C29273C1-4E5C-4209-AA84-0EFBDC796A1B}" type="par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7495C33-0E9C-4E92-BA96-E05C8891C044}" type="sib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466039D-4121-48D6-BE6F-A3971E0FB712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China</a:t>
          </a:r>
        </a:p>
      </dgm:t>
    </dgm:pt>
    <dgm:pt modelId="{CED1EAE5-92C2-4D35-84BB-D48E734EC00C}" type="parTrans" cxnId="{C7083F4F-8FA9-4B89-A459-F020F3F0497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83E3EA-329C-4BD6-BB04-1136B8985A9D}" type="sibTrans" cxnId="{C7083F4F-8FA9-4B89-A459-F020F3F0497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Ram</a:t>
          </a: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87D8D56-0C45-4D53-822F-EEA5BA5EAA4D}">
      <dgm:prSet phldrT="[Text]" custT="1"/>
      <dgm:spPr/>
      <dgm:t>
        <a:bodyPr/>
        <a:lstStyle/>
        <a:p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Shyam</a:t>
          </a:r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86821ED-31F5-4FEF-9C12-BD750AA0A794}" type="parTrans" cxnId="{76D0BA39-1B2C-44E1-BCC5-57BF85A6097F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5F378B-611B-40AC-975F-A053FC4E8745}" type="sibTrans" cxnId="{76D0BA39-1B2C-44E1-BCC5-57BF85A6097F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DBBE45-1207-4659-8D03-490C6E883276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gm:t>
    </dgm:pt>
    <dgm:pt modelId="{F12FD8A6-EAB5-4D15-A60A-22DE0241AA5B}" type="par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B94D95-8355-49FB-A664-D459DB71574A}" type="sib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6D035F7-8282-45FB-9647-334D6A077BCF}">
      <dgm:prSet phldrT="[Text]" custT="1"/>
      <dgm:spPr/>
      <dgm:t>
        <a:bodyPr/>
        <a:lstStyle/>
        <a:p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Usha</a:t>
          </a:r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sewing machine</a:t>
          </a:r>
        </a:p>
      </dgm:t>
    </dgm:pt>
    <dgm:pt modelId="{4C502232-C003-458D-989B-4BDFC11470FD}" type="par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EE352AA-2447-4FF2-9B88-D4EAD30F9317}" type="sib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A693378-06B8-4452-9E99-8FB1963999B4}">
      <dgm:prSet phldrT="[Text]" custT="1"/>
      <dgm:spPr/>
      <dgm:t>
        <a:bodyPr/>
        <a:lstStyle/>
        <a:p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Versateller</a:t>
          </a:r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ATM machine</a:t>
          </a:r>
        </a:p>
      </dgm:t>
    </dgm:pt>
    <dgm:pt modelId="{92F2711C-53C8-4CBF-B602-F2B8116D261B}" type="parTrans" cxnId="{12295AA4-ACA4-4AAD-AFC6-7B1AB19425C3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3C6816B-BF30-4904-9994-91BBE094296B}" type="sibTrans" cxnId="{12295AA4-ACA4-4AAD-AFC6-7B1AB19425C3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3B2D0-D813-47DF-96C3-022942C5EE0A}" type="pres">
      <dgm:prSet presAssocID="{53D26E72-BA41-4812-8244-CC1941CAA92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F8C2D-1E56-40A8-8F87-09206D8DCA09}" type="pres">
      <dgm:prSet presAssocID="{C88F59F0-5487-42AB-918A-FE56EF85B7C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9F1F7-4094-445A-85DA-F23B1AEDA338}" type="pres">
      <dgm:prSet presAssocID="{28B99609-B0D5-49A2-B5ED-D5C660AA399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FF46B-2B16-4020-88A4-832A5FFE5225}" type="pres">
      <dgm:prSet presAssocID="{5C9E16EB-D216-4274-A78A-DA04A18007E0}" presName="sp" presStyleCnt="0"/>
      <dgm:spPr/>
    </dgm:pt>
    <dgm:pt modelId="{97C73C40-31BF-406E-BF61-E274B151A67C}" type="pres">
      <dgm:prSet presAssocID="{CADBBE45-1207-4659-8D03-490C6E883276}" presName="linNode" presStyleCnt="0"/>
      <dgm:spPr/>
    </dgm:pt>
    <dgm:pt modelId="{B352DDF7-044D-41B3-91BB-92DA949912C5}" type="pres">
      <dgm:prSet presAssocID="{CADBBE45-1207-4659-8D03-490C6E88327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305A3-5966-499C-931A-1A74D0F9FA65}" type="pres">
      <dgm:prSet presAssocID="{CADBBE45-1207-4659-8D03-490C6E88327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77740-11E8-45DC-BCAC-D6BD0914762B}" type="presOf" srcId="{53D26E72-BA41-4812-8244-CC1941CAA92D}" destId="{3FDAB244-9EA6-4C7B-8B93-C816FEB5E5CF}" srcOrd="0" destOrd="0" presId="urn:microsoft.com/office/officeart/2005/8/layout/vList5"/>
    <dgm:cxn modelId="{0147CF53-8911-4F71-83F2-8A8311AE9E37}" type="presOf" srcId="{28B99609-B0D5-49A2-B5ED-D5C660AA399A}" destId="{9B81B9AF-0E4F-46A9-A59F-291E38C8B057}" srcOrd="0" destOrd="0" presId="urn:microsoft.com/office/officeart/2005/8/layout/vList5"/>
    <dgm:cxn modelId="{54659A12-81B7-47FA-9EE9-AAD6DFB55664}" srcId="{C88F59F0-5487-42AB-918A-FE56EF85B7C8}" destId="{49280E55-D56C-4962-98B7-15D612A797D7}" srcOrd="0" destOrd="0" parTransId="{C29273C1-4E5C-4209-AA84-0EFBDC796A1B}" sibTransId="{17495C33-0E9C-4E92-BA96-E05C8891C044}"/>
    <dgm:cxn modelId="{76D0BA39-1B2C-44E1-BCC5-57BF85A6097F}" srcId="{28B99609-B0D5-49A2-B5ED-D5C660AA399A}" destId="{987D8D56-0C45-4D53-822F-EEA5BA5EAA4D}" srcOrd="1" destOrd="0" parTransId="{B86821ED-31F5-4FEF-9C12-BD750AA0A794}" sibTransId="{895F378B-611B-40AC-975F-A053FC4E8745}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8F33FC17-C6F4-4810-915F-1F525CFC7482}" srcId="{53D26E72-BA41-4812-8244-CC1941CAA92D}" destId="{1C6A06EF-BB4D-4214-818E-59EE97BE65A9}" srcOrd="1" destOrd="0" parTransId="{302619AE-20D8-43B0-8D9A-CCCF15EEF208}" sibTransId="{67548D9B-25E7-42A6-9E3A-A6A3D672472F}"/>
    <dgm:cxn modelId="{25685CC1-9339-4142-808E-D3D63604A956}" type="presOf" srcId="{605DA0BC-F5DA-441E-B9F8-795CE3A8D807}" destId="{94F9F1F7-4094-445A-85DA-F23B1AEDA338}" srcOrd="0" destOrd="0" presId="urn:microsoft.com/office/officeart/2005/8/layout/vList5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4F5620A1-6588-406A-81A1-A210F345E01F}" type="presOf" srcId="{B466039D-4121-48D6-BE6F-A3971E0FB712}" destId="{FC1F8C2D-1E56-40A8-8F87-09206D8DCA09}" srcOrd="0" destOrd="1" presId="urn:microsoft.com/office/officeart/2005/8/layout/vList5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54C2ADAD-B270-4AD0-B02B-487C2B31ACBD}" type="presOf" srcId="{E6061F90-3E47-4462-BAC9-A0F1679A387D}" destId="{EBF3B2D0-D813-47DF-96C3-022942C5EE0A}" srcOrd="0" destOrd="0" presId="urn:microsoft.com/office/officeart/2005/8/layout/vList5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02A2CA0B-7189-40D6-BDF0-86DDB97C667F}" type="presOf" srcId="{C88F59F0-5487-42AB-918A-FE56EF85B7C8}" destId="{70D6FD53-B6B9-4DB6-9B96-4B72B4152130}" srcOrd="0" destOrd="0" presId="urn:microsoft.com/office/officeart/2005/8/layout/vList5"/>
    <dgm:cxn modelId="{C7083F4F-8FA9-4B89-A459-F020F3F04978}" srcId="{C88F59F0-5487-42AB-918A-FE56EF85B7C8}" destId="{B466039D-4121-48D6-BE6F-A3971E0FB712}" srcOrd="1" destOrd="0" parTransId="{CED1EAE5-92C2-4D35-84BB-D48E734EC00C}" sibTransId="{6683E3EA-329C-4BD6-BB04-1136B8985A9D}"/>
    <dgm:cxn modelId="{D037F751-A5AE-448C-8C4E-C7B5051A72A2}" type="presOf" srcId="{1C6A06EF-BB4D-4214-818E-59EE97BE65A9}" destId="{EBF3B2D0-D813-47DF-96C3-022942C5EE0A}" srcOrd="0" destOrd="1" presId="urn:microsoft.com/office/officeart/2005/8/layout/vList5"/>
    <dgm:cxn modelId="{338A92E2-EDF7-4AB4-8B47-53CD5CEA9E24}" type="presOf" srcId="{722C88DE-707E-41AC-9ABE-72D3E7C3B286}" destId="{C27818D2-1DF7-4327-999E-88189E91DA09}" srcOrd="0" destOrd="0" presId="urn:microsoft.com/office/officeart/2005/8/layout/vList5"/>
    <dgm:cxn modelId="{8099FD77-4090-40F3-8F0E-4FFE02D3D019}" type="presOf" srcId="{F6D035F7-8282-45FB-9647-334D6A077BCF}" destId="{421305A3-5966-499C-931A-1A74D0F9FA65}" srcOrd="0" destOrd="0" presId="urn:microsoft.com/office/officeart/2005/8/layout/vList5"/>
    <dgm:cxn modelId="{1102C88D-4D1C-420F-95B8-B052695B44CF}" type="presOf" srcId="{49280E55-D56C-4962-98B7-15D612A797D7}" destId="{FC1F8C2D-1E56-40A8-8F87-09206D8DCA09}" srcOrd="0" destOrd="0" presId="urn:microsoft.com/office/officeart/2005/8/layout/vList5"/>
    <dgm:cxn modelId="{A658B984-6490-4AC0-B486-016A1498B269}" type="presOf" srcId="{987D8D56-0C45-4D53-822F-EEA5BA5EAA4D}" destId="{94F9F1F7-4094-445A-85DA-F23B1AEDA338}" srcOrd="0" destOrd="1" presId="urn:microsoft.com/office/officeart/2005/8/layout/vList5"/>
    <dgm:cxn modelId="{852EC35A-6649-4953-B931-C8E565A8C5D9}" srcId="{722C88DE-707E-41AC-9ABE-72D3E7C3B286}" destId="{CADBBE45-1207-4659-8D03-490C6E883276}" srcOrd="3" destOrd="0" parTransId="{F12FD8A6-EAB5-4D15-A60A-22DE0241AA5B}" sibTransId="{1FB94D95-8355-49FB-A664-D459DB71574A}"/>
    <dgm:cxn modelId="{AFD18E83-14BF-4D48-82A4-421CC524D081}" type="presOf" srcId="{CADBBE45-1207-4659-8D03-490C6E883276}" destId="{B352DDF7-044D-41B3-91BB-92DA949912C5}" srcOrd="0" destOrd="0" presId="urn:microsoft.com/office/officeart/2005/8/layout/vList5"/>
    <dgm:cxn modelId="{14B4A002-042F-45D1-A03E-C48319CA6F35}" srcId="{CADBBE45-1207-4659-8D03-490C6E883276}" destId="{F6D035F7-8282-45FB-9647-334D6A077BCF}" srcOrd="0" destOrd="0" parTransId="{4C502232-C003-458D-989B-4BDFC11470FD}" sibTransId="{3EE352AA-2447-4FF2-9B88-D4EAD30F9317}"/>
    <dgm:cxn modelId="{9B57F8C4-82D8-4565-AE6C-3E6AFD5E5C5D}" type="presOf" srcId="{4A693378-06B8-4452-9E99-8FB1963999B4}" destId="{421305A3-5966-499C-931A-1A74D0F9FA65}" srcOrd="0" destOrd="1" presId="urn:microsoft.com/office/officeart/2005/8/layout/vList5"/>
    <dgm:cxn modelId="{12295AA4-ACA4-4AAD-AFC6-7B1AB19425C3}" srcId="{CADBBE45-1207-4659-8D03-490C6E883276}" destId="{4A693378-06B8-4452-9E99-8FB1963999B4}" srcOrd="1" destOrd="0" parTransId="{92F2711C-53C8-4CBF-B602-F2B8116D261B}" sibTransId="{83C6816B-BF30-4904-9994-91BBE094296B}"/>
    <dgm:cxn modelId="{48E40251-6BCC-4DB3-874C-A21E20146DE7}" type="presParOf" srcId="{C27818D2-1DF7-4327-999E-88189E91DA09}" destId="{B6DCEBA4-087E-4354-B1DA-0D560AEA53BF}" srcOrd="0" destOrd="0" presId="urn:microsoft.com/office/officeart/2005/8/layout/vList5"/>
    <dgm:cxn modelId="{BBC735BD-4B37-40C4-9DD7-74733F9C08A9}" type="presParOf" srcId="{B6DCEBA4-087E-4354-B1DA-0D560AEA53BF}" destId="{3FDAB244-9EA6-4C7B-8B93-C816FEB5E5CF}" srcOrd="0" destOrd="0" presId="urn:microsoft.com/office/officeart/2005/8/layout/vList5"/>
    <dgm:cxn modelId="{4A86C847-A2C5-40F4-918D-CED7BDC3B2D4}" type="presParOf" srcId="{B6DCEBA4-087E-4354-B1DA-0D560AEA53BF}" destId="{EBF3B2D0-D813-47DF-96C3-022942C5EE0A}" srcOrd="1" destOrd="0" presId="urn:microsoft.com/office/officeart/2005/8/layout/vList5"/>
    <dgm:cxn modelId="{F169E28B-CAA4-48E8-9AB2-49FE040DA59F}" type="presParOf" srcId="{C27818D2-1DF7-4327-999E-88189E91DA09}" destId="{8CCD0EDF-E624-451B-82AD-752B18922824}" srcOrd="1" destOrd="0" presId="urn:microsoft.com/office/officeart/2005/8/layout/vList5"/>
    <dgm:cxn modelId="{E81328C0-C6F6-461E-818C-47D304540D6D}" type="presParOf" srcId="{C27818D2-1DF7-4327-999E-88189E91DA09}" destId="{F5D40B5B-75C4-4E7E-A807-1CF03369065F}" srcOrd="2" destOrd="0" presId="urn:microsoft.com/office/officeart/2005/8/layout/vList5"/>
    <dgm:cxn modelId="{6E858047-5CCA-4C09-8B1E-736C4C4835C9}" type="presParOf" srcId="{F5D40B5B-75C4-4E7E-A807-1CF03369065F}" destId="{70D6FD53-B6B9-4DB6-9B96-4B72B4152130}" srcOrd="0" destOrd="0" presId="urn:microsoft.com/office/officeart/2005/8/layout/vList5"/>
    <dgm:cxn modelId="{747E5275-49B1-4138-82AA-FBEDC6ABAED1}" type="presParOf" srcId="{F5D40B5B-75C4-4E7E-A807-1CF03369065F}" destId="{FC1F8C2D-1E56-40A8-8F87-09206D8DCA09}" srcOrd="1" destOrd="0" presId="urn:microsoft.com/office/officeart/2005/8/layout/vList5"/>
    <dgm:cxn modelId="{507C0D50-7B6D-4FA4-88B8-1D99AFD47467}" type="presParOf" srcId="{C27818D2-1DF7-4327-999E-88189E91DA09}" destId="{B649B249-E5C1-4315-B3AA-C049DBE76E55}" srcOrd="3" destOrd="0" presId="urn:microsoft.com/office/officeart/2005/8/layout/vList5"/>
    <dgm:cxn modelId="{417F979D-F3FE-4C04-B79D-DD5BC444693F}" type="presParOf" srcId="{C27818D2-1DF7-4327-999E-88189E91DA09}" destId="{B641E6A6-705E-492B-82CD-2EC589E2AA14}" srcOrd="4" destOrd="0" presId="urn:microsoft.com/office/officeart/2005/8/layout/vList5"/>
    <dgm:cxn modelId="{01C81761-5A9D-4626-B81D-5C0048EF0E22}" type="presParOf" srcId="{B641E6A6-705E-492B-82CD-2EC589E2AA14}" destId="{9B81B9AF-0E4F-46A9-A59F-291E38C8B057}" srcOrd="0" destOrd="0" presId="urn:microsoft.com/office/officeart/2005/8/layout/vList5"/>
    <dgm:cxn modelId="{C13DCD98-5EC4-49BB-8C40-FC8D454422B4}" type="presParOf" srcId="{B641E6A6-705E-492B-82CD-2EC589E2AA14}" destId="{94F9F1F7-4094-445A-85DA-F23B1AEDA338}" srcOrd="1" destOrd="0" presId="urn:microsoft.com/office/officeart/2005/8/layout/vList5"/>
    <dgm:cxn modelId="{9FF83864-42EB-4015-AE46-D0205F074144}" type="presParOf" srcId="{C27818D2-1DF7-4327-999E-88189E91DA09}" destId="{82DFF46B-2B16-4020-88A4-832A5FFE5225}" srcOrd="5" destOrd="0" presId="urn:microsoft.com/office/officeart/2005/8/layout/vList5"/>
    <dgm:cxn modelId="{E6D5F115-7A4C-40AC-A379-D4BC309DDD79}" type="presParOf" srcId="{C27818D2-1DF7-4327-999E-88189E91DA09}" destId="{97C73C40-31BF-406E-BF61-E274B151A67C}" srcOrd="6" destOrd="0" presId="urn:microsoft.com/office/officeart/2005/8/layout/vList5"/>
    <dgm:cxn modelId="{31A02F0B-4C81-4433-9A73-A3C63831A684}" type="presParOf" srcId="{97C73C40-31BF-406E-BF61-E274B151A67C}" destId="{B352DDF7-044D-41B3-91BB-92DA949912C5}" srcOrd="0" destOrd="0" presId="urn:microsoft.com/office/officeart/2005/8/layout/vList5"/>
    <dgm:cxn modelId="{0781E740-006A-4539-971F-67DAA145C9B7}" type="presParOf" srcId="{97C73C40-31BF-406E-BF61-E274B151A67C}" destId="{421305A3-5966-499C-931A-1A74D0F9FA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State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one of the possible conditions in which an object may exist,  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Behavior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Identity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- 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itchFamily="18" charset="0"/>
              <a:cs typeface="Times New Roman" pitchFamily="18" charset="0"/>
            </a:rPr>
            <a:t>distinguishes it from other similar objects, even if its state is identical to that of another object.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9954F7E-F71E-4217-BBB2-B2A708622E4A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determines how an object acts and reacts to requests from other objects. 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3EAD193-FD95-4F74-83C3-702B7EE4B50D}" type="par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7153FF9-DCAD-48C0-BAE5-E60C1D215477}" type="sib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18FC9828-EF2E-4C6A-8F3E-5D77A737F4E0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represents over time the cumulative results of its behavior.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286E251-34C0-4191-BA82-8EC749E7B1C2}" type="parTrans" cxnId="{06C4CE89-52B4-40A5-A829-44822A35CF8C}">
      <dgm:prSet/>
      <dgm:spPr/>
      <dgm:t>
        <a:bodyPr/>
        <a:lstStyle/>
        <a:p>
          <a:endParaRPr lang="en-US" sz="2400"/>
        </a:p>
      </dgm:t>
    </dgm:pt>
    <dgm:pt modelId="{94AE5ADC-DADF-4F65-B83D-6C877161034A}" type="sibTrans" cxnId="{06C4CE89-52B4-40A5-A829-44822A35CF8C}">
      <dgm:prSet/>
      <dgm:spPr/>
      <dgm:t>
        <a:bodyPr/>
        <a:lstStyle/>
        <a:p>
          <a:endParaRPr lang="en-US" sz="2400"/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3B2D0-D813-47DF-96C3-022942C5EE0A}" type="pres">
      <dgm:prSet presAssocID="{53D26E72-BA41-4812-8244-CC1941CAA9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F8C2D-1E56-40A8-8F87-09206D8DCA09}" type="pres">
      <dgm:prSet presAssocID="{C88F59F0-5487-42AB-918A-FE56EF85B7C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9F1F7-4094-445A-85DA-F23B1AEDA338}" type="pres">
      <dgm:prSet presAssocID="{28B99609-B0D5-49A2-B5ED-D5C660AA39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9E0627-A426-4EEF-81AD-20D0527153B5}" type="presOf" srcId="{605DA0BC-F5DA-441E-B9F8-795CE3A8D807}" destId="{94F9F1F7-4094-445A-85DA-F23B1AEDA338}" srcOrd="0" destOrd="0" presId="urn:microsoft.com/office/officeart/2005/8/layout/vList5"/>
    <dgm:cxn modelId="{1A05D8C4-DCEA-46A5-ADE3-5D49B40AC5A4}" type="presOf" srcId="{53D26E72-BA41-4812-8244-CC1941CAA92D}" destId="{3FDAB244-9EA6-4C7B-8B93-C816FEB5E5CF}" srcOrd="0" destOrd="0" presId="urn:microsoft.com/office/officeart/2005/8/layout/vList5"/>
    <dgm:cxn modelId="{2E9684D6-4010-4B47-BF64-413D1A60F4C0}" srcId="{C88F59F0-5487-42AB-918A-FE56EF85B7C8}" destId="{69954F7E-F71E-4217-BBB2-B2A708622E4A}" srcOrd="0" destOrd="0" parTransId="{53EAD193-FD95-4F74-83C3-702B7EE4B50D}" sibTransId="{C7153FF9-DCAD-48C0-BAE5-E60C1D215477}"/>
    <dgm:cxn modelId="{C03BADEA-7150-4DA0-9B1D-8877806AAAF2}" type="presOf" srcId="{C88F59F0-5487-42AB-918A-FE56EF85B7C8}" destId="{70D6FD53-B6B9-4DB6-9B96-4B72B4152130}" srcOrd="0" destOrd="0" presId="urn:microsoft.com/office/officeart/2005/8/layout/vList5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42292152-7618-4E77-A294-C24A6EBE3921}" type="presOf" srcId="{E6061F90-3E47-4462-BAC9-A0F1679A387D}" destId="{EBF3B2D0-D813-47DF-96C3-022942C5EE0A}" srcOrd="0" destOrd="0" presId="urn:microsoft.com/office/officeart/2005/8/layout/vList5"/>
    <dgm:cxn modelId="{BEB9F982-5883-4F65-AF15-86494F7EDD7F}" type="presOf" srcId="{18FC9828-EF2E-4C6A-8F3E-5D77A737F4E0}" destId="{EBF3B2D0-D813-47DF-96C3-022942C5EE0A}" srcOrd="0" destOrd="1" presId="urn:microsoft.com/office/officeart/2005/8/layout/vList5"/>
    <dgm:cxn modelId="{06C4CE89-52B4-40A5-A829-44822A35CF8C}" srcId="{53D26E72-BA41-4812-8244-CC1941CAA92D}" destId="{18FC9828-EF2E-4C6A-8F3E-5D77A737F4E0}" srcOrd="1" destOrd="0" parTransId="{B286E251-34C0-4191-BA82-8EC749E7B1C2}" sibTransId="{94AE5ADC-DADF-4F65-B83D-6C877161034A}"/>
    <dgm:cxn modelId="{40052022-1FDB-4C85-8608-AE4255394F2D}" type="presOf" srcId="{722C88DE-707E-41AC-9ABE-72D3E7C3B286}" destId="{C27818D2-1DF7-4327-999E-88189E91DA09}" srcOrd="0" destOrd="0" presId="urn:microsoft.com/office/officeart/2005/8/layout/vList5"/>
    <dgm:cxn modelId="{4E38ACE3-B515-47E5-B723-CBA0A52569BD}" type="presOf" srcId="{69954F7E-F71E-4217-BBB2-B2A708622E4A}" destId="{FC1F8C2D-1E56-40A8-8F87-09206D8DCA09}" srcOrd="0" destOrd="0" presId="urn:microsoft.com/office/officeart/2005/8/layout/vList5"/>
    <dgm:cxn modelId="{0EE97C02-023D-413C-A411-D77ACC81433B}" type="presOf" srcId="{28B99609-B0D5-49A2-B5ED-D5C660AA399A}" destId="{9B81B9AF-0E4F-46A9-A59F-291E38C8B057}" srcOrd="0" destOrd="0" presId="urn:microsoft.com/office/officeart/2005/8/layout/vList5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48BEE6A0-3700-41E7-8145-2267BB1017F8}" type="presParOf" srcId="{C27818D2-1DF7-4327-999E-88189E91DA09}" destId="{B6DCEBA4-087E-4354-B1DA-0D560AEA53BF}" srcOrd="0" destOrd="0" presId="urn:microsoft.com/office/officeart/2005/8/layout/vList5"/>
    <dgm:cxn modelId="{C16F7FDC-8E9F-4C50-8B35-B5679A866ADC}" type="presParOf" srcId="{B6DCEBA4-087E-4354-B1DA-0D560AEA53BF}" destId="{3FDAB244-9EA6-4C7B-8B93-C816FEB5E5CF}" srcOrd="0" destOrd="0" presId="urn:microsoft.com/office/officeart/2005/8/layout/vList5"/>
    <dgm:cxn modelId="{8C8A37D1-6267-4B79-A95C-F5CAD09AE8E1}" type="presParOf" srcId="{B6DCEBA4-087E-4354-B1DA-0D560AEA53BF}" destId="{EBF3B2D0-D813-47DF-96C3-022942C5EE0A}" srcOrd="1" destOrd="0" presId="urn:microsoft.com/office/officeart/2005/8/layout/vList5"/>
    <dgm:cxn modelId="{0D16E7F5-63F2-41EF-9B9B-D77C138A0EB2}" type="presParOf" srcId="{C27818D2-1DF7-4327-999E-88189E91DA09}" destId="{8CCD0EDF-E624-451B-82AD-752B18922824}" srcOrd="1" destOrd="0" presId="urn:microsoft.com/office/officeart/2005/8/layout/vList5"/>
    <dgm:cxn modelId="{682614C2-A8CD-4BD7-9EB1-944647EDF92C}" type="presParOf" srcId="{C27818D2-1DF7-4327-999E-88189E91DA09}" destId="{F5D40B5B-75C4-4E7E-A807-1CF03369065F}" srcOrd="2" destOrd="0" presId="urn:microsoft.com/office/officeart/2005/8/layout/vList5"/>
    <dgm:cxn modelId="{B4AC87FE-52D3-4FFE-B297-94E9EA1E00C4}" type="presParOf" srcId="{F5D40B5B-75C4-4E7E-A807-1CF03369065F}" destId="{70D6FD53-B6B9-4DB6-9B96-4B72B4152130}" srcOrd="0" destOrd="0" presId="urn:microsoft.com/office/officeart/2005/8/layout/vList5"/>
    <dgm:cxn modelId="{637C2599-935B-4DE6-BB40-134FA76B5095}" type="presParOf" srcId="{F5D40B5B-75C4-4E7E-A807-1CF03369065F}" destId="{FC1F8C2D-1E56-40A8-8F87-09206D8DCA09}" srcOrd="1" destOrd="0" presId="urn:microsoft.com/office/officeart/2005/8/layout/vList5"/>
    <dgm:cxn modelId="{71A5DC0B-8D0A-4B67-B908-502DF2874942}" type="presParOf" srcId="{C27818D2-1DF7-4327-999E-88189E91DA09}" destId="{B649B249-E5C1-4315-B3AA-C049DBE76E55}" srcOrd="3" destOrd="0" presId="urn:microsoft.com/office/officeart/2005/8/layout/vList5"/>
    <dgm:cxn modelId="{C0F177C0-93A9-44CC-8CC0-9DD901B2A18C}" type="presParOf" srcId="{C27818D2-1DF7-4327-999E-88189E91DA09}" destId="{B641E6A6-705E-492B-82CD-2EC589E2AA14}" srcOrd="4" destOrd="0" presId="urn:microsoft.com/office/officeart/2005/8/layout/vList5"/>
    <dgm:cxn modelId="{CDDB13D0-9F74-4BD1-A06E-1D8E2E7C4EB2}" type="presParOf" srcId="{B641E6A6-705E-492B-82CD-2EC589E2AA14}" destId="{9B81B9AF-0E4F-46A9-A59F-291E38C8B057}" srcOrd="0" destOrd="0" presId="urn:microsoft.com/office/officeart/2005/8/layout/vList5"/>
    <dgm:cxn modelId="{376EBD1E-8147-43E0-BC46-80E59ADF3809}" type="presParOf" srcId="{B641E6A6-705E-492B-82CD-2EC589E2AA14}" destId="{94F9F1F7-4094-445A-85DA-F23B1AEDA3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1211D-1619-4809-A859-6B07EC5B7F7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A6578-D2A3-4A53-8F5E-B27C6B38491B}">
      <dgm:prSet phldrT="[Text]" custT="1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Class</a:t>
          </a:r>
        </a:p>
      </dgm:t>
    </dgm:pt>
    <dgm:pt modelId="{BB70CD20-754B-4B03-A81E-A974B96D0379}" type="parTrans" cxnId="{6B22CD26-9B23-4B94-B492-21F071B3C265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31529AE0-DAFF-446F-90C7-A92B25B80B26}" type="sibTrans" cxnId="{6B22CD26-9B23-4B94-B492-21F071B3C265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D77EF14C-62F0-4322-9FBC-4522572E1BC4}">
      <dgm:prSet phldrT="[Text]" custT="1"/>
      <dgm:spPr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A set of objects that share a common structure and behavior</a:t>
          </a:r>
        </a:p>
      </dgm:t>
    </dgm:pt>
    <dgm:pt modelId="{9902501F-253D-4156-A264-CA19AC66F4D1}" type="parTrans" cxnId="{6FD273F2-9C3E-421E-959D-6991C04219E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5908664-79D8-49AA-B9AF-DA25DCA068CB}" type="sibTrans" cxnId="{6FD273F2-9C3E-421E-959D-6991C04219E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7E0BD7C-7908-48BE-B2F6-1CCCB76D9D6C}">
      <dgm:prSet phldrT="[Text]" custT="1"/>
      <dgm:spPr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Every class has zero or more instances</a:t>
          </a:r>
        </a:p>
      </dgm:t>
    </dgm:pt>
    <dgm:pt modelId="{D98BAE36-F8FC-4CB3-861F-BB2B26E6D8ED}" type="parTrans" cxnId="{6A980D15-71D1-41B5-BD72-6A7E0AB12EF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39B84AC5-5693-49A3-9AF2-081BF861149D}" type="sibTrans" cxnId="{6A980D15-71D1-41B5-BD72-6A7E0AB12EF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C2E008E3-AF2A-4832-8CEA-726BE8F2FBEE}" type="pres">
      <dgm:prSet presAssocID="{4CF1211D-1619-4809-A859-6B07EC5B7F7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4C7CECB-3DC3-47A5-A85A-45DD99242F6F}" type="pres">
      <dgm:prSet presAssocID="{4F4A6578-D2A3-4A53-8F5E-B27C6B38491B}" presName="posSpace" presStyleCnt="0"/>
      <dgm:spPr/>
    </dgm:pt>
    <dgm:pt modelId="{EAD282F5-FBF1-4272-AEFB-2F239FE4184A}" type="pres">
      <dgm:prSet presAssocID="{4F4A6578-D2A3-4A53-8F5E-B27C6B38491B}" presName="vertFlow" presStyleCnt="0"/>
      <dgm:spPr/>
    </dgm:pt>
    <dgm:pt modelId="{BAFC904A-0E31-4D9D-A773-003E5AB7B9F7}" type="pres">
      <dgm:prSet presAssocID="{4F4A6578-D2A3-4A53-8F5E-B27C6B38491B}" presName="topSpace" presStyleCnt="0"/>
      <dgm:spPr/>
    </dgm:pt>
    <dgm:pt modelId="{67A73622-CD51-417A-97B7-780CBD5660A4}" type="pres">
      <dgm:prSet presAssocID="{4F4A6578-D2A3-4A53-8F5E-B27C6B38491B}" presName="firstComp" presStyleCnt="0"/>
      <dgm:spPr/>
    </dgm:pt>
    <dgm:pt modelId="{9EABEBF5-4DA2-4287-BBCE-0545CC260B9B}" type="pres">
      <dgm:prSet presAssocID="{4F4A6578-D2A3-4A53-8F5E-B27C6B38491B}" presName="firstChild" presStyleLbl="bgAccFollowNode1" presStyleIdx="0" presStyleCnt="2" custScaleX="188433"/>
      <dgm:spPr/>
      <dgm:t>
        <a:bodyPr/>
        <a:lstStyle/>
        <a:p>
          <a:endParaRPr lang="en-US"/>
        </a:p>
      </dgm:t>
    </dgm:pt>
    <dgm:pt modelId="{EB5A4C62-7CE5-4258-84D2-97220612FCAD}" type="pres">
      <dgm:prSet presAssocID="{4F4A6578-D2A3-4A53-8F5E-B27C6B38491B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3C17C-0951-4E4E-9F65-0ACBE2D3C33E}" type="pres">
      <dgm:prSet presAssocID="{77E0BD7C-7908-48BE-B2F6-1CCCB76D9D6C}" presName="comp" presStyleCnt="0"/>
      <dgm:spPr/>
    </dgm:pt>
    <dgm:pt modelId="{D3466B3E-7816-4115-B553-765AF2DF2DA5}" type="pres">
      <dgm:prSet presAssocID="{77E0BD7C-7908-48BE-B2F6-1CCCB76D9D6C}" presName="child" presStyleLbl="bgAccFollowNode1" presStyleIdx="1" presStyleCnt="2" custScaleX="187749"/>
      <dgm:spPr/>
      <dgm:t>
        <a:bodyPr/>
        <a:lstStyle/>
        <a:p>
          <a:endParaRPr lang="en-US"/>
        </a:p>
      </dgm:t>
    </dgm:pt>
    <dgm:pt modelId="{45A76491-DFDC-458E-B955-1FCA3E3AAF98}" type="pres">
      <dgm:prSet presAssocID="{77E0BD7C-7908-48BE-B2F6-1CCCB76D9D6C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090A0-1548-4126-BB3F-EA8C12D9BB46}" type="pres">
      <dgm:prSet presAssocID="{4F4A6578-D2A3-4A53-8F5E-B27C6B38491B}" presName="negSpace" presStyleCnt="0"/>
      <dgm:spPr/>
    </dgm:pt>
    <dgm:pt modelId="{2E5C5FD2-503C-4A08-80F6-B9EE520D1863}" type="pres">
      <dgm:prSet presAssocID="{4F4A6578-D2A3-4A53-8F5E-B27C6B38491B}" presName="circle" presStyleLbl="node1" presStyleIdx="0" presStyleCnt="1" custLinFactX="-100000" custLinFactNeighborX="-147526" custLinFactNeighborY="84903"/>
      <dgm:spPr/>
      <dgm:t>
        <a:bodyPr/>
        <a:lstStyle/>
        <a:p>
          <a:endParaRPr lang="en-US"/>
        </a:p>
      </dgm:t>
    </dgm:pt>
  </dgm:ptLst>
  <dgm:cxnLst>
    <dgm:cxn modelId="{6FD273F2-9C3E-421E-959D-6991C04219E2}" srcId="{4F4A6578-D2A3-4A53-8F5E-B27C6B38491B}" destId="{D77EF14C-62F0-4322-9FBC-4522572E1BC4}" srcOrd="0" destOrd="0" parTransId="{9902501F-253D-4156-A264-CA19AC66F4D1}" sibTransId="{75908664-79D8-49AA-B9AF-DA25DCA068CB}"/>
    <dgm:cxn modelId="{6B22CD26-9B23-4B94-B492-21F071B3C265}" srcId="{4CF1211D-1619-4809-A859-6B07EC5B7F7B}" destId="{4F4A6578-D2A3-4A53-8F5E-B27C6B38491B}" srcOrd="0" destOrd="0" parTransId="{BB70CD20-754B-4B03-A81E-A974B96D0379}" sibTransId="{31529AE0-DAFF-446F-90C7-A92B25B80B26}"/>
    <dgm:cxn modelId="{B8034579-1A99-4B07-A17B-E90D4D431D80}" type="presOf" srcId="{77E0BD7C-7908-48BE-B2F6-1CCCB76D9D6C}" destId="{D3466B3E-7816-4115-B553-765AF2DF2DA5}" srcOrd="0" destOrd="0" presId="urn:microsoft.com/office/officeart/2005/8/layout/hList9"/>
    <dgm:cxn modelId="{BE14FAA0-36D7-4EEE-9E21-04D97926EBA9}" type="presOf" srcId="{D77EF14C-62F0-4322-9FBC-4522572E1BC4}" destId="{EB5A4C62-7CE5-4258-84D2-97220612FCAD}" srcOrd="1" destOrd="0" presId="urn:microsoft.com/office/officeart/2005/8/layout/hList9"/>
    <dgm:cxn modelId="{6A980D15-71D1-41B5-BD72-6A7E0AB12EFD}" srcId="{4F4A6578-D2A3-4A53-8F5E-B27C6B38491B}" destId="{77E0BD7C-7908-48BE-B2F6-1CCCB76D9D6C}" srcOrd="1" destOrd="0" parTransId="{D98BAE36-F8FC-4CB3-861F-BB2B26E6D8ED}" sibTransId="{39B84AC5-5693-49A3-9AF2-081BF861149D}"/>
    <dgm:cxn modelId="{1960E093-CAEF-45AE-BF4B-B3655864D433}" type="presOf" srcId="{4F4A6578-D2A3-4A53-8F5E-B27C6B38491B}" destId="{2E5C5FD2-503C-4A08-80F6-B9EE520D1863}" srcOrd="0" destOrd="0" presId="urn:microsoft.com/office/officeart/2005/8/layout/hList9"/>
    <dgm:cxn modelId="{70B1A8CF-6BF1-4AF2-A4C4-D2B289F4146F}" type="presOf" srcId="{D77EF14C-62F0-4322-9FBC-4522572E1BC4}" destId="{9EABEBF5-4DA2-4287-BBCE-0545CC260B9B}" srcOrd="0" destOrd="0" presId="urn:microsoft.com/office/officeart/2005/8/layout/hList9"/>
    <dgm:cxn modelId="{170E9C5C-528A-441A-84D6-2872AB03B486}" type="presOf" srcId="{77E0BD7C-7908-48BE-B2F6-1CCCB76D9D6C}" destId="{45A76491-DFDC-458E-B955-1FCA3E3AAF98}" srcOrd="1" destOrd="0" presId="urn:microsoft.com/office/officeart/2005/8/layout/hList9"/>
    <dgm:cxn modelId="{58F8FE65-51CC-4415-8E50-37A7F317BEDF}" type="presOf" srcId="{4CF1211D-1619-4809-A859-6B07EC5B7F7B}" destId="{C2E008E3-AF2A-4832-8CEA-726BE8F2FBEE}" srcOrd="0" destOrd="0" presId="urn:microsoft.com/office/officeart/2005/8/layout/hList9"/>
    <dgm:cxn modelId="{7BF9831D-ACB8-41C9-AB56-5011FBB15C12}" type="presParOf" srcId="{C2E008E3-AF2A-4832-8CEA-726BE8F2FBEE}" destId="{D4C7CECB-3DC3-47A5-A85A-45DD99242F6F}" srcOrd="0" destOrd="0" presId="urn:microsoft.com/office/officeart/2005/8/layout/hList9"/>
    <dgm:cxn modelId="{4F1F03F8-7DCD-4C0C-A9C9-248CEA153D8B}" type="presParOf" srcId="{C2E008E3-AF2A-4832-8CEA-726BE8F2FBEE}" destId="{EAD282F5-FBF1-4272-AEFB-2F239FE4184A}" srcOrd="1" destOrd="0" presId="urn:microsoft.com/office/officeart/2005/8/layout/hList9"/>
    <dgm:cxn modelId="{F3D106DE-4AF0-4948-A29D-987CFE021808}" type="presParOf" srcId="{EAD282F5-FBF1-4272-AEFB-2F239FE4184A}" destId="{BAFC904A-0E31-4D9D-A773-003E5AB7B9F7}" srcOrd="0" destOrd="0" presId="urn:microsoft.com/office/officeart/2005/8/layout/hList9"/>
    <dgm:cxn modelId="{11B084F2-C132-4D7A-8CD1-6DDF9B60A919}" type="presParOf" srcId="{EAD282F5-FBF1-4272-AEFB-2F239FE4184A}" destId="{67A73622-CD51-417A-97B7-780CBD5660A4}" srcOrd="1" destOrd="0" presId="urn:microsoft.com/office/officeart/2005/8/layout/hList9"/>
    <dgm:cxn modelId="{C9503C40-5BBB-4721-B751-3C2465F64717}" type="presParOf" srcId="{67A73622-CD51-417A-97B7-780CBD5660A4}" destId="{9EABEBF5-4DA2-4287-BBCE-0545CC260B9B}" srcOrd="0" destOrd="0" presId="urn:microsoft.com/office/officeart/2005/8/layout/hList9"/>
    <dgm:cxn modelId="{2DB732BB-4BDC-4A4B-AE0E-F5B95832A096}" type="presParOf" srcId="{67A73622-CD51-417A-97B7-780CBD5660A4}" destId="{EB5A4C62-7CE5-4258-84D2-97220612FCAD}" srcOrd="1" destOrd="0" presId="urn:microsoft.com/office/officeart/2005/8/layout/hList9"/>
    <dgm:cxn modelId="{FFEE0A5F-2CDD-4ECE-9EAD-A29542E11E5B}" type="presParOf" srcId="{EAD282F5-FBF1-4272-AEFB-2F239FE4184A}" destId="{F323C17C-0951-4E4E-9F65-0ACBE2D3C33E}" srcOrd="2" destOrd="0" presId="urn:microsoft.com/office/officeart/2005/8/layout/hList9"/>
    <dgm:cxn modelId="{2FB573D6-B6CF-46FC-A94F-D84BBCE778F6}" type="presParOf" srcId="{F323C17C-0951-4E4E-9F65-0ACBE2D3C33E}" destId="{D3466B3E-7816-4115-B553-765AF2DF2DA5}" srcOrd="0" destOrd="0" presId="urn:microsoft.com/office/officeart/2005/8/layout/hList9"/>
    <dgm:cxn modelId="{7B96FF0B-B1A5-48BD-8793-63D7D26F1D6B}" type="presParOf" srcId="{F323C17C-0951-4E4E-9F65-0ACBE2D3C33E}" destId="{45A76491-DFDC-458E-B955-1FCA3E3AAF98}" srcOrd="1" destOrd="0" presId="urn:microsoft.com/office/officeart/2005/8/layout/hList9"/>
    <dgm:cxn modelId="{3F9AD6B9-D7E8-4835-90E2-990ADFDA2E98}" type="presParOf" srcId="{C2E008E3-AF2A-4832-8CEA-726BE8F2FBEE}" destId="{1D0090A0-1548-4126-BB3F-EA8C12D9BB46}" srcOrd="2" destOrd="0" presId="urn:microsoft.com/office/officeart/2005/8/layout/hList9"/>
    <dgm:cxn modelId="{B9637155-55E7-4CB8-B31A-55163DFEB7EA}" type="presParOf" srcId="{C2E008E3-AF2A-4832-8CEA-726BE8F2FBEE}" destId="{2E5C5FD2-503C-4A08-80F6-B9EE520D1863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Giraffe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Dog</a:t>
          </a: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9280E55-D56C-4962-98B7-15D612A797D7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29273C1-4E5C-4209-AA84-0EFBDC796A1B}" type="par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7495C33-0E9C-4E92-BA96-E05C8891C044}" type="sib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Cat</a:t>
          </a: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DBBE45-1207-4659-8D03-490C6E883276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Lions</a:t>
          </a:r>
        </a:p>
      </dgm:t>
    </dgm:pt>
    <dgm:pt modelId="{F12FD8A6-EAB5-4D15-A60A-22DE0241AA5B}" type="par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B94D95-8355-49FB-A664-D459DB71574A}" type="sib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6D035F7-8282-45FB-9647-334D6A077BCF}">
      <dgm:prSet phldrT="[Text]"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C502232-C003-458D-989B-4BDFC11470FD}" type="par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EE352AA-2447-4FF2-9B88-D4EAD30F9317}" type="sib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3B2D0-D813-47DF-96C3-022942C5EE0A}" type="pres">
      <dgm:prSet presAssocID="{53D26E72-BA41-4812-8244-CC1941CAA92D}" presName="descendantText" presStyleLbl="alignAccFollowNode1" presStyleIdx="0" presStyleCnt="4" custScaleY="121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F8C2D-1E56-40A8-8F87-09206D8DCA09}" type="pres">
      <dgm:prSet presAssocID="{C88F59F0-5487-42AB-918A-FE56EF85B7C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9F1F7-4094-445A-85DA-F23B1AEDA338}" type="pres">
      <dgm:prSet presAssocID="{28B99609-B0D5-49A2-B5ED-D5C660AA399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FF46B-2B16-4020-88A4-832A5FFE5225}" type="pres">
      <dgm:prSet presAssocID="{5C9E16EB-D216-4274-A78A-DA04A18007E0}" presName="sp" presStyleCnt="0"/>
      <dgm:spPr/>
    </dgm:pt>
    <dgm:pt modelId="{97C73C40-31BF-406E-BF61-E274B151A67C}" type="pres">
      <dgm:prSet presAssocID="{CADBBE45-1207-4659-8D03-490C6E883276}" presName="linNode" presStyleCnt="0"/>
      <dgm:spPr/>
    </dgm:pt>
    <dgm:pt modelId="{B352DDF7-044D-41B3-91BB-92DA949912C5}" type="pres">
      <dgm:prSet presAssocID="{CADBBE45-1207-4659-8D03-490C6E88327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305A3-5966-499C-931A-1A74D0F9FA65}" type="pres">
      <dgm:prSet presAssocID="{CADBBE45-1207-4659-8D03-490C6E88327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A29603-CA19-4D68-BC7F-4D08304FD611}" type="presOf" srcId="{C88F59F0-5487-42AB-918A-FE56EF85B7C8}" destId="{70D6FD53-B6B9-4DB6-9B96-4B72B4152130}" srcOrd="0" destOrd="0" presId="urn:microsoft.com/office/officeart/2005/8/layout/vList5"/>
    <dgm:cxn modelId="{54659A12-81B7-47FA-9EE9-AAD6DFB55664}" srcId="{C88F59F0-5487-42AB-918A-FE56EF85B7C8}" destId="{49280E55-D56C-4962-98B7-15D612A797D7}" srcOrd="0" destOrd="0" parTransId="{C29273C1-4E5C-4209-AA84-0EFBDC796A1B}" sibTransId="{17495C33-0E9C-4E92-BA96-E05C8891C044}"/>
    <dgm:cxn modelId="{821282C4-8530-4312-A2B3-1067DED8FD83}" type="presOf" srcId="{28B99609-B0D5-49A2-B5ED-D5C660AA399A}" destId="{9B81B9AF-0E4F-46A9-A59F-291E38C8B057}" srcOrd="0" destOrd="0" presId="urn:microsoft.com/office/officeart/2005/8/layout/vList5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8A1612D9-70B1-486C-8273-B448AF1673B2}" type="presOf" srcId="{49280E55-D56C-4962-98B7-15D612A797D7}" destId="{FC1F8C2D-1E56-40A8-8F87-09206D8DCA09}" srcOrd="0" destOrd="0" presId="urn:microsoft.com/office/officeart/2005/8/layout/vList5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AAEB6F47-7F2A-4027-8467-7EBC03092933}" type="presOf" srcId="{F6D035F7-8282-45FB-9647-334D6A077BCF}" destId="{421305A3-5966-499C-931A-1A74D0F9FA65}" srcOrd="0" destOrd="0" presId="urn:microsoft.com/office/officeart/2005/8/layout/vList5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8351679B-1179-4616-8A71-97908ACB0669}" type="presOf" srcId="{722C88DE-707E-41AC-9ABE-72D3E7C3B286}" destId="{C27818D2-1DF7-4327-999E-88189E91DA09}" srcOrd="0" destOrd="0" presId="urn:microsoft.com/office/officeart/2005/8/layout/vList5"/>
    <dgm:cxn modelId="{E9125FE5-0519-4DC2-99F4-5B39841D3244}" type="presOf" srcId="{605DA0BC-F5DA-441E-B9F8-795CE3A8D807}" destId="{94F9F1F7-4094-445A-85DA-F23B1AEDA338}" srcOrd="0" destOrd="0" presId="urn:microsoft.com/office/officeart/2005/8/layout/vList5"/>
    <dgm:cxn modelId="{206AE70F-748D-45B0-888D-F0DA91FED6B7}" type="presOf" srcId="{53D26E72-BA41-4812-8244-CC1941CAA92D}" destId="{3FDAB244-9EA6-4C7B-8B93-C816FEB5E5CF}" srcOrd="0" destOrd="0" presId="urn:microsoft.com/office/officeart/2005/8/layout/vList5"/>
    <dgm:cxn modelId="{4FC8D797-DFBA-49DB-9691-2D118D4A4861}" type="presOf" srcId="{CADBBE45-1207-4659-8D03-490C6E883276}" destId="{B352DDF7-044D-41B3-91BB-92DA949912C5}" srcOrd="0" destOrd="0" presId="urn:microsoft.com/office/officeart/2005/8/layout/vList5"/>
    <dgm:cxn modelId="{8AA76EED-2AF7-45AD-99BE-8C54792E1728}" type="presOf" srcId="{E6061F90-3E47-4462-BAC9-A0F1679A387D}" destId="{EBF3B2D0-D813-47DF-96C3-022942C5EE0A}" srcOrd="0" destOrd="0" presId="urn:microsoft.com/office/officeart/2005/8/layout/vList5"/>
    <dgm:cxn modelId="{852EC35A-6649-4953-B931-C8E565A8C5D9}" srcId="{722C88DE-707E-41AC-9ABE-72D3E7C3B286}" destId="{CADBBE45-1207-4659-8D03-490C6E883276}" srcOrd="3" destOrd="0" parTransId="{F12FD8A6-EAB5-4D15-A60A-22DE0241AA5B}" sibTransId="{1FB94D95-8355-49FB-A664-D459DB71574A}"/>
    <dgm:cxn modelId="{14B4A002-042F-45D1-A03E-C48319CA6F35}" srcId="{CADBBE45-1207-4659-8D03-490C6E883276}" destId="{F6D035F7-8282-45FB-9647-334D6A077BCF}" srcOrd="0" destOrd="0" parTransId="{4C502232-C003-458D-989B-4BDFC11470FD}" sibTransId="{3EE352AA-2447-4FF2-9B88-D4EAD30F9317}"/>
    <dgm:cxn modelId="{262D96AD-7B8C-41FE-9DED-A7051EF1EBA5}" type="presParOf" srcId="{C27818D2-1DF7-4327-999E-88189E91DA09}" destId="{B6DCEBA4-087E-4354-B1DA-0D560AEA53BF}" srcOrd="0" destOrd="0" presId="urn:microsoft.com/office/officeart/2005/8/layout/vList5"/>
    <dgm:cxn modelId="{820593AE-A0AA-4BE2-826A-C5B19ABE0414}" type="presParOf" srcId="{B6DCEBA4-087E-4354-B1DA-0D560AEA53BF}" destId="{3FDAB244-9EA6-4C7B-8B93-C816FEB5E5CF}" srcOrd="0" destOrd="0" presId="urn:microsoft.com/office/officeart/2005/8/layout/vList5"/>
    <dgm:cxn modelId="{9BCAFC35-87E4-4393-9987-CDCF4702D1CA}" type="presParOf" srcId="{B6DCEBA4-087E-4354-B1DA-0D560AEA53BF}" destId="{EBF3B2D0-D813-47DF-96C3-022942C5EE0A}" srcOrd="1" destOrd="0" presId="urn:microsoft.com/office/officeart/2005/8/layout/vList5"/>
    <dgm:cxn modelId="{CB694CFC-55E5-42BA-AF66-9042726ED26A}" type="presParOf" srcId="{C27818D2-1DF7-4327-999E-88189E91DA09}" destId="{8CCD0EDF-E624-451B-82AD-752B18922824}" srcOrd="1" destOrd="0" presId="urn:microsoft.com/office/officeart/2005/8/layout/vList5"/>
    <dgm:cxn modelId="{F99C7455-A7FF-4A2E-9BBF-4F755F34DF31}" type="presParOf" srcId="{C27818D2-1DF7-4327-999E-88189E91DA09}" destId="{F5D40B5B-75C4-4E7E-A807-1CF03369065F}" srcOrd="2" destOrd="0" presId="urn:microsoft.com/office/officeart/2005/8/layout/vList5"/>
    <dgm:cxn modelId="{D200BAD5-A07D-456B-9A3E-D65170E6E407}" type="presParOf" srcId="{F5D40B5B-75C4-4E7E-A807-1CF03369065F}" destId="{70D6FD53-B6B9-4DB6-9B96-4B72B4152130}" srcOrd="0" destOrd="0" presId="urn:microsoft.com/office/officeart/2005/8/layout/vList5"/>
    <dgm:cxn modelId="{089ECD3E-BEF7-456D-8EEC-705C8A4004AF}" type="presParOf" srcId="{F5D40B5B-75C4-4E7E-A807-1CF03369065F}" destId="{FC1F8C2D-1E56-40A8-8F87-09206D8DCA09}" srcOrd="1" destOrd="0" presId="urn:microsoft.com/office/officeart/2005/8/layout/vList5"/>
    <dgm:cxn modelId="{2800C847-A4A4-4E59-8D9C-3E9511FF44DA}" type="presParOf" srcId="{C27818D2-1DF7-4327-999E-88189E91DA09}" destId="{B649B249-E5C1-4315-B3AA-C049DBE76E55}" srcOrd="3" destOrd="0" presId="urn:microsoft.com/office/officeart/2005/8/layout/vList5"/>
    <dgm:cxn modelId="{E2EC72C6-46BE-48E5-80B2-733EB3CEF418}" type="presParOf" srcId="{C27818D2-1DF7-4327-999E-88189E91DA09}" destId="{B641E6A6-705E-492B-82CD-2EC589E2AA14}" srcOrd="4" destOrd="0" presId="urn:microsoft.com/office/officeart/2005/8/layout/vList5"/>
    <dgm:cxn modelId="{9C981FBF-588B-42BE-8A89-53EC63058FAF}" type="presParOf" srcId="{B641E6A6-705E-492B-82CD-2EC589E2AA14}" destId="{9B81B9AF-0E4F-46A9-A59F-291E38C8B057}" srcOrd="0" destOrd="0" presId="urn:microsoft.com/office/officeart/2005/8/layout/vList5"/>
    <dgm:cxn modelId="{28B70C4D-EF05-417A-AFD6-7467A85E42D4}" type="presParOf" srcId="{B641E6A6-705E-492B-82CD-2EC589E2AA14}" destId="{94F9F1F7-4094-445A-85DA-F23B1AEDA338}" srcOrd="1" destOrd="0" presId="urn:microsoft.com/office/officeart/2005/8/layout/vList5"/>
    <dgm:cxn modelId="{348E18ED-2227-46ED-A2A9-A33A25DF252B}" type="presParOf" srcId="{C27818D2-1DF7-4327-999E-88189E91DA09}" destId="{82DFF46B-2B16-4020-88A4-832A5FFE5225}" srcOrd="5" destOrd="0" presId="urn:microsoft.com/office/officeart/2005/8/layout/vList5"/>
    <dgm:cxn modelId="{6E179B8B-63D9-4FF9-85B0-11561D284F68}" type="presParOf" srcId="{C27818D2-1DF7-4327-999E-88189E91DA09}" destId="{97C73C40-31BF-406E-BF61-E274B151A67C}" srcOrd="6" destOrd="0" presId="urn:microsoft.com/office/officeart/2005/8/layout/vList5"/>
    <dgm:cxn modelId="{B7F87EAF-28A5-4DBC-9E21-E083C289736C}" type="presParOf" srcId="{97C73C40-31BF-406E-BF61-E274B151A67C}" destId="{B352DDF7-044D-41B3-91BB-92DA949912C5}" srcOrd="0" destOrd="0" presId="urn:microsoft.com/office/officeart/2005/8/layout/vList5"/>
    <dgm:cxn modelId="{686FF30D-62EE-44FC-A822-78A00E9897FA}" type="presParOf" srcId="{97C73C40-31BF-406E-BF61-E274B151A67C}" destId="{421305A3-5966-499C-931A-1A74D0F9FA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 class is an abstraction in that it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/>
      <dgm:t>
        <a:bodyPr/>
        <a:lstStyle/>
        <a:p>
          <a:r>
            <a:rPr lang="en-US" sz="2400" b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Emphasizes relevant characteristics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Classes are templates used to</a:t>
          </a: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Objects are similar</a:t>
          </a: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/>
      <dgm:t>
        <a:bodyPr/>
        <a:lstStyle/>
        <a:p>
          <a:pPr algn="just"/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All cars are similar (belong class Car)</a:t>
          </a: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AFC4F86-15D8-4C79-A809-49F94985BB32}">
      <dgm:prSet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suppresses other characteristics</a:t>
          </a:r>
        </a:p>
      </dgm:t>
    </dgm:pt>
    <dgm:pt modelId="{7BC97436-61C5-459E-A754-33F9048055D9}" type="parTrans" cxnId="{346DAB11-2C0B-43F3-85F6-8461A6ED3BDB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416388B0-F7C6-4EA2-AFE0-A22EE4FB0D26}" type="sibTrans" cxnId="{346DAB11-2C0B-43F3-85F6-8461A6ED3BDB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69954F7E-F71E-4217-BBB2-B2A708622E4A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Manufacture objects (instances)</a:t>
          </a:r>
        </a:p>
      </dgm:t>
    </dgm:pt>
    <dgm:pt modelId="{53EAD193-FD95-4F74-83C3-702B7EE4B50D}" type="par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7153FF9-DCAD-48C0-BAE5-E60C1D215477}" type="sib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7678B2DA-D2F9-4FFB-BD36-72505F63965C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(Note that instance is a synonym of object)</a:t>
          </a:r>
        </a:p>
      </dgm:t>
    </dgm:pt>
    <dgm:pt modelId="{D49084D6-2360-4A0D-ADDD-45BFA8CC75DC}" type="parTrans" cxnId="{C8EA74AF-2229-4298-99A0-6C0A254C71FE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B1FF40B-77A1-420F-89C3-ACEC28C467F9}" type="sibTrans" cxnId="{C8EA74AF-2229-4298-99A0-6C0A254C71FE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FFC29208-61DD-4145-898F-449F72F6AE11}">
      <dgm:prSet custT="1"/>
      <dgm:spPr/>
      <dgm:t>
        <a:bodyPr/>
        <a:lstStyle/>
        <a:p>
          <a:pPr algn="l"/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difference between a generic concept and a particular instance (a Ferrari)</a:t>
          </a:r>
        </a:p>
      </dgm:t>
    </dgm:pt>
    <dgm:pt modelId="{918E8CA7-C287-4525-9D02-928A0D6ED199}" type="parTrans" cxnId="{DBDCD4E3-BD21-4D1E-84F9-0E511CFDE876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1F277F00-5422-4A6E-9D96-6960215C5680}" type="sibTrans" cxnId="{DBDCD4E3-BD21-4D1E-84F9-0E511CFDE876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3B2D0-D813-47DF-96C3-022942C5EE0A}" type="pres">
      <dgm:prSet presAssocID="{53D26E72-BA41-4812-8244-CC1941CAA9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F8C2D-1E56-40A8-8F87-09206D8DCA09}" type="pres">
      <dgm:prSet presAssocID="{C88F59F0-5487-42AB-918A-FE56EF85B7C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9F1F7-4094-445A-85DA-F23B1AEDA338}" type="pres">
      <dgm:prSet presAssocID="{28B99609-B0D5-49A2-B5ED-D5C660AA39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C5794-329A-47D8-AAA9-B90A4C3D4939}" type="presOf" srcId="{4AFC4F86-15D8-4C79-A809-49F94985BB32}" destId="{EBF3B2D0-D813-47DF-96C3-022942C5EE0A}" srcOrd="0" destOrd="1" presId="urn:microsoft.com/office/officeart/2005/8/layout/vList5"/>
    <dgm:cxn modelId="{0AF3A4E4-A4B8-4710-8E35-F9B9A73DF70E}" type="presOf" srcId="{605DA0BC-F5DA-441E-B9F8-795CE3A8D807}" destId="{94F9F1F7-4094-445A-85DA-F23B1AEDA338}" srcOrd="0" destOrd="0" presId="urn:microsoft.com/office/officeart/2005/8/layout/vList5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2E9684D6-4010-4B47-BF64-413D1A60F4C0}" srcId="{C88F59F0-5487-42AB-918A-FE56EF85B7C8}" destId="{69954F7E-F71E-4217-BBB2-B2A708622E4A}" srcOrd="0" destOrd="0" parTransId="{53EAD193-FD95-4F74-83C3-702B7EE4B50D}" sibTransId="{C7153FF9-DCAD-48C0-BAE5-E60C1D215477}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346DAB11-2C0B-43F3-85F6-8461A6ED3BDB}" srcId="{53D26E72-BA41-4812-8244-CC1941CAA92D}" destId="{4AFC4F86-15D8-4C79-A809-49F94985BB32}" srcOrd="1" destOrd="0" parTransId="{7BC97436-61C5-459E-A754-33F9048055D9}" sibTransId="{416388B0-F7C6-4EA2-AFE0-A22EE4FB0D26}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DBDCD4E3-BD21-4D1E-84F9-0E511CFDE876}" srcId="{28B99609-B0D5-49A2-B5ED-D5C660AA399A}" destId="{FFC29208-61DD-4145-898F-449F72F6AE11}" srcOrd="1" destOrd="0" parTransId="{918E8CA7-C287-4525-9D02-928A0D6ED199}" sibTransId="{1F277F00-5422-4A6E-9D96-6960215C5680}"/>
    <dgm:cxn modelId="{D22ED584-DC99-4869-95F9-7DA03467EF4E}" type="presOf" srcId="{E6061F90-3E47-4462-BAC9-A0F1679A387D}" destId="{EBF3B2D0-D813-47DF-96C3-022942C5EE0A}" srcOrd="0" destOrd="0" presId="urn:microsoft.com/office/officeart/2005/8/layout/vList5"/>
    <dgm:cxn modelId="{C8EA74AF-2229-4298-99A0-6C0A254C71FE}" srcId="{C88F59F0-5487-42AB-918A-FE56EF85B7C8}" destId="{7678B2DA-D2F9-4FFB-BD36-72505F63965C}" srcOrd="1" destOrd="0" parTransId="{D49084D6-2360-4A0D-ADDD-45BFA8CC75DC}" sibTransId="{CB1FF40B-77A1-420F-89C3-ACEC28C467F9}"/>
    <dgm:cxn modelId="{F68D3916-DF0B-446B-B6EB-1676C4C94C8B}" type="presOf" srcId="{53D26E72-BA41-4812-8244-CC1941CAA92D}" destId="{3FDAB244-9EA6-4C7B-8B93-C816FEB5E5CF}" srcOrd="0" destOrd="0" presId="urn:microsoft.com/office/officeart/2005/8/layout/vList5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90035091-2AC1-492E-9C9B-7DED46DE8744}" type="presOf" srcId="{7678B2DA-D2F9-4FFB-BD36-72505F63965C}" destId="{FC1F8C2D-1E56-40A8-8F87-09206D8DCA09}" srcOrd="0" destOrd="1" presId="urn:microsoft.com/office/officeart/2005/8/layout/vList5"/>
    <dgm:cxn modelId="{64F06235-DA25-458D-9F0A-EB6EA8E3421A}" type="presOf" srcId="{28B99609-B0D5-49A2-B5ED-D5C660AA399A}" destId="{9B81B9AF-0E4F-46A9-A59F-291E38C8B057}" srcOrd="0" destOrd="0" presId="urn:microsoft.com/office/officeart/2005/8/layout/vList5"/>
    <dgm:cxn modelId="{97CFC82C-8E6B-4385-8E3D-FFCAD074365E}" type="presOf" srcId="{69954F7E-F71E-4217-BBB2-B2A708622E4A}" destId="{FC1F8C2D-1E56-40A8-8F87-09206D8DCA09}" srcOrd="0" destOrd="0" presId="urn:microsoft.com/office/officeart/2005/8/layout/vList5"/>
    <dgm:cxn modelId="{EBE332D1-A96C-4D92-BBDD-3C0C162D71C7}" type="presOf" srcId="{FFC29208-61DD-4145-898F-449F72F6AE11}" destId="{94F9F1F7-4094-445A-85DA-F23B1AEDA338}" srcOrd="0" destOrd="1" presId="urn:microsoft.com/office/officeart/2005/8/layout/vList5"/>
    <dgm:cxn modelId="{37619FF1-FF4F-4ACA-B0EF-8E1F717F0CCA}" type="presOf" srcId="{C88F59F0-5487-42AB-918A-FE56EF85B7C8}" destId="{70D6FD53-B6B9-4DB6-9B96-4B72B4152130}" srcOrd="0" destOrd="0" presId="urn:microsoft.com/office/officeart/2005/8/layout/vList5"/>
    <dgm:cxn modelId="{B6D9E0CB-0D7F-426D-A315-6760FC8AF2A7}" type="presOf" srcId="{722C88DE-707E-41AC-9ABE-72D3E7C3B286}" destId="{C27818D2-1DF7-4327-999E-88189E91DA09}" srcOrd="0" destOrd="0" presId="urn:microsoft.com/office/officeart/2005/8/layout/vList5"/>
    <dgm:cxn modelId="{5328E221-F2C7-4A98-AA05-1A30DA3AC0FA}" type="presParOf" srcId="{C27818D2-1DF7-4327-999E-88189E91DA09}" destId="{B6DCEBA4-087E-4354-B1DA-0D560AEA53BF}" srcOrd="0" destOrd="0" presId="urn:microsoft.com/office/officeart/2005/8/layout/vList5"/>
    <dgm:cxn modelId="{5F9F68F6-5824-41B7-B380-400E8887B6B4}" type="presParOf" srcId="{B6DCEBA4-087E-4354-B1DA-0D560AEA53BF}" destId="{3FDAB244-9EA6-4C7B-8B93-C816FEB5E5CF}" srcOrd="0" destOrd="0" presId="urn:microsoft.com/office/officeart/2005/8/layout/vList5"/>
    <dgm:cxn modelId="{09A885DF-56DC-4CEE-BA4E-E87321306CC1}" type="presParOf" srcId="{B6DCEBA4-087E-4354-B1DA-0D560AEA53BF}" destId="{EBF3B2D0-D813-47DF-96C3-022942C5EE0A}" srcOrd="1" destOrd="0" presId="urn:microsoft.com/office/officeart/2005/8/layout/vList5"/>
    <dgm:cxn modelId="{8EEC4F47-5194-4BC0-B1CA-69783F86F872}" type="presParOf" srcId="{C27818D2-1DF7-4327-999E-88189E91DA09}" destId="{8CCD0EDF-E624-451B-82AD-752B18922824}" srcOrd="1" destOrd="0" presId="urn:microsoft.com/office/officeart/2005/8/layout/vList5"/>
    <dgm:cxn modelId="{8225CA9A-6EC1-409B-A675-3A250B15274B}" type="presParOf" srcId="{C27818D2-1DF7-4327-999E-88189E91DA09}" destId="{F5D40B5B-75C4-4E7E-A807-1CF03369065F}" srcOrd="2" destOrd="0" presId="urn:microsoft.com/office/officeart/2005/8/layout/vList5"/>
    <dgm:cxn modelId="{3B35A12A-6E68-4720-950F-41668A9C7EF5}" type="presParOf" srcId="{F5D40B5B-75C4-4E7E-A807-1CF03369065F}" destId="{70D6FD53-B6B9-4DB6-9B96-4B72B4152130}" srcOrd="0" destOrd="0" presId="urn:microsoft.com/office/officeart/2005/8/layout/vList5"/>
    <dgm:cxn modelId="{924A9B0D-EB00-402B-9986-A7E23B59EE6B}" type="presParOf" srcId="{F5D40B5B-75C4-4E7E-A807-1CF03369065F}" destId="{FC1F8C2D-1E56-40A8-8F87-09206D8DCA09}" srcOrd="1" destOrd="0" presId="urn:microsoft.com/office/officeart/2005/8/layout/vList5"/>
    <dgm:cxn modelId="{16D0B67F-FD0E-4499-B67D-2C1CCC832573}" type="presParOf" srcId="{C27818D2-1DF7-4327-999E-88189E91DA09}" destId="{B649B249-E5C1-4315-B3AA-C049DBE76E55}" srcOrd="3" destOrd="0" presId="urn:microsoft.com/office/officeart/2005/8/layout/vList5"/>
    <dgm:cxn modelId="{A2D2ACFA-F34E-402D-B188-13CE76F555A2}" type="presParOf" srcId="{C27818D2-1DF7-4327-999E-88189E91DA09}" destId="{B641E6A6-705E-492B-82CD-2EC589E2AA14}" srcOrd="4" destOrd="0" presId="urn:microsoft.com/office/officeart/2005/8/layout/vList5"/>
    <dgm:cxn modelId="{44BA6788-D822-4247-A016-7827FE6FDCDC}" type="presParOf" srcId="{B641E6A6-705E-492B-82CD-2EC589E2AA14}" destId="{9B81B9AF-0E4F-46A9-A59F-291E38C8B057}" srcOrd="0" destOrd="0" presId="urn:microsoft.com/office/officeart/2005/8/layout/vList5"/>
    <dgm:cxn modelId="{87AFE769-32D5-4B97-BB2D-53091A18C815}" type="presParOf" srcId="{B641E6A6-705E-492B-82CD-2EC589E2AA14}" destId="{94F9F1F7-4094-445A-85DA-F23B1AEDA3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2ACCB-481A-47F5-80C3-DEE478FCD8F6}">
      <dsp:nvSpPr>
        <dsp:cNvPr id="0" name=""/>
        <dsp:cNvSpPr/>
      </dsp:nvSpPr>
      <dsp:spPr>
        <a:xfrm>
          <a:off x="934020" y="835595"/>
          <a:ext cx="2081658" cy="2081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Real-world Objects</a:t>
          </a:r>
        </a:p>
      </dsp:txBody>
      <dsp:txXfrm>
        <a:off x="1238872" y="1140447"/>
        <a:ext cx="1471954" cy="1471954"/>
      </dsp:txXfrm>
    </dsp:sp>
    <dsp:sp modelId="{875EC958-0340-446F-8066-13FAA1F1C55D}">
      <dsp:nvSpPr>
        <dsp:cNvPr id="0" name=""/>
        <dsp:cNvSpPr/>
      </dsp:nvSpPr>
      <dsp:spPr>
        <a:xfrm>
          <a:off x="1454435" y="371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sp:txBody>
      <dsp:txXfrm>
        <a:off x="1606861" y="152797"/>
        <a:ext cx="735977" cy="735977"/>
      </dsp:txXfrm>
    </dsp:sp>
    <dsp:sp modelId="{079909B7-4F41-4211-A13B-95FA85AF23E8}">
      <dsp:nvSpPr>
        <dsp:cNvPr id="0" name=""/>
        <dsp:cNvSpPr/>
      </dsp:nvSpPr>
      <dsp:spPr>
        <a:xfrm>
          <a:off x="2810073" y="1356010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sp:txBody>
      <dsp:txXfrm>
        <a:off x="2962499" y="1508436"/>
        <a:ext cx="735977" cy="735977"/>
      </dsp:txXfrm>
    </dsp:sp>
    <dsp:sp modelId="{7F61B829-1E96-48CD-97A3-D5ABC8249A73}">
      <dsp:nvSpPr>
        <dsp:cNvPr id="0" name=""/>
        <dsp:cNvSpPr/>
      </dsp:nvSpPr>
      <dsp:spPr>
        <a:xfrm>
          <a:off x="1454435" y="2711648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sp:txBody>
      <dsp:txXfrm>
        <a:off x="1606861" y="2864074"/>
        <a:ext cx="735977" cy="735977"/>
      </dsp:txXfrm>
    </dsp:sp>
    <dsp:sp modelId="{08BD18DD-239E-42B7-AAA6-7E0F5B9A32B3}">
      <dsp:nvSpPr>
        <dsp:cNvPr id="0" name=""/>
        <dsp:cNvSpPr/>
      </dsp:nvSpPr>
      <dsp:spPr>
        <a:xfrm>
          <a:off x="98796" y="1356010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sp:txBody>
      <dsp:txXfrm>
        <a:off x="251222" y="1508436"/>
        <a:ext cx="735977" cy="735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2594149" y="-887997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Hyundai </a:t>
          </a: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Creta</a:t>
          </a: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Ferrari</a:t>
          </a:r>
        </a:p>
      </dsp:txBody>
      <dsp:txXfrm rot="-5400000">
        <a:off x="1597914" y="149647"/>
        <a:ext cx="2799327" cy="765446"/>
      </dsp:txXfrm>
    </dsp:sp>
    <dsp:sp modelId="{3FDAB244-9EA6-4C7B-8B93-C816FEB5E5CF}">
      <dsp:nvSpPr>
        <dsp:cNvPr id="0" name=""/>
        <dsp:cNvSpPr/>
      </dsp:nvSpPr>
      <dsp:spPr>
        <a:xfrm>
          <a:off x="0" y="2204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sp:txBody>
      <dsp:txXfrm>
        <a:off x="51761" y="53965"/>
        <a:ext cx="1494392" cy="956809"/>
      </dsp:txXfrm>
    </dsp:sp>
    <dsp:sp modelId="{FC1F8C2D-1E56-40A8-8F87-09206D8DCA09}">
      <dsp:nvSpPr>
        <dsp:cNvPr id="0" name=""/>
        <dsp:cNvSpPr/>
      </dsp:nvSpPr>
      <dsp:spPr>
        <a:xfrm rot="5400000">
          <a:off x="2594149" y="225349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India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China</a:t>
          </a:r>
        </a:p>
      </dsp:txBody>
      <dsp:txXfrm rot="-5400000">
        <a:off x="1597914" y="1262994"/>
        <a:ext cx="2799327" cy="765446"/>
      </dsp:txXfrm>
    </dsp:sp>
    <dsp:sp modelId="{70D6FD53-B6B9-4DB6-9B96-4B72B4152130}">
      <dsp:nvSpPr>
        <dsp:cNvPr id="0" name=""/>
        <dsp:cNvSpPr/>
      </dsp:nvSpPr>
      <dsp:spPr>
        <a:xfrm>
          <a:off x="0" y="1115552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sp:txBody>
      <dsp:txXfrm>
        <a:off x="51761" y="1167313"/>
        <a:ext cx="1494392" cy="956809"/>
      </dsp:txXfrm>
    </dsp:sp>
    <dsp:sp modelId="{94F9F1F7-4094-445A-85DA-F23B1AEDA338}">
      <dsp:nvSpPr>
        <dsp:cNvPr id="0" name=""/>
        <dsp:cNvSpPr/>
      </dsp:nvSpPr>
      <dsp:spPr>
        <a:xfrm rot="5400000">
          <a:off x="2594149" y="1338697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Shyam</a:t>
          </a: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597914" y="2376342"/>
        <a:ext cx="2799327" cy="765446"/>
      </dsp:txXfrm>
    </dsp:sp>
    <dsp:sp modelId="{9B81B9AF-0E4F-46A9-A59F-291E38C8B057}">
      <dsp:nvSpPr>
        <dsp:cNvPr id="0" name=""/>
        <dsp:cNvSpPr/>
      </dsp:nvSpPr>
      <dsp:spPr>
        <a:xfrm>
          <a:off x="0" y="2228899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sp:txBody>
      <dsp:txXfrm>
        <a:off x="51761" y="2280660"/>
        <a:ext cx="1494392" cy="956809"/>
      </dsp:txXfrm>
    </dsp:sp>
    <dsp:sp modelId="{421305A3-5966-499C-931A-1A74D0F9FA65}">
      <dsp:nvSpPr>
        <dsp:cNvPr id="0" name=""/>
        <dsp:cNvSpPr/>
      </dsp:nvSpPr>
      <dsp:spPr>
        <a:xfrm rot="5400000">
          <a:off x="2594149" y="2452044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Usha</a:t>
          </a: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sewing machine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Versateller</a:t>
          </a: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ATM machine</a:t>
          </a:r>
        </a:p>
      </dsp:txBody>
      <dsp:txXfrm rot="-5400000">
        <a:off x="1597914" y="3489689"/>
        <a:ext cx="2799327" cy="765446"/>
      </dsp:txXfrm>
    </dsp:sp>
    <dsp:sp modelId="{B352DDF7-044D-41B3-91BB-92DA949912C5}">
      <dsp:nvSpPr>
        <dsp:cNvPr id="0" name=""/>
        <dsp:cNvSpPr/>
      </dsp:nvSpPr>
      <dsp:spPr>
        <a:xfrm>
          <a:off x="0" y="3342247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sp:txBody>
      <dsp:txXfrm>
        <a:off x="51761" y="3394008"/>
        <a:ext cx="1494392" cy="956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7014391" y="-2879692"/>
          <a:ext cx="1075580" cy="7107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one of the possible conditions in which an object may exist,  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represents over time the cumulative results of its behavior.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3998214" y="188990"/>
        <a:ext cx="7055431" cy="970570"/>
      </dsp:txXfrm>
    </dsp:sp>
    <dsp:sp modelId="{3FDAB244-9EA6-4C7B-8B93-C816FEB5E5CF}">
      <dsp:nvSpPr>
        <dsp:cNvPr id="0" name=""/>
        <dsp:cNvSpPr/>
      </dsp:nvSpPr>
      <dsp:spPr>
        <a:xfrm>
          <a:off x="0" y="2037"/>
          <a:ext cx="3998214" cy="134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State</a:t>
          </a:r>
        </a:p>
      </dsp:txBody>
      <dsp:txXfrm>
        <a:off x="65632" y="67669"/>
        <a:ext cx="3866950" cy="1213212"/>
      </dsp:txXfrm>
    </dsp:sp>
    <dsp:sp modelId="{FC1F8C2D-1E56-40A8-8F87-09206D8DCA09}">
      <dsp:nvSpPr>
        <dsp:cNvPr id="0" name=""/>
        <dsp:cNvSpPr/>
      </dsp:nvSpPr>
      <dsp:spPr>
        <a:xfrm rot="5400000">
          <a:off x="7014391" y="-1467993"/>
          <a:ext cx="1075580" cy="7107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determines how an object acts and reacts to requests from other objects. 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3998214" y="1600689"/>
        <a:ext cx="7055431" cy="970570"/>
      </dsp:txXfrm>
    </dsp:sp>
    <dsp:sp modelId="{70D6FD53-B6B9-4DB6-9B96-4B72B4152130}">
      <dsp:nvSpPr>
        <dsp:cNvPr id="0" name=""/>
        <dsp:cNvSpPr/>
      </dsp:nvSpPr>
      <dsp:spPr>
        <a:xfrm>
          <a:off x="0" y="1413736"/>
          <a:ext cx="3998214" cy="134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Behavior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5632" y="1479368"/>
        <a:ext cx="3866950" cy="1213212"/>
      </dsp:txXfrm>
    </dsp:sp>
    <dsp:sp modelId="{94F9F1F7-4094-445A-85DA-F23B1AEDA338}">
      <dsp:nvSpPr>
        <dsp:cNvPr id="0" name=""/>
        <dsp:cNvSpPr/>
      </dsp:nvSpPr>
      <dsp:spPr>
        <a:xfrm rot="5400000">
          <a:off x="7014391" y="-56293"/>
          <a:ext cx="1075580" cy="7107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distinguishes it from other similar objects, even if its state is identical to that of another object.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3998214" y="3012389"/>
        <a:ext cx="7055431" cy="970570"/>
      </dsp:txXfrm>
    </dsp:sp>
    <dsp:sp modelId="{9B81B9AF-0E4F-46A9-A59F-291E38C8B057}">
      <dsp:nvSpPr>
        <dsp:cNvPr id="0" name=""/>
        <dsp:cNvSpPr/>
      </dsp:nvSpPr>
      <dsp:spPr>
        <a:xfrm>
          <a:off x="0" y="2825436"/>
          <a:ext cx="3998214" cy="134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Identity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- 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5632" y="2891068"/>
        <a:ext cx="3866950" cy="1213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BEBF5-4DA2-4287-BBCE-0545CC260B9B}">
      <dsp:nvSpPr>
        <dsp:cNvPr id="0" name=""/>
        <dsp:cNvSpPr/>
      </dsp:nvSpPr>
      <dsp:spPr>
        <a:xfrm>
          <a:off x="1980599" y="520780"/>
          <a:ext cx="6928321" cy="1301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A set of objects that share a common structure and behavior</a:t>
          </a:r>
        </a:p>
      </dsp:txBody>
      <dsp:txXfrm>
        <a:off x="3089130" y="520780"/>
        <a:ext cx="5819789" cy="1301487"/>
      </dsp:txXfrm>
    </dsp:sp>
    <dsp:sp modelId="{D3466B3E-7816-4115-B553-765AF2DF2DA5}">
      <dsp:nvSpPr>
        <dsp:cNvPr id="0" name=""/>
        <dsp:cNvSpPr/>
      </dsp:nvSpPr>
      <dsp:spPr>
        <a:xfrm>
          <a:off x="1993173" y="1822267"/>
          <a:ext cx="6903171" cy="1301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Every class has zero or more instances</a:t>
          </a:r>
        </a:p>
      </dsp:txBody>
      <dsp:txXfrm>
        <a:off x="3097681" y="1822267"/>
        <a:ext cx="5798664" cy="1301487"/>
      </dsp:txXfrm>
    </dsp:sp>
    <dsp:sp modelId="{2E5C5FD2-503C-4A08-80F6-B9EE520D1863}">
      <dsp:nvSpPr>
        <dsp:cNvPr id="0" name=""/>
        <dsp:cNvSpPr/>
      </dsp:nvSpPr>
      <dsp:spPr>
        <a:xfrm>
          <a:off x="202291" y="1104895"/>
          <a:ext cx="1300836" cy="130083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Class</a:t>
          </a:r>
        </a:p>
      </dsp:txBody>
      <dsp:txXfrm>
        <a:off x="392794" y="1295398"/>
        <a:ext cx="919830" cy="919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4258017" y="-1568611"/>
          <a:ext cx="1536269" cy="4730496"/>
        </a:xfrm>
        <a:prstGeom prst="round2Same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4" y="103496"/>
        <a:ext cx="4655502" cy="1386281"/>
      </dsp:txXfrm>
    </dsp:sp>
    <dsp:sp modelId="{3FDAB244-9EA6-4C7B-8B93-C816FEB5E5CF}">
      <dsp:nvSpPr>
        <dsp:cNvPr id="0" name=""/>
        <dsp:cNvSpPr/>
      </dsp:nvSpPr>
      <dsp:spPr>
        <a:xfrm>
          <a:off x="0" y="3298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Giraffe</a:t>
          </a:r>
        </a:p>
      </dsp:txBody>
      <dsp:txXfrm>
        <a:off x="77455" y="80753"/>
        <a:ext cx="2505994" cy="1431765"/>
      </dsp:txXfrm>
    </dsp:sp>
    <dsp:sp modelId="{FC1F8C2D-1E56-40A8-8F87-09206D8DCA09}">
      <dsp:nvSpPr>
        <dsp:cNvPr id="0" name=""/>
        <dsp:cNvSpPr/>
      </dsp:nvSpPr>
      <dsp:spPr>
        <a:xfrm rot="5400000">
          <a:off x="4391481" y="97397"/>
          <a:ext cx="1269340" cy="4730496"/>
        </a:xfrm>
        <a:prstGeom prst="round2Same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3" y="1889939"/>
        <a:ext cx="4668532" cy="1145412"/>
      </dsp:txXfrm>
    </dsp:sp>
    <dsp:sp modelId="{70D6FD53-B6B9-4DB6-9B96-4B72B4152130}">
      <dsp:nvSpPr>
        <dsp:cNvPr id="0" name=""/>
        <dsp:cNvSpPr/>
      </dsp:nvSpPr>
      <dsp:spPr>
        <a:xfrm>
          <a:off x="0" y="1669307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Dog</a:t>
          </a:r>
        </a:p>
      </dsp:txBody>
      <dsp:txXfrm>
        <a:off x="77455" y="1746762"/>
        <a:ext cx="2505994" cy="1431765"/>
      </dsp:txXfrm>
    </dsp:sp>
    <dsp:sp modelId="{94F9F1F7-4094-445A-85DA-F23B1AEDA338}">
      <dsp:nvSpPr>
        <dsp:cNvPr id="0" name=""/>
        <dsp:cNvSpPr/>
      </dsp:nvSpPr>
      <dsp:spPr>
        <a:xfrm rot="5400000">
          <a:off x="4391481" y="1763406"/>
          <a:ext cx="1269340" cy="4730496"/>
        </a:xfrm>
        <a:prstGeom prst="round2Same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3" y="3555948"/>
        <a:ext cx="4668532" cy="1145412"/>
      </dsp:txXfrm>
    </dsp:sp>
    <dsp:sp modelId="{9B81B9AF-0E4F-46A9-A59F-291E38C8B057}">
      <dsp:nvSpPr>
        <dsp:cNvPr id="0" name=""/>
        <dsp:cNvSpPr/>
      </dsp:nvSpPr>
      <dsp:spPr>
        <a:xfrm>
          <a:off x="0" y="3335316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Cat</a:t>
          </a:r>
        </a:p>
      </dsp:txBody>
      <dsp:txXfrm>
        <a:off x="77455" y="3412771"/>
        <a:ext cx="2505994" cy="1431765"/>
      </dsp:txXfrm>
    </dsp:sp>
    <dsp:sp modelId="{421305A3-5966-499C-931A-1A74D0F9FA65}">
      <dsp:nvSpPr>
        <dsp:cNvPr id="0" name=""/>
        <dsp:cNvSpPr/>
      </dsp:nvSpPr>
      <dsp:spPr>
        <a:xfrm rot="5400000">
          <a:off x="4391481" y="3429415"/>
          <a:ext cx="1269340" cy="4730496"/>
        </a:xfrm>
        <a:prstGeom prst="round2Same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3" y="5221957"/>
        <a:ext cx="4668532" cy="1145412"/>
      </dsp:txXfrm>
    </dsp:sp>
    <dsp:sp modelId="{B352DDF7-044D-41B3-91BB-92DA949912C5}">
      <dsp:nvSpPr>
        <dsp:cNvPr id="0" name=""/>
        <dsp:cNvSpPr/>
      </dsp:nvSpPr>
      <dsp:spPr>
        <a:xfrm>
          <a:off x="0" y="5001325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Lions</a:t>
          </a:r>
        </a:p>
      </dsp:txBody>
      <dsp:txXfrm>
        <a:off x="77455" y="5078780"/>
        <a:ext cx="2505994" cy="1431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5714885" y="-2244654"/>
          <a:ext cx="1135608" cy="591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Emphasizes relevant characteristics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suppresses other characteristics</a:t>
          </a:r>
        </a:p>
      </dsp:txBody>
      <dsp:txXfrm rot="-5400000">
        <a:off x="3326129" y="199538"/>
        <a:ext cx="5857684" cy="1024736"/>
      </dsp:txXfrm>
    </dsp:sp>
    <dsp:sp modelId="{3FDAB244-9EA6-4C7B-8B93-C816FEB5E5CF}">
      <dsp:nvSpPr>
        <dsp:cNvPr id="0" name=""/>
        <dsp:cNvSpPr/>
      </dsp:nvSpPr>
      <dsp:spPr>
        <a:xfrm>
          <a:off x="0" y="2150"/>
          <a:ext cx="3326130" cy="1419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 class is an abstraction in that it</a:t>
          </a:r>
        </a:p>
      </dsp:txBody>
      <dsp:txXfrm>
        <a:off x="69295" y="71445"/>
        <a:ext cx="3187540" cy="1280920"/>
      </dsp:txXfrm>
    </dsp:sp>
    <dsp:sp modelId="{FC1F8C2D-1E56-40A8-8F87-09206D8DCA09}">
      <dsp:nvSpPr>
        <dsp:cNvPr id="0" name=""/>
        <dsp:cNvSpPr/>
      </dsp:nvSpPr>
      <dsp:spPr>
        <a:xfrm rot="5400000">
          <a:off x="5714885" y="-754168"/>
          <a:ext cx="1135608" cy="591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Manufacture objects (instances)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(Note that instance is a synonym of object)</a:t>
          </a:r>
        </a:p>
      </dsp:txBody>
      <dsp:txXfrm rot="-5400000">
        <a:off x="3326129" y="1690024"/>
        <a:ext cx="5857684" cy="1024736"/>
      </dsp:txXfrm>
    </dsp:sp>
    <dsp:sp modelId="{70D6FD53-B6B9-4DB6-9B96-4B72B4152130}">
      <dsp:nvSpPr>
        <dsp:cNvPr id="0" name=""/>
        <dsp:cNvSpPr/>
      </dsp:nvSpPr>
      <dsp:spPr>
        <a:xfrm>
          <a:off x="0" y="1492636"/>
          <a:ext cx="3326130" cy="1419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Classes are templates used to</a:t>
          </a:r>
        </a:p>
      </dsp:txBody>
      <dsp:txXfrm>
        <a:off x="69295" y="1561931"/>
        <a:ext cx="3187540" cy="1280920"/>
      </dsp:txXfrm>
    </dsp:sp>
    <dsp:sp modelId="{94F9F1F7-4094-445A-85DA-F23B1AEDA338}">
      <dsp:nvSpPr>
        <dsp:cNvPr id="0" name=""/>
        <dsp:cNvSpPr/>
      </dsp:nvSpPr>
      <dsp:spPr>
        <a:xfrm rot="5400000">
          <a:off x="5714885" y="736317"/>
          <a:ext cx="1135608" cy="591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All cars are similar (belong class Car)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difference between a generic concept and a particular instance (a Ferrari)</a:t>
          </a:r>
        </a:p>
      </dsp:txBody>
      <dsp:txXfrm rot="-5400000">
        <a:off x="3326129" y="3180509"/>
        <a:ext cx="5857684" cy="1024736"/>
      </dsp:txXfrm>
    </dsp:sp>
    <dsp:sp modelId="{9B81B9AF-0E4F-46A9-A59F-291E38C8B057}">
      <dsp:nvSpPr>
        <dsp:cNvPr id="0" name=""/>
        <dsp:cNvSpPr/>
      </dsp:nvSpPr>
      <dsp:spPr>
        <a:xfrm>
          <a:off x="0" y="2983122"/>
          <a:ext cx="3326130" cy="1419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Objects are similar</a:t>
          </a:r>
        </a:p>
      </dsp:txBody>
      <dsp:txXfrm>
        <a:off x="69295" y="3052417"/>
        <a:ext cx="3187540" cy="1280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756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828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0"/>
            <a:ext cx="11379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33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6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946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636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3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35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9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60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82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63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01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4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2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612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0" y="684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78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107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095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Monotype Sort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672" y="2248208"/>
            <a:ext cx="9144000" cy="1060194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Design using JAVA (20B12CS334)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439" y="4395462"/>
            <a:ext cx="9144000" cy="81407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(CSE/IT) 5</a:t>
            </a:r>
            <a:r>
              <a:rPr lang="en-IN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2021-2022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42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504950" y="1733550"/>
          <a:ext cx="9239250" cy="4404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363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861786"/>
            <a:ext cx="106299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class is a description of a group of objects with common properties (attributes), behavior (operations), relationships, and semantics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Related to others by characteristics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5506" y="1720334"/>
            <a:ext cx="4447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More Formal Definition of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1350" y="2011680"/>
          <a:ext cx="112077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0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50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Interpretation in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real world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Representation in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computer program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object represents anything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the real world that can be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distinctly identified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object has a unique identity, a state, and behaviors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class represents a set of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objects with similar 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characteristics and behaviors.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These objects are called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instance of the class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class characterizes the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structure of states and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behaviors that are shared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by all its instances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552" y="1339334"/>
            <a:ext cx="7492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Interpretation/Representation of Objects &amp; 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1562099"/>
            <a:ext cx="105537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object-oriented thought process-Developer’s library By Matt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Weisfeld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fourth edition-Addison-Wesley-2013.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Head First Object-Oriented Analysis and Design- by Brett D. McLaughlin (Author), David West (Author), Gary Pollice-2011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59039BFF-DDD3-48DC-BDC6-E1BF69E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223634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150" y="2838450"/>
            <a:ext cx="6038850" cy="11430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8450"/>
            <a:ext cx="11785600" cy="11430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Introduction to object and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39BFF-DDD3-48DC-BDC6-E1BF69EE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112453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objects?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3913371666"/>
              </p:ext>
            </p:extLst>
          </p:nvPr>
        </p:nvGraphicFramePr>
        <p:xfrm>
          <a:off x="1346200" y="2362200"/>
          <a:ext cx="3949700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534150" y="1943100"/>
          <a:ext cx="4438650" cy="4404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7389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70543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objects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7101412"/>
              </p:ext>
            </p:extLst>
          </p:nvPr>
        </p:nvGraphicFramePr>
        <p:xfrm>
          <a:off x="1085851" y="2209799"/>
          <a:ext cx="9753599" cy="361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7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9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77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Behavior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Hyundai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Creta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Top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Accelerate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Walking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Dispense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cash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634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70543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representation of real-world objects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09651" y="1752599"/>
          <a:ext cx="975359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7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9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77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Behavior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Hyundai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Creta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Top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Accelerate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Dispense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cash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657350" y="4476750"/>
            <a:ext cx="9163050" cy="1905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38350" y="5067300"/>
            <a:ext cx="3867150" cy="1123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>
            <a:off x="2247900" y="52768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2266950" y="56959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>
            <a:off x="2952750" y="52768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rapezoid 8"/>
          <p:cNvSpPr/>
          <p:nvPr/>
        </p:nvSpPr>
        <p:spPr bwMode="auto">
          <a:xfrm>
            <a:off x="2971800" y="56959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3771900" y="55054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714750" y="58483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24150" y="4629151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724650" y="5067300"/>
            <a:ext cx="3867150" cy="1123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8458200" y="55054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8401050" y="58483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410450" y="4629151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96100" y="5334000"/>
            <a:ext cx="1371600" cy="209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77050" y="5772150"/>
            <a:ext cx="1371600" cy="209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050" y="525780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323850" y="5162550"/>
            <a:ext cx="1352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23634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657350" y="1257300"/>
            <a:ext cx="9163050" cy="13525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38350" y="1657350"/>
            <a:ext cx="3867150" cy="8953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>
            <a:off x="2247900" y="17526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2266950" y="21717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>
            <a:off x="2952750" y="17526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rapezoid 8"/>
          <p:cNvSpPr/>
          <p:nvPr/>
        </p:nvSpPr>
        <p:spPr bwMode="auto">
          <a:xfrm>
            <a:off x="2971800" y="21717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3771900" y="19812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714750" y="23241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24150" y="129540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724650" y="1657350"/>
            <a:ext cx="3867150" cy="8953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8458200" y="19812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8401050" y="23241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410450" y="127635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96100" y="1809750"/>
            <a:ext cx="1371600" cy="18037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77050" y="2247900"/>
            <a:ext cx="1371600" cy="18037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050" y="173355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26213" y="1519029"/>
            <a:ext cx="11478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Hyundai 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Creta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638300" y="2990850"/>
            <a:ext cx="9163050" cy="1352550"/>
          </a:xfrm>
          <a:prstGeom prst="roundRect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019300" y="3390900"/>
            <a:ext cx="3867150" cy="933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rapezoid 35"/>
          <p:cNvSpPr/>
          <p:nvPr/>
        </p:nvSpPr>
        <p:spPr bwMode="auto">
          <a:xfrm>
            <a:off x="2228850" y="34861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rapezoid 36"/>
          <p:cNvSpPr/>
          <p:nvPr/>
        </p:nvSpPr>
        <p:spPr bwMode="auto">
          <a:xfrm>
            <a:off x="2247900" y="39052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rapezoid 37"/>
          <p:cNvSpPr/>
          <p:nvPr/>
        </p:nvSpPr>
        <p:spPr bwMode="auto">
          <a:xfrm>
            <a:off x="2933700" y="34861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rapezoid 38"/>
          <p:cNvSpPr/>
          <p:nvPr/>
        </p:nvSpPr>
        <p:spPr bwMode="auto">
          <a:xfrm>
            <a:off x="2952750" y="39052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3752850" y="37147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3695700" y="40576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705100" y="302895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705600" y="3390900"/>
            <a:ext cx="386715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8439150" y="37147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8382000" y="40576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391400" y="300990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77050" y="3543300"/>
            <a:ext cx="1371600" cy="180372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858000" y="3981450"/>
            <a:ext cx="1371600" cy="180372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6000" y="346710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407163" y="3437245"/>
            <a:ext cx="11478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1581150" y="4705350"/>
            <a:ext cx="9163050" cy="1352550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962150" y="5105400"/>
            <a:ext cx="386715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rapezoid 52"/>
          <p:cNvSpPr/>
          <p:nvPr/>
        </p:nvSpPr>
        <p:spPr bwMode="auto">
          <a:xfrm>
            <a:off x="2171700" y="52006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rapezoid 53"/>
          <p:cNvSpPr/>
          <p:nvPr/>
        </p:nvSpPr>
        <p:spPr bwMode="auto">
          <a:xfrm>
            <a:off x="2190750" y="56197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rapezoid 54"/>
          <p:cNvSpPr/>
          <p:nvPr/>
        </p:nvSpPr>
        <p:spPr bwMode="auto">
          <a:xfrm>
            <a:off x="2876550" y="52006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>
            <a:off x="2895600" y="56197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V="1">
            <a:off x="3695700" y="54292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3638550" y="57721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647950" y="474345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648450" y="5105400"/>
            <a:ext cx="3867150" cy="8953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flipV="1">
            <a:off x="8382000" y="54292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V="1">
            <a:off x="8324850" y="57721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334250" y="472440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819900" y="5257800"/>
            <a:ext cx="1371600" cy="180372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800850" y="5695950"/>
            <a:ext cx="1371600" cy="180372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8850" y="518160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350013" y="5151745"/>
            <a:ext cx="11478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xmlns="" val="223634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457450"/>
          <a:ext cx="11106150" cy="417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47700" y="1367135"/>
            <a:ext cx="10839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object is a concept, abstraction, or thing with sharp boundaries and meaning for an application .An object is something that has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68638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class?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2133599"/>
          <a:ext cx="984885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V="1">
            <a:off x="2781300" y="3314700"/>
            <a:ext cx="419100" cy="495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781300" y="3886200"/>
            <a:ext cx="438150" cy="6667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3893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775655709"/>
              </p:ext>
            </p:extLst>
          </p:nvPr>
        </p:nvGraphicFramePr>
        <p:xfrm>
          <a:off x="4648200" y="152400"/>
          <a:ext cx="7391400" cy="659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1000" y="2133600"/>
            <a:ext cx="3486150" cy="3276600"/>
            <a:chOff x="202291" y="1104895"/>
            <a:chExt cx="1300836" cy="1300836"/>
          </a:xfrm>
          <a:solidFill>
            <a:schemeClr val="bg1">
              <a:lumMod val="95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202291" y="1104895"/>
              <a:ext cx="1300836" cy="130083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92794" y="1295398"/>
              <a:ext cx="919830" cy="9198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just">
                <a:buNone/>
              </a:pP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 of class</a:t>
              </a:r>
              <a:endParaRPr lang="en-US" sz="2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 flipV="1">
            <a:off x="3352800" y="1028700"/>
            <a:ext cx="1295400" cy="15811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>
            <a:stCxn id="10" idx="6"/>
          </p:cNvCxnSpPr>
          <p:nvPr/>
        </p:nvCxnSpPr>
        <p:spPr bwMode="auto">
          <a:xfrm flipV="1">
            <a:off x="3867150" y="2647950"/>
            <a:ext cx="781050" cy="1123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10" idx="6"/>
          </p:cNvCxnSpPr>
          <p:nvPr/>
        </p:nvCxnSpPr>
        <p:spPr bwMode="auto">
          <a:xfrm>
            <a:off x="3867150" y="3771900"/>
            <a:ext cx="857250" cy="7239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371850" y="4933950"/>
            <a:ext cx="1295400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38935934"/>
      </p:ext>
    </p:extLst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pm_siggraph9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>
    <a:extraClrScheme>
      <a:clrScheme name="pm_siggraph96 1">
        <a:dk1>
          <a:srgbClr val="000000"/>
        </a:dk1>
        <a:lt1>
          <a:srgbClr val="FFFFFF"/>
        </a:lt1>
        <a:dk2>
          <a:srgbClr val="772655"/>
        </a:dk2>
        <a:lt2>
          <a:srgbClr val="5FFFF0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3">
        <a:dk1>
          <a:srgbClr val="000000"/>
        </a:dk1>
        <a:lt1>
          <a:srgbClr val="FFFFFF"/>
        </a:lt1>
        <a:dk2>
          <a:srgbClr val="772655"/>
        </a:dk2>
        <a:lt2>
          <a:srgbClr val="00DFCA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remodularization-modified-10-07-20</Template>
  <TotalTime>1049</TotalTime>
  <Words>433</Words>
  <Application>Microsoft Office PowerPoint</Application>
  <PresentationFormat>Custom</PresentationFormat>
  <Paragraphs>125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pm_siggraph96</vt:lpstr>
      <vt:lpstr>Object-Oriented Analysis and Design using JAVA (20B12CS334)</vt:lpstr>
      <vt:lpstr>Introduction to object and class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amarjeetsanyasi@gmail.com</dc:creator>
  <cp:lastModifiedBy>pulkit.mehndiratta</cp:lastModifiedBy>
  <cp:revision>63</cp:revision>
  <dcterms:created xsi:type="dcterms:W3CDTF">2020-08-16T12:13:05Z</dcterms:created>
  <dcterms:modified xsi:type="dcterms:W3CDTF">2022-08-09T05:18:56Z</dcterms:modified>
</cp:coreProperties>
</file>