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gv6HEX9gqS8Jz90PuhfDjeToka9Q=="/>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F75375B6-0AF8-44B0-999A-E2971D2D0F79}">
  <a:tblStyle styleId="{F75375B6-0AF8-44B0-999A-E2971D2D0F79}"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6F6F6"/>
          </a:solidFill>
        </a:fill>
      </a:tcStyle>
    </a:wholeTbl>
    <a:band1H>
      <a:tcTxStyle/>
      <a:tcStyle>
        <a:tcBdr/>
        <a:fill>
          <a:solidFill>
            <a:srgbClr val="ECECEC"/>
          </a:solidFill>
        </a:fill>
      </a:tcStyle>
    </a:band1H>
    <a:band2H>
      <a:tcTxStyle/>
      <a:tcStyle>
        <a:tcBdr/>
      </a:tcStyle>
    </a:band2H>
    <a:band1V>
      <a:tcTxStyle/>
      <a:tcStyle>
        <a:tcBdr/>
        <a:fill>
          <a:solidFill>
            <a:srgbClr val="ECECEC"/>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7" d="100"/>
          <a:sy n="67" d="100"/>
        </p:scale>
        <p:origin x="-840"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22"/>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2"/>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2"/>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grpSp>
        <p:nvGrpSpPr>
          <p:cNvPr id="22" name="Google Shape;22;p22"/>
          <p:cNvGrpSpPr/>
          <p:nvPr/>
        </p:nvGrpSpPr>
        <p:grpSpPr>
          <a:xfrm>
            <a:off x="0" y="1200150"/>
            <a:ext cx="12177184" cy="152400"/>
            <a:chOff x="0" y="756"/>
            <a:chExt cx="5753" cy="96"/>
          </a:xfrm>
        </p:grpSpPr>
        <p:sp>
          <p:nvSpPr>
            <p:cNvPr id="23" name="Google Shape;23;p22"/>
            <p:cNvSpPr/>
            <p:nvPr/>
          </p:nvSpPr>
          <p:spPr>
            <a:xfrm>
              <a:off x="0" y="756"/>
              <a:ext cx="5753" cy="47"/>
            </a:xfrm>
            <a:prstGeom prst="rect">
              <a:avLst/>
            </a:prstGeom>
            <a:gradFill>
              <a:gsLst>
                <a:gs pos="0">
                  <a:srgbClr val="00A293"/>
                </a:gs>
                <a:gs pos="50000">
                  <a:srgbClr val="00DFCA"/>
                </a:gs>
                <a:gs pos="100000">
                  <a:srgbClr val="00A293"/>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4" name="Google Shape;24;p22"/>
            <p:cNvSpPr/>
            <p:nvPr/>
          </p:nvSpPr>
          <p:spPr>
            <a:xfrm>
              <a:off x="0" y="828"/>
              <a:ext cx="5753" cy="24"/>
            </a:xfrm>
            <a:prstGeom prst="rect">
              <a:avLst/>
            </a:prstGeom>
            <a:gradFill>
              <a:gsLst>
                <a:gs pos="0">
                  <a:srgbClr val="B8749C"/>
                </a:gs>
                <a:gs pos="50000">
                  <a:srgbClr val="D989B8"/>
                </a:gs>
                <a:gs pos="100000">
                  <a:srgbClr val="B8749C"/>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sp>
        <p:nvSpPr>
          <p:cNvPr id="25" name="Google Shape;25;p22"/>
          <p:cNvSpPr txBox="1">
            <a:spLocks noGrp="1"/>
          </p:cNvSpPr>
          <p:nvPr>
            <p:ph type="ctrTitle"/>
          </p:nvPr>
        </p:nvSpPr>
        <p:spPr>
          <a:xfrm>
            <a:off x="406400" y="1524000"/>
            <a:ext cx="11379200" cy="1143000"/>
          </a:xfrm>
          <a:prstGeom prst="rect">
            <a:avLst/>
          </a:prstGeom>
          <a:noFill/>
          <a:ln>
            <a:noFill/>
          </a:ln>
        </p:spPr>
        <p:txBody>
          <a:bodyPr spcFirstLastPara="1" wrap="square" lIns="92075" tIns="46025" rIns="92075" bIns="46025" anchor="b" anchorCtr="0">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26" name="Google Shape;26;p22"/>
          <p:cNvSpPr txBox="1">
            <a:spLocks noGrp="1"/>
          </p:cNvSpPr>
          <p:nvPr>
            <p:ph type="subTitle" idx="1"/>
          </p:nvPr>
        </p:nvSpPr>
        <p:spPr>
          <a:xfrm>
            <a:off x="1828800" y="2971800"/>
            <a:ext cx="8534400" cy="1752600"/>
          </a:xfrm>
          <a:prstGeom prst="rect">
            <a:avLst/>
          </a:prstGeom>
          <a:noFill/>
          <a:ln>
            <a:noFill/>
          </a:ln>
        </p:spPr>
        <p:txBody>
          <a:bodyPr spcFirstLastPara="1" wrap="square" lIns="92075" tIns="46025" rIns="92075" bIns="46025" anchor="t" anchorCtr="0">
            <a:noAutofit/>
          </a:bodyPr>
          <a:lstStyle>
            <a:lvl1pPr lvl="0" algn="ctr">
              <a:spcBef>
                <a:spcPts val="560"/>
              </a:spcBef>
              <a:spcAft>
                <a:spcPts val="0"/>
              </a:spcAft>
              <a:buSzPts val="1540"/>
              <a:buFont typeface="Arial"/>
              <a:buNone/>
              <a:defRPr/>
            </a:lvl1pPr>
            <a:lvl2pPr lvl="1" algn="l">
              <a:spcBef>
                <a:spcPts val="360"/>
              </a:spcBef>
              <a:spcAft>
                <a:spcPts val="0"/>
              </a:spcAft>
              <a:buSzPts val="900"/>
              <a:buChar char="●"/>
              <a:defRPr/>
            </a:lvl2pPr>
            <a:lvl3pPr lvl="2" algn="l">
              <a:spcBef>
                <a:spcPts val="360"/>
              </a:spcBef>
              <a:spcAft>
                <a:spcPts val="0"/>
              </a:spcAft>
              <a:buSzPts val="720"/>
              <a:buChar char="●"/>
              <a:defRPr/>
            </a:lvl3pPr>
            <a:lvl4pPr lvl="3" algn="l">
              <a:spcBef>
                <a:spcPts val="360"/>
              </a:spcBef>
              <a:spcAft>
                <a:spcPts val="0"/>
              </a:spcAft>
              <a:buSzPts val="117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31"/>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80" name="Google Shape;80;p31"/>
          <p:cNvSpPr txBox="1">
            <a:spLocks noGrp="1"/>
          </p:cNvSpPr>
          <p:nvPr>
            <p:ph type="body" idx="1"/>
          </p:nvPr>
        </p:nvSpPr>
        <p:spPr>
          <a:xfrm rot="5400000">
            <a:off x="4013200" y="-1803400"/>
            <a:ext cx="4876800" cy="11074400"/>
          </a:xfrm>
          <a:prstGeom prst="rect">
            <a:avLst/>
          </a:prstGeom>
          <a:noFill/>
          <a:ln>
            <a:noFill/>
          </a:ln>
        </p:spPr>
        <p:txBody>
          <a:bodyPr spcFirstLastPara="1" wrap="square" lIns="92075" tIns="46025" rIns="92075" bIns="46025" anchor="t" anchorCtr="0">
            <a:noAutofit/>
          </a:bodyPr>
          <a:lstStyle>
            <a:lvl1pPr marL="457200" lvl="0" indent="-291465" algn="l">
              <a:spcBef>
                <a:spcPts val="360"/>
              </a:spcBef>
              <a:spcAft>
                <a:spcPts val="0"/>
              </a:spcAft>
              <a:buSzPts val="990"/>
              <a:buChar char="●"/>
              <a:defRPr/>
            </a:lvl1pPr>
            <a:lvl2pPr marL="914400" lvl="1" indent="-285750" algn="l">
              <a:spcBef>
                <a:spcPts val="360"/>
              </a:spcBef>
              <a:spcAft>
                <a:spcPts val="0"/>
              </a:spcAft>
              <a:buSzPts val="900"/>
              <a:buChar char="●"/>
              <a:defRPr/>
            </a:lvl2pPr>
            <a:lvl3pPr marL="1371600" lvl="2" indent="-274319" algn="l">
              <a:spcBef>
                <a:spcPts val="360"/>
              </a:spcBef>
              <a:spcAft>
                <a:spcPts val="0"/>
              </a:spcAft>
              <a:buSzPts val="720"/>
              <a:buChar char="●"/>
              <a:defRPr/>
            </a:lvl3pPr>
            <a:lvl4pPr marL="1828800" lvl="3" indent="-302894" algn="l">
              <a:spcBef>
                <a:spcPts val="360"/>
              </a:spcBef>
              <a:spcAft>
                <a:spcPts val="0"/>
              </a:spcAft>
              <a:buSzPts val="117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1" name="Google Shape;81;p31"/>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1"/>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1"/>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32"/>
          <p:cNvSpPr txBox="1">
            <a:spLocks noGrp="1"/>
          </p:cNvSpPr>
          <p:nvPr>
            <p:ph type="title"/>
          </p:nvPr>
        </p:nvSpPr>
        <p:spPr>
          <a:xfrm rot="5400000">
            <a:off x="7581900" y="1765300"/>
            <a:ext cx="5867400" cy="2946400"/>
          </a:xfrm>
          <a:prstGeom prst="rect">
            <a:avLst/>
          </a:prstGeom>
          <a:noFill/>
          <a:ln>
            <a:noFill/>
          </a:ln>
        </p:spPr>
        <p:txBody>
          <a:bodyPr spcFirstLastPara="1" wrap="square" lIns="92075" tIns="46025" rIns="92075" bIns="46025" anchor="ctr" anchorCtr="1">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86" name="Google Shape;86;p32"/>
          <p:cNvSpPr txBox="1">
            <a:spLocks noGrp="1"/>
          </p:cNvSpPr>
          <p:nvPr>
            <p:ph type="body" idx="1"/>
          </p:nvPr>
        </p:nvSpPr>
        <p:spPr>
          <a:xfrm rot="5400000">
            <a:off x="1587500" y="-1079500"/>
            <a:ext cx="5867400" cy="8636000"/>
          </a:xfrm>
          <a:prstGeom prst="rect">
            <a:avLst/>
          </a:prstGeom>
          <a:noFill/>
          <a:ln>
            <a:noFill/>
          </a:ln>
        </p:spPr>
        <p:txBody>
          <a:bodyPr spcFirstLastPara="1" wrap="square" lIns="92075" tIns="46025" rIns="92075" bIns="46025" anchor="t" anchorCtr="0">
            <a:noAutofit/>
          </a:bodyPr>
          <a:lstStyle>
            <a:lvl1pPr marL="457200" lvl="0" indent="-291465" algn="l">
              <a:spcBef>
                <a:spcPts val="360"/>
              </a:spcBef>
              <a:spcAft>
                <a:spcPts val="0"/>
              </a:spcAft>
              <a:buSzPts val="990"/>
              <a:buChar char="●"/>
              <a:defRPr/>
            </a:lvl1pPr>
            <a:lvl2pPr marL="914400" lvl="1" indent="-285750" algn="l">
              <a:spcBef>
                <a:spcPts val="360"/>
              </a:spcBef>
              <a:spcAft>
                <a:spcPts val="0"/>
              </a:spcAft>
              <a:buSzPts val="900"/>
              <a:buChar char="●"/>
              <a:defRPr/>
            </a:lvl2pPr>
            <a:lvl3pPr marL="1371600" lvl="2" indent="-274319" algn="l">
              <a:spcBef>
                <a:spcPts val="360"/>
              </a:spcBef>
              <a:spcAft>
                <a:spcPts val="0"/>
              </a:spcAft>
              <a:buSzPts val="720"/>
              <a:buChar char="●"/>
              <a:defRPr/>
            </a:lvl3pPr>
            <a:lvl4pPr marL="1828800" lvl="3" indent="-302894" algn="l">
              <a:spcBef>
                <a:spcPts val="360"/>
              </a:spcBef>
              <a:spcAft>
                <a:spcPts val="0"/>
              </a:spcAft>
              <a:buSzPts val="117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7" name="Google Shape;87;p32"/>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32"/>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2"/>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23"/>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29" name="Google Shape;29;p23"/>
          <p:cNvSpPr txBox="1">
            <a:spLocks noGrp="1"/>
          </p:cNvSpPr>
          <p:nvPr>
            <p:ph type="body" idx="1"/>
          </p:nvPr>
        </p:nvSpPr>
        <p:spPr>
          <a:xfrm>
            <a:off x="914400" y="1295400"/>
            <a:ext cx="11074400" cy="4876800"/>
          </a:xfrm>
          <a:prstGeom prst="rect">
            <a:avLst/>
          </a:prstGeom>
          <a:noFill/>
          <a:ln>
            <a:noFill/>
          </a:ln>
        </p:spPr>
        <p:txBody>
          <a:bodyPr spcFirstLastPara="1" wrap="square" lIns="92075" tIns="46025" rIns="92075" bIns="46025" anchor="t" anchorCtr="0">
            <a:noAutofit/>
          </a:bodyPr>
          <a:lstStyle>
            <a:lvl1pPr marL="457200" lvl="0" indent="-291465" algn="l">
              <a:spcBef>
                <a:spcPts val="360"/>
              </a:spcBef>
              <a:spcAft>
                <a:spcPts val="0"/>
              </a:spcAft>
              <a:buSzPts val="990"/>
              <a:buChar char="●"/>
              <a:defRPr/>
            </a:lvl1pPr>
            <a:lvl2pPr marL="914400" lvl="1" indent="-285750" algn="l">
              <a:spcBef>
                <a:spcPts val="360"/>
              </a:spcBef>
              <a:spcAft>
                <a:spcPts val="0"/>
              </a:spcAft>
              <a:buSzPts val="900"/>
              <a:buChar char="●"/>
              <a:defRPr/>
            </a:lvl2pPr>
            <a:lvl3pPr marL="1371600" lvl="2" indent="-274319" algn="l">
              <a:spcBef>
                <a:spcPts val="360"/>
              </a:spcBef>
              <a:spcAft>
                <a:spcPts val="0"/>
              </a:spcAft>
              <a:buSzPts val="720"/>
              <a:buChar char="●"/>
              <a:defRPr/>
            </a:lvl3pPr>
            <a:lvl4pPr marL="1828800" lvl="3" indent="-302894" algn="l">
              <a:spcBef>
                <a:spcPts val="360"/>
              </a:spcBef>
              <a:spcAft>
                <a:spcPts val="0"/>
              </a:spcAft>
              <a:buSzPts val="117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0" name="Google Shape;30;p23"/>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3"/>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3"/>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24"/>
          <p:cNvSpPr txBox="1">
            <a:spLocks noGrp="1"/>
          </p:cNvSpPr>
          <p:nvPr>
            <p:ph type="title"/>
          </p:nvPr>
        </p:nvSpPr>
        <p:spPr>
          <a:xfrm>
            <a:off x="963084" y="4406901"/>
            <a:ext cx="10363200" cy="1362075"/>
          </a:xfrm>
          <a:prstGeom prst="rect">
            <a:avLst/>
          </a:prstGeom>
          <a:noFill/>
          <a:ln>
            <a:noFill/>
          </a:ln>
        </p:spPr>
        <p:txBody>
          <a:bodyPr spcFirstLastPara="1" wrap="square" lIns="92075" tIns="46025" rIns="92075" bIns="46025" anchor="t" anchorCtr="1">
            <a:noAutofit/>
          </a:bodyPr>
          <a:lstStyle>
            <a:lvl1pPr lvl="0" algn="l">
              <a:lnSpc>
                <a:spcPct val="90000"/>
              </a:lnSpc>
              <a:spcBef>
                <a:spcPts val="0"/>
              </a:spcBef>
              <a:spcAft>
                <a:spcPts val="0"/>
              </a:spcAft>
              <a:buSzPts val="1400"/>
              <a:buNone/>
              <a:defRPr sz="4000" b="1" cap="none"/>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35" name="Google Shape;35;p24"/>
          <p:cNvSpPr txBox="1">
            <a:spLocks noGrp="1"/>
          </p:cNvSpPr>
          <p:nvPr>
            <p:ph type="body" idx="1"/>
          </p:nvPr>
        </p:nvSpPr>
        <p:spPr>
          <a:xfrm>
            <a:off x="963084" y="2906713"/>
            <a:ext cx="10363200" cy="1500187"/>
          </a:xfrm>
          <a:prstGeom prst="rect">
            <a:avLst/>
          </a:prstGeom>
          <a:noFill/>
          <a:ln>
            <a:noFill/>
          </a:ln>
        </p:spPr>
        <p:txBody>
          <a:bodyPr spcFirstLastPara="1" wrap="square" lIns="92075" tIns="46025" rIns="92075" bIns="46025" anchor="b" anchorCtr="0">
            <a:noAutofit/>
          </a:bodyPr>
          <a:lstStyle>
            <a:lvl1pPr marL="457200" lvl="0" indent="-228600" algn="l">
              <a:spcBef>
                <a:spcPts val="400"/>
              </a:spcBef>
              <a:spcAft>
                <a:spcPts val="0"/>
              </a:spcAft>
              <a:buSzPts val="1100"/>
              <a:buNone/>
              <a:defRPr sz="2000"/>
            </a:lvl1pPr>
            <a:lvl2pPr marL="914400" lvl="1" indent="-228600" algn="l">
              <a:spcBef>
                <a:spcPts val="360"/>
              </a:spcBef>
              <a:spcAft>
                <a:spcPts val="0"/>
              </a:spcAft>
              <a:buSzPts val="900"/>
              <a:buNone/>
              <a:defRPr sz="1800"/>
            </a:lvl2pPr>
            <a:lvl3pPr marL="1371600" lvl="2" indent="-228600" algn="l">
              <a:spcBef>
                <a:spcPts val="320"/>
              </a:spcBef>
              <a:spcAft>
                <a:spcPts val="0"/>
              </a:spcAft>
              <a:buSzPts val="640"/>
              <a:buNone/>
              <a:defRPr sz="1600"/>
            </a:lvl3pPr>
            <a:lvl4pPr marL="1828800" lvl="3" indent="-228600" algn="l">
              <a:spcBef>
                <a:spcPts val="280"/>
              </a:spcBef>
              <a:spcAft>
                <a:spcPts val="0"/>
              </a:spcAft>
              <a:buSzPts val="910"/>
              <a:buNone/>
              <a:defRPr sz="1400"/>
            </a:lvl4pPr>
            <a:lvl5pPr marL="2286000" lvl="4" indent="-228600" algn="l">
              <a:spcBef>
                <a:spcPts val="280"/>
              </a:spcBef>
              <a:spcAft>
                <a:spcPts val="0"/>
              </a:spcAft>
              <a:buSzPts val="1400"/>
              <a:buFont typeface="Arial"/>
              <a:buNone/>
              <a:defRPr sz="1400"/>
            </a:lvl5pPr>
            <a:lvl6pPr marL="2743200" lvl="5" indent="-228600" algn="l">
              <a:spcBef>
                <a:spcPts val="280"/>
              </a:spcBef>
              <a:spcAft>
                <a:spcPts val="0"/>
              </a:spcAft>
              <a:buSzPts val="1400"/>
              <a:buFont typeface="Arial"/>
              <a:buNone/>
              <a:defRPr sz="1400"/>
            </a:lvl6pPr>
            <a:lvl7pPr marL="3200400" lvl="6" indent="-228600" algn="l">
              <a:spcBef>
                <a:spcPts val="280"/>
              </a:spcBef>
              <a:spcAft>
                <a:spcPts val="0"/>
              </a:spcAft>
              <a:buSzPts val="1400"/>
              <a:buFont typeface="Arial"/>
              <a:buNone/>
              <a:defRPr sz="1400"/>
            </a:lvl7pPr>
            <a:lvl8pPr marL="3657600" lvl="7" indent="-228600" algn="l">
              <a:spcBef>
                <a:spcPts val="280"/>
              </a:spcBef>
              <a:spcAft>
                <a:spcPts val="0"/>
              </a:spcAft>
              <a:buSzPts val="1400"/>
              <a:buFont typeface="Arial"/>
              <a:buNone/>
              <a:defRPr sz="1400"/>
            </a:lvl8pPr>
            <a:lvl9pPr marL="4114800" lvl="8" indent="-228600" algn="l">
              <a:spcBef>
                <a:spcPts val="280"/>
              </a:spcBef>
              <a:spcAft>
                <a:spcPts val="0"/>
              </a:spcAft>
              <a:buSzPts val="1400"/>
              <a:buFont typeface="Arial"/>
              <a:buNone/>
              <a:defRPr sz="1400"/>
            </a:lvl9pPr>
          </a:lstStyle>
          <a:p>
            <a:endParaRPr/>
          </a:p>
        </p:txBody>
      </p:sp>
      <p:sp>
        <p:nvSpPr>
          <p:cNvPr id="36" name="Google Shape;36;p24"/>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4"/>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4"/>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25"/>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41" name="Google Shape;41;p25"/>
          <p:cNvSpPr txBox="1">
            <a:spLocks noGrp="1"/>
          </p:cNvSpPr>
          <p:nvPr>
            <p:ph type="body" idx="1"/>
          </p:nvPr>
        </p:nvSpPr>
        <p:spPr>
          <a:xfrm>
            <a:off x="914400" y="1295400"/>
            <a:ext cx="5435600" cy="4876800"/>
          </a:xfrm>
          <a:prstGeom prst="rect">
            <a:avLst/>
          </a:prstGeom>
          <a:noFill/>
          <a:ln>
            <a:noFill/>
          </a:ln>
        </p:spPr>
        <p:txBody>
          <a:bodyPr spcFirstLastPara="1" wrap="square" lIns="92075" tIns="46025" rIns="92075" bIns="46025" anchor="t" anchorCtr="0">
            <a:noAutofit/>
          </a:bodyPr>
          <a:lstStyle>
            <a:lvl1pPr marL="457200" lvl="0" indent="-326390" algn="l">
              <a:spcBef>
                <a:spcPts val="560"/>
              </a:spcBef>
              <a:spcAft>
                <a:spcPts val="0"/>
              </a:spcAft>
              <a:buSzPts val="1540"/>
              <a:buChar char="●"/>
              <a:defRPr sz="2800"/>
            </a:lvl1pPr>
            <a:lvl2pPr marL="914400" lvl="1" indent="-304800" algn="l">
              <a:spcBef>
                <a:spcPts val="480"/>
              </a:spcBef>
              <a:spcAft>
                <a:spcPts val="0"/>
              </a:spcAft>
              <a:buSzPts val="1200"/>
              <a:buChar char="●"/>
              <a:defRPr sz="2400"/>
            </a:lvl2pPr>
            <a:lvl3pPr marL="1371600" lvl="2" indent="-279400" algn="l">
              <a:spcBef>
                <a:spcPts val="400"/>
              </a:spcBef>
              <a:spcAft>
                <a:spcPts val="0"/>
              </a:spcAft>
              <a:buSzPts val="800"/>
              <a:buChar char="●"/>
              <a:defRPr sz="2000"/>
            </a:lvl3pPr>
            <a:lvl4pPr marL="1828800" lvl="3" indent="-302894" algn="l">
              <a:spcBef>
                <a:spcPts val="360"/>
              </a:spcBef>
              <a:spcAft>
                <a:spcPts val="0"/>
              </a:spcAft>
              <a:buSzPts val="1170"/>
              <a:buChar char="●"/>
              <a:defRPr sz="1800"/>
            </a:lvl4pPr>
            <a:lvl5pPr marL="2286000" lvl="4" indent="-342900" algn="l">
              <a:spcBef>
                <a:spcPts val="360"/>
              </a:spcBef>
              <a:spcAft>
                <a:spcPts val="0"/>
              </a:spcAft>
              <a:buSzPts val="1800"/>
              <a:buFont typeface="Arial"/>
              <a:buChar char="»"/>
              <a:defRPr sz="1800"/>
            </a:lvl5pPr>
            <a:lvl6pPr marL="2743200" lvl="5" indent="-342900" algn="l">
              <a:spcBef>
                <a:spcPts val="360"/>
              </a:spcBef>
              <a:spcAft>
                <a:spcPts val="0"/>
              </a:spcAft>
              <a:buSzPts val="1800"/>
              <a:buFont typeface="Arial"/>
              <a:buChar char="»"/>
              <a:defRPr sz="1800"/>
            </a:lvl6pPr>
            <a:lvl7pPr marL="3200400" lvl="6" indent="-342900" algn="l">
              <a:spcBef>
                <a:spcPts val="360"/>
              </a:spcBef>
              <a:spcAft>
                <a:spcPts val="0"/>
              </a:spcAft>
              <a:buSzPts val="1800"/>
              <a:buFont typeface="Arial"/>
              <a:buChar char="»"/>
              <a:defRPr sz="1800"/>
            </a:lvl7pPr>
            <a:lvl8pPr marL="3657600" lvl="7" indent="-342900" algn="l">
              <a:spcBef>
                <a:spcPts val="360"/>
              </a:spcBef>
              <a:spcAft>
                <a:spcPts val="0"/>
              </a:spcAft>
              <a:buSzPts val="1800"/>
              <a:buFont typeface="Arial"/>
              <a:buChar char="»"/>
              <a:defRPr sz="1800"/>
            </a:lvl8pPr>
            <a:lvl9pPr marL="4114800" lvl="8" indent="-342900" algn="l">
              <a:spcBef>
                <a:spcPts val="360"/>
              </a:spcBef>
              <a:spcAft>
                <a:spcPts val="0"/>
              </a:spcAft>
              <a:buSzPts val="1800"/>
              <a:buFont typeface="Arial"/>
              <a:buChar char="»"/>
              <a:defRPr sz="1800"/>
            </a:lvl9pPr>
          </a:lstStyle>
          <a:p>
            <a:endParaRPr/>
          </a:p>
        </p:txBody>
      </p:sp>
      <p:sp>
        <p:nvSpPr>
          <p:cNvPr id="42" name="Google Shape;42;p25"/>
          <p:cNvSpPr txBox="1">
            <a:spLocks noGrp="1"/>
          </p:cNvSpPr>
          <p:nvPr>
            <p:ph type="body" idx="2"/>
          </p:nvPr>
        </p:nvSpPr>
        <p:spPr>
          <a:xfrm>
            <a:off x="6553200" y="1295400"/>
            <a:ext cx="5435600" cy="4876800"/>
          </a:xfrm>
          <a:prstGeom prst="rect">
            <a:avLst/>
          </a:prstGeom>
          <a:noFill/>
          <a:ln>
            <a:noFill/>
          </a:ln>
        </p:spPr>
        <p:txBody>
          <a:bodyPr spcFirstLastPara="1" wrap="square" lIns="92075" tIns="46025" rIns="92075" bIns="46025" anchor="t" anchorCtr="0">
            <a:noAutofit/>
          </a:bodyPr>
          <a:lstStyle>
            <a:lvl1pPr marL="457200" lvl="0" indent="-326390" algn="l">
              <a:spcBef>
                <a:spcPts val="560"/>
              </a:spcBef>
              <a:spcAft>
                <a:spcPts val="0"/>
              </a:spcAft>
              <a:buSzPts val="1540"/>
              <a:buChar char="●"/>
              <a:defRPr sz="2800"/>
            </a:lvl1pPr>
            <a:lvl2pPr marL="914400" lvl="1" indent="-304800" algn="l">
              <a:spcBef>
                <a:spcPts val="480"/>
              </a:spcBef>
              <a:spcAft>
                <a:spcPts val="0"/>
              </a:spcAft>
              <a:buSzPts val="1200"/>
              <a:buChar char="●"/>
              <a:defRPr sz="2400"/>
            </a:lvl2pPr>
            <a:lvl3pPr marL="1371600" lvl="2" indent="-279400" algn="l">
              <a:spcBef>
                <a:spcPts val="400"/>
              </a:spcBef>
              <a:spcAft>
                <a:spcPts val="0"/>
              </a:spcAft>
              <a:buSzPts val="800"/>
              <a:buChar char="●"/>
              <a:defRPr sz="2000"/>
            </a:lvl3pPr>
            <a:lvl4pPr marL="1828800" lvl="3" indent="-302894" algn="l">
              <a:spcBef>
                <a:spcPts val="360"/>
              </a:spcBef>
              <a:spcAft>
                <a:spcPts val="0"/>
              </a:spcAft>
              <a:buSzPts val="1170"/>
              <a:buChar char="●"/>
              <a:defRPr sz="1800"/>
            </a:lvl4pPr>
            <a:lvl5pPr marL="2286000" lvl="4" indent="-342900" algn="l">
              <a:spcBef>
                <a:spcPts val="360"/>
              </a:spcBef>
              <a:spcAft>
                <a:spcPts val="0"/>
              </a:spcAft>
              <a:buSzPts val="1800"/>
              <a:buFont typeface="Arial"/>
              <a:buChar char="»"/>
              <a:defRPr sz="1800"/>
            </a:lvl5pPr>
            <a:lvl6pPr marL="2743200" lvl="5" indent="-342900" algn="l">
              <a:spcBef>
                <a:spcPts val="360"/>
              </a:spcBef>
              <a:spcAft>
                <a:spcPts val="0"/>
              </a:spcAft>
              <a:buSzPts val="1800"/>
              <a:buFont typeface="Arial"/>
              <a:buChar char="»"/>
              <a:defRPr sz="1800"/>
            </a:lvl6pPr>
            <a:lvl7pPr marL="3200400" lvl="6" indent="-342900" algn="l">
              <a:spcBef>
                <a:spcPts val="360"/>
              </a:spcBef>
              <a:spcAft>
                <a:spcPts val="0"/>
              </a:spcAft>
              <a:buSzPts val="1800"/>
              <a:buFont typeface="Arial"/>
              <a:buChar char="»"/>
              <a:defRPr sz="1800"/>
            </a:lvl7pPr>
            <a:lvl8pPr marL="3657600" lvl="7" indent="-342900" algn="l">
              <a:spcBef>
                <a:spcPts val="360"/>
              </a:spcBef>
              <a:spcAft>
                <a:spcPts val="0"/>
              </a:spcAft>
              <a:buSzPts val="1800"/>
              <a:buFont typeface="Arial"/>
              <a:buChar char="»"/>
              <a:defRPr sz="1800"/>
            </a:lvl8pPr>
            <a:lvl9pPr marL="4114800" lvl="8" indent="-342900" algn="l">
              <a:spcBef>
                <a:spcPts val="360"/>
              </a:spcBef>
              <a:spcAft>
                <a:spcPts val="0"/>
              </a:spcAft>
              <a:buSzPts val="1800"/>
              <a:buFont typeface="Arial"/>
              <a:buChar char="»"/>
              <a:defRPr sz="1800"/>
            </a:lvl9pPr>
          </a:lstStyle>
          <a:p>
            <a:endParaRPr/>
          </a:p>
        </p:txBody>
      </p:sp>
      <p:sp>
        <p:nvSpPr>
          <p:cNvPr id="43" name="Google Shape;43;p25"/>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5"/>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5"/>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26"/>
          <p:cNvSpPr txBox="1">
            <a:spLocks noGrp="1"/>
          </p:cNvSpPr>
          <p:nvPr>
            <p:ph type="title"/>
          </p:nvPr>
        </p:nvSpPr>
        <p:spPr>
          <a:xfrm>
            <a:off x="609600" y="274638"/>
            <a:ext cx="10972800" cy="1143000"/>
          </a:xfrm>
          <a:prstGeom prst="rect">
            <a:avLst/>
          </a:prstGeom>
          <a:noFill/>
          <a:ln>
            <a:noFill/>
          </a:ln>
        </p:spPr>
        <p:txBody>
          <a:bodyPr spcFirstLastPara="1" wrap="square" lIns="92075" tIns="46025" rIns="92075" bIns="46025" anchor="ctr" anchorCtr="1">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48" name="Google Shape;48;p26"/>
          <p:cNvSpPr txBox="1">
            <a:spLocks noGrp="1"/>
          </p:cNvSpPr>
          <p:nvPr>
            <p:ph type="body" idx="1"/>
          </p:nvPr>
        </p:nvSpPr>
        <p:spPr>
          <a:xfrm>
            <a:off x="609600" y="1535113"/>
            <a:ext cx="5386917" cy="639762"/>
          </a:xfrm>
          <a:prstGeom prst="rect">
            <a:avLst/>
          </a:prstGeom>
          <a:noFill/>
          <a:ln>
            <a:noFill/>
          </a:ln>
        </p:spPr>
        <p:txBody>
          <a:bodyPr spcFirstLastPara="1" wrap="square" lIns="92075" tIns="46025" rIns="92075" bIns="46025" anchor="b" anchorCtr="0">
            <a:noAutofit/>
          </a:bodyPr>
          <a:lstStyle>
            <a:lvl1pPr marL="457200" lvl="0" indent="-228600" algn="l">
              <a:spcBef>
                <a:spcPts val="480"/>
              </a:spcBef>
              <a:spcAft>
                <a:spcPts val="0"/>
              </a:spcAft>
              <a:buSzPts val="1320"/>
              <a:buNone/>
              <a:defRPr sz="2400" b="1"/>
            </a:lvl1pPr>
            <a:lvl2pPr marL="914400" lvl="1" indent="-228600" algn="l">
              <a:spcBef>
                <a:spcPts val="400"/>
              </a:spcBef>
              <a:spcAft>
                <a:spcPts val="0"/>
              </a:spcAft>
              <a:buSzPts val="1000"/>
              <a:buNone/>
              <a:defRPr sz="2000" b="1"/>
            </a:lvl2pPr>
            <a:lvl3pPr marL="1371600" lvl="2" indent="-228600" algn="l">
              <a:spcBef>
                <a:spcPts val="360"/>
              </a:spcBef>
              <a:spcAft>
                <a:spcPts val="0"/>
              </a:spcAft>
              <a:buSzPts val="72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600"/>
              <a:buFont typeface="Arial"/>
              <a:buNone/>
              <a:defRPr sz="1600" b="1"/>
            </a:lvl5pPr>
            <a:lvl6pPr marL="2743200" lvl="5" indent="-228600" algn="l">
              <a:spcBef>
                <a:spcPts val="320"/>
              </a:spcBef>
              <a:spcAft>
                <a:spcPts val="0"/>
              </a:spcAft>
              <a:buSzPts val="1600"/>
              <a:buFont typeface="Arial"/>
              <a:buNone/>
              <a:defRPr sz="1600" b="1"/>
            </a:lvl6pPr>
            <a:lvl7pPr marL="3200400" lvl="6" indent="-228600" algn="l">
              <a:spcBef>
                <a:spcPts val="320"/>
              </a:spcBef>
              <a:spcAft>
                <a:spcPts val="0"/>
              </a:spcAft>
              <a:buSzPts val="1600"/>
              <a:buFont typeface="Arial"/>
              <a:buNone/>
              <a:defRPr sz="1600" b="1"/>
            </a:lvl7pPr>
            <a:lvl8pPr marL="3657600" lvl="7" indent="-228600" algn="l">
              <a:spcBef>
                <a:spcPts val="320"/>
              </a:spcBef>
              <a:spcAft>
                <a:spcPts val="0"/>
              </a:spcAft>
              <a:buSzPts val="1600"/>
              <a:buFont typeface="Arial"/>
              <a:buNone/>
              <a:defRPr sz="1600" b="1"/>
            </a:lvl8pPr>
            <a:lvl9pPr marL="4114800" lvl="8" indent="-228600" algn="l">
              <a:spcBef>
                <a:spcPts val="320"/>
              </a:spcBef>
              <a:spcAft>
                <a:spcPts val="0"/>
              </a:spcAft>
              <a:buSzPts val="1600"/>
              <a:buFont typeface="Arial"/>
              <a:buNone/>
              <a:defRPr sz="1600" b="1"/>
            </a:lvl9pPr>
          </a:lstStyle>
          <a:p>
            <a:endParaRPr/>
          </a:p>
        </p:txBody>
      </p:sp>
      <p:sp>
        <p:nvSpPr>
          <p:cNvPr id="49" name="Google Shape;49;p26"/>
          <p:cNvSpPr txBox="1">
            <a:spLocks noGrp="1"/>
          </p:cNvSpPr>
          <p:nvPr>
            <p:ph type="body" idx="2"/>
          </p:nvPr>
        </p:nvSpPr>
        <p:spPr>
          <a:xfrm>
            <a:off x="609600" y="2174875"/>
            <a:ext cx="5386917" cy="3951288"/>
          </a:xfrm>
          <a:prstGeom prst="rect">
            <a:avLst/>
          </a:prstGeom>
          <a:noFill/>
          <a:ln>
            <a:noFill/>
          </a:ln>
        </p:spPr>
        <p:txBody>
          <a:bodyPr spcFirstLastPara="1" wrap="square" lIns="92075" tIns="46025" rIns="92075" bIns="46025" anchor="t" anchorCtr="0">
            <a:noAutofit/>
          </a:bodyPr>
          <a:lstStyle>
            <a:lvl1pPr marL="457200" lvl="0" indent="-312420" algn="l">
              <a:spcBef>
                <a:spcPts val="480"/>
              </a:spcBef>
              <a:spcAft>
                <a:spcPts val="0"/>
              </a:spcAft>
              <a:buSzPts val="1320"/>
              <a:buChar char="●"/>
              <a:defRPr sz="2400"/>
            </a:lvl1pPr>
            <a:lvl2pPr marL="914400" lvl="1" indent="-292100" algn="l">
              <a:spcBef>
                <a:spcPts val="400"/>
              </a:spcBef>
              <a:spcAft>
                <a:spcPts val="0"/>
              </a:spcAft>
              <a:buSzPts val="1000"/>
              <a:buChar char="●"/>
              <a:defRPr sz="2000"/>
            </a:lvl2pPr>
            <a:lvl3pPr marL="1371600" lvl="2" indent="-274319" algn="l">
              <a:spcBef>
                <a:spcPts val="360"/>
              </a:spcBef>
              <a:spcAft>
                <a:spcPts val="0"/>
              </a:spcAft>
              <a:buSzPts val="720"/>
              <a:buChar char="●"/>
              <a:defRPr sz="1800"/>
            </a:lvl3pPr>
            <a:lvl4pPr marL="1828800" lvl="3" indent="-294639" algn="l">
              <a:spcBef>
                <a:spcPts val="320"/>
              </a:spcBef>
              <a:spcAft>
                <a:spcPts val="0"/>
              </a:spcAft>
              <a:buSzPts val="1040"/>
              <a:buChar char="●"/>
              <a:defRPr sz="1600"/>
            </a:lvl4pPr>
            <a:lvl5pPr marL="2286000" lvl="4" indent="-330200" algn="l">
              <a:spcBef>
                <a:spcPts val="320"/>
              </a:spcBef>
              <a:spcAft>
                <a:spcPts val="0"/>
              </a:spcAft>
              <a:buSzPts val="1600"/>
              <a:buFont typeface="Arial"/>
              <a:buChar char="»"/>
              <a:defRPr sz="1600"/>
            </a:lvl5pPr>
            <a:lvl6pPr marL="2743200" lvl="5" indent="-330200" algn="l">
              <a:spcBef>
                <a:spcPts val="320"/>
              </a:spcBef>
              <a:spcAft>
                <a:spcPts val="0"/>
              </a:spcAft>
              <a:buSzPts val="1600"/>
              <a:buFont typeface="Arial"/>
              <a:buChar char="»"/>
              <a:defRPr sz="1600"/>
            </a:lvl6pPr>
            <a:lvl7pPr marL="3200400" lvl="6" indent="-330200" algn="l">
              <a:spcBef>
                <a:spcPts val="320"/>
              </a:spcBef>
              <a:spcAft>
                <a:spcPts val="0"/>
              </a:spcAft>
              <a:buSzPts val="1600"/>
              <a:buFont typeface="Arial"/>
              <a:buChar char="»"/>
              <a:defRPr sz="1600"/>
            </a:lvl7pPr>
            <a:lvl8pPr marL="3657600" lvl="7" indent="-330200" algn="l">
              <a:spcBef>
                <a:spcPts val="320"/>
              </a:spcBef>
              <a:spcAft>
                <a:spcPts val="0"/>
              </a:spcAft>
              <a:buSzPts val="1600"/>
              <a:buFont typeface="Arial"/>
              <a:buChar char="»"/>
              <a:defRPr sz="1600"/>
            </a:lvl8pPr>
            <a:lvl9pPr marL="4114800" lvl="8" indent="-330200" algn="l">
              <a:spcBef>
                <a:spcPts val="320"/>
              </a:spcBef>
              <a:spcAft>
                <a:spcPts val="0"/>
              </a:spcAft>
              <a:buSzPts val="1600"/>
              <a:buFont typeface="Arial"/>
              <a:buChar char="»"/>
              <a:defRPr sz="1600"/>
            </a:lvl9pPr>
          </a:lstStyle>
          <a:p>
            <a:endParaRPr/>
          </a:p>
        </p:txBody>
      </p:sp>
      <p:sp>
        <p:nvSpPr>
          <p:cNvPr id="50" name="Google Shape;50;p26"/>
          <p:cNvSpPr txBox="1">
            <a:spLocks noGrp="1"/>
          </p:cNvSpPr>
          <p:nvPr>
            <p:ph type="body" idx="3"/>
          </p:nvPr>
        </p:nvSpPr>
        <p:spPr>
          <a:xfrm>
            <a:off x="6193368" y="1535113"/>
            <a:ext cx="5389033" cy="639762"/>
          </a:xfrm>
          <a:prstGeom prst="rect">
            <a:avLst/>
          </a:prstGeom>
          <a:noFill/>
          <a:ln>
            <a:noFill/>
          </a:ln>
        </p:spPr>
        <p:txBody>
          <a:bodyPr spcFirstLastPara="1" wrap="square" lIns="92075" tIns="46025" rIns="92075" bIns="46025" anchor="b" anchorCtr="0">
            <a:noAutofit/>
          </a:bodyPr>
          <a:lstStyle>
            <a:lvl1pPr marL="457200" lvl="0" indent="-228600" algn="l">
              <a:spcBef>
                <a:spcPts val="480"/>
              </a:spcBef>
              <a:spcAft>
                <a:spcPts val="0"/>
              </a:spcAft>
              <a:buSzPts val="1320"/>
              <a:buNone/>
              <a:defRPr sz="2400" b="1"/>
            </a:lvl1pPr>
            <a:lvl2pPr marL="914400" lvl="1" indent="-228600" algn="l">
              <a:spcBef>
                <a:spcPts val="400"/>
              </a:spcBef>
              <a:spcAft>
                <a:spcPts val="0"/>
              </a:spcAft>
              <a:buSzPts val="1000"/>
              <a:buNone/>
              <a:defRPr sz="2000" b="1"/>
            </a:lvl2pPr>
            <a:lvl3pPr marL="1371600" lvl="2" indent="-228600" algn="l">
              <a:spcBef>
                <a:spcPts val="360"/>
              </a:spcBef>
              <a:spcAft>
                <a:spcPts val="0"/>
              </a:spcAft>
              <a:buSzPts val="72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600"/>
              <a:buFont typeface="Arial"/>
              <a:buNone/>
              <a:defRPr sz="1600" b="1"/>
            </a:lvl5pPr>
            <a:lvl6pPr marL="2743200" lvl="5" indent="-228600" algn="l">
              <a:spcBef>
                <a:spcPts val="320"/>
              </a:spcBef>
              <a:spcAft>
                <a:spcPts val="0"/>
              </a:spcAft>
              <a:buSzPts val="1600"/>
              <a:buFont typeface="Arial"/>
              <a:buNone/>
              <a:defRPr sz="1600" b="1"/>
            </a:lvl6pPr>
            <a:lvl7pPr marL="3200400" lvl="6" indent="-228600" algn="l">
              <a:spcBef>
                <a:spcPts val="320"/>
              </a:spcBef>
              <a:spcAft>
                <a:spcPts val="0"/>
              </a:spcAft>
              <a:buSzPts val="1600"/>
              <a:buFont typeface="Arial"/>
              <a:buNone/>
              <a:defRPr sz="1600" b="1"/>
            </a:lvl7pPr>
            <a:lvl8pPr marL="3657600" lvl="7" indent="-228600" algn="l">
              <a:spcBef>
                <a:spcPts val="320"/>
              </a:spcBef>
              <a:spcAft>
                <a:spcPts val="0"/>
              </a:spcAft>
              <a:buSzPts val="1600"/>
              <a:buFont typeface="Arial"/>
              <a:buNone/>
              <a:defRPr sz="1600" b="1"/>
            </a:lvl8pPr>
            <a:lvl9pPr marL="4114800" lvl="8" indent="-228600" algn="l">
              <a:spcBef>
                <a:spcPts val="320"/>
              </a:spcBef>
              <a:spcAft>
                <a:spcPts val="0"/>
              </a:spcAft>
              <a:buSzPts val="1600"/>
              <a:buFont typeface="Arial"/>
              <a:buNone/>
              <a:defRPr sz="1600" b="1"/>
            </a:lvl9pPr>
          </a:lstStyle>
          <a:p>
            <a:endParaRPr/>
          </a:p>
        </p:txBody>
      </p:sp>
      <p:sp>
        <p:nvSpPr>
          <p:cNvPr id="51" name="Google Shape;51;p26"/>
          <p:cNvSpPr txBox="1">
            <a:spLocks noGrp="1"/>
          </p:cNvSpPr>
          <p:nvPr>
            <p:ph type="body" idx="4"/>
          </p:nvPr>
        </p:nvSpPr>
        <p:spPr>
          <a:xfrm>
            <a:off x="6193368" y="2174875"/>
            <a:ext cx="5389033" cy="3951288"/>
          </a:xfrm>
          <a:prstGeom prst="rect">
            <a:avLst/>
          </a:prstGeom>
          <a:noFill/>
          <a:ln>
            <a:noFill/>
          </a:ln>
        </p:spPr>
        <p:txBody>
          <a:bodyPr spcFirstLastPara="1" wrap="square" lIns="92075" tIns="46025" rIns="92075" bIns="46025" anchor="t" anchorCtr="0">
            <a:noAutofit/>
          </a:bodyPr>
          <a:lstStyle>
            <a:lvl1pPr marL="457200" lvl="0" indent="-312420" algn="l">
              <a:spcBef>
                <a:spcPts val="480"/>
              </a:spcBef>
              <a:spcAft>
                <a:spcPts val="0"/>
              </a:spcAft>
              <a:buSzPts val="1320"/>
              <a:buChar char="●"/>
              <a:defRPr sz="2400"/>
            </a:lvl1pPr>
            <a:lvl2pPr marL="914400" lvl="1" indent="-292100" algn="l">
              <a:spcBef>
                <a:spcPts val="400"/>
              </a:spcBef>
              <a:spcAft>
                <a:spcPts val="0"/>
              </a:spcAft>
              <a:buSzPts val="1000"/>
              <a:buChar char="●"/>
              <a:defRPr sz="2000"/>
            </a:lvl2pPr>
            <a:lvl3pPr marL="1371600" lvl="2" indent="-274319" algn="l">
              <a:spcBef>
                <a:spcPts val="360"/>
              </a:spcBef>
              <a:spcAft>
                <a:spcPts val="0"/>
              </a:spcAft>
              <a:buSzPts val="720"/>
              <a:buChar char="●"/>
              <a:defRPr sz="1800"/>
            </a:lvl3pPr>
            <a:lvl4pPr marL="1828800" lvl="3" indent="-294639" algn="l">
              <a:spcBef>
                <a:spcPts val="320"/>
              </a:spcBef>
              <a:spcAft>
                <a:spcPts val="0"/>
              </a:spcAft>
              <a:buSzPts val="1040"/>
              <a:buChar char="●"/>
              <a:defRPr sz="1600"/>
            </a:lvl4pPr>
            <a:lvl5pPr marL="2286000" lvl="4" indent="-330200" algn="l">
              <a:spcBef>
                <a:spcPts val="320"/>
              </a:spcBef>
              <a:spcAft>
                <a:spcPts val="0"/>
              </a:spcAft>
              <a:buSzPts val="1600"/>
              <a:buFont typeface="Arial"/>
              <a:buChar char="»"/>
              <a:defRPr sz="1600"/>
            </a:lvl5pPr>
            <a:lvl6pPr marL="2743200" lvl="5" indent="-330200" algn="l">
              <a:spcBef>
                <a:spcPts val="320"/>
              </a:spcBef>
              <a:spcAft>
                <a:spcPts val="0"/>
              </a:spcAft>
              <a:buSzPts val="1600"/>
              <a:buFont typeface="Arial"/>
              <a:buChar char="»"/>
              <a:defRPr sz="1600"/>
            </a:lvl6pPr>
            <a:lvl7pPr marL="3200400" lvl="6" indent="-330200" algn="l">
              <a:spcBef>
                <a:spcPts val="320"/>
              </a:spcBef>
              <a:spcAft>
                <a:spcPts val="0"/>
              </a:spcAft>
              <a:buSzPts val="1600"/>
              <a:buFont typeface="Arial"/>
              <a:buChar char="»"/>
              <a:defRPr sz="1600"/>
            </a:lvl7pPr>
            <a:lvl8pPr marL="3657600" lvl="7" indent="-330200" algn="l">
              <a:spcBef>
                <a:spcPts val="320"/>
              </a:spcBef>
              <a:spcAft>
                <a:spcPts val="0"/>
              </a:spcAft>
              <a:buSzPts val="1600"/>
              <a:buFont typeface="Arial"/>
              <a:buChar char="»"/>
              <a:defRPr sz="1600"/>
            </a:lvl8pPr>
            <a:lvl9pPr marL="4114800" lvl="8" indent="-330200" algn="l">
              <a:spcBef>
                <a:spcPts val="320"/>
              </a:spcBef>
              <a:spcAft>
                <a:spcPts val="0"/>
              </a:spcAft>
              <a:buSzPts val="1600"/>
              <a:buFont typeface="Arial"/>
              <a:buChar char="»"/>
              <a:defRPr sz="1600"/>
            </a:lvl9pPr>
          </a:lstStyle>
          <a:p>
            <a:endParaRPr/>
          </a:p>
        </p:txBody>
      </p:sp>
      <p:sp>
        <p:nvSpPr>
          <p:cNvPr id="52" name="Google Shape;52;p26"/>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6"/>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6"/>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27"/>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57" name="Google Shape;57;p27"/>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7"/>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7"/>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28"/>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8"/>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8"/>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29"/>
          <p:cNvSpPr txBox="1">
            <a:spLocks noGrp="1"/>
          </p:cNvSpPr>
          <p:nvPr>
            <p:ph type="title"/>
          </p:nvPr>
        </p:nvSpPr>
        <p:spPr>
          <a:xfrm>
            <a:off x="609601" y="273050"/>
            <a:ext cx="4011084" cy="1162050"/>
          </a:xfrm>
          <a:prstGeom prst="rect">
            <a:avLst/>
          </a:prstGeom>
          <a:noFill/>
          <a:ln>
            <a:noFill/>
          </a:ln>
        </p:spPr>
        <p:txBody>
          <a:bodyPr spcFirstLastPara="1" wrap="square" lIns="92075" tIns="46025" rIns="92075" bIns="46025" anchor="b" anchorCtr="1">
            <a:noAutofit/>
          </a:bodyPr>
          <a:lstStyle>
            <a:lvl1pPr lvl="0" algn="l">
              <a:lnSpc>
                <a:spcPct val="90000"/>
              </a:lnSpc>
              <a:spcBef>
                <a:spcPts val="0"/>
              </a:spcBef>
              <a:spcAft>
                <a:spcPts val="0"/>
              </a:spcAft>
              <a:buSzPts val="1400"/>
              <a:buNone/>
              <a:defRPr sz="2000" b="1"/>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66" name="Google Shape;66;p29"/>
          <p:cNvSpPr txBox="1">
            <a:spLocks noGrp="1"/>
          </p:cNvSpPr>
          <p:nvPr>
            <p:ph type="body" idx="1"/>
          </p:nvPr>
        </p:nvSpPr>
        <p:spPr>
          <a:xfrm>
            <a:off x="4766733" y="273051"/>
            <a:ext cx="6815667" cy="5853113"/>
          </a:xfrm>
          <a:prstGeom prst="rect">
            <a:avLst/>
          </a:prstGeom>
          <a:noFill/>
          <a:ln>
            <a:noFill/>
          </a:ln>
        </p:spPr>
        <p:txBody>
          <a:bodyPr spcFirstLastPara="1" wrap="square" lIns="92075" tIns="46025" rIns="92075" bIns="46025" anchor="t" anchorCtr="0">
            <a:noAutofit/>
          </a:bodyPr>
          <a:lstStyle>
            <a:lvl1pPr marL="457200" lvl="0" indent="-340360" algn="l">
              <a:spcBef>
                <a:spcPts val="640"/>
              </a:spcBef>
              <a:spcAft>
                <a:spcPts val="0"/>
              </a:spcAft>
              <a:buSzPts val="1760"/>
              <a:buChar char="●"/>
              <a:defRPr sz="3200"/>
            </a:lvl1pPr>
            <a:lvl2pPr marL="914400" lvl="1" indent="-317500" algn="l">
              <a:spcBef>
                <a:spcPts val="560"/>
              </a:spcBef>
              <a:spcAft>
                <a:spcPts val="0"/>
              </a:spcAft>
              <a:buSzPts val="1400"/>
              <a:buChar char="●"/>
              <a:defRPr sz="2800"/>
            </a:lvl2pPr>
            <a:lvl3pPr marL="1371600" lvl="2" indent="-289560" algn="l">
              <a:spcBef>
                <a:spcPts val="480"/>
              </a:spcBef>
              <a:spcAft>
                <a:spcPts val="0"/>
              </a:spcAft>
              <a:buSzPts val="960"/>
              <a:buChar char="●"/>
              <a:defRPr sz="2400"/>
            </a:lvl3pPr>
            <a:lvl4pPr marL="1828800" lvl="3" indent="-311150" algn="l">
              <a:spcBef>
                <a:spcPts val="400"/>
              </a:spcBef>
              <a:spcAft>
                <a:spcPts val="0"/>
              </a:spcAft>
              <a:buSzPts val="1300"/>
              <a:buChar char="●"/>
              <a:defRPr sz="2000"/>
            </a:lvl4pPr>
            <a:lvl5pPr marL="2286000" lvl="4" indent="-355600" algn="l">
              <a:spcBef>
                <a:spcPts val="400"/>
              </a:spcBef>
              <a:spcAft>
                <a:spcPts val="0"/>
              </a:spcAft>
              <a:buSzPts val="2000"/>
              <a:buFont typeface="Arial"/>
              <a:buChar char="»"/>
              <a:defRPr sz="2000"/>
            </a:lvl5pPr>
            <a:lvl6pPr marL="2743200" lvl="5" indent="-355600" algn="l">
              <a:spcBef>
                <a:spcPts val="400"/>
              </a:spcBef>
              <a:spcAft>
                <a:spcPts val="0"/>
              </a:spcAft>
              <a:buSzPts val="2000"/>
              <a:buFont typeface="Arial"/>
              <a:buChar char="»"/>
              <a:defRPr sz="2000"/>
            </a:lvl6pPr>
            <a:lvl7pPr marL="3200400" lvl="6" indent="-355600" algn="l">
              <a:spcBef>
                <a:spcPts val="400"/>
              </a:spcBef>
              <a:spcAft>
                <a:spcPts val="0"/>
              </a:spcAft>
              <a:buSzPts val="2000"/>
              <a:buFont typeface="Arial"/>
              <a:buChar char="»"/>
              <a:defRPr sz="2000"/>
            </a:lvl7pPr>
            <a:lvl8pPr marL="3657600" lvl="7" indent="-355600" algn="l">
              <a:spcBef>
                <a:spcPts val="400"/>
              </a:spcBef>
              <a:spcAft>
                <a:spcPts val="0"/>
              </a:spcAft>
              <a:buSzPts val="2000"/>
              <a:buFont typeface="Arial"/>
              <a:buChar char="»"/>
              <a:defRPr sz="2000"/>
            </a:lvl8pPr>
            <a:lvl9pPr marL="4114800" lvl="8" indent="-355600" algn="l">
              <a:spcBef>
                <a:spcPts val="400"/>
              </a:spcBef>
              <a:spcAft>
                <a:spcPts val="0"/>
              </a:spcAft>
              <a:buSzPts val="2000"/>
              <a:buFont typeface="Arial"/>
              <a:buChar char="»"/>
              <a:defRPr sz="2000"/>
            </a:lvl9pPr>
          </a:lstStyle>
          <a:p>
            <a:endParaRPr/>
          </a:p>
        </p:txBody>
      </p:sp>
      <p:sp>
        <p:nvSpPr>
          <p:cNvPr id="67" name="Google Shape;67;p29"/>
          <p:cNvSpPr txBox="1">
            <a:spLocks noGrp="1"/>
          </p:cNvSpPr>
          <p:nvPr>
            <p:ph type="body" idx="2"/>
          </p:nvPr>
        </p:nvSpPr>
        <p:spPr>
          <a:xfrm>
            <a:off x="609601" y="1435101"/>
            <a:ext cx="4011084" cy="4691063"/>
          </a:xfrm>
          <a:prstGeom prst="rect">
            <a:avLst/>
          </a:prstGeom>
          <a:noFill/>
          <a:ln>
            <a:noFill/>
          </a:ln>
        </p:spPr>
        <p:txBody>
          <a:bodyPr spcFirstLastPara="1" wrap="square" lIns="92075" tIns="46025" rIns="92075" bIns="46025" anchor="t" anchorCtr="0">
            <a:noAutofit/>
          </a:bodyPr>
          <a:lstStyle>
            <a:lvl1pPr marL="457200" lvl="0" indent="-228600" algn="l">
              <a:spcBef>
                <a:spcPts val="280"/>
              </a:spcBef>
              <a:spcAft>
                <a:spcPts val="0"/>
              </a:spcAft>
              <a:buSzPts val="770"/>
              <a:buNone/>
              <a:defRPr sz="1400"/>
            </a:lvl1pPr>
            <a:lvl2pPr marL="914400" lvl="1" indent="-228600" algn="l">
              <a:spcBef>
                <a:spcPts val="240"/>
              </a:spcBef>
              <a:spcAft>
                <a:spcPts val="0"/>
              </a:spcAft>
              <a:buSzPts val="600"/>
              <a:buNone/>
              <a:defRPr sz="1200"/>
            </a:lvl2pPr>
            <a:lvl3pPr marL="1371600" lvl="2" indent="-228600" algn="l">
              <a:spcBef>
                <a:spcPts val="200"/>
              </a:spcBef>
              <a:spcAft>
                <a:spcPts val="0"/>
              </a:spcAft>
              <a:buSzPts val="400"/>
              <a:buNone/>
              <a:defRPr sz="1000"/>
            </a:lvl3pPr>
            <a:lvl4pPr marL="1828800" lvl="3" indent="-228600" algn="l">
              <a:spcBef>
                <a:spcPts val="180"/>
              </a:spcBef>
              <a:spcAft>
                <a:spcPts val="0"/>
              </a:spcAft>
              <a:buSzPts val="585"/>
              <a:buNone/>
              <a:defRPr sz="900"/>
            </a:lvl4pPr>
            <a:lvl5pPr marL="2286000" lvl="4" indent="-228600" algn="l">
              <a:spcBef>
                <a:spcPts val="180"/>
              </a:spcBef>
              <a:spcAft>
                <a:spcPts val="0"/>
              </a:spcAft>
              <a:buSzPts val="900"/>
              <a:buFont typeface="Arial"/>
              <a:buNone/>
              <a:defRPr sz="900"/>
            </a:lvl5pPr>
            <a:lvl6pPr marL="2743200" lvl="5" indent="-228600" algn="l">
              <a:spcBef>
                <a:spcPts val="180"/>
              </a:spcBef>
              <a:spcAft>
                <a:spcPts val="0"/>
              </a:spcAft>
              <a:buSzPts val="900"/>
              <a:buFont typeface="Arial"/>
              <a:buNone/>
              <a:defRPr sz="900"/>
            </a:lvl6pPr>
            <a:lvl7pPr marL="3200400" lvl="6" indent="-228600" algn="l">
              <a:spcBef>
                <a:spcPts val="180"/>
              </a:spcBef>
              <a:spcAft>
                <a:spcPts val="0"/>
              </a:spcAft>
              <a:buSzPts val="900"/>
              <a:buFont typeface="Arial"/>
              <a:buNone/>
              <a:defRPr sz="900"/>
            </a:lvl7pPr>
            <a:lvl8pPr marL="3657600" lvl="7" indent="-228600" algn="l">
              <a:spcBef>
                <a:spcPts val="180"/>
              </a:spcBef>
              <a:spcAft>
                <a:spcPts val="0"/>
              </a:spcAft>
              <a:buSzPts val="900"/>
              <a:buFont typeface="Arial"/>
              <a:buNone/>
              <a:defRPr sz="900"/>
            </a:lvl8pPr>
            <a:lvl9pPr marL="4114800" lvl="8" indent="-228600" algn="l">
              <a:spcBef>
                <a:spcPts val="180"/>
              </a:spcBef>
              <a:spcAft>
                <a:spcPts val="0"/>
              </a:spcAft>
              <a:buSzPts val="900"/>
              <a:buFont typeface="Arial"/>
              <a:buNone/>
              <a:defRPr sz="900"/>
            </a:lvl9pPr>
          </a:lstStyle>
          <a:p>
            <a:endParaRPr/>
          </a:p>
        </p:txBody>
      </p:sp>
      <p:sp>
        <p:nvSpPr>
          <p:cNvPr id="68" name="Google Shape;68;p29"/>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9"/>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9"/>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30"/>
          <p:cNvSpPr txBox="1">
            <a:spLocks noGrp="1"/>
          </p:cNvSpPr>
          <p:nvPr>
            <p:ph type="title"/>
          </p:nvPr>
        </p:nvSpPr>
        <p:spPr>
          <a:xfrm>
            <a:off x="2389717" y="4800600"/>
            <a:ext cx="7315200" cy="566738"/>
          </a:xfrm>
          <a:prstGeom prst="rect">
            <a:avLst/>
          </a:prstGeom>
          <a:noFill/>
          <a:ln>
            <a:noFill/>
          </a:ln>
        </p:spPr>
        <p:txBody>
          <a:bodyPr spcFirstLastPara="1" wrap="square" lIns="92075" tIns="46025" rIns="92075" bIns="46025" anchor="b" anchorCtr="1">
            <a:noAutofit/>
          </a:bodyPr>
          <a:lstStyle>
            <a:lvl1pPr lvl="0" algn="l">
              <a:lnSpc>
                <a:spcPct val="90000"/>
              </a:lnSpc>
              <a:spcBef>
                <a:spcPts val="0"/>
              </a:spcBef>
              <a:spcAft>
                <a:spcPts val="0"/>
              </a:spcAft>
              <a:buSzPts val="1400"/>
              <a:buNone/>
              <a:defRPr sz="2000" b="1"/>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73" name="Google Shape;73;p30"/>
          <p:cNvSpPr>
            <a:spLocks noGrp="1"/>
          </p:cNvSpPr>
          <p:nvPr>
            <p:ph type="pic" idx="2"/>
          </p:nvPr>
        </p:nvSpPr>
        <p:spPr>
          <a:xfrm>
            <a:off x="2389717" y="612775"/>
            <a:ext cx="7315200" cy="4114800"/>
          </a:xfrm>
          <a:prstGeom prst="rect">
            <a:avLst/>
          </a:prstGeom>
          <a:noFill/>
          <a:ln>
            <a:noFill/>
          </a:ln>
        </p:spPr>
      </p:sp>
      <p:sp>
        <p:nvSpPr>
          <p:cNvPr id="74" name="Google Shape;74;p30"/>
          <p:cNvSpPr txBox="1">
            <a:spLocks noGrp="1"/>
          </p:cNvSpPr>
          <p:nvPr>
            <p:ph type="body" idx="1"/>
          </p:nvPr>
        </p:nvSpPr>
        <p:spPr>
          <a:xfrm>
            <a:off x="2389717" y="5367338"/>
            <a:ext cx="7315200" cy="804862"/>
          </a:xfrm>
          <a:prstGeom prst="rect">
            <a:avLst/>
          </a:prstGeom>
          <a:noFill/>
          <a:ln>
            <a:noFill/>
          </a:ln>
        </p:spPr>
        <p:txBody>
          <a:bodyPr spcFirstLastPara="1" wrap="square" lIns="92075" tIns="46025" rIns="92075" bIns="46025" anchor="t" anchorCtr="0">
            <a:noAutofit/>
          </a:bodyPr>
          <a:lstStyle>
            <a:lvl1pPr marL="457200" lvl="0" indent="-228600" algn="l">
              <a:spcBef>
                <a:spcPts val="280"/>
              </a:spcBef>
              <a:spcAft>
                <a:spcPts val="0"/>
              </a:spcAft>
              <a:buSzPts val="770"/>
              <a:buNone/>
              <a:defRPr sz="1400"/>
            </a:lvl1pPr>
            <a:lvl2pPr marL="914400" lvl="1" indent="-228600" algn="l">
              <a:spcBef>
                <a:spcPts val="240"/>
              </a:spcBef>
              <a:spcAft>
                <a:spcPts val="0"/>
              </a:spcAft>
              <a:buSzPts val="600"/>
              <a:buNone/>
              <a:defRPr sz="1200"/>
            </a:lvl2pPr>
            <a:lvl3pPr marL="1371600" lvl="2" indent="-228600" algn="l">
              <a:spcBef>
                <a:spcPts val="200"/>
              </a:spcBef>
              <a:spcAft>
                <a:spcPts val="0"/>
              </a:spcAft>
              <a:buSzPts val="400"/>
              <a:buNone/>
              <a:defRPr sz="1000"/>
            </a:lvl3pPr>
            <a:lvl4pPr marL="1828800" lvl="3" indent="-228600" algn="l">
              <a:spcBef>
                <a:spcPts val="180"/>
              </a:spcBef>
              <a:spcAft>
                <a:spcPts val="0"/>
              </a:spcAft>
              <a:buSzPts val="585"/>
              <a:buNone/>
              <a:defRPr sz="900"/>
            </a:lvl4pPr>
            <a:lvl5pPr marL="2286000" lvl="4" indent="-228600" algn="l">
              <a:spcBef>
                <a:spcPts val="180"/>
              </a:spcBef>
              <a:spcAft>
                <a:spcPts val="0"/>
              </a:spcAft>
              <a:buSzPts val="900"/>
              <a:buFont typeface="Arial"/>
              <a:buNone/>
              <a:defRPr sz="900"/>
            </a:lvl5pPr>
            <a:lvl6pPr marL="2743200" lvl="5" indent="-228600" algn="l">
              <a:spcBef>
                <a:spcPts val="180"/>
              </a:spcBef>
              <a:spcAft>
                <a:spcPts val="0"/>
              </a:spcAft>
              <a:buSzPts val="900"/>
              <a:buFont typeface="Arial"/>
              <a:buNone/>
              <a:defRPr sz="900"/>
            </a:lvl6pPr>
            <a:lvl7pPr marL="3200400" lvl="6" indent="-228600" algn="l">
              <a:spcBef>
                <a:spcPts val="180"/>
              </a:spcBef>
              <a:spcAft>
                <a:spcPts val="0"/>
              </a:spcAft>
              <a:buSzPts val="900"/>
              <a:buFont typeface="Arial"/>
              <a:buNone/>
              <a:defRPr sz="900"/>
            </a:lvl7pPr>
            <a:lvl8pPr marL="3657600" lvl="7" indent="-228600" algn="l">
              <a:spcBef>
                <a:spcPts val="180"/>
              </a:spcBef>
              <a:spcAft>
                <a:spcPts val="0"/>
              </a:spcAft>
              <a:buSzPts val="900"/>
              <a:buFont typeface="Arial"/>
              <a:buNone/>
              <a:defRPr sz="900"/>
            </a:lvl8pPr>
            <a:lvl9pPr marL="4114800" lvl="8" indent="-228600" algn="l">
              <a:spcBef>
                <a:spcPts val="180"/>
              </a:spcBef>
              <a:spcAft>
                <a:spcPts val="0"/>
              </a:spcAft>
              <a:buSzPts val="900"/>
              <a:buFont typeface="Arial"/>
              <a:buNone/>
              <a:defRPr sz="900"/>
            </a:lvl9pPr>
          </a:lstStyle>
          <a:p>
            <a:endParaRPr/>
          </a:p>
        </p:txBody>
      </p:sp>
      <p:sp>
        <p:nvSpPr>
          <p:cNvPr id="75" name="Google Shape;75;p30"/>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0"/>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0"/>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marR="0" lvl="0" algn="l" rtl="0">
              <a:spcBef>
                <a:spcPts val="0"/>
              </a:spcBef>
              <a:spcAft>
                <a:spcPts val="0"/>
              </a:spcAft>
              <a:buSzPts val="1400"/>
              <a:buNone/>
              <a:defRPr sz="14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 name="Google Shape;11;p21"/>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marR="0" lvl="0" algn="ctr" rtl="0">
              <a:spcBef>
                <a:spcPts val="0"/>
              </a:spcBef>
              <a:spcAft>
                <a:spcPts val="0"/>
              </a:spcAft>
              <a:buSzPts val="1400"/>
              <a:buNone/>
              <a:defRPr sz="14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 name="Google Shape;12;p21"/>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marR="0" lvl="0" indent="0" algn="r" rtl="0">
              <a:spcBef>
                <a:spcPts val="0"/>
              </a:spcBef>
              <a:buNone/>
              <a:defRPr sz="1400" b="0" i="0" u="none" strike="noStrike" cap="none">
                <a:solidFill>
                  <a:schemeClr val="dk1"/>
                </a:solidFill>
                <a:latin typeface="Times New Roman"/>
                <a:ea typeface="Times New Roman"/>
                <a:cs typeface="Times New Roman"/>
                <a:sym typeface="Times New Roman"/>
              </a:defRPr>
            </a:lvl1pPr>
            <a:lvl2pPr marL="0" marR="0" lvl="1" indent="0" algn="r" rtl="0">
              <a:spcBef>
                <a:spcPts val="0"/>
              </a:spcBef>
              <a:buNone/>
              <a:defRPr sz="1400" b="0" i="0" u="none" strike="noStrike" cap="none">
                <a:solidFill>
                  <a:schemeClr val="dk1"/>
                </a:solidFill>
                <a:latin typeface="Times New Roman"/>
                <a:ea typeface="Times New Roman"/>
                <a:cs typeface="Times New Roman"/>
                <a:sym typeface="Times New Roman"/>
              </a:defRPr>
            </a:lvl2pPr>
            <a:lvl3pPr marL="0" marR="0" lvl="2" indent="0" algn="r" rtl="0">
              <a:spcBef>
                <a:spcPts val="0"/>
              </a:spcBef>
              <a:buNone/>
              <a:defRPr sz="1400" b="0" i="0" u="none" strike="noStrike" cap="none">
                <a:solidFill>
                  <a:schemeClr val="dk1"/>
                </a:solidFill>
                <a:latin typeface="Times New Roman"/>
                <a:ea typeface="Times New Roman"/>
                <a:cs typeface="Times New Roman"/>
                <a:sym typeface="Times New Roman"/>
              </a:defRPr>
            </a:lvl3pPr>
            <a:lvl4pPr marL="0" marR="0" lvl="3" indent="0" algn="r" rtl="0">
              <a:spcBef>
                <a:spcPts val="0"/>
              </a:spcBef>
              <a:buNone/>
              <a:defRPr sz="1400" b="0" i="0" u="none" strike="noStrike" cap="none">
                <a:solidFill>
                  <a:schemeClr val="dk1"/>
                </a:solidFill>
                <a:latin typeface="Times New Roman"/>
                <a:ea typeface="Times New Roman"/>
                <a:cs typeface="Times New Roman"/>
                <a:sym typeface="Times New Roman"/>
              </a:defRPr>
            </a:lvl4pPr>
            <a:lvl5pPr marL="0" marR="0" lvl="4" indent="0" algn="r" rtl="0">
              <a:spcBef>
                <a:spcPts val="0"/>
              </a:spcBef>
              <a:buNone/>
              <a:defRPr sz="1400" b="0" i="0" u="none" strike="noStrike" cap="none">
                <a:solidFill>
                  <a:schemeClr val="dk1"/>
                </a:solidFill>
                <a:latin typeface="Times New Roman"/>
                <a:ea typeface="Times New Roman"/>
                <a:cs typeface="Times New Roman"/>
                <a:sym typeface="Times New Roman"/>
              </a:defRPr>
            </a:lvl5pPr>
            <a:lvl6pPr marL="0" marR="0" lvl="5" indent="0" algn="r" rtl="0">
              <a:spcBef>
                <a:spcPts val="0"/>
              </a:spcBef>
              <a:buNone/>
              <a:defRPr sz="1400" b="0" i="0" u="none" strike="noStrike" cap="none">
                <a:solidFill>
                  <a:schemeClr val="dk1"/>
                </a:solidFill>
                <a:latin typeface="Times New Roman"/>
                <a:ea typeface="Times New Roman"/>
                <a:cs typeface="Times New Roman"/>
                <a:sym typeface="Times New Roman"/>
              </a:defRPr>
            </a:lvl6pPr>
            <a:lvl7pPr marL="0" marR="0" lvl="6" indent="0" algn="r" rtl="0">
              <a:spcBef>
                <a:spcPts val="0"/>
              </a:spcBef>
              <a:buNone/>
              <a:defRPr sz="1400" b="0" i="0" u="none" strike="noStrike" cap="none">
                <a:solidFill>
                  <a:schemeClr val="dk1"/>
                </a:solidFill>
                <a:latin typeface="Times New Roman"/>
                <a:ea typeface="Times New Roman"/>
                <a:cs typeface="Times New Roman"/>
                <a:sym typeface="Times New Roman"/>
              </a:defRPr>
            </a:lvl7pPr>
            <a:lvl8pPr marL="0" marR="0" lvl="7" indent="0" algn="r" rtl="0">
              <a:spcBef>
                <a:spcPts val="0"/>
              </a:spcBef>
              <a:buNone/>
              <a:defRPr sz="1400" b="0" i="0" u="none" strike="noStrike" cap="none">
                <a:solidFill>
                  <a:schemeClr val="dk1"/>
                </a:solidFill>
                <a:latin typeface="Times New Roman"/>
                <a:ea typeface="Times New Roman"/>
                <a:cs typeface="Times New Roman"/>
                <a:sym typeface="Times New Roman"/>
              </a:defRPr>
            </a:lvl8pPr>
            <a:lvl9pPr marL="0" marR="0" lvl="8" indent="0" algn="r" rtl="0">
              <a:spcBef>
                <a:spcPts val="0"/>
              </a:spcBef>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grpSp>
        <p:nvGrpSpPr>
          <p:cNvPr id="13" name="Google Shape;13;p21"/>
          <p:cNvGrpSpPr/>
          <p:nvPr/>
        </p:nvGrpSpPr>
        <p:grpSpPr>
          <a:xfrm>
            <a:off x="0" y="971550"/>
            <a:ext cx="12177184" cy="152400"/>
            <a:chOff x="0" y="612"/>
            <a:chExt cx="5753" cy="96"/>
          </a:xfrm>
        </p:grpSpPr>
        <p:sp>
          <p:nvSpPr>
            <p:cNvPr id="14" name="Google Shape;14;p21"/>
            <p:cNvSpPr/>
            <p:nvPr/>
          </p:nvSpPr>
          <p:spPr>
            <a:xfrm>
              <a:off x="0" y="612"/>
              <a:ext cx="5753" cy="47"/>
            </a:xfrm>
            <a:prstGeom prst="rect">
              <a:avLst/>
            </a:prstGeom>
            <a:gradFill>
              <a:gsLst>
                <a:gs pos="0">
                  <a:srgbClr val="00A293"/>
                </a:gs>
                <a:gs pos="50000">
                  <a:srgbClr val="00DFCA"/>
                </a:gs>
                <a:gs pos="100000">
                  <a:srgbClr val="00A293"/>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15" name="Google Shape;15;p21"/>
            <p:cNvSpPr/>
            <p:nvPr/>
          </p:nvSpPr>
          <p:spPr>
            <a:xfrm>
              <a:off x="0" y="684"/>
              <a:ext cx="5753" cy="24"/>
            </a:xfrm>
            <a:prstGeom prst="rect">
              <a:avLst/>
            </a:prstGeom>
            <a:gradFill>
              <a:gsLst>
                <a:gs pos="0">
                  <a:srgbClr val="B8749C"/>
                </a:gs>
                <a:gs pos="50000">
                  <a:srgbClr val="D989B8"/>
                </a:gs>
                <a:gs pos="100000">
                  <a:srgbClr val="B8749C"/>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sp>
        <p:nvSpPr>
          <p:cNvPr id="16" name="Google Shape;16;p21"/>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lvl1pPr marR="0" lvl="0" algn="ctr" rtl="0">
              <a:lnSpc>
                <a:spcPct val="90000"/>
              </a:lnSpc>
              <a:spcBef>
                <a:spcPts val="0"/>
              </a:spcBef>
              <a:spcAft>
                <a:spcPts val="0"/>
              </a:spcAft>
              <a:buSzPts val="1400"/>
              <a:buNone/>
              <a:defRPr sz="4000" b="0" i="0" u="none" strike="noStrike" cap="none">
                <a:solidFill>
                  <a:schemeClr val="dk2"/>
                </a:solidFill>
                <a:latin typeface="Arial"/>
                <a:ea typeface="Arial"/>
                <a:cs typeface="Arial"/>
                <a:sym typeface="Arial"/>
              </a:defRPr>
            </a:lvl1pPr>
            <a:lvl2pPr marR="0" lvl="1" algn="ctr" rtl="0">
              <a:lnSpc>
                <a:spcPct val="90000"/>
              </a:lnSpc>
              <a:spcBef>
                <a:spcPts val="0"/>
              </a:spcBef>
              <a:spcAft>
                <a:spcPts val="0"/>
              </a:spcAft>
              <a:buSzPts val="1400"/>
              <a:buNone/>
              <a:defRPr sz="4000" b="0" i="0" u="none" strike="noStrike" cap="none">
                <a:solidFill>
                  <a:schemeClr val="dk2"/>
                </a:solidFill>
                <a:latin typeface="Arial"/>
                <a:ea typeface="Arial"/>
                <a:cs typeface="Arial"/>
                <a:sym typeface="Arial"/>
              </a:defRPr>
            </a:lvl2pPr>
            <a:lvl3pPr marR="0" lvl="2" algn="ctr" rtl="0">
              <a:lnSpc>
                <a:spcPct val="90000"/>
              </a:lnSpc>
              <a:spcBef>
                <a:spcPts val="0"/>
              </a:spcBef>
              <a:spcAft>
                <a:spcPts val="0"/>
              </a:spcAft>
              <a:buSzPts val="1400"/>
              <a:buNone/>
              <a:defRPr sz="4000" b="0" i="0" u="none" strike="noStrike" cap="none">
                <a:solidFill>
                  <a:schemeClr val="dk2"/>
                </a:solidFill>
                <a:latin typeface="Arial"/>
                <a:ea typeface="Arial"/>
                <a:cs typeface="Arial"/>
                <a:sym typeface="Arial"/>
              </a:defRPr>
            </a:lvl3pPr>
            <a:lvl4pPr marR="0" lvl="3" algn="ctr" rtl="0">
              <a:lnSpc>
                <a:spcPct val="90000"/>
              </a:lnSpc>
              <a:spcBef>
                <a:spcPts val="0"/>
              </a:spcBef>
              <a:spcAft>
                <a:spcPts val="0"/>
              </a:spcAft>
              <a:buSzPts val="1400"/>
              <a:buNone/>
              <a:defRPr sz="4000" b="0" i="0" u="none" strike="noStrike" cap="none">
                <a:solidFill>
                  <a:schemeClr val="dk2"/>
                </a:solidFill>
                <a:latin typeface="Arial"/>
                <a:ea typeface="Arial"/>
                <a:cs typeface="Arial"/>
                <a:sym typeface="Arial"/>
              </a:defRPr>
            </a:lvl4pPr>
            <a:lvl5pPr marR="0" lvl="4" algn="ctr" rtl="0">
              <a:lnSpc>
                <a:spcPct val="90000"/>
              </a:lnSpc>
              <a:spcBef>
                <a:spcPts val="0"/>
              </a:spcBef>
              <a:spcAft>
                <a:spcPts val="0"/>
              </a:spcAft>
              <a:buSzPts val="1400"/>
              <a:buNone/>
              <a:defRPr sz="4000" b="0" i="0" u="none" strike="noStrike" cap="none">
                <a:solidFill>
                  <a:schemeClr val="dk2"/>
                </a:solidFill>
                <a:latin typeface="Arial"/>
                <a:ea typeface="Arial"/>
                <a:cs typeface="Arial"/>
                <a:sym typeface="Arial"/>
              </a:defRPr>
            </a:lvl5pPr>
            <a:lvl6pPr marR="0" lvl="5" algn="ctr" rtl="0">
              <a:lnSpc>
                <a:spcPct val="90000"/>
              </a:lnSpc>
              <a:spcBef>
                <a:spcPts val="0"/>
              </a:spcBef>
              <a:spcAft>
                <a:spcPts val="0"/>
              </a:spcAft>
              <a:buSzPts val="1400"/>
              <a:buNone/>
              <a:defRPr sz="4000" b="0" i="0" u="none" strike="noStrike" cap="none">
                <a:solidFill>
                  <a:schemeClr val="dk2"/>
                </a:solidFill>
                <a:latin typeface="Arial"/>
                <a:ea typeface="Arial"/>
                <a:cs typeface="Arial"/>
                <a:sym typeface="Arial"/>
              </a:defRPr>
            </a:lvl6pPr>
            <a:lvl7pPr marR="0" lvl="6" algn="ctr" rtl="0">
              <a:lnSpc>
                <a:spcPct val="90000"/>
              </a:lnSpc>
              <a:spcBef>
                <a:spcPts val="0"/>
              </a:spcBef>
              <a:spcAft>
                <a:spcPts val="0"/>
              </a:spcAft>
              <a:buSzPts val="1400"/>
              <a:buNone/>
              <a:defRPr sz="4000" b="0" i="0" u="none" strike="noStrike" cap="none">
                <a:solidFill>
                  <a:schemeClr val="dk2"/>
                </a:solidFill>
                <a:latin typeface="Arial"/>
                <a:ea typeface="Arial"/>
                <a:cs typeface="Arial"/>
                <a:sym typeface="Arial"/>
              </a:defRPr>
            </a:lvl7pPr>
            <a:lvl8pPr marR="0" lvl="7" algn="ctr" rtl="0">
              <a:lnSpc>
                <a:spcPct val="90000"/>
              </a:lnSpc>
              <a:spcBef>
                <a:spcPts val="0"/>
              </a:spcBef>
              <a:spcAft>
                <a:spcPts val="0"/>
              </a:spcAft>
              <a:buSzPts val="1400"/>
              <a:buNone/>
              <a:defRPr sz="4000" b="0" i="0" u="none" strike="noStrike" cap="none">
                <a:solidFill>
                  <a:schemeClr val="dk2"/>
                </a:solidFill>
                <a:latin typeface="Arial"/>
                <a:ea typeface="Arial"/>
                <a:cs typeface="Arial"/>
                <a:sym typeface="Arial"/>
              </a:defRPr>
            </a:lvl8pPr>
            <a:lvl9pPr marR="0" lvl="8" algn="ctr" rtl="0">
              <a:lnSpc>
                <a:spcPct val="90000"/>
              </a:lnSpc>
              <a:spcBef>
                <a:spcPts val="0"/>
              </a:spcBef>
              <a:spcAft>
                <a:spcPts val="0"/>
              </a:spcAft>
              <a:buSzPts val="1400"/>
              <a:buNone/>
              <a:defRPr sz="4000" b="0" i="0" u="none" strike="noStrike" cap="none">
                <a:solidFill>
                  <a:schemeClr val="dk2"/>
                </a:solidFill>
                <a:latin typeface="Arial"/>
                <a:ea typeface="Arial"/>
                <a:cs typeface="Arial"/>
                <a:sym typeface="Arial"/>
              </a:defRPr>
            </a:lvl9pPr>
          </a:lstStyle>
          <a:p>
            <a:endParaRPr/>
          </a:p>
        </p:txBody>
      </p:sp>
      <p:sp>
        <p:nvSpPr>
          <p:cNvPr id="17" name="Google Shape;17;p21"/>
          <p:cNvSpPr txBox="1">
            <a:spLocks noGrp="1"/>
          </p:cNvSpPr>
          <p:nvPr>
            <p:ph type="body" idx="1"/>
          </p:nvPr>
        </p:nvSpPr>
        <p:spPr>
          <a:xfrm>
            <a:off x="914400" y="1295400"/>
            <a:ext cx="11074400" cy="4876800"/>
          </a:xfrm>
          <a:prstGeom prst="rect">
            <a:avLst/>
          </a:prstGeom>
          <a:noFill/>
          <a:ln>
            <a:noFill/>
          </a:ln>
        </p:spPr>
        <p:txBody>
          <a:bodyPr spcFirstLastPara="1" wrap="square" lIns="92075" tIns="46025" rIns="92075" bIns="46025" anchor="t" anchorCtr="0">
            <a:noAutofit/>
          </a:bodyPr>
          <a:lstStyle>
            <a:lvl1pPr marL="457200" marR="0" lvl="0" indent="-326390" algn="l" rtl="0">
              <a:spcBef>
                <a:spcPts val="560"/>
              </a:spcBef>
              <a:spcAft>
                <a:spcPts val="0"/>
              </a:spcAft>
              <a:buClr>
                <a:schemeClr val="accent2"/>
              </a:buClr>
              <a:buSzPts val="1540"/>
              <a:buFont typeface="Arial"/>
              <a:buChar char="●"/>
              <a:defRPr sz="2800" b="0" i="0" u="none" strike="noStrike" cap="none">
                <a:solidFill>
                  <a:schemeClr val="dk1"/>
                </a:solidFill>
                <a:latin typeface="Arial"/>
                <a:ea typeface="Arial"/>
                <a:cs typeface="Arial"/>
                <a:sym typeface="Arial"/>
              </a:defRPr>
            </a:lvl1pPr>
            <a:lvl2pPr marL="914400" marR="0" lvl="1" indent="-311150" algn="l" rtl="0">
              <a:spcBef>
                <a:spcPts val="520"/>
              </a:spcBef>
              <a:spcAft>
                <a:spcPts val="0"/>
              </a:spcAft>
              <a:buClr>
                <a:schemeClr val="accent2"/>
              </a:buClr>
              <a:buSzPts val="1300"/>
              <a:buFont typeface="Arial"/>
              <a:buChar char="●"/>
              <a:defRPr sz="2600" b="0" i="0" u="none" strike="noStrike" cap="none">
                <a:solidFill>
                  <a:schemeClr val="dk1"/>
                </a:solidFill>
                <a:latin typeface="Arial"/>
                <a:ea typeface="Arial"/>
                <a:cs typeface="Arial"/>
                <a:sym typeface="Arial"/>
              </a:defRPr>
            </a:lvl2pPr>
            <a:lvl3pPr marL="1371600" marR="0" lvl="2" indent="-289560" algn="l" rtl="0">
              <a:spcBef>
                <a:spcPts val="480"/>
              </a:spcBef>
              <a:spcAft>
                <a:spcPts val="0"/>
              </a:spcAft>
              <a:buClr>
                <a:schemeClr val="accent2"/>
              </a:buClr>
              <a:buSzPts val="960"/>
              <a:buFont typeface="Arial"/>
              <a:buChar char="●"/>
              <a:defRPr sz="2400" b="0" i="0" u="none" strike="noStrike" cap="none">
                <a:solidFill>
                  <a:schemeClr val="dk1"/>
                </a:solidFill>
                <a:latin typeface="Arial"/>
                <a:ea typeface="Arial"/>
                <a:cs typeface="Arial"/>
                <a:sym typeface="Arial"/>
              </a:defRPr>
            </a:lvl3pPr>
            <a:lvl4pPr marL="1828800" marR="0" lvl="3" indent="-319405" algn="l" rtl="0">
              <a:spcBef>
                <a:spcPts val="440"/>
              </a:spcBef>
              <a:spcAft>
                <a:spcPts val="0"/>
              </a:spcAft>
              <a:buClr>
                <a:schemeClr val="accent2"/>
              </a:buClr>
              <a:buSzPts val="1430"/>
              <a:buFont typeface="Arial"/>
              <a:buChar char="●"/>
              <a:defRPr sz="22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
          <p:cNvSpPr txBox="1">
            <a:spLocks noGrp="1"/>
          </p:cNvSpPr>
          <p:nvPr>
            <p:ph type="ctrTitle"/>
          </p:nvPr>
        </p:nvSpPr>
        <p:spPr>
          <a:xfrm>
            <a:off x="1224354" y="1890399"/>
            <a:ext cx="9144000" cy="1060194"/>
          </a:xfrm>
          <a:prstGeom prst="rect">
            <a:avLst/>
          </a:prstGeom>
          <a:noFill/>
          <a:ln>
            <a:noFill/>
          </a:ln>
        </p:spPr>
        <p:txBody>
          <a:bodyPr spcFirstLastPara="1" wrap="square" lIns="92075" tIns="46025" rIns="92075" bIns="46025" anchor="b" anchorCtr="0">
            <a:normAutofit fontScale="90000"/>
          </a:bodyPr>
          <a:lstStyle/>
          <a:p>
            <a:pPr marL="0" lvl="0" indent="0" algn="ctr" rtl="0">
              <a:lnSpc>
                <a:spcPct val="90000"/>
              </a:lnSpc>
              <a:spcBef>
                <a:spcPts val="0"/>
              </a:spcBef>
              <a:spcAft>
                <a:spcPts val="0"/>
              </a:spcAft>
              <a:buNone/>
            </a:pPr>
            <a:r>
              <a:rPr lang="en-US">
                <a:latin typeface="Times New Roman"/>
                <a:ea typeface="Times New Roman"/>
                <a:cs typeface="Times New Roman"/>
                <a:sym typeface="Times New Roman"/>
              </a:rPr>
              <a:t>Object-Oriented Analysis and Design using JAVA</a:t>
            </a:r>
            <a:endParaRPr/>
          </a:p>
        </p:txBody>
      </p:sp>
      <p:sp>
        <p:nvSpPr>
          <p:cNvPr id="95" name="Google Shape;95;p1"/>
          <p:cNvSpPr txBox="1">
            <a:spLocks noGrp="1"/>
          </p:cNvSpPr>
          <p:nvPr>
            <p:ph type="subTitle" idx="1"/>
          </p:nvPr>
        </p:nvSpPr>
        <p:spPr>
          <a:xfrm>
            <a:off x="1224354" y="3282279"/>
            <a:ext cx="9144000" cy="814075"/>
          </a:xfrm>
          <a:prstGeom prst="rect">
            <a:avLst/>
          </a:prstGeom>
          <a:noFill/>
          <a:ln>
            <a:noFill/>
          </a:ln>
        </p:spPr>
        <p:txBody>
          <a:bodyPr spcFirstLastPara="1" wrap="square" lIns="92075" tIns="46025" rIns="92075" bIns="46025" anchor="t" anchorCtr="0">
            <a:normAutofit fontScale="92500" lnSpcReduction="20000"/>
          </a:bodyPr>
          <a:lstStyle/>
          <a:p>
            <a:pPr marL="0" lvl="0" indent="0" algn="ctr" rtl="0">
              <a:spcBef>
                <a:spcPts val="0"/>
              </a:spcBef>
              <a:spcAft>
                <a:spcPts val="0"/>
              </a:spcAft>
              <a:buSzPct val="55000"/>
              <a:buFont typeface="Arial"/>
              <a:buNone/>
            </a:pPr>
            <a:r>
              <a:rPr lang="en-US" dirty="0" err="1">
                <a:latin typeface="Times New Roman"/>
                <a:ea typeface="Times New Roman"/>
                <a:cs typeface="Times New Roman"/>
                <a:sym typeface="Times New Roman"/>
              </a:rPr>
              <a:t>B.Tech</a:t>
            </a:r>
            <a:r>
              <a:rPr lang="en-US" dirty="0">
                <a:latin typeface="Times New Roman"/>
                <a:ea typeface="Times New Roman"/>
                <a:cs typeface="Times New Roman"/>
                <a:sym typeface="Times New Roman"/>
              </a:rPr>
              <a:t> (CSE/IT) 5</a:t>
            </a:r>
            <a:r>
              <a:rPr lang="en-US" baseline="30000" dirty="0">
                <a:latin typeface="Times New Roman"/>
                <a:ea typeface="Times New Roman"/>
                <a:cs typeface="Times New Roman"/>
                <a:sym typeface="Times New Roman"/>
              </a:rPr>
              <a:t>th</a:t>
            </a:r>
            <a:r>
              <a:rPr lang="en-US" dirty="0">
                <a:latin typeface="Times New Roman"/>
                <a:ea typeface="Times New Roman"/>
                <a:cs typeface="Times New Roman"/>
                <a:sym typeface="Times New Roman"/>
              </a:rPr>
              <a:t> SEM</a:t>
            </a:r>
            <a:endParaRPr/>
          </a:p>
          <a:p>
            <a:pPr marL="0" lvl="0" indent="0" algn="ctr" rtl="0">
              <a:spcBef>
                <a:spcPts val="518"/>
              </a:spcBef>
              <a:spcAft>
                <a:spcPts val="0"/>
              </a:spcAft>
              <a:buSzPct val="55000"/>
              <a:buFont typeface="Arial"/>
              <a:buNone/>
            </a:pPr>
            <a:r>
              <a:rPr lang="en-US">
                <a:latin typeface="Times New Roman"/>
                <a:ea typeface="Times New Roman"/>
                <a:cs typeface="Times New Roman"/>
                <a:sym typeface="Times New Roman"/>
              </a:rPr>
              <a:t> </a:t>
            </a:r>
            <a:r>
              <a:rPr lang="en-US" smtClean="0">
                <a:latin typeface="Times New Roman"/>
                <a:ea typeface="Times New Roman"/>
                <a:cs typeface="Times New Roman"/>
                <a:sym typeface="Times New Roman"/>
              </a:rPr>
              <a:t>2021-2022</a:t>
            </a:r>
            <a:endParaRPr/>
          </a:p>
        </p:txBody>
      </p:sp>
      <p:sp>
        <p:nvSpPr>
          <p:cNvPr id="96" name="Google Shape;96;p1"/>
          <p:cNvSpPr txBox="1"/>
          <p:nvPr/>
        </p:nvSpPr>
        <p:spPr>
          <a:xfrm>
            <a:off x="1590261" y="4555931"/>
            <a:ext cx="8301162" cy="1143000"/>
          </a:xfrm>
          <a:prstGeom prst="rect">
            <a:avLst/>
          </a:prstGeom>
          <a:noFill/>
          <a:ln>
            <a:noFill/>
          </a:ln>
        </p:spPr>
        <p:txBody>
          <a:bodyPr spcFirstLastPara="1" wrap="square" lIns="92075" tIns="46025" rIns="92075" bIns="46025" anchor="b" anchorCtr="0">
            <a:noAutofit/>
          </a:bodyPr>
          <a:lstStyle/>
          <a:p>
            <a:pPr marL="0" marR="0" lvl="0" indent="0" algn="ctr" rtl="0">
              <a:lnSpc>
                <a:spcPct val="90000"/>
              </a:lnSpc>
              <a:spcBef>
                <a:spcPts val="0"/>
              </a:spcBef>
              <a:spcAft>
                <a:spcPts val="0"/>
              </a:spcAft>
              <a:buNone/>
            </a:pPr>
            <a:r>
              <a:rPr lang="en-US" sz="3200">
                <a:solidFill>
                  <a:schemeClr val="dk2"/>
                </a:solidFill>
                <a:latin typeface="Times New Roman"/>
                <a:ea typeface="Times New Roman"/>
                <a:cs typeface="Times New Roman"/>
                <a:sym typeface="Times New Roman"/>
              </a:rPr>
              <a:t>Lecture-7: Rational Unified Process (RUP)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0"/>
          <p:cNvSpPr txBox="1"/>
          <p:nvPr/>
        </p:nvSpPr>
        <p:spPr>
          <a:xfrm>
            <a:off x="1160891" y="1696682"/>
            <a:ext cx="9207610" cy="4401205"/>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2000"/>
              <a:buFont typeface="Arial"/>
              <a:buAutoNum type="arabicPeriod"/>
            </a:pPr>
            <a:r>
              <a:rPr lang="en-US" sz="2000">
                <a:solidFill>
                  <a:schemeClr val="dk1"/>
                </a:solidFill>
                <a:latin typeface="Times New Roman"/>
                <a:ea typeface="Times New Roman"/>
                <a:cs typeface="Times New Roman"/>
                <a:sym typeface="Times New Roman"/>
              </a:rPr>
              <a:t>During this phase the project team is expected to capture a majority of system’s requirements (e.g., in the form of use cases).</a:t>
            </a:r>
            <a:endParaRPr/>
          </a:p>
          <a:p>
            <a:pPr marL="457200" marR="0" lvl="0" indent="-33020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457200" marR="0" lvl="0" indent="-457200" algn="just" rtl="0">
              <a:spcBef>
                <a:spcPts val="0"/>
              </a:spcBef>
              <a:spcAft>
                <a:spcPts val="0"/>
              </a:spcAft>
              <a:buClr>
                <a:schemeClr val="dk1"/>
              </a:buClr>
              <a:buSzPts val="2000"/>
              <a:buFont typeface="Arial"/>
              <a:buAutoNum type="arabicPeriod"/>
            </a:pPr>
            <a:r>
              <a:rPr lang="en-US" sz="2000" b="0" i="0" u="none" strike="noStrike">
                <a:solidFill>
                  <a:schemeClr val="dk1"/>
                </a:solidFill>
                <a:latin typeface="Times New Roman"/>
                <a:ea typeface="Times New Roman"/>
                <a:cs typeface="Times New Roman"/>
                <a:sym typeface="Times New Roman"/>
              </a:rPr>
              <a:t>Analyze problem domain to get better understanding.</a:t>
            </a:r>
            <a:endParaRPr sz="2000">
              <a:solidFill>
                <a:schemeClr val="dk1"/>
              </a:solidFill>
              <a:latin typeface="Times New Roman"/>
              <a:ea typeface="Times New Roman"/>
              <a:cs typeface="Times New Roman"/>
              <a:sym typeface="Times New Roman"/>
            </a:endParaRPr>
          </a:p>
          <a:p>
            <a:pPr marL="457200" marR="0" lvl="0" indent="-33020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457200" marR="0" lvl="0" indent="-457200" algn="just" rtl="0">
              <a:spcBef>
                <a:spcPts val="0"/>
              </a:spcBef>
              <a:spcAft>
                <a:spcPts val="0"/>
              </a:spcAft>
              <a:buClr>
                <a:schemeClr val="dk1"/>
              </a:buClr>
              <a:buSzPts val="2000"/>
              <a:buFont typeface="Arial"/>
              <a:buAutoNum type="arabicPeriod"/>
            </a:pPr>
            <a:r>
              <a:rPr lang="en-US" sz="2000">
                <a:solidFill>
                  <a:schemeClr val="dk1"/>
                </a:solidFill>
                <a:latin typeface="Times New Roman"/>
                <a:ea typeface="Times New Roman"/>
                <a:cs typeface="Times New Roman"/>
                <a:sym typeface="Times New Roman"/>
              </a:rPr>
              <a:t>Perform risk analysis and make a plan of risk management to reduce or eliminate their impact on final schedule and product.</a:t>
            </a:r>
            <a:endParaRPr/>
          </a:p>
          <a:p>
            <a:pPr marL="457200" marR="0" lvl="0" indent="-33020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457200" marR="0" lvl="0" indent="-457200" algn="just" rtl="0">
              <a:spcBef>
                <a:spcPts val="0"/>
              </a:spcBef>
              <a:spcAft>
                <a:spcPts val="0"/>
              </a:spcAft>
              <a:buClr>
                <a:schemeClr val="dk1"/>
              </a:buClr>
              <a:buSzPts val="2000"/>
              <a:buFont typeface="Arial"/>
              <a:buAutoNum type="arabicPeriod"/>
            </a:pPr>
            <a:r>
              <a:rPr lang="en-US" sz="2000">
                <a:solidFill>
                  <a:schemeClr val="dk1"/>
                </a:solidFill>
                <a:latin typeface="Times New Roman"/>
                <a:ea typeface="Times New Roman"/>
                <a:cs typeface="Times New Roman"/>
                <a:sym typeface="Times New Roman"/>
              </a:rPr>
              <a:t>Establish design and architecture (e.g., using basic class diagrams, package diagrams, and deployment diagrams, i.e., establish a solid architectural foundation)</a:t>
            </a:r>
            <a:endParaRPr/>
          </a:p>
          <a:p>
            <a:pPr marL="457200" marR="0" lvl="0" indent="-33020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457200" marR="0" lvl="0" indent="-457200" algn="just" rtl="0">
              <a:spcBef>
                <a:spcPts val="0"/>
              </a:spcBef>
              <a:spcAft>
                <a:spcPts val="0"/>
              </a:spcAft>
              <a:buClr>
                <a:schemeClr val="dk1"/>
              </a:buClr>
              <a:buSzPts val="2000"/>
              <a:buFont typeface="Arial"/>
              <a:buAutoNum type="arabicPeriod"/>
            </a:pPr>
            <a:r>
              <a:rPr lang="en-US" sz="2000">
                <a:solidFill>
                  <a:schemeClr val="dk1"/>
                </a:solidFill>
                <a:latin typeface="Times New Roman"/>
                <a:ea typeface="Times New Roman"/>
                <a:cs typeface="Times New Roman"/>
                <a:sym typeface="Times New Roman"/>
              </a:rPr>
              <a:t>Create a plan (schedule, cost estimates, and achievable milestones) for the next (construction) phase. Refine plan of actions and estimates</a:t>
            </a:r>
            <a:endParaRPr/>
          </a:p>
          <a:p>
            <a:pPr marL="457200" marR="0" lvl="0" indent="-33020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p:txBody>
      </p:sp>
      <p:sp>
        <p:nvSpPr>
          <p:cNvPr id="160" name="Google Shape;160;p10"/>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p>
            <a:pPr marL="0" lvl="0" indent="0" algn="ctr" rtl="0">
              <a:lnSpc>
                <a:spcPct val="90000"/>
              </a:lnSpc>
              <a:spcBef>
                <a:spcPts val="0"/>
              </a:spcBef>
              <a:spcAft>
                <a:spcPts val="0"/>
              </a:spcAft>
              <a:buNone/>
            </a:pPr>
            <a:r>
              <a:rPr lang="en-US" sz="4000">
                <a:solidFill>
                  <a:srgbClr val="000000"/>
                </a:solidFill>
                <a:latin typeface="Times New Roman"/>
                <a:ea typeface="Times New Roman"/>
                <a:cs typeface="Times New Roman"/>
                <a:sym typeface="Times New Roman"/>
              </a:rPr>
              <a:t>Elaboration phase</a:t>
            </a:r>
            <a:endParaRPr>
              <a:latin typeface="Times New Roman"/>
              <a:ea typeface="Times New Roman"/>
              <a:cs typeface="Times New Roman"/>
              <a:sym typeface="Times New Roman"/>
            </a:endParaRPr>
          </a:p>
        </p:txBody>
      </p:sp>
      <p:sp>
        <p:nvSpPr>
          <p:cNvPr id="161" name="Google Shape;161;p10"/>
          <p:cNvSpPr txBox="1">
            <a:spLocks noGrp="1"/>
          </p:cNvSpPr>
          <p:nvPr>
            <p:ph type="ftr" idx="11"/>
          </p:nvPr>
        </p:nvSpPr>
        <p:spPr>
          <a:xfrm>
            <a:off x="8331200" y="6400800"/>
            <a:ext cx="3860800" cy="457200"/>
          </a:xfrm>
          <a:prstGeom prst="rect">
            <a:avLst/>
          </a:prstGeom>
          <a:noFill/>
          <a:ln>
            <a:noFill/>
          </a:ln>
        </p:spPr>
        <p:txBody>
          <a:bodyPr spcFirstLastPara="1" wrap="square" lIns="92075" tIns="46025" rIns="92075" bIns="46025" anchor="ctr" anchorCtr="0">
            <a:noAutofit/>
          </a:bodyPr>
          <a:lstStyle/>
          <a:p>
            <a:pPr marL="0" lvl="0" indent="0" algn="ctr" rtl="0">
              <a:spcBef>
                <a:spcPts val="0"/>
              </a:spcBef>
              <a:spcAft>
                <a:spcPts val="0"/>
              </a:spcAft>
              <a:buNone/>
            </a:pPr>
            <a:r>
              <a:rPr lang="en-US"/>
              <a:t>Referred sources mentioned in Key References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1"/>
          <p:cNvSpPr txBox="1"/>
          <p:nvPr/>
        </p:nvSpPr>
        <p:spPr>
          <a:xfrm>
            <a:off x="1749287" y="1382275"/>
            <a:ext cx="7931262" cy="5016758"/>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A use-case model (80% complete) - all use cases having been identified in the use-case model survey, all actors having been identified, and most use-case descriptions (requirements capture) having been developed.</a:t>
            </a:r>
            <a:endParaRPr/>
          </a:p>
          <a:p>
            <a:pPr marL="0" marR="0" lvl="0" indent="0" algn="just" rtl="0">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marL="342900" marR="0" lvl="0" indent="-342900" algn="just" rtl="0">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Supplementary requirements capturing the non functional requirements and any requirements that are not associated with a specific use case.</a:t>
            </a:r>
            <a:endParaRPr/>
          </a:p>
          <a:p>
            <a:pPr marL="342900" marR="0" lvl="0" indent="-21590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342900" marR="0" lvl="0" indent="-342900" algn="just" rtl="0">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An executable architecture and accompanying documentation -the </a:t>
            </a:r>
            <a:r>
              <a:rPr lang="en-US" sz="2000" b="1">
                <a:solidFill>
                  <a:schemeClr val="dk1"/>
                </a:solidFill>
                <a:latin typeface="Times New Roman"/>
                <a:ea typeface="Times New Roman"/>
                <a:cs typeface="Times New Roman"/>
                <a:sym typeface="Times New Roman"/>
              </a:rPr>
              <a:t>Software Architecture Document</a:t>
            </a:r>
            <a:r>
              <a:rPr lang="en-US" sz="2000">
                <a:solidFill>
                  <a:schemeClr val="dk1"/>
                </a:solidFill>
                <a:latin typeface="Times New Roman"/>
                <a:ea typeface="Times New Roman"/>
                <a:cs typeface="Times New Roman"/>
                <a:sym typeface="Times New Roman"/>
              </a:rPr>
              <a:t>, including use-case descriptions (design) for a subset of use cases (use-case view), and an updated glossary. </a:t>
            </a:r>
            <a:endParaRPr/>
          </a:p>
          <a:p>
            <a:pPr marL="342900" marR="0" lvl="0" indent="-21590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342900" marR="0" lvl="0" indent="-342900" algn="just" rtl="0">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A revised business case, revised risk list, and a development plan for the overall project, including the coarse-grained project plan, showing iterations  and evaluation criteria for each iteration. A preliminary user manual (optional).</a:t>
            </a:r>
            <a:endParaRPr/>
          </a:p>
        </p:txBody>
      </p:sp>
      <p:sp>
        <p:nvSpPr>
          <p:cNvPr id="167" name="Google Shape;167;p11"/>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p>
            <a:pPr marL="0" lvl="0" indent="0" algn="ctr" rtl="0">
              <a:lnSpc>
                <a:spcPct val="90000"/>
              </a:lnSpc>
              <a:spcBef>
                <a:spcPts val="0"/>
              </a:spcBef>
              <a:spcAft>
                <a:spcPts val="0"/>
              </a:spcAft>
              <a:buNone/>
            </a:pPr>
            <a:r>
              <a:rPr lang="en-US" sz="4000">
                <a:solidFill>
                  <a:srgbClr val="000000"/>
                </a:solidFill>
                <a:latin typeface="Times New Roman"/>
                <a:ea typeface="Times New Roman"/>
                <a:cs typeface="Times New Roman"/>
                <a:sym typeface="Times New Roman"/>
              </a:rPr>
              <a:t>Outcome of elaboration phase</a:t>
            </a:r>
            <a:endParaRPr>
              <a:latin typeface="Times New Roman"/>
              <a:ea typeface="Times New Roman"/>
              <a:cs typeface="Times New Roman"/>
              <a:sym typeface="Times New Roman"/>
            </a:endParaRPr>
          </a:p>
        </p:txBody>
      </p:sp>
      <p:sp>
        <p:nvSpPr>
          <p:cNvPr id="168" name="Google Shape;168;p11"/>
          <p:cNvSpPr txBox="1">
            <a:spLocks noGrp="1"/>
          </p:cNvSpPr>
          <p:nvPr>
            <p:ph type="ftr" idx="11"/>
          </p:nvPr>
        </p:nvSpPr>
        <p:spPr>
          <a:xfrm>
            <a:off x="8331200" y="6400800"/>
            <a:ext cx="3860800" cy="457200"/>
          </a:xfrm>
          <a:prstGeom prst="rect">
            <a:avLst/>
          </a:prstGeom>
          <a:noFill/>
          <a:ln>
            <a:noFill/>
          </a:ln>
        </p:spPr>
        <p:txBody>
          <a:bodyPr spcFirstLastPara="1" wrap="square" lIns="92075" tIns="46025" rIns="92075" bIns="46025" anchor="ctr" anchorCtr="0">
            <a:noAutofit/>
          </a:bodyPr>
          <a:lstStyle/>
          <a:p>
            <a:pPr marL="0" lvl="0" indent="0" algn="ctr" rtl="0">
              <a:spcBef>
                <a:spcPts val="0"/>
              </a:spcBef>
              <a:spcAft>
                <a:spcPts val="0"/>
              </a:spcAft>
              <a:buNone/>
            </a:pPr>
            <a:r>
              <a:rPr lang="en-US"/>
              <a:t>Referred sources mentioned in Key References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2"/>
          <p:cNvSpPr txBox="1"/>
          <p:nvPr/>
        </p:nvSpPr>
        <p:spPr>
          <a:xfrm>
            <a:off x="930303" y="1611038"/>
            <a:ext cx="9515061" cy="4093428"/>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Is the vision of the product stable? Is the architecture stable? Does the executable demonstration show that the major risk elements have been addressed and credibly resolved?</a:t>
            </a:r>
            <a:endParaRPr/>
          </a:p>
          <a:p>
            <a:pPr marL="457200" marR="0" lvl="0" indent="-33020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457200" marR="0" lvl="0" indent="-457200" algn="just" rtl="0">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Is the plan for the construction of sufficient detail and fidelity, and is it backed up with a credible basis of estimates?</a:t>
            </a:r>
            <a:endParaRPr/>
          </a:p>
          <a:p>
            <a:pPr marL="457200" marR="0" lvl="0" indent="-33020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457200" marR="0" lvl="0" indent="-457200" algn="just" rtl="0">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Do all stakeholders agree that the current vision can be met if the current plan is executed to develop the complete system, in the context of the current architecture?</a:t>
            </a:r>
            <a:endParaRPr/>
          </a:p>
          <a:p>
            <a:pPr marL="457200" marR="0" lvl="0" indent="-33020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457200" marR="0" lvl="0" indent="-457200" algn="just" rtl="0">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Are actual resource expenditure versus planned expenditure acceptable? Project may be cancelled or considerably rethought if it fails to pass this milestone</a:t>
            </a:r>
            <a:endParaRPr/>
          </a:p>
          <a:p>
            <a:pPr marL="457200" marR="0" lvl="0" indent="-33020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p:txBody>
      </p:sp>
      <p:sp>
        <p:nvSpPr>
          <p:cNvPr id="174" name="Google Shape;174;p12"/>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p>
            <a:pPr marL="0" lvl="0" indent="0" algn="ctr" rtl="0">
              <a:lnSpc>
                <a:spcPct val="90000"/>
              </a:lnSpc>
              <a:spcBef>
                <a:spcPts val="0"/>
              </a:spcBef>
              <a:spcAft>
                <a:spcPts val="0"/>
              </a:spcAft>
              <a:buNone/>
            </a:pPr>
            <a:r>
              <a:rPr lang="en-US" sz="4000">
                <a:solidFill>
                  <a:srgbClr val="000000"/>
                </a:solidFill>
                <a:latin typeface="Times New Roman"/>
                <a:ea typeface="Times New Roman"/>
                <a:cs typeface="Times New Roman"/>
                <a:sym typeface="Times New Roman"/>
              </a:rPr>
              <a:t>Evaluation of the elaboration phase</a:t>
            </a:r>
            <a:endParaRPr>
              <a:latin typeface="Times New Roman"/>
              <a:ea typeface="Times New Roman"/>
              <a:cs typeface="Times New Roman"/>
              <a:sym typeface="Times New Roman"/>
            </a:endParaRPr>
          </a:p>
        </p:txBody>
      </p:sp>
      <p:sp>
        <p:nvSpPr>
          <p:cNvPr id="175" name="Google Shape;175;p12"/>
          <p:cNvSpPr txBox="1">
            <a:spLocks noGrp="1"/>
          </p:cNvSpPr>
          <p:nvPr>
            <p:ph type="ftr" idx="11"/>
          </p:nvPr>
        </p:nvSpPr>
        <p:spPr>
          <a:xfrm>
            <a:off x="8331200" y="6400800"/>
            <a:ext cx="3860800" cy="457200"/>
          </a:xfrm>
          <a:prstGeom prst="rect">
            <a:avLst/>
          </a:prstGeom>
          <a:noFill/>
          <a:ln>
            <a:noFill/>
          </a:ln>
        </p:spPr>
        <p:txBody>
          <a:bodyPr spcFirstLastPara="1" wrap="square" lIns="92075" tIns="46025" rIns="92075" bIns="46025" anchor="ctr" anchorCtr="0">
            <a:noAutofit/>
          </a:bodyPr>
          <a:lstStyle/>
          <a:p>
            <a:pPr marL="0" lvl="0" indent="0" algn="ctr" rtl="0">
              <a:spcBef>
                <a:spcPts val="0"/>
              </a:spcBef>
              <a:spcAft>
                <a:spcPts val="0"/>
              </a:spcAft>
              <a:buNone/>
            </a:pPr>
            <a:r>
              <a:rPr lang="en-US"/>
              <a:t>Referred sources mentioned in Key References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3"/>
          <p:cNvSpPr txBox="1"/>
          <p:nvPr/>
        </p:nvSpPr>
        <p:spPr>
          <a:xfrm>
            <a:off x="1947075" y="1593978"/>
            <a:ext cx="7721712" cy="3170099"/>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2000"/>
              <a:buFont typeface="Arial"/>
              <a:buAutoNum type="arabicPeriod"/>
            </a:pPr>
            <a:r>
              <a:rPr lang="en-US" sz="2000">
                <a:solidFill>
                  <a:schemeClr val="dk1"/>
                </a:solidFill>
                <a:latin typeface="Times New Roman"/>
                <a:ea typeface="Times New Roman"/>
                <a:cs typeface="Times New Roman"/>
                <a:sym typeface="Times New Roman"/>
              </a:rPr>
              <a:t>Longest and largest phase within Unified Process. During this phase, the design of the system is finalized and refined and the system is built using the basis created during elaboration phase (i.e., a</a:t>
            </a:r>
            <a:r>
              <a:rPr lang="en-US" sz="2000" b="0" i="0" u="none" strike="noStrike">
                <a:solidFill>
                  <a:schemeClr val="dk1"/>
                </a:solidFill>
                <a:latin typeface="Times New Roman"/>
                <a:ea typeface="Times New Roman"/>
                <a:cs typeface="Times New Roman"/>
                <a:sym typeface="Times New Roman"/>
              </a:rPr>
              <a:t>ll features considered developed).</a:t>
            </a:r>
            <a:endParaRPr/>
          </a:p>
          <a:p>
            <a:pPr marL="457200" marR="0" lvl="0" indent="-33020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457200" marR="0" lvl="0" indent="-457200" algn="just" rtl="0">
              <a:spcBef>
                <a:spcPts val="0"/>
              </a:spcBef>
              <a:spcAft>
                <a:spcPts val="0"/>
              </a:spcAft>
              <a:buClr>
                <a:schemeClr val="dk1"/>
              </a:buClr>
              <a:buSzPts val="2000"/>
              <a:buFont typeface="Arial"/>
              <a:buAutoNum type="arabicPeriod"/>
            </a:pPr>
            <a:r>
              <a:rPr lang="en-US" sz="2000">
                <a:solidFill>
                  <a:schemeClr val="dk1"/>
                </a:solidFill>
                <a:latin typeface="Times New Roman"/>
                <a:ea typeface="Times New Roman"/>
                <a:cs typeface="Times New Roman"/>
                <a:sym typeface="Times New Roman"/>
              </a:rPr>
              <a:t>The construction phase is divided into multiple iterations, for each iteration to result in an executable release of the system. The final iteration of construction phase releases fully completed system which is to be deployed during transition phase.</a:t>
            </a:r>
            <a:endParaRPr/>
          </a:p>
          <a:p>
            <a:pPr marL="457200" marR="0" lvl="0" indent="-330200" algn="just" rtl="0">
              <a:spcBef>
                <a:spcPts val="0"/>
              </a:spcBef>
              <a:spcAft>
                <a:spcPts val="0"/>
              </a:spcAft>
              <a:buClr>
                <a:schemeClr val="dk1"/>
              </a:buClr>
              <a:buSzPts val="2000"/>
              <a:buFont typeface="Arial"/>
              <a:buNone/>
            </a:pPr>
            <a:endParaRPr sz="2000" b="0" i="0" u="none" strike="noStrike">
              <a:solidFill>
                <a:schemeClr val="dk1"/>
              </a:solidFill>
              <a:latin typeface="Times New Roman"/>
              <a:ea typeface="Times New Roman"/>
              <a:cs typeface="Times New Roman"/>
              <a:sym typeface="Times New Roman"/>
            </a:endParaRPr>
          </a:p>
        </p:txBody>
      </p:sp>
      <p:sp>
        <p:nvSpPr>
          <p:cNvPr id="181" name="Google Shape;181;p13"/>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p>
            <a:pPr marL="0" lvl="0" indent="0" algn="ctr" rtl="0">
              <a:lnSpc>
                <a:spcPct val="90000"/>
              </a:lnSpc>
              <a:spcBef>
                <a:spcPts val="0"/>
              </a:spcBef>
              <a:spcAft>
                <a:spcPts val="0"/>
              </a:spcAft>
              <a:buNone/>
            </a:pPr>
            <a:r>
              <a:rPr lang="en-US" sz="4000">
                <a:solidFill>
                  <a:srgbClr val="000000"/>
                </a:solidFill>
                <a:latin typeface="Times New Roman"/>
                <a:ea typeface="Times New Roman"/>
                <a:cs typeface="Times New Roman"/>
                <a:sym typeface="Times New Roman"/>
              </a:rPr>
              <a:t>Construction phase</a:t>
            </a:r>
            <a:endParaRPr>
              <a:latin typeface="Times New Roman"/>
              <a:ea typeface="Times New Roman"/>
              <a:cs typeface="Times New Roman"/>
              <a:sym typeface="Times New Roman"/>
            </a:endParaRPr>
          </a:p>
        </p:txBody>
      </p:sp>
      <p:sp>
        <p:nvSpPr>
          <p:cNvPr id="182" name="Google Shape;182;p13"/>
          <p:cNvSpPr txBox="1">
            <a:spLocks noGrp="1"/>
          </p:cNvSpPr>
          <p:nvPr>
            <p:ph type="ftr" idx="11"/>
          </p:nvPr>
        </p:nvSpPr>
        <p:spPr>
          <a:xfrm>
            <a:off x="8331200" y="6400800"/>
            <a:ext cx="3860800" cy="457200"/>
          </a:xfrm>
          <a:prstGeom prst="rect">
            <a:avLst/>
          </a:prstGeom>
          <a:noFill/>
          <a:ln>
            <a:noFill/>
          </a:ln>
        </p:spPr>
        <p:txBody>
          <a:bodyPr spcFirstLastPara="1" wrap="square" lIns="92075" tIns="46025" rIns="92075" bIns="46025" anchor="ctr" anchorCtr="0">
            <a:noAutofit/>
          </a:bodyPr>
          <a:lstStyle/>
          <a:p>
            <a:pPr marL="0" lvl="0" indent="0" algn="ctr" rtl="0">
              <a:spcBef>
                <a:spcPts val="0"/>
              </a:spcBef>
              <a:spcAft>
                <a:spcPts val="0"/>
              </a:spcAft>
              <a:buNone/>
            </a:pPr>
            <a:r>
              <a:rPr lang="en-US"/>
              <a:t>Referred sources mentioned in Key References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4"/>
          <p:cNvSpPr txBox="1"/>
          <p:nvPr/>
        </p:nvSpPr>
        <p:spPr>
          <a:xfrm>
            <a:off x="1121134" y="1991543"/>
            <a:ext cx="9000877" cy="3477875"/>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2000"/>
              <a:buFont typeface="Arial"/>
              <a:buAutoNum type="arabicPeriod"/>
            </a:pPr>
            <a:r>
              <a:rPr lang="en-US" sz="2000" b="0" i="0" u="none" strike="noStrike">
                <a:solidFill>
                  <a:schemeClr val="dk1"/>
                </a:solidFill>
                <a:latin typeface="Times New Roman"/>
                <a:ea typeface="Times New Roman"/>
                <a:cs typeface="Times New Roman"/>
                <a:sym typeface="Times New Roman"/>
              </a:rPr>
              <a:t>The construction phase produces a product which is ready to be deployed to the end user. </a:t>
            </a:r>
            <a:endParaRPr/>
          </a:p>
          <a:p>
            <a:pPr marL="457200" marR="0" lvl="0" indent="-33020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457200" marR="0" lvl="0" indent="-457200" algn="just" rtl="0">
              <a:spcBef>
                <a:spcPts val="0"/>
              </a:spcBef>
              <a:spcAft>
                <a:spcPts val="0"/>
              </a:spcAft>
              <a:buClr>
                <a:schemeClr val="dk1"/>
              </a:buClr>
              <a:buSzPts val="2000"/>
              <a:buFont typeface="Arial"/>
              <a:buAutoNum type="arabicPeriod"/>
            </a:pPr>
            <a:r>
              <a:rPr lang="en-US" sz="2000" b="0" i="0" u="none" strike="noStrike">
                <a:solidFill>
                  <a:schemeClr val="dk1"/>
                </a:solidFill>
                <a:latin typeface="Times New Roman"/>
                <a:ea typeface="Times New Roman"/>
                <a:cs typeface="Times New Roman"/>
                <a:sym typeface="Times New Roman"/>
              </a:rPr>
              <a:t>At the end of this phase, all the use cases defined in the earlier phases are realized, with traceability information. That is all the functionality express by the use cases are implemented and traced through different artefacts.</a:t>
            </a:r>
            <a:endParaRPr/>
          </a:p>
          <a:p>
            <a:pPr marL="457200" marR="0" lvl="0" indent="-330200" algn="just" rtl="0">
              <a:spcBef>
                <a:spcPts val="0"/>
              </a:spcBef>
              <a:spcAft>
                <a:spcPts val="0"/>
              </a:spcAft>
              <a:buClr>
                <a:schemeClr val="dk1"/>
              </a:buClr>
              <a:buSzPts val="2000"/>
              <a:buFont typeface="Arial"/>
              <a:buNone/>
            </a:pPr>
            <a:endParaRPr sz="2000" b="0" i="0" u="none" strike="noStrike">
              <a:solidFill>
                <a:schemeClr val="dk1"/>
              </a:solidFill>
              <a:latin typeface="Times New Roman"/>
              <a:ea typeface="Times New Roman"/>
              <a:cs typeface="Times New Roman"/>
              <a:sym typeface="Times New Roman"/>
            </a:endParaRPr>
          </a:p>
          <a:p>
            <a:pPr marL="457200" marR="0" lvl="0" indent="-457200" algn="just" rtl="0">
              <a:spcBef>
                <a:spcPts val="0"/>
              </a:spcBef>
              <a:spcAft>
                <a:spcPts val="0"/>
              </a:spcAft>
              <a:buClr>
                <a:schemeClr val="dk1"/>
              </a:buClr>
              <a:buSzPts val="2000"/>
              <a:buFont typeface="Arial"/>
              <a:buAutoNum type="arabicPeriod"/>
            </a:pPr>
            <a:r>
              <a:rPr lang="en-US" sz="2000">
                <a:solidFill>
                  <a:schemeClr val="dk1"/>
                </a:solidFill>
                <a:latin typeface="Times New Roman"/>
                <a:ea typeface="Times New Roman"/>
                <a:cs typeface="Times New Roman"/>
                <a:sym typeface="Times New Roman"/>
              </a:rPr>
              <a:t>Production of complete software product and integrated on adequate plate forms.</a:t>
            </a:r>
            <a:endParaRPr/>
          </a:p>
          <a:p>
            <a:pPr marL="457200" marR="0" lvl="0" indent="-33020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457200" marR="0" lvl="0" indent="-457200" algn="just" rtl="0">
              <a:spcBef>
                <a:spcPts val="0"/>
              </a:spcBef>
              <a:spcAft>
                <a:spcPts val="0"/>
              </a:spcAft>
              <a:buClr>
                <a:schemeClr val="dk1"/>
              </a:buClr>
              <a:buSzPts val="2000"/>
              <a:buFont typeface="Arial"/>
              <a:buAutoNum type="arabicPeriod"/>
            </a:pPr>
            <a:r>
              <a:rPr lang="en-US" sz="2000">
                <a:solidFill>
                  <a:schemeClr val="dk1"/>
                </a:solidFill>
                <a:latin typeface="Times New Roman"/>
                <a:ea typeface="Times New Roman"/>
                <a:cs typeface="Times New Roman"/>
                <a:sym typeface="Times New Roman"/>
              </a:rPr>
              <a:t>Thoroughly system tests results, Ready user manual, Complete set of artefacts: design, code, test cases</a:t>
            </a:r>
            <a:endParaRPr sz="2000">
              <a:solidFill>
                <a:schemeClr val="dk1"/>
              </a:solidFill>
              <a:latin typeface="Times New Roman"/>
              <a:ea typeface="Times New Roman"/>
              <a:cs typeface="Times New Roman"/>
              <a:sym typeface="Times New Roman"/>
            </a:endParaRPr>
          </a:p>
        </p:txBody>
      </p:sp>
      <p:sp>
        <p:nvSpPr>
          <p:cNvPr id="188" name="Google Shape;188;p14"/>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p>
            <a:pPr marL="0" lvl="0" indent="0" algn="ctr" rtl="0">
              <a:lnSpc>
                <a:spcPct val="90000"/>
              </a:lnSpc>
              <a:spcBef>
                <a:spcPts val="0"/>
              </a:spcBef>
              <a:spcAft>
                <a:spcPts val="0"/>
              </a:spcAft>
              <a:buNone/>
            </a:pPr>
            <a:r>
              <a:rPr lang="en-US" sz="4000">
                <a:solidFill>
                  <a:srgbClr val="000000"/>
                </a:solidFill>
                <a:latin typeface="Times New Roman"/>
                <a:ea typeface="Times New Roman"/>
                <a:cs typeface="Times New Roman"/>
                <a:sym typeface="Times New Roman"/>
              </a:rPr>
              <a:t>Outcome of the construction</a:t>
            </a:r>
            <a:endParaRPr>
              <a:latin typeface="Times New Roman"/>
              <a:ea typeface="Times New Roman"/>
              <a:cs typeface="Times New Roman"/>
              <a:sym typeface="Times New Roman"/>
            </a:endParaRPr>
          </a:p>
        </p:txBody>
      </p:sp>
      <p:sp>
        <p:nvSpPr>
          <p:cNvPr id="189" name="Google Shape;189;p14"/>
          <p:cNvSpPr txBox="1">
            <a:spLocks noGrp="1"/>
          </p:cNvSpPr>
          <p:nvPr>
            <p:ph type="ftr" idx="11"/>
          </p:nvPr>
        </p:nvSpPr>
        <p:spPr>
          <a:xfrm>
            <a:off x="8331200" y="6400800"/>
            <a:ext cx="3860800" cy="457200"/>
          </a:xfrm>
          <a:prstGeom prst="rect">
            <a:avLst/>
          </a:prstGeom>
          <a:noFill/>
          <a:ln>
            <a:noFill/>
          </a:ln>
        </p:spPr>
        <p:txBody>
          <a:bodyPr spcFirstLastPara="1" wrap="square" lIns="92075" tIns="46025" rIns="92075" bIns="46025" anchor="ctr" anchorCtr="0">
            <a:noAutofit/>
          </a:bodyPr>
          <a:lstStyle/>
          <a:p>
            <a:pPr marL="0" lvl="0" indent="0" algn="ctr" rtl="0">
              <a:spcBef>
                <a:spcPts val="0"/>
              </a:spcBef>
              <a:spcAft>
                <a:spcPts val="0"/>
              </a:spcAft>
              <a:buNone/>
            </a:pPr>
            <a:r>
              <a:rPr lang="en-US"/>
              <a:t>Referred sources mentioned in Key References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5"/>
          <p:cNvSpPr txBox="1"/>
          <p:nvPr/>
        </p:nvSpPr>
        <p:spPr>
          <a:xfrm>
            <a:off x="1359674" y="1991543"/>
            <a:ext cx="8762338" cy="1631216"/>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2000"/>
              <a:buFont typeface="Arial"/>
              <a:buAutoNum type="arabicPeriod"/>
            </a:pPr>
            <a:r>
              <a:rPr lang="en-US" sz="2000" b="0" i="0" u="none" strike="noStrike">
                <a:solidFill>
                  <a:schemeClr val="dk1"/>
                </a:solidFill>
                <a:latin typeface="Times New Roman"/>
                <a:ea typeface="Times New Roman"/>
                <a:cs typeface="Times New Roman"/>
                <a:sym typeface="Times New Roman"/>
              </a:rPr>
              <a:t>Whether the product is stable/mature enough to be deployed to users</a:t>
            </a:r>
            <a:endParaRPr/>
          </a:p>
          <a:p>
            <a:pPr marL="457200" marR="0" lvl="0" indent="-457200" algn="just" rtl="0">
              <a:spcBef>
                <a:spcPts val="0"/>
              </a:spcBef>
              <a:spcAft>
                <a:spcPts val="0"/>
              </a:spcAft>
              <a:buClr>
                <a:schemeClr val="dk1"/>
              </a:buClr>
              <a:buSzPts val="2000"/>
              <a:buFont typeface="Arial"/>
              <a:buAutoNum type="arabicPeriod"/>
            </a:pPr>
            <a:r>
              <a:rPr lang="en-US" sz="2000">
                <a:solidFill>
                  <a:schemeClr val="dk1"/>
                </a:solidFill>
                <a:latin typeface="Times New Roman"/>
                <a:ea typeface="Times New Roman"/>
                <a:cs typeface="Times New Roman"/>
                <a:sym typeface="Times New Roman"/>
              </a:rPr>
              <a:t>All the stakeholders are satisfied with their expectation and ready for the transition of the system to move into the user community</a:t>
            </a:r>
            <a:endParaRPr/>
          </a:p>
          <a:p>
            <a:pPr marL="457200" marR="0" lvl="0" indent="-457200" algn="just" rtl="0">
              <a:spcBef>
                <a:spcPts val="0"/>
              </a:spcBef>
              <a:spcAft>
                <a:spcPts val="0"/>
              </a:spcAft>
              <a:buClr>
                <a:schemeClr val="dk1"/>
              </a:buClr>
              <a:buSzPts val="2000"/>
              <a:buFont typeface="Arial"/>
              <a:buAutoNum type="arabicPeriod"/>
            </a:pPr>
            <a:r>
              <a:rPr lang="en-US" sz="2000">
                <a:solidFill>
                  <a:schemeClr val="dk1"/>
                </a:solidFill>
                <a:latin typeface="Times New Roman"/>
                <a:ea typeface="Times New Roman"/>
                <a:cs typeface="Times New Roman"/>
                <a:sym typeface="Times New Roman"/>
              </a:rPr>
              <a:t>Assessment of the project expenditure. Are resources expenditures versus planed expenditure still acceptable</a:t>
            </a:r>
            <a:endParaRPr/>
          </a:p>
        </p:txBody>
      </p:sp>
      <p:sp>
        <p:nvSpPr>
          <p:cNvPr id="195" name="Google Shape;195;p15"/>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p>
            <a:pPr marL="0" lvl="0" indent="0" algn="ctr" rtl="0">
              <a:lnSpc>
                <a:spcPct val="90000"/>
              </a:lnSpc>
              <a:spcBef>
                <a:spcPts val="0"/>
              </a:spcBef>
              <a:spcAft>
                <a:spcPts val="0"/>
              </a:spcAft>
              <a:buNone/>
            </a:pPr>
            <a:r>
              <a:rPr lang="en-US" sz="4000">
                <a:solidFill>
                  <a:srgbClr val="000000"/>
                </a:solidFill>
                <a:latin typeface="Times New Roman"/>
                <a:ea typeface="Times New Roman"/>
                <a:cs typeface="Times New Roman"/>
                <a:sym typeface="Times New Roman"/>
              </a:rPr>
              <a:t>Evaluation of construction</a:t>
            </a:r>
            <a:endParaRPr>
              <a:latin typeface="Times New Roman"/>
              <a:ea typeface="Times New Roman"/>
              <a:cs typeface="Times New Roman"/>
              <a:sym typeface="Times New Roman"/>
            </a:endParaRPr>
          </a:p>
        </p:txBody>
      </p:sp>
      <p:sp>
        <p:nvSpPr>
          <p:cNvPr id="196" name="Google Shape;196;p15"/>
          <p:cNvSpPr txBox="1">
            <a:spLocks noGrp="1"/>
          </p:cNvSpPr>
          <p:nvPr>
            <p:ph type="ftr" idx="11"/>
          </p:nvPr>
        </p:nvSpPr>
        <p:spPr>
          <a:xfrm>
            <a:off x="8331200" y="6400800"/>
            <a:ext cx="3860800" cy="457200"/>
          </a:xfrm>
          <a:prstGeom prst="rect">
            <a:avLst/>
          </a:prstGeom>
          <a:noFill/>
          <a:ln>
            <a:noFill/>
          </a:ln>
        </p:spPr>
        <p:txBody>
          <a:bodyPr spcFirstLastPara="1" wrap="square" lIns="92075" tIns="46025" rIns="92075" bIns="46025" anchor="ctr" anchorCtr="0">
            <a:noAutofit/>
          </a:bodyPr>
          <a:lstStyle/>
          <a:p>
            <a:pPr marL="0" lvl="0" indent="0" algn="ctr" rtl="0">
              <a:spcBef>
                <a:spcPts val="0"/>
              </a:spcBef>
              <a:spcAft>
                <a:spcPts val="0"/>
              </a:spcAft>
              <a:buNone/>
            </a:pPr>
            <a:r>
              <a:rPr lang="en-US"/>
              <a:t>Referred sources mentioned in Key References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6"/>
          <p:cNvSpPr txBox="1"/>
          <p:nvPr/>
        </p:nvSpPr>
        <p:spPr>
          <a:xfrm>
            <a:off x="1359674" y="1991543"/>
            <a:ext cx="8762338" cy="3477875"/>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2000"/>
              <a:buFont typeface="Arial"/>
              <a:buAutoNum type="arabicPeriod"/>
            </a:pPr>
            <a:r>
              <a:rPr lang="en-US" sz="2000">
                <a:solidFill>
                  <a:schemeClr val="dk1"/>
                </a:solidFill>
                <a:latin typeface="Times New Roman"/>
                <a:ea typeface="Times New Roman"/>
                <a:cs typeface="Times New Roman"/>
                <a:sym typeface="Times New Roman"/>
              </a:rPr>
              <a:t>The purpose of the transition phase is to transition the software product into the user community. Once the product has been given to the end user, issues usually arise that require you to develop new releases, correct some problems, or finish some of the features that may have been postponed. </a:t>
            </a:r>
            <a:endParaRPr/>
          </a:p>
          <a:p>
            <a:pPr marL="457200" marR="0" lvl="0" indent="-33020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457200" marR="0" lvl="0" indent="-457200" algn="just" rtl="0">
              <a:spcBef>
                <a:spcPts val="0"/>
              </a:spcBef>
              <a:spcAft>
                <a:spcPts val="0"/>
              </a:spcAft>
              <a:buClr>
                <a:schemeClr val="dk1"/>
              </a:buClr>
              <a:buSzPts val="2000"/>
              <a:buFont typeface="Arial"/>
              <a:buAutoNum type="arabicPeriod"/>
            </a:pPr>
            <a:r>
              <a:rPr lang="en-US" sz="2000">
                <a:solidFill>
                  <a:schemeClr val="dk1"/>
                </a:solidFill>
                <a:latin typeface="Times New Roman"/>
                <a:ea typeface="Times New Roman"/>
                <a:cs typeface="Times New Roman"/>
                <a:sym typeface="Times New Roman"/>
              </a:rPr>
              <a:t>The final project phase which delivers the new system to its end-users. Transition phase includes also data migration from legacy systems and user trainings.</a:t>
            </a:r>
            <a:endParaRPr sz="2000" b="0" i="0" u="none" strike="noStrike">
              <a:solidFill>
                <a:schemeClr val="dk1"/>
              </a:solidFill>
              <a:latin typeface="Times New Roman"/>
              <a:ea typeface="Times New Roman"/>
              <a:cs typeface="Times New Roman"/>
              <a:sym typeface="Times New Roman"/>
            </a:endParaRPr>
          </a:p>
          <a:p>
            <a:pPr marL="457200" marR="0" lvl="0" indent="-33020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457200" marR="0" lvl="0" indent="-457200" algn="just" rtl="0">
              <a:spcBef>
                <a:spcPts val="0"/>
              </a:spcBef>
              <a:spcAft>
                <a:spcPts val="0"/>
              </a:spcAft>
              <a:buClr>
                <a:schemeClr val="dk1"/>
              </a:buClr>
              <a:buSzPts val="2000"/>
              <a:buFont typeface="Arial"/>
              <a:buAutoNum type="arabicPeriod"/>
            </a:pPr>
            <a:r>
              <a:rPr lang="en-US" sz="2000" b="0" i="0" u="none" strike="noStrike">
                <a:solidFill>
                  <a:schemeClr val="dk1"/>
                </a:solidFill>
                <a:latin typeface="Times New Roman"/>
                <a:ea typeface="Times New Roman"/>
                <a:cs typeface="Times New Roman"/>
                <a:sym typeface="Times New Roman"/>
              </a:rPr>
              <a:t>Issues after deployment, </a:t>
            </a:r>
            <a:r>
              <a:rPr lang="en-US" sz="2000">
                <a:solidFill>
                  <a:schemeClr val="dk1"/>
                </a:solidFill>
                <a:latin typeface="Times New Roman"/>
                <a:ea typeface="Times New Roman"/>
                <a:cs typeface="Times New Roman"/>
                <a:sym typeface="Times New Roman"/>
              </a:rPr>
              <a:t>New release, </a:t>
            </a:r>
            <a:r>
              <a:rPr lang="en-US" sz="2000" b="0" i="0" u="none" strike="noStrike">
                <a:solidFill>
                  <a:schemeClr val="dk1"/>
                </a:solidFill>
                <a:latin typeface="Times New Roman"/>
                <a:ea typeface="Times New Roman"/>
                <a:cs typeface="Times New Roman"/>
                <a:sym typeface="Times New Roman"/>
              </a:rPr>
              <a:t>Training customer service and producing help line assistance, </a:t>
            </a:r>
            <a:r>
              <a:rPr lang="en-US" sz="2000">
                <a:solidFill>
                  <a:schemeClr val="dk1"/>
                </a:solidFill>
                <a:latin typeface="Times New Roman"/>
                <a:ea typeface="Times New Roman"/>
                <a:cs typeface="Times New Roman"/>
                <a:sym typeface="Times New Roman"/>
              </a:rPr>
              <a:t>A new cycle may start</a:t>
            </a:r>
            <a:r>
              <a:rPr lang="en-US" sz="2000" b="0" i="0" u="none" strike="noStrike">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p:txBody>
      </p:sp>
      <p:sp>
        <p:nvSpPr>
          <p:cNvPr id="202" name="Google Shape;202;p16"/>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p>
            <a:pPr marL="0" lvl="0" indent="0" algn="ctr" rtl="0">
              <a:lnSpc>
                <a:spcPct val="90000"/>
              </a:lnSpc>
              <a:spcBef>
                <a:spcPts val="0"/>
              </a:spcBef>
              <a:spcAft>
                <a:spcPts val="0"/>
              </a:spcAft>
              <a:buNone/>
            </a:pPr>
            <a:r>
              <a:rPr lang="en-US" sz="4000">
                <a:solidFill>
                  <a:srgbClr val="000000"/>
                </a:solidFill>
                <a:latin typeface="Times New Roman"/>
                <a:ea typeface="Times New Roman"/>
                <a:cs typeface="Times New Roman"/>
                <a:sym typeface="Times New Roman"/>
              </a:rPr>
              <a:t>Transition phase</a:t>
            </a:r>
            <a:endParaRPr>
              <a:latin typeface="Times New Roman"/>
              <a:ea typeface="Times New Roman"/>
              <a:cs typeface="Times New Roman"/>
              <a:sym typeface="Times New Roman"/>
            </a:endParaRPr>
          </a:p>
        </p:txBody>
      </p:sp>
      <p:sp>
        <p:nvSpPr>
          <p:cNvPr id="203" name="Google Shape;203;p16"/>
          <p:cNvSpPr txBox="1">
            <a:spLocks noGrp="1"/>
          </p:cNvSpPr>
          <p:nvPr>
            <p:ph type="ftr" idx="11"/>
          </p:nvPr>
        </p:nvSpPr>
        <p:spPr>
          <a:xfrm>
            <a:off x="8331200" y="6400800"/>
            <a:ext cx="3860800" cy="457200"/>
          </a:xfrm>
          <a:prstGeom prst="rect">
            <a:avLst/>
          </a:prstGeom>
          <a:noFill/>
          <a:ln>
            <a:noFill/>
          </a:ln>
        </p:spPr>
        <p:txBody>
          <a:bodyPr spcFirstLastPara="1" wrap="square" lIns="92075" tIns="46025" rIns="92075" bIns="46025" anchor="ctr" anchorCtr="0">
            <a:noAutofit/>
          </a:bodyPr>
          <a:lstStyle/>
          <a:p>
            <a:pPr marL="0" lvl="0" indent="0" algn="ctr" rtl="0">
              <a:spcBef>
                <a:spcPts val="0"/>
              </a:spcBef>
              <a:spcAft>
                <a:spcPts val="0"/>
              </a:spcAft>
              <a:buNone/>
            </a:pPr>
            <a:r>
              <a:rPr lang="en-US"/>
              <a:t>Referred sources mentioned in Key References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7"/>
          <p:cNvSpPr txBox="1"/>
          <p:nvPr/>
        </p:nvSpPr>
        <p:spPr>
          <a:xfrm>
            <a:off x="2409824" y="1991543"/>
            <a:ext cx="7712187" cy="3785652"/>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2000"/>
              <a:buFont typeface="Arial"/>
              <a:buAutoNum type="arabicPeriod"/>
            </a:pPr>
            <a:r>
              <a:rPr lang="en-US" sz="2000" b="0" i="0" u="none" strike="noStrike">
                <a:solidFill>
                  <a:schemeClr val="dk1"/>
                </a:solidFill>
                <a:latin typeface="Times New Roman"/>
                <a:ea typeface="Times New Roman"/>
                <a:cs typeface="Times New Roman"/>
                <a:sym typeface="Times New Roman"/>
              </a:rPr>
              <a:t>At the end of the transition phase, All the artefacts </a:t>
            </a:r>
            <a:r>
              <a:rPr lang="en-US" sz="2000">
                <a:solidFill>
                  <a:schemeClr val="dk1"/>
                </a:solidFill>
                <a:latin typeface="Times New Roman"/>
                <a:ea typeface="Times New Roman"/>
                <a:cs typeface="Times New Roman"/>
                <a:sym typeface="Times New Roman"/>
              </a:rPr>
              <a:t>related to the software p</a:t>
            </a:r>
            <a:r>
              <a:rPr lang="en-US" sz="2000" b="0" i="0" u="none" strike="noStrike">
                <a:solidFill>
                  <a:schemeClr val="dk1"/>
                </a:solidFill>
                <a:latin typeface="Times New Roman"/>
                <a:ea typeface="Times New Roman"/>
                <a:cs typeface="Times New Roman"/>
                <a:sym typeface="Times New Roman"/>
              </a:rPr>
              <a:t>roject which were mentioned in project life cycle must be completed.</a:t>
            </a:r>
            <a:endParaRPr/>
          </a:p>
          <a:p>
            <a:pPr marL="457200" marR="0" lvl="0" indent="-330200" algn="just" rtl="0">
              <a:spcBef>
                <a:spcPts val="0"/>
              </a:spcBef>
              <a:spcAft>
                <a:spcPts val="0"/>
              </a:spcAft>
              <a:buClr>
                <a:schemeClr val="dk1"/>
              </a:buClr>
              <a:buSzPts val="2000"/>
              <a:buFont typeface="Arial"/>
              <a:buNone/>
            </a:pPr>
            <a:endParaRPr sz="2000" b="0" i="0" u="none" strike="noStrike">
              <a:solidFill>
                <a:schemeClr val="dk1"/>
              </a:solidFill>
              <a:latin typeface="Times New Roman"/>
              <a:ea typeface="Times New Roman"/>
              <a:cs typeface="Times New Roman"/>
              <a:sym typeface="Times New Roman"/>
            </a:endParaRPr>
          </a:p>
          <a:p>
            <a:pPr marL="457200" marR="0" lvl="0" indent="-457200" algn="just" rtl="0">
              <a:spcBef>
                <a:spcPts val="0"/>
              </a:spcBef>
              <a:spcAft>
                <a:spcPts val="0"/>
              </a:spcAft>
              <a:buClr>
                <a:schemeClr val="dk1"/>
              </a:buClr>
              <a:buSzPts val="2000"/>
              <a:buFont typeface="Arial"/>
              <a:buAutoNum type="arabicPeriod"/>
            </a:pPr>
            <a:r>
              <a:rPr lang="en-US" sz="2000">
                <a:solidFill>
                  <a:schemeClr val="dk1"/>
                </a:solidFill>
                <a:latin typeface="Times New Roman"/>
                <a:ea typeface="Times New Roman"/>
                <a:cs typeface="Times New Roman"/>
                <a:sym typeface="Times New Roman"/>
              </a:rPr>
              <a:t>The complete product delivered in the hand of the user and can be used and interacted by the user. </a:t>
            </a:r>
            <a:endParaRPr/>
          </a:p>
          <a:p>
            <a:pPr marL="457200" marR="0" lvl="0" indent="-33020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457200" marR="0" lvl="0" indent="-457200" algn="just" rtl="0">
              <a:spcBef>
                <a:spcPts val="0"/>
              </a:spcBef>
              <a:spcAft>
                <a:spcPts val="0"/>
              </a:spcAft>
              <a:buClr>
                <a:schemeClr val="dk1"/>
              </a:buClr>
              <a:buSzPts val="2000"/>
              <a:buFont typeface="Arial"/>
              <a:buAutoNum type="arabicPeriod"/>
            </a:pPr>
            <a:r>
              <a:rPr lang="en-US" sz="2000">
                <a:solidFill>
                  <a:schemeClr val="dk1"/>
                </a:solidFill>
                <a:latin typeface="Times New Roman"/>
                <a:ea typeface="Times New Roman"/>
                <a:cs typeface="Times New Roman"/>
                <a:sym typeface="Times New Roman"/>
              </a:rPr>
              <a:t>Lesson learnt- what worked, what didn’t work, and what can be done different thing in the next release of the cycle.</a:t>
            </a:r>
            <a:endParaRPr/>
          </a:p>
          <a:p>
            <a:pPr marL="457200" marR="0" lvl="0" indent="-33020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457200" marR="0" lvl="0" indent="-457200" algn="just" rtl="0">
              <a:spcBef>
                <a:spcPts val="0"/>
              </a:spcBef>
              <a:spcAft>
                <a:spcPts val="0"/>
              </a:spcAft>
              <a:buClr>
                <a:schemeClr val="dk1"/>
              </a:buClr>
              <a:buSzPts val="2000"/>
              <a:buFont typeface="Arial"/>
              <a:buAutoNum type="arabicPeriod"/>
            </a:pPr>
            <a:r>
              <a:rPr lang="en-US" sz="2000">
                <a:solidFill>
                  <a:schemeClr val="dk1"/>
                </a:solidFill>
                <a:latin typeface="Times New Roman"/>
                <a:ea typeface="Times New Roman"/>
                <a:cs typeface="Times New Roman"/>
                <a:sym typeface="Times New Roman"/>
              </a:rPr>
              <a:t>Plan for next release- Planning for the next iteration based on the feedback and lesson learnt.</a:t>
            </a:r>
            <a:endParaRPr sz="2000">
              <a:solidFill>
                <a:schemeClr val="dk1"/>
              </a:solidFill>
              <a:latin typeface="Times New Roman"/>
              <a:ea typeface="Times New Roman"/>
              <a:cs typeface="Times New Roman"/>
              <a:sym typeface="Times New Roman"/>
            </a:endParaRPr>
          </a:p>
        </p:txBody>
      </p:sp>
      <p:sp>
        <p:nvSpPr>
          <p:cNvPr id="209" name="Google Shape;209;p17"/>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p>
            <a:pPr marL="0" lvl="0" indent="0" algn="ctr" rtl="0">
              <a:lnSpc>
                <a:spcPct val="90000"/>
              </a:lnSpc>
              <a:spcBef>
                <a:spcPts val="0"/>
              </a:spcBef>
              <a:spcAft>
                <a:spcPts val="0"/>
              </a:spcAft>
              <a:buNone/>
            </a:pPr>
            <a:r>
              <a:rPr lang="en-US" sz="4000">
                <a:solidFill>
                  <a:srgbClr val="000000"/>
                </a:solidFill>
                <a:latin typeface="Times New Roman"/>
                <a:ea typeface="Times New Roman"/>
                <a:cs typeface="Times New Roman"/>
                <a:sym typeface="Times New Roman"/>
              </a:rPr>
              <a:t>Outcome of transition phase</a:t>
            </a:r>
            <a:endParaRPr>
              <a:latin typeface="Times New Roman"/>
              <a:ea typeface="Times New Roman"/>
              <a:cs typeface="Times New Roman"/>
              <a:sym typeface="Times New Roman"/>
            </a:endParaRPr>
          </a:p>
        </p:txBody>
      </p:sp>
      <p:sp>
        <p:nvSpPr>
          <p:cNvPr id="210" name="Google Shape;210;p17"/>
          <p:cNvSpPr txBox="1">
            <a:spLocks noGrp="1"/>
          </p:cNvSpPr>
          <p:nvPr>
            <p:ph type="ftr" idx="11"/>
          </p:nvPr>
        </p:nvSpPr>
        <p:spPr>
          <a:xfrm>
            <a:off x="8331200" y="6400800"/>
            <a:ext cx="3860800" cy="457200"/>
          </a:xfrm>
          <a:prstGeom prst="rect">
            <a:avLst/>
          </a:prstGeom>
          <a:noFill/>
          <a:ln>
            <a:noFill/>
          </a:ln>
        </p:spPr>
        <p:txBody>
          <a:bodyPr spcFirstLastPara="1" wrap="square" lIns="92075" tIns="46025" rIns="92075" bIns="46025" anchor="ctr" anchorCtr="0">
            <a:noAutofit/>
          </a:bodyPr>
          <a:lstStyle/>
          <a:p>
            <a:pPr marL="0" lvl="0" indent="0" algn="ctr" rtl="0">
              <a:spcBef>
                <a:spcPts val="0"/>
              </a:spcBef>
              <a:spcAft>
                <a:spcPts val="0"/>
              </a:spcAft>
              <a:buNone/>
            </a:pPr>
            <a:r>
              <a:rPr lang="en-US"/>
              <a:t>Referred sources mentioned in Key References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8"/>
          <p:cNvSpPr txBox="1"/>
          <p:nvPr/>
        </p:nvSpPr>
        <p:spPr>
          <a:xfrm>
            <a:off x="1733384" y="2516329"/>
            <a:ext cx="8094429" cy="1938992"/>
          </a:xfrm>
          <a:prstGeom prst="rect">
            <a:avLst/>
          </a:prstGeom>
          <a:noFill/>
          <a:ln>
            <a:noFill/>
          </a:ln>
        </p:spPr>
        <p:txBody>
          <a:bodyPr spcFirstLastPara="1" wrap="square" lIns="91425" tIns="45700" rIns="91425" bIns="45700" anchor="t" anchorCtr="0">
            <a:spAutoFit/>
          </a:bodyPr>
          <a:lstStyle/>
          <a:p>
            <a:pPr marL="914400" marR="0" lvl="1" indent="-457200" algn="just" rtl="0">
              <a:spcBef>
                <a:spcPts val="0"/>
              </a:spcBef>
              <a:spcAft>
                <a:spcPts val="0"/>
              </a:spcAft>
              <a:buClr>
                <a:schemeClr val="dk1"/>
              </a:buClr>
              <a:buSzPts val="2000"/>
              <a:buFont typeface="Arial"/>
              <a:buAutoNum type="arabicPeriod"/>
            </a:pPr>
            <a:r>
              <a:rPr lang="en-US" sz="2000" b="0" i="0" u="none" strike="noStrike" cap="none">
                <a:solidFill>
                  <a:schemeClr val="dk1"/>
                </a:solidFill>
                <a:latin typeface="Times New Roman"/>
                <a:ea typeface="Times New Roman"/>
                <a:cs typeface="Times New Roman"/>
                <a:sym typeface="Times New Roman"/>
              </a:rPr>
              <a:t>In this phase the most important assessment is, whether the user is satisfied with the complete product or not.  That is whether the product make the user happy or not.</a:t>
            </a:r>
            <a:endParaRPr/>
          </a:p>
          <a:p>
            <a:pPr marL="914400" marR="0" lvl="1" indent="-330200" algn="just" rtl="0">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914400" marR="0" lvl="1" indent="-457200" algn="just" rtl="0">
              <a:spcBef>
                <a:spcPts val="0"/>
              </a:spcBef>
              <a:spcAft>
                <a:spcPts val="0"/>
              </a:spcAft>
              <a:buClr>
                <a:schemeClr val="dk1"/>
              </a:buClr>
              <a:buSzPts val="2000"/>
              <a:buFont typeface="Arial"/>
              <a:buAutoNum type="arabicPeriod"/>
            </a:pPr>
            <a:r>
              <a:rPr lang="en-US" sz="2000" b="0" i="0" u="none" strike="noStrike" cap="none">
                <a:solidFill>
                  <a:schemeClr val="dk1"/>
                </a:solidFill>
                <a:latin typeface="Times New Roman"/>
                <a:ea typeface="Times New Roman"/>
                <a:cs typeface="Times New Roman"/>
                <a:sym typeface="Times New Roman"/>
              </a:rPr>
              <a:t>Are actual resourced expenditure versus planned expenditure still acceptable</a:t>
            </a:r>
            <a:endParaRPr sz="2000" b="0" i="0" u="none" strike="noStrike" cap="none">
              <a:solidFill>
                <a:schemeClr val="dk1"/>
              </a:solidFill>
              <a:latin typeface="Times New Roman"/>
              <a:ea typeface="Times New Roman"/>
              <a:cs typeface="Times New Roman"/>
              <a:sym typeface="Times New Roman"/>
            </a:endParaRPr>
          </a:p>
        </p:txBody>
      </p:sp>
      <p:sp>
        <p:nvSpPr>
          <p:cNvPr id="216" name="Google Shape;216;p18"/>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p>
            <a:pPr marL="0" lvl="0" indent="0" algn="ctr" rtl="0">
              <a:lnSpc>
                <a:spcPct val="90000"/>
              </a:lnSpc>
              <a:spcBef>
                <a:spcPts val="0"/>
              </a:spcBef>
              <a:spcAft>
                <a:spcPts val="0"/>
              </a:spcAft>
              <a:buNone/>
            </a:pPr>
            <a:r>
              <a:rPr lang="en-US" sz="4000">
                <a:solidFill>
                  <a:srgbClr val="000000"/>
                </a:solidFill>
                <a:latin typeface="Times New Roman"/>
                <a:ea typeface="Times New Roman"/>
                <a:cs typeface="Times New Roman"/>
                <a:sym typeface="Times New Roman"/>
              </a:rPr>
              <a:t>Evaluation of the transition phase</a:t>
            </a:r>
            <a:endParaRPr>
              <a:latin typeface="Times New Roman"/>
              <a:ea typeface="Times New Roman"/>
              <a:cs typeface="Times New Roman"/>
              <a:sym typeface="Times New Roman"/>
            </a:endParaRPr>
          </a:p>
        </p:txBody>
      </p:sp>
      <p:sp>
        <p:nvSpPr>
          <p:cNvPr id="217" name="Google Shape;217;p18"/>
          <p:cNvSpPr txBox="1">
            <a:spLocks noGrp="1"/>
          </p:cNvSpPr>
          <p:nvPr>
            <p:ph type="ftr" idx="11"/>
          </p:nvPr>
        </p:nvSpPr>
        <p:spPr>
          <a:xfrm>
            <a:off x="8331200" y="6400800"/>
            <a:ext cx="3860800" cy="457200"/>
          </a:xfrm>
          <a:prstGeom prst="rect">
            <a:avLst/>
          </a:prstGeom>
          <a:noFill/>
          <a:ln>
            <a:noFill/>
          </a:ln>
        </p:spPr>
        <p:txBody>
          <a:bodyPr spcFirstLastPara="1" wrap="square" lIns="92075" tIns="46025" rIns="92075" bIns="46025" anchor="ctr" anchorCtr="0">
            <a:noAutofit/>
          </a:bodyPr>
          <a:lstStyle/>
          <a:p>
            <a:pPr marL="0" lvl="0" indent="0" algn="ctr" rtl="0">
              <a:spcBef>
                <a:spcPts val="0"/>
              </a:spcBef>
              <a:spcAft>
                <a:spcPts val="0"/>
              </a:spcAft>
              <a:buNone/>
            </a:pPr>
            <a:r>
              <a:rPr lang="en-US"/>
              <a:t>Referred sources mentioned in Key References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9"/>
          <p:cNvSpPr/>
          <p:nvPr/>
        </p:nvSpPr>
        <p:spPr>
          <a:xfrm>
            <a:off x="1280160" y="2050415"/>
            <a:ext cx="9764201" cy="3785652"/>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2000"/>
              <a:buFont typeface="Arial"/>
              <a:buAutoNum type="arabicPeriod"/>
            </a:pPr>
            <a:r>
              <a:rPr lang="en-US" sz="2000">
                <a:solidFill>
                  <a:schemeClr val="dk1"/>
                </a:solidFill>
                <a:latin typeface="Times New Roman"/>
                <a:ea typeface="Times New Roman"/>
                <a:cs typeface="Times New Roman"/>
                <a:sym typeface="Times New Roman"/>
              </a:rPr>
              <a:t>Software Designing With Unified Modeling Language Driven Approaches. </a:t>
            </a:r>
            <a:r>
              <a:rPr lang="en-US" sz="2000" i="1">
                <a:solidFill>
                  <a:schemeClr val="dk1"/>
                </a:solidFill>
                <a:latin typeface="Times New Roman"/>
                <a:ea typeface="Times New Roman"/>
                <a:cs typeface="Times New Roman"/>
                <a:sym typeface="Times New Roman"/>
              </a:rPr>
              <a:t>Janis Osis, Uldis Donins, in Topological UML Modeling, 2017.</a:t>
            </a:r>
            <a:r>
              <a:rPr lang="en-US" sz="2000">
                <a:solidFill>
                  <a:schemeClr val="dk1"/>
                </a:solidFill>
                <a:latin typeface="Times New Roman"/>
                <a:ea typeface="Times New Roman"/>
                <a:cs typeface="Times New Roman"/>
                <a:sym typeface="Times New Roman"/>
              </a:rPr>
              <a:t> Agile Data Warehousing for the Enterprise 1st Edition.</a:t>
            </a:r>
            <a:endParaRPr/>
          </a:p>
          <a:p>
            <a:pPr marL="457200" marR="0" lvl="0" indent="-330200" algn="just" rtl="0">
              <a:spcBef>
                <a:spcPts val="0"/>
              </a:spcBef>
              <a:spcAft>
                <a:spcPts val="0"/>
              </a:spcAft>
              <a:buClr>
                <a:schemeClr val="dk1"/>
              </a:buClr>
              <a:buSzPts val="2000"/>
              <a:buFont typeface="Arial"/>
              <a:buNone/>
            </a:pPr>
            <a:endParaRPr sz="2000" i="1">
              <a:solidFill>
                <a:schemeClr val="dk1"/>
              </a:solidFill>
              <a:latin typeface="Times New Roman"/>
              <a:ea typeface="Times New Roman"/>
              <a:cs typeface="Times New Roman"/>
              <a:sym typeface="Times New Roman"/>
            </a:endParaRPr>
          </a:p>
          <a:p>
            <a:pPr marL="457200" marR="0" lvl="0" indent="-457200" algn="just" rtl="0">
              <a:spcBef>
                <a:spcPts val="0"/>
              </a:spcBef>
              <a:spcAft>
                <a:spcPts val="0"/>
              </a:spcAft>
              <a:buClr>
                <a:schemeClr val="dk1"/>
              </a:buClr>
              <a:buSzPts val="2000"/>
              <a:buFont typeface="Arial"/>
              <a:buAutoNum type="arabicPeriod"/>
            </a:pPr>
            <a:r>
              <a:rPr lang="en-US" sz="2000">
                <a:solidFill>
                  <a:schemeClr val="dk1"/>
                </a:solidFill>
                <a:latin typeface="Times New Roman"/>
                <a:ea typeface="Times New Roman"/>
                <a:cs typeface="Times New Roman"/>
                <a:sym typeface="Times New Roman"/>
              </a:rPr>
              <a:t>The Rational Unified Process: An Introduction (3rd Edition) By-Philippe Kruchten, Publisher: Addison Wesley.</a:t>
            </a:r>
            <a:endParaRPr/>
          </a:p>
          <a:p>
            <a:pPr marL="457200" marR="0" lvl="0" indent="-33020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457200" marR="0" lvl="0" indent="-457200" algn="just" rtl="0">
              <a:spcBef>
                <a:spcPts val="0"/>
              </a:spcBef>
              <a:spcAft>
                <a:spcPts val="0"/>
              </a:spcAft>
              <a:buClr>
                <a:schemeClr val="dk1"/>
              </a:buClr>
              <a:buSzPts val="2000"/>
              <a:buFont typeface="Arial"/>
              <a:buAutoNum type="arabicPeriod"/>
            </a:pPr>
            <a:r>
              <a:rPr lang="en-US" sz="2000">
                <a:solidFill>
                  <a:schemeClr val="dk1"/>
                </a:solidFill>
                <a:latin typeface="Times New Roman"/>
                <a:ea typeface="Times New Roman"/>
                <a:cs typeface="Times New Roman"/>
                <a:sym typeface="Times New Roman"/>
              </a:rPr>
              <a:t>Georgia Tech - Software Development Process-https://www.udacity.com/course/ud805</a:t>
            </a:r>
            <a:endParaRPr/>
          </a:p>
          <a:p>
            <a:pPr marL="457200" marR="0" lvl="0" indent="-33020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457200" marR="0" lvl="0" indent="-457200" algn="just" rtl="0">
              <a:spcBef>
                <a:spcPts val="0"/>
              </a:spcBef>
              <a:spcAft>
                <a:spcPts val="0"/>
              </a:spcAft>
              <a:buClr>
                <a:schemeClr val="dk1"/>
              </a:buClr>
              <a:buSzPts val="2000"/>
              <a:buFont typeface="Arial"/>
              <a:buAutoNum type="arabicPeriod"/>
            </a:pPr>
            <a:r>
              <a:rPr lang="en-US" sz="2000">
                <a:solidFill>
                  <a:schemeClr val="dk1"/>
                </a:solidFill>
                <a:latin typeface="Times New Roman"/>
                <a:ea typeface="Times New Roman"/>
                <a:cs typeface="Times New Roman"/>
                <a:sym typeface="Times New Roman"/>
              </a:rPr>
              <a:t>Concepts: Project Lifecycle, Phases and Major Milestones------------------------------------      http://www.interface.ru/rational/rup51/process/workflow/manageme/co_phase.htm</a:t>
            </a:r>
            <a:endParaRPr/>
          </a:p>
          <a:p>
            <a:pPr marL="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sp>
        <p:nvSpPr>
          <p:cNvPr id="223" name="Google Shape;223;p19"/>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p>
            <a:pPr marL="0" lvl="0" indent="0" algn="ctr" rtl="0">
              <a:lnSpc>
                <a:spcPct val="90000"/>
              </a:lnSpc>
              <a:spcBef>
                <a:spcPts val="0"/>
              </a:spcBef>
              <a:spcAft>
                <a:spcPts val="0"/>
              </a:spcAft>
              <a:buNone/>
            </a:pPr>
            <a:r>
              <a:rPr lang="en-US">
                <a:latin typeface="Times New Roman"/>
                <a:ea typeface="Times New Roman"/>
                <a:cs typeface="Times New Roman"/>
                <a:sym typeface="Times New Roman"/>
              </a:rPr>
              <a:t>Key references</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p>
            <a:pPr marL="0" lvl="0" indent="0" algn="ctr" rtl="0">
              <a:lnSpc>
                <a:spcPct val="90000"/>
              </a:lnSpc>
              <a:spcBef>
                <a:spcPts val="0"/>
              </a:spcBef>
              <a:spcAft>
                <a:spcPts val="0"/>
              </a:spcAft>
              <a:buNone/>
            </a:pPr>
            <a:r>
              <a:rPr lang="en-US">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102" name="Google Shape;102;p2"/>
          <p:cNvSpPr txBox="1">
            <a:spLocks noGrp="1"/>
          </p:cNvSpPr>
          <p:nvPr>
            <p:ph type="ftr" idx="11"/>
          </p:nvPr>
        </p:nvSpPr>
        <p:spPr>
          <a:xfrm>
            <a:off x="8331200" y="6473254"/>
            <a:ext cx="3860800" cy="457200"/>
          </a:xfrm>
          <a:prstGeom prst="rect">
            <a:avLst/>
          </a:prstGeom>
          <a:noFill/>
          <a:ln>
            <a:noFill/>
          </a:ln>
        </p:spPr>
        <p:txBody>
          <a:bodyPr spcFirstLastPara="1" wrap="square" lIns="92075" tIns="46025" rIns="92075" bIns="46025" anchor="ctr" anchorCtr="0">
            <a:noAutofit/>
          </a:bodyPr>
          <a:lstStyle/>
          <a:p>
            <a:pPr marL="0" lvl="0" indent="0" algn="ctr" rtl="0">
              <a:spcBef>
                <a:spcPts val="0"/>
              </a:spcBef>
              <a:spcAft>
                <a:spcPts val="0"/>
              </a:spcAft>
              <a:buNone/>
            </a:pPr>
            <a:r>
              <a:rPr lang="en-US"/>
              <a:t>Referred sources mentioned in Key References</a:t>
            </a:r>
            <a:endParaRPr/>
          </a:p>
        </p:txBody>
      </p:sp>
      <p:sp>
        <p:nvSpPr>
          <p:cNvPr id="103" name="Google Shape;103;p2"/>
          <p:cNvSpPr txBox="1"/>
          <p:nvPr/>
        </p:nvSpPr>
        <p:spPr>
          <a:xfrm>
            <a:off x="1622066" y="1511383"/>
            <a:ext cx="8778240" cy="4401205"/>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Rational Unified Process is unique in that it allows development teams to recognize the full benefits of the Unified Modeling Language (UML), software automation, and other industry best practices. </a:t>
            </a:r>
            <a:endParaRPr/>
          </a:p>
          <a:p>
            <a:pPr marL="285750" marR="0" lvl="0" indent="-15875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285750" marR="0" lvl="0" indent="-15875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285750" marR="0" lvl="0" indent="-285750" algn="just" rtl="0">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Rational Unified Process unifies the entire software development team and optimizes the productivity of every team member by putting the collective experience derived from thousands of projects and many industry leaders at your fingertips</a:t>
            </a:r>
            <a:r>
              <a:rPr lang="en-US" sz="2000" b="0" i="0" u="none" strike="noStrike">
                <a:solidFill>
                  <a:schemeClr val="dk1"/>
                </a:solidFill>
                <a:latin typeface="Times New Roman"/>
                <a:ea typeface="Times New Roman"/>
                <a:cs typeface="Times New Roman"/>
                <a:sym typeface="Times New Roman"/>
              </a:rPr>
              <a:t>. </a:t>
            </a:r>
            <a:endParaRPr/>
          </a:p>
          <a:p>
            <a:pPr marL="285750" marR="0" lvl="0" indent="-15875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285750" marR="0" lvl="0" indent="-158750" algn="just" rtl="0">
              <a:spcBef>
                <a:spcPts val="0"/>
              </a:spcBef>
              <a:spcAft>
                <a:spcPts val="0"/>
              </a:spcAft>
              <a:buClr>
                <a:schemeClr val="dk1"/>
              </a:buClr>
              <a:buSzPts val="2000"/>
              <a:buFont typeface="Arial"/>
              <a:buNone/>
            </a:pPr>
            <a:endParaRPr sz="2000" b="0" i="0" u="none" strike="noStrike">
              <a:solidFill>
                <a:schemeClr val="dk1"/>
              </a:solidFill>
              <a:latin typeface="Times New Roman"/>
              <a:ea typeface="Times New Roman"/>
              <a:cs typeface="Times New Roman"/>
              <a:sym typeface="Times New Roman"/>
            </a:endParaRPr>
          </a:p>
          <a:p>
            <a:pPr marL="285750" marR="0" lvl="0" indent="-285750" algn="just" rtl="0">
              <a:spcBef>
                <a:spcPts val="0"/>
              </a:spcBef>
              <a:spcAft>
                <a:spcPts val="0"/>
              </a:spcAft>
              <a:buClr>
                <a:srgbClr val="000000"/>
              </a:buClr>
              <a:buSzPts val="2000"/>
              <a:buFont typeface="Arial"/>
              <a:buChar char="•"/>
            </a:pPr>
            <a:r>
              <a:rPr lang="en-US" sz="2000" b="0" i="0" u="none" strike="noStrike">
                <a:solidFill>
                  <a:srgbClr val="000000"/>
                </a:solidFill>
                <a:latin typeface="Times New Roman"/>
                <a:ea typeface="Times New Roman"/>
                <a:cs typeface="Times New Roman"/>
                <a:sym typeface="Times New Roman"/>
              </a:rPr>
              <a:t>Adaptable methodology for Object-Oriented Software production. It is based on the Iterative and Incremental Iterative model. Each successive version is intended to be closer to its target than its predecessor.</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0"/>
          <p:cNvSpPr txBox="1">
            <a:spLocks noGrp="1"/>
          </p:cNvSpPr>
          <p:nvPr>
            <p:ph type="title"/>
          </p:nvPr>
        </p:nvSpPr>
        <p:spPr>
          <a:xfrm>
            <a:off x="2724150" y="2838450"/>
            <a:ext cx="6038850" cy="1143000"/>
          </a:xfrm>
          <a:prstGeom prst="rect">
            <a:avLst/>
          </a:prstGeom>
          <a:noFill/>
          <a:ln>
            <a:noFill/>
          </a:ln>
        </p:spPr>
        <p:txBody>
          <a:bodyPr spcFirstLastPara="1" wrap="square" lIns="92075" tIns="46025" rIns="92075" bIns="46025" anchor="ctr" anchorCtr="1">
            <a:noAutofit/>
          </a:bodyPr>
          <a:lstStyle/>
          <a:p>
            <a:pPr marL="0" lvl="0" indent="0" algn="ctr" rtl="0">
              <a:lnSpc>
                <a:spcPct val="90000"/>
              </a:lnSpc>
              <a:spcBef>
                <a:spcPts val="0"/>
              </a:spcBef>
              <a:spcAft>
                <a:spcPts val="0"/>
              </a:spcAft>
              <a:buNone/>
            </a:pPr>
            <a:r>
              <a:rPr lang="en-US">
                <a:latin typeface="Times New Roman"/>
                <a:ea typeface="Times New Roman"/>
                <a:cs typeface="Times New Roman"/>
                <a:sym typeface="Times New Roman"/>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3"/>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p>
            <a:pPr marL="0" lvl="0" indent="0" algn="ctr" rtl="0">
              <a:lnSpc>
                <a:spcPct val="90000"/>
              </a:lnSpc>
              <a:spcBef>
                <a:spcPts val="0"/>
              </a:spcBef>
              <a:spcAft>
                <a:spcPts val="0"/>
              </a:spcAft>
              <a:buNone/>
            </a:pPr>
            <a:r>
              <a:rPr lang="en-US" sz="3600" b="0" i="0" u="none" strike="noStrike">
                <a:solidFill>
                  <a:srgbClr val="000000"/>
                </a:solidFill>
                <a:latin typeface="Times New Roman"/>
                <a:ea typeface="Times New Roman"/>
                <a:cs typeface="Times New Roman"/>
                <a:sym typeface="Times New Roman"/>
              </a:rPr>
              <a:t>Waterfall vs. Unified Process </a:t>
            </a:r>
            <a:endParaRPr sz="3600">
              <a:latin typeface="Times New Roman"/>
              <a:ea typeface="Times New Roman"/>
              <a:cs typeface="Times New Roman"/>
              <a:sym typeface="Times New Roman"/>
            </a:endParaRPr>
          </a:p>
        </p:txBody>
      </p:sp>
      <p:sp>
        <p:nvSpPr>
          <p:cNvPr id="109" name="Google Shape;109;p3"/>
          <p:cNvSpPr txBox="1">
            <a:spLocks noGrp="1"/>
          </p:cNvSpPr>
          <p:nvPr>
            <p:ph type="ftr" idx="11"/>
          </p:nvPr>
        </p:nvSpPr>
        <p:spPr>
          <a:xfrm>
            <a:off x="8331200" y="6400800"/>
            <a:ext cx="3860800" cy="457200"/>
          </a:xfrm>
          <a:prstGeom prst="rect">
            <a:avLst/>
          </a:prstGeom>
          <a:noFill/>
          <a:ln>
            <a:noFill/>
          </a:ln>
        </p:spPr>
        <p:txBody>
          <a:bodyPr spcFirstLastPara="1" wrap="square" lIns="92075" tIns="46025" rIns="92075" bIns="46025" anchor="ctr" anchorCtr="0">
            <a:noAutofit/>
          </a:bodyPr>
          <a:lstStyle/>
          <a:p>
            <a:pPr marL="0" lvl="0" indent="0" algn="ctr" rtl="0">
              <a:spcBef>
                <a:spcPts val="0"/>
              </a:spcBef>
              <a:spcAft>
                <a:spcPts val="0"/>
              </a:spcAft>
              <a:buNone/>
            </a:pPr>
            <a:r>
              <a:rPr lang="en-US"/>
              <a:t>Referred sources mentioned in Key References</a:t>
            </a:r>
            <a:endParaRPr/>
          </a:p>
        </p:txBody>
      </p:sp>
      <p:graphicFrame>
        <p:nvGraphicFramePr>
          <p:cNvPr id="110" name="Google Shape;110;p3"/>
          <p:cNvGraphicFramePr/>
          <p:nvPr/>
        </p:nvGraphicFramePr>
        <p:xfrm>
          <a:off x="575187" y="1437322"/>
          <a:ext cx="11041625" cy="5029210"/>
        </p:xfrm>
        <a:graphic>
          <a:graphicData uri="http://schemas.openxmlformats.org/drawingml/2006/table">
            <a:tbl>
              <a:tblPr firstRow="1" bandRow="1">
                <a:noFill/>
                <a:tableStyleId>{F75375B6-0AF8-44B0-999A-E2971D2D0F79}</a:tableStyleId>
              </a:tblPr>
              <a:tblGrid>
                <a:gridCol w="4721075"/>
                <a:gridCol w="6320550"/>
              </a:tblGrid>
              <a:tr h="370850">
                <a:tc>
                  <a:txBody>
                    <a:bodyPr/>
                    <a:lstStyle/>
                    <a:p>
                      <a:pPr marL="0" marR="0" lvl="0" indent="0" algn="l" rtl="0">
                        <a:lnSpc>
                          <a:spcPct val="150000"/>
                        </a:lnSpc>
                        <a:spcBef>
                          <a:spcPts val="0"/>
                        </a:spcBef>
                        <a:spcAft>
                          <a:spcPts val="0"/>
                        </a:spcAft>
                        <a:buNone/>
                      </a:pPr>
                      <a:r>
                        <a:rPr lang="en-US" sz="2400" b="1" i="0" u="none" strike="noStrike" cap="none">
                          <a:solidFill>
                            <a:schemeClr val="dk1"/>
                          </a:solidFill>
                          <a:latin typeface="Times New Roman"/>
                          <a:ea typeface="Times New Roman"/>
                          <a:cs typeface="Times New Roman"/>
                          <a:sym typeface="Times New Roman"/>
                        </a:rPr>
                        <a:t>Waterfall</a:t>
                      </a:r>
                      <a:endParaRPr/>
                    </a:p>
                    <a:p>
                      <a:pPr marL="0" marR="0" lvl="0" indent="0" algn="l" rtl="0">
                        <a:lnSpc>
                          <a:spcPct val="15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50000"/>
                        </a:lnSpc>
                        <a:spcBef>
                          <a:spcPts val="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One dimensional</a:t>
                      </a:r>
                      <a:endParaRPr/>
                    </a:p>
                    <a:p>
                      <a:pPr marL="342900" marR="0" lvl="0" indent="-342900" algn="l" rtl="0">
                        <a:lnSpc>
                          <a:spcPct val="150000"/>
                        </a:lnSpc>
                        <a:spcBef>
                          <a:spcPts val="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Each phase must be completed before you begin the next phase</a:t>
                      </a:r>
                      <a:endParaRPr/>
                    </a:p>
                    <a:p>
                      <a:pPr marL="0" marR="0" lvl="0" indent="0" algn="l" rtl="0">
                        <a:lnSpc>
                          <a:spcPct val="150000"/>
                        </a:lnSpc>
                        <a:spcBef>
                          <a:spcPts val="0"/>
                        </a:spcBef>
                        <a:spcAft>
                          <a:spcPts val="0"/>
                        </a:spcAft>
                        <a:buNone/>
                      </a:pPr>
                      <a:endParaRPr sz="24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50000"/>
                        </a:lnSpc>
                        <a:spcBef>
                          <a:spcPts val="0"/>
                        </a:spcBef>
                        <a:spcAft>
                          <a:spcPts val="0"/>
                        </a:spcAft>
                        <a:buNone/>
                      </a:pPr>
                      <a:r>
                        <a:rPr lang="en-US" sz="2400" b="1" i="0" u="none" strike="noStrike" cap="none">
                          <a:solidFill>
                            <a:schemeClr val="dk1"/>
                          </a:solidFill>
                          <a:latin typeface="Times New Roman"/>
                          <a:ea typeface="Times New Roman"/>
                          <a:cs typeface="Times New Roman"/>
                          <a:sym typeface="Times New Roman"/>
                        </a:rPr>
                        <a:t>Unified Process</a:t>
                      </a:r>
                      <a:endParaRPr/>
                    </a:p>
                    <a:p>
                      <a:pPr marL="0" marR="0" lvl="0" indent="0" algn="l" rtl="0">
                        <a:lnSpc>
                          <a:spcPct val="15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50000"/>
                        </a:lnSpc>
                        <a:spcBef>
                          <a:spcPts val="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Incremental and Iterative</a:t>
                      </a:r>
                      <a:endParaRPr/>
                    </a:p>
                    <a:p>
                      <a:pPr marL="342900" marR="0" lvl="0" indent="-342900" algn="l" rtl="0">
                        <a:lnSpc>
                          <a:spcPct val="150000"/>
                        </a:lnSpc>
                        <a:spcBef>
                          <a:spcPts val="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Two dimensional</a:t>
                      </a:r>
                      <a:endParaRPr/>
                    </a:p>
                    <a:p>
                      <a:pPr marL="342900" marR="0" lvl="0" indent="-342900" algn="l" rtl="0">
                        <a:lnSpc>
                          <a:spcPct val="150000"/>
                        </a:lnSpc>
                        <a:spcBef>
                          <a:spcPts val="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Task is divided into </a:t>
                      </a:r>
                      <a:r>
                        <a:rPr lang="en-US" sz="2400" b="1" i="0" u="none" strike="noStrike" cap="none">
                          <a:solidFill>
                            <a:schemeClr val="dk1"/>
                          </a:solidFill>
                          <a:latin typeface="Times New Roman"/>
                          <a:ea typeface="Times New Roman"/>
                          <a:cs typeface="Times New Roman"/>
                          <a:sym typeface="Times New Roman"/>
                        </a:rPr>
                        <a:t>increments</a:t>
                      </a:r>
                      <a:r>
                        <a:rPr lang="en-US" sz="2400" b="0" i="0" u="none" strike="noStrike" cap="none">
                          <a:solidFill>
                            <a:schemeClr val="dk1"/>
                          </a:solidFill>
                          <a:latin typeface="Times New Roman"/>
                          <a:ea typeface="Times New Roman"/>
                          <a:cs typeface="Times New Roman"/>
                          <a:sym typeface="Times New Roman"/>
                        </a:rPr>
                        <a:t>(phases) </a:t>
                      </a:r>
                      <a:endParaRPr/>
                    </a:p>
                    <a:p>
                      <a:pPr marL="342900" marR="0" lvl="0" indent="-342900" algn="l" rtl="0">
                        <a:lnSpc>
                          <a:spcPct val="150000"/>
                        </a:lnSpc>
                        <a:spcBef>
                          <a:spcPts val="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Within each increment the developers have to </a:t>
                      </a:r>
                      <a:r>
                        <a:rPr lang="en-US" sz="2400" b="1" i="0" u="none" strike="noStrike" cap="none">
                          <a:solidFill>
                            <a:schemeClr val="dk1"/>
                          </a:solidFill>
                          <a:latin typeface="Times New Roman"/>
                          <a:ea typeface="Times New Roman"/>
                          <a:cs typeface="Times New Roman"/>
                          <a:sym typeface="Times New Roman"/>
                        </a:rPr>
                        <a:t>iterate</a:t>
                      </a:r>
                      <a:r>
                        <a:rPr lang="en-US" sz="2400" b="0" i="0" u="none" strike="noStrike" cap="none">
                          <a:solidFill>
                            <a:schemeClr val="dk1"/>
                          </a:solidFill>
                          <a:latin typeface="Times New Roman"/>
                          <a:ea typeface="Times New Roman"/>
                          <a:cs typeface="Times New Roman"/>
                          <a:sym typeface="Times New Roman"/>
                        </a:rPr>
                        <a:t>(workflows) until task is complete</a:t>
                      </a:r>
                      <a:endParaRPr/>
                    </a:p>
                    <a:p>
                      <a:pPr marL="342900" marR="0" lvl="0" indent="-342900" algn="l" rtl="0">
                        <a:lnSpc>
                          <a:spcPct val="150000"/>
                        </a:lnSpc>
                        <a:spcBef>
                          <a:spcPts val="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Consecutive series of waterfall models</a:t>
                      </a:r>
                      <a:endParaRPr/>
                    </a:p>
                    <a:p>
                      <a:pPr marL="0" marR="0" lvl="0" indent="0" algn="l" rtl="0">
                        <a:lnSpc>
                          <a:spcPct val="150000"/>
                        </a:lnSpc>
                        <a:spcBef>
                          <a:spcPts val="0"/>
                        </a:spcBef>
                        <a:spcAft>
                          <a:spcPts val="0"/>
                        </a:spcAft>
                        <a:buNone/>
                      </a:pPr>
                      <a:endParaRPr sz="2400" u="none" strike="noStrike" cap="none">
                        <a:solidFill>
                          <a:schemeClr val="dk1"/>
                        </a:solidFill>
                        <a:latin typeface="Times New Roman"/>
                        <a:ea typeface="Times New Roman"/>
                        <a:cs typeface="Times New Roman"/>
                        <a:sym typeface="Times New Roman"/>
                      </a:endParaRPr>
                    </a:p>
                  </a:txBody>
                  <a:tcPr marL="91450" marR="91450" marT="45725" marB="457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alpha val="49803"/>
          </a:schemeClr>
        </a:solidFill>
        <a:effectLst/>
      </p:bgPr>
    </p:bg>
    <p:spTree>
      <p:nvGrpSpPr>
        <p:cNvPr id="1" name="Shape 114"/>
        <p:cNvGrpSpPr/>
        <p:nvPr/>
      </p:nvGrpSpPr>
      <p:grpSpPr>
        <a:xfrm>
          <a:off x="0" y="0"/>
          <a:ext cx="0" cy="0"/>
          <a:chOff x="0" y="0"/>
          <a:chExt cx="0" cy="0"/>
        </a:xfrm>
      </p:grpSpPr>
      <p:sp>
        <p:nvSpPr>
          <p:cNvPr id="115" name="Google Shape;115;p4"/>
          <p:cNvSpPr txBox="1">
            <a:spLocks noGrp="1"/>
          </p:cNvSpPr>
          <p:nvPr>
            <p:ph type="ftr" idx="11"/>
          </p:nvPr>
        </p:nvSpPr>
        <p:spPr>
          <a:xfrm>
            <a:off x="8443402" y="6463085"/>
            <a:ext cx="3860800" cy="457200"/>
          </a:xfrm>
          <a:prstGeom prst="rect">
            <a:avLst/>
          </a:prstGeom>
          <a:noFill/>
          <a:ln>
            <a:noFill/>
          </a:ln>
        </p:spPr>
        <p:txBody>
          <a:bodyPr spcFirstLastPara="1" wrap="square" lIns="92075" tIns="46025" rIns="92075" bIns="46025" anchor="ctr" anchorCtr="0">
            <a:noAutofit/>
          </a:bodyPr>
          <a:lstStyle/>
          <a:p>
            <a:pPr marL="0" lvl="0" indent="0" algn="ctr" rtl="0">
              <a:spcBef>
                <a:spcPts val="0"/>
              </a:spcBef>
              <a:spcAft>
                <a:spcPts val="0"/>
              </a:spcAft>
              <a:buNone/>
            </a:pPr>
            <a:r>
              <a:rPr lang="en-US"/>
              <a:t>Referred sources mentioned in Key References</a:t>
            </a:r>
            <a:endParaRPr/>
          </a:p>
        </p:txBody>
      </p:sp>
      <p:pic>
        <p:nvPicPr>
          <p:cNvPr id="116" name="Google Shape;116;p4"/>
          <p:cNvPicPr preferRelativeResize="0"/>
          <p:nvPr/>
        </p:nvPicPr>
        <p:blipFill rotWithShape="1">
          <a:blip r:embed="rId3">
            <a:alphaModFix/>
          </a:blip>
          <a:srcRect/>
          <a:stretch/>
        </p:blipFill>
        <p:spPr>
          <a:xfrm>
            <a:off x="5247861" y="1383526"/>
            <a:ext cx="5191051" cy="3506526"/>
          </a:xfrm>
          <a:prstGeom prst="rect">
            <a:avLst/>
          </a:prstGeom>
          <a:noFill/>
          <a:ln>
            <a:noFill/>
          </a:ln>
          <a:effectLst>
            <a:outerShdw blurRad="50800" dist="50800" dir="5400000" algn="ctr" rotWithShape="0">
              <a:srgbClr val="F2F2F2">
                <a:alpha val="72941"/>
              </a:srgbClr>
            </a:outerShdw>
          </a:effectLst>
        </p:spPr>
      </p:pic>
      <p:pic>
        <p:nvPicPr>
          <p:cNvPr id="117" name="Google Shape;117;p4"/>
          <p:cNvPicPr preferRelativeResize="0"/>
          <p:nvPr/>
        </p:nvPicPr>
        <p:blipFill rotWithShape="1">
          <a:blip r:embed="rId4">
            <a:alphaModFix/>
          </a:blip>
          <a:srcRect/>
          <a:stretch/>
        </p:blipFill>
        <p:spPr>
          <a:xfrm>
            <a:off x="1590261" y="1804179"/>
            <a:ext cx="2592271" cy="3085873"/>
          </a:xfrm>
          <a:prstGeom prst="rect">
            <a:avLst/>
          </a:prstGeom>
          <a:noFill/>
          <a:ln>
            <a:noFill/>
          </a:ln>
          <a:effectLst>
            <a:outerShdw blurRad="50800" dist="50800" dir="5400000" algn="ctr" rotWithShape="0">
              <a:srgbClr val="F2F2F2">
                <a:alpha val="95686"/>
              </a:srgbClr>
            </a:outerShdw>
          </a:effectLst>
        </p:spPr>
      </p:pic>
      <p:sp>
        <p:nvSpPr>
          <p:cNvPr id="118" name="Google Shape;118;p4"/>
          <p:cNvSpPr txBox="1"/>
          <p:nvPr/>
        </p:nvSpPr>
        <p:spPr>
          <a:xfrm>
            <a:off x="1170976" y="5128591"/>
            <a:ext cx="10175536" cy="120032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a:solidFill>
                  <a:schemeClr val="dk1"/>
                </a:solidFill>
                <a:latin typeface="Times New Roman"/>
                <a:ea typeface="Times New Roman"/>
                <a:cs typeface="Times New Roman"/>
                <a:sym typeface="Times New Roman"/>
              </a:rPr>
              <a:t>Unified Process is based on the enlargement and refinement of a system through multiple iterations, with cyclic feedback and adaptation. The system is developed incrementally over time, iteration by iteration, and thus this approach is also known as iterative and incremental software development. The iterations are spread over four phases where each phase consists of one or more iterations</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txBox="1"/>
          <p:nvPr/>
        </p:nvSpPr>
        <p:spPr>
          <a:xfrm>
            <a:off x="939800" y="909641"/>
            <a:ext cx="10549467" cy="5115311"/>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endParaRPr sz="2000" b="0" i="0" u="none" strike="noStrike">
              <a:solidFill>
                <a:srgbClr val="000000"/>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None/>
            </a:pPr>
            <a:r>
              <a:rPr lang="en-US" sz="2000" b="0" i="0" u="none" strike="noStrike">
                <a:solidFill>
                  <a:srgbClr val="000000"/>
                </a:solidFill>
                <a:latin typeface="Times New Roman"/>
                <a:ea typeface="Times New Roman"/>
                <a:cs typeface="Times New Roman"/>
                <a:sym typeface="Times New Roman"/>
              </a:rPr>
              <a:t>The key feature: Software development is done in a series of fixed periods, for example, between 2 and 6 weeks. Each period is called as iteration. </a:t>
            </a:r>
            <a:endParaRPr/>
          </a:p>
          <a:p>
            <a:pPr marL="800100" marR="0" lvl="1" indent="-342900" algn="just"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At the end of each iteration, we have an executable system.</a:t>
            </a:r>
            <a:endParaRPr/>
          </a:p>
          <a:p>
            <a:pPr marL="800100" marR="0" lvl="1" indent="-342900" algn="just"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Each iteration has its own requirement analysis, design, coding and testing.</a:t>
            </a:r>
            <a:endParaRPr/>
          </a:p>
          <a:p>
            <a:pPr marL="800100" marR="0" lvl="1" indent="-342900" algn="just"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The software development is incremental. Implement new features added and the user’s suggested changes.</a:t>
            </a:r>
            <a:endParaRPr/>
          </a:p>
          <a:p>
            <a:pPr marL="800100" marR="0" lvl="1" indent="-342900" algn="just"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Each iteration is timeboxed i.e. fixed in length. Each iteration to be between 2 and 6 weeks. </a:t>
            </a:r>
            <a:endParaRPr/>
          </a:p>
          <a:p>
            <a:pPr marL="800100" marR="0" lvl="1" indent="-342900" algn="just"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It has no provision for the extension of an iteration period. If software developers are unable to complete coding the given requirements within fixed time, then decrease the number of requirements to code.  </a:t>
            </a:r>
            <a:endParaRPr/>
          </a:p>
        </p:txBody>
      </p:sp>
      <p:sp>
        <p:nvSpPr>
          <p:cNvPr id="124" name="Google Shape;124;p5"/>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p>
            <a:pPr marL="0" lvl="0" indent="0" algn="ctr" rtl="0">
              <a:lnSpc>
                <a:spcPct val="90000"/>
              </a:lnSpc>
              <a:spcBef>
                <a:spcPts val="0"/>
              </a:spcBef>
              <a:spcAft>
                <a:spcPts val="0"/>
              </a:spcAft>
              <a:buNone/>
            </a:pPr>
            <a:r>
              <a:rPr lang="en-US">
                <a:latin typeface="Times New Roman"/>
                <a:ea typeface="Times New Roman"/>
                <a:cs typeface="Times New Roman"/>
                <a:sym typeface="Times New Roman"/>
              </a:rPr>
              <a:t>Key feature of RUP </a:t>
            </a:r>
            <a:endParaRPr>
              <a:latin typeface="Times New Roman"/>
              <a:ea typeface="Times New Roman"/>
              <a:cs typeface="Times New Roman"/>
              <a:sym typeface="Times New Roman"/>
            </a:endParaRPr>
          </a:p>
        </p:txBody>
      </p:sp>
      <p:sp>
        <p:nvSpPr>
          <p:cNvPr id="125" name="Google Shape;125;p5"/>
          <p:cNvSpPr txBox="1">
            <a:spLocks noGrp="1"/>
          </p:cNvSpPr>
          <p:nvPr>
            <p:ph type="ftr" idx="11"/>
          </p:nvPr>
        </p:nvSpPr>
        <p:spPr>
          <a:xfrm>
            <a:off x="8331200" y="6400800"/>
            <a:ext cx="3860800" cy="457200"/>
          </a:xfrm>
          <a:prstGeom prst="rect">
            <a:avLst/>
          </a:prstGeom>
          <a:noFill/>
          <a:ln>
            <a:noFill/>
          </a:ln>
        </p:spPr>
        <p:txBody>
          <a:bodyPr spcFirstLastPara="1" wrap="square" lIns="92075" tIns="46025" rIns="92075" bIns="46025" anchor="ctr" anchorCtr="0">
            <a:noAutofit/>
          </a:bodyPr>
          <a:lstStyle/>
          <a:p>
            <a:pPr marL="0" lvl="0" indent="0" algn="ctr" rtl="0">
              <a:spcBef>
                <a:spcPts val="0"/>
              </a:spcBef>
              <a:spcAft>
                <a:spcPts val="0"/>
              </a:spcAft>
              <a:buNone/>
            </a:pPr>
            <a:r>
              <a:rPr lang="en-US"/>
              <a:t>Referred sources mentioned in Key References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6"/>
          <p:cNvSpPr txBox="1"/>
          <p:nvPr/>
        </p:nvSpPr>
        <p:spPr>
          <a:xfrm>
            <a:off x="229482" y="1188300"/>
            <a:ext cx="4867304" cy="477053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600" b="0" i="0" u="none" strike="noStrike">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600"/>
              <a:buFont typeface="Arial"/>
              <a:buNone/>
            </a:pPr>
            <a:endParaRPr sz="1600">
              <a:solidFill>
                <a:schemeClr val="dk1"/>
              </a:solidFill>
              <a:latin typeface="Times New Roman"/>
              <a:ea typeface="Times New Roman"/>
              <a:cs typeface="Times New Roman"/>
              <a:sym typeface="Times New Roman"/>
            </a:endParaRPr>
          </a:p>
          <a:p>
            <a:pPr marL="0" marR="0" lvl="0" indent="-101600" algn="l" rtl="0">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The </a:t>
            </a:r>
            <a:r>
              <a:rPr lang="en-US" sz="1600" b="1">
                <a:solidFill>
                  <a:schemeClr val="dk1"/>
                </a:solidFill>
                <a:latin typeface="Times New Roman"/>
                <a:ea typeface="Times New Roman"/>
                <a:cs typeface="Times New Roman"/>
                <a:sym typeface="Times New Roman"/>
              </a:rPr>
              <a:t>inception</a:t>
            </a:r>
            <a:r>
              <a:rPr lang="en-US" sz="1600">
                <a:solidFill>
                  <a:schemeClr val="dk1"/>
                </a:solidFill>
                <a:latin typeface="Times New Roman"/>
                <a:ea typeface="Times New Roman"/>
                <a:cs typeface="Times New Roman"/>
                <a:sym typeface="Times New Roman"/>
              </a:rPr>
              <a:t> phase: ‘Vision' of the end-product and the associated business case, overall scope of the project are defined.</a:t>
            </a:r>
            <a:br>
              <a:rPr lang="en-US" sz="1600">
                <a:solidFill>
                  <a:schemeClr val="dk1"/>
                </a:solidFill>
                <a:latin typeface="Times New Roman"/>
                <a:ea typeface="Times New Roman"/>
                <a:cs typeface="Times New Roman"/>
                <a:sym typeface="Times New Roman"/>
              </a:rPr>
            </a:br>
            <a:endParaRPr sz="1600">
              <a:solidFill>
                <a:schemeClr val="dk1"/>
              </a:solidFill>
              <a:latin typeface="Times New Roman"/>
              <a:ea typeface="Times New Roman"/>
              <a:cs typeface="Times New Roman"/>
              <a:sym typeface="Times New Roman"/>
            </a:endParaRPr>
          </a:p>
          <a:p>
            <a:pPr marL="0" marR="0" lvl="0" indent="-101600" algn="l" rtl="0">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The </a:t>
            </a:r>
            <a:r>
              <a:rPr lang="en-US" sz="1600" b="1">
                <a:solidFill>
                  <a:schemeClr val="dk1"/>
                </a:solidFill>
                <a:latin typeface="Times New Roman"/>
                <a:ea typeface="Times New Roman"/>
                <a:cs typeface="Times New Roman"/>
                <a:sym typeface="Times New Roman"/>
              </a:rPr>
              <a:t>elaboration</a:t>
            </a:r>
            <a:r>
              <a:rPr lang="en-US" sz="1600">
                <a:solidFill>
                  <a:schemeClr val="dk1"/>
                </a:solidFill>
                <a:latin typeface="Times New Roman"/>
                <a:ea typeface="Times New Roman"/>
                <a:cs typeface="Times New Roman"/>
                <a:sym typeface="Times New Roman"/>
              </a:rPr>
              <a:t> phase: The refinement of the definition of the product, define and baseline an architecture, and develop a more precise plan for its development and deployment.</a:t>
            </a:r>
            <a:br>
              <a:rPr lang="en-US" sz="1600">
                <a:solidFill>
                  <a:schemeClr val="dk1"/>
                </a:solidFill>
                <a:latin typeface="Times New Roman"/>
                <a:ea typeface="Times New Roman"/>
                <a:cs typeface="Times New Roman"/>
                <a:sym typeface="Times New Roman"/>
              </a:rPr>
            </a:br>
            <a:r>
              <a:rPr lang="en-US" sz="1600">
                <a:solidFill>
                  <a:schemeClr val="dk1"/>
                </a:solidFill>
                <a:latin typeface="Times New Roman"/>
                <a:ea typeface="Times New Roman"/>
                <a:cs typeface="Times New Roman"/>
                <a:sym typeface="Times New Roman"/>
              </a:rPr>
              <a:t>  </a:t>
            </a:r>
            <a:endParaRPr/>
          </a:p>
          <a:p>
            <a:pPr marL="0" marR="0" lvl="0" indent="-101600" algn="l" rtl="0">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The </a:t>
            </a:r>
            <a:r>
              <a:rPr lang="en-US" sz="1600" b="1">
                <a:solidFill>
                  <a:schemeClr val="dk1"/>
                </a:solidFill>
                <a:latin typeface="Times New Roman"/>
                <a:ea typeface="Times New Roman"/>
                <a:cs typeface="Times New Roman"/>
                <a:sym typeface="Times New Roman"/>
              </a:rPr>
              <a:t>construction</a:t>
            </a:r>
            <a:r>
              <a:rPr lang="en-US" sz="1600">
                <a:solidFill>
                  <a:schemeClr val="dk1"/>
                </a:solidFill>
                <a:latin typeface="Times New Roman"/>
                <a:ea typeface="Times New Roman"/>
                <a:cs typeface="Times New Roman"/>
                <a:sym typeface="Times New Roman"/>
              </a:rPr>
              <a:t> phase: where the product is built, up to the point where it can be put in the hands of its end-users for the first time.</a:t>
            </a:r>
            <a:br>
              <a:rPr lang="en-US" sz="1600">
                <a:solidFill>
                  <a:schemeClr val="dk1"/>
                </a:solidFill>
                <a:latin typeface="Times New Roman"/>
                <a:ea typeface="Times New Roman"/>
                <a:cs typeface="Times New Roman"/>
                <a:sym typeface="Times New Roman"/>
              </a:rPr>
            </a:br>
            <a:endParaRPr sz="1600">
              <a:solidFill>
                <a:schemeClr val="dk1"/>
              </a:solidFill>
              <a:latin typeface="Times New Roman"/>
              <a:ea typeface="Times New Roman"/>
              <a:cs typeface="Times New Roman"/>
              <a:sym typeface="Times New Roman"/>
            </a:endParaRPr>
          </a:p>
          <a:p>
            <a:pPr marL="0" marR="0" lvl="0" indent="-101600" algn="l" rtl="0">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The </a:t>
            </a:r>
            <a:r>
              <a:rPr lang="en-US" sz="1600" b="1">
                <a:solidFill>
                  <a:schemeClr val="dk1"/>
                </a:solidFill>
                <a:latin typeface="Times New Roman"/>
                <a:ea typeface="Times New Roman"/>
                <a:cs typeface="Times New Roman"/>
                <a:sym typeface="Times New Roman"/>
              </a:rPr>
              <a:t>transition</a:t>
            </a:r>
            <a:r>
              <a:rPr lang="en-US" sz="1600">
                <a:solidFill>
                  <a:schemeClr val="dk1"/>
                </a:solidFill>
                <a:latin typeface="Times New Roman"/>
                <a:ea typeface="Times New Roman"/>
                <a:cs typeface="Times New Roman"/>
                <a:sym typeface="Times New Roman"/>
              </a:rPr>
              <a:t> phase: where the product is transitioned to the user community; this includes manufacturing, delivering, training, supporting and maintaining the product.</a:t>
            </a:r>
            <a:endParaRPr/>
          </a:p>
        </p:txBody>
      </p:sp>
      <p:sp>
        <p:nvSpPr>
          <p:cNvPr id="131" name="Google Shape;131;p6"/>
          <p:cNvSpPr txBox="1">
            <a:spLocks noGrp="1"/>
          </p:cNvSpPr>
          <p:nvPr>
            <p:ph type="ftr" idx="11"/>
          </p:nvPr>
        </p:nvSpPr>
        <p:spPr>
          <a:xfrm>
            <a:off x="8459305" y="6468900"/>
            <a:ext cx="3860800" cy="457200"/>
          </a:xfrm>
          <a:prstGeom prst="rect">
            <a:avLst/>
          </a:prstGeom>
          <a:noFill/>
          <a:ln>
            <a:noFill/>
          </a:ln>
        </p:spPr>
        <p:txBody>
          <a:bodyPr spcFirstLastPara="1" wrap="square" lIns="92075" tIns="46025" rIns="92075" bIns="46025" anchor="ctr" anchorCtr="0">
            <a:noAutofit/>
          </a:bodyPr>
          <a:lstStyle/>
          <a:p>
            <a:pPr marL="0" lvl="0" indent="0" algn="ctr" rtl="0">
              <a:spcBef>
                <a:spcPts val="0"/>
              </a:spcBef>
              <a:spcAft>
                <a:spcPts val="0"/>
              </a:spcAft>
              <a:buNone/>
            </a:pPr>
            <a:r>
              <a:rPr lang="en-US"/>
              <a:t>Referred sources mentioned in Key References</a:t>
            </a:r>
            <a:endParaRPr/>
          </a:p>
        </p:txBody>
      </p:sp>
      <p:sp>
        <p:nvSpPr>
          <p:cNvPr id="132" name="Google Shape;132;p6"/>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p>
            <a:pPr marL="0" lvl="0" indent="0" algn="ctr" rtl="0">
              <a:lnSpc>
                <a:spcPct val="90000"/>
              </a:lnSpc>
              <a:spcBef>
                <a:spcPts val="0"/>
              </a:spcBef>
              <a:spcAft>
                <a:spcPts val="0"/>
              </a:spcAft>
              <a:buNone/>
            </a:pPr>
            <a:r>
              <a:rPr lang="en-US">
                <a:latin typeface="Times New Roman"/>
                <a:ea typeface="Times New Roman"/>
                <a:cs typeface="Times New Roman"/>
                <a:sym typeface="Times New Roman"/>
              </a:rPr>
              <a:t>Phases of RUP </a:t>
            </a:r>
            <a:endParaRPr>
              <a:latin typeface="Times New Roman"/>
              <a:ea typeface="Times New Roman"/>
              <a:cs typeface="Times New Roman"/>
              <a:sym typeface="Times New Roman"/>
            </a:endParaRPr>
          </a:p>
        </p:txBody>
      </p:sp>
      <p:sp>
        <p:nvSpPr>
          <p:cNvPr id="133" name="Google Shape;133;p6"/>
          <p:cNvSpPr/>
          <p:nvPr/>
        </p:nvSpPr>
        <p:spPr>
          <a:xfrm>
            <a:off x="5565912" y="1452142"/>
            <a:ext cx="5465197" cy="5016758"/>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Each phase and its iteration consists of a set of predefined activities. The Unified Process describes work activities as disciplines</a:t>
            </a:r>
            <a:r>
              <a:rPr lang="en-US" sz="1600" b="0" i="1" u="none" strike="noStrike" cap="none">
                <a:solidFill>
                  <a:schemeClr val="dk1"/>
                </a:solidFill>
                <a:latin typeface="Times New Roman"/>
                <a:ea typeface="Times New Roman"/>
                <a:cs typeface="Times New Roman"/>
                <a:sym typeface="Times New Roman"/>
              </a:rPr>
              <a:t>—</a:t>
            </a:r>
            <a:r>
              <a:rPr lang="en-US" sz="1600" b="0" i="0" u="none" strike="noStrike" cap="none">
                <a:solidFill>
                  <a:schemeClr val="dk1"/>
                </a:solidFill>
                <a:latin typeface="Times New Roman"/>
                <a:ea typeface="Times New Roman"/>
                <a:cs typeface="Times New Roman"/>
                <a:sym typeface="Times New Roman"/>
              </a:rPr>
              <a:t>a discipline is a set of activities and related artifacts in one subject area (e.g., the activities within requirements analysis). The disciplines described by Unified Process are as follows:</a:t>
            </a:r>
            <a:endParaRPr/>
          </a:p>
          <a:p>
            <a:pPr marL="285750" marR="0" lvl="0" indent="-285750" algn="just" rtl="0">
              <a:lnSpc>
                <a:spcPct val="100000"/>
              </a:lnSpc>
              <a:spcBef>
                <a:spcPts val="0"/>
              </a:spcBef>
              <a:spcAft>
                <a:spcPts val="0"/>
              </a:spcAft>
              <a:buClr>
                <a:schemeClr val="dk1"/>
              </a:buClr>
              <a:buSzPts val="1600"/>
              <a:buFont typeface="Arial"/>
              <a:buChar char="•"/>
            </a:pPr>
            <a:r>
              <a:rPr lang="en-US" sz="1600" b="0" i="1" u="none" strike="noStrike" cap="none">
                <a:solidFill>
                  <a:schemeClr val="dk1"/>
                </a:solidFill>
                <a:latin typeface="Times New Roman"/>
                <a:ea typeface="Times New Roman"/>
                <a:cs typeface="Times New Roman"/>
                <a:sym typeface="Times New Roman"/>
              </a:rPr>
              <a:t>Business modeling—</a:t>
            </a:r>
            <a:r>
              <a:rPr lang="en-US" sz="1600" b="0" i="0" u="none" strike="noStrike" cap="none">
                <a:solidFill>
                  <a:schemeClr val="dk1"/>
                </a:solidFill>
                <a:latin typeface="Times New Roman"/>
                <a:ea typeface="Times New Roman"/>
                <a:cs typeface="Times New Roman"/>
                <a:sym typeface="Times New Roman"/>
              </a:rPr>
              <a:t>domain object modeling and dynamic modeling of the business processes,</a:t>
            </a:r>
            <a:endParaRPr/>
          </a:p>
          <a:p>
            <a:pPr marL="285750" marR="0" lvl="0" indent="-285750" algn="just" rtl="0">
              <a:lnSpc>
                <a:spcPct val="100000"/>
              </a:lnSpc>
              <a:spcBef>
                <a:spcPts val="0"/>
              </a:spcBef>
              <a:spcAft>
                <a:spcPts val="0"/>
              </a:spcAft>
              <a:buClr>
                <a:schemeClr val="dk1"/>
              </a:buClr>
              <a:buSzPts val="1600"/>
              <a:buFont typeface="Arial"/>
              <a:buChar char="•"/>
            </a:pPr>
            <a:r>
              <a:rPr lang="en-US" sz="1600" b="0" i="1" u="none" strike="noStrike" cap="none">
                <a:solidFill>
                  <a:schemeClr val="dk1"/>
                </a:solidFill>
                <a:latin typeface="Times New Roman"/>
                <a:ea typeface="Times New Roman"/>
                <a:cs typeface="Times New Roman"/>
                <a:sym typeface="Times New Roman"/>
              </a:rPr>
              <a:t>Requirements—</a:t>
            </a:r>
            <a:r>
              <a:rPr lang="en-US" sz="1600" b="0" i="0" u="none" strike="noStrike" cap="none">
                <a:solidFill>
                  <a:schemeClr val="dk1"/>
                </a:solidFill>
                <a:latin typeface="Times New Roman"/>
                <a:ea typeface="Times New Roman"/>
                <a:cs typeface="Times New Roman"/>
                <a:sym typeface="Times New Roman"/>
              </a:rPr>
              <a:t>requirements analysis of system under consideration. Includes activities like writing use cases and identifying nonfunctional requirements,</a:t>
            </a:r>
            <a:endParaRPr/>
          </a:p>
          <a:p>
            <a:pPr marL="285750" marR="0" lvl="0" indent="-285750" algn="just" rtl="0">
              <a:lnSpc>
                <a:spcPct val="100000"/>
              </a:lnSpc>
              <a:spcBef>
                <a:spcPts val="0"/>
              </a:spcBef>
              <a:spcAft>
                <a:spcPts val="0"/>
              </a:spcAft>
              <a:buClr>
                <a:schemeClr val="dk1"/>
              </a:buClr>
              <a:buSzPts val="1600"/>
              <a:buFont typeface="Arial"/>
              <a:buChar char="•"/>
            </a:pPr>
            <a:r>
              <a:rPr lang="en-US" sz="1600" b="0" i="1" u="none" strike="noStrike" cap="none">
                <a:solidFill>
                  <a:schemeClr val="dk1"/>
                </a:solidFill>
                <a:latin typeface="Times New Roman"/>
                <a:ea typeface="Times New Roman"/>
                <a:cs typeface="Times New Roman"/>
                <a:sym typeface="Times New Roman"/>
              </a:rPr>
              <a:t>Analysis and design—</a:t>
            </a:r>
            <a:r>
              <a:rPr lang="en-US" sz="1600" b="0" i="0" u="none" strike="noStrike" cap="none">
                <a:solidFill>
                  <a:schemeClr val="dk1"/>
                </a:solidFill>
                <a:latin typeface="Times New Roman"/>
                <a:ea typeface="Times New Roman"/>
                <a:cs typeface="Times New Roman"/>
                <a:sym typeface="Times New Roman"/>
              </a:rPr>
              <a:t>covers aspects of design, including the overall architecture,</a:t>
            </a:r>
            <a:endParaRPr/>
          </a:p>
          <a:p>
            <a:pPr marL="285750" marR="0" lvl="0" indent="-285750" algn="just" rtl="0">
              <a:lnSpc>
                <a:spcPct val="100000"/>
              </a:lnSpc>
              <a:spcBef>
                <a:spcPts val="0"/>
              </a:spcBef>
              <a:spcAft>
                <a:spcPts val="0"/>
              </a:spcAft>
              <a:buClr>
                <a:schemeClr val="dk1"/>
              </a:buClr>
              <a:buSzPts val="1600"/>
              <a:buFont typeface="Arial"/>
              <a:buChar char="•"/>
            </a:pPr>
            <a:r>
              <a:rPr lang="en-US" sz="1600" b="0" i="1" u="none" strike="noStrike" cap="none">
                <a:solidFill>
                  <a:schemeClr val="dk1"/>
                </a:solidFill>
                <a:latin typeface="Times New Roman"/>
                <a:ea typeface="Times New Roman"/>
                <a:cs typeface="Times New Roman"/>
                <a:sym typeface="Times New Roman"/>
              </a:rPr>
              <a:t>Implementation—</a:t>
            </a:r>
            <a:r>
              <a:rPr lang="en-US" sz="1600" b="0" i="0" u="none" strike="noStrike" cap="none">
                <a:solidFill>
                  <a:schemeClr val="dk1"/>
                </a:solidFill>
                <a:latin typeface="Times New Roman"/>
                <a:ea typeface="Times New Roman"/>
                <a:cs typeface="Times New Roman"/>
                <a:sym typeface="Times New Roman"/>
              </a:rPr>
              <a:t>programming and building the system (except the deployment),</a:t>
            </a:r>
            <a:endParaRPr/>
          </a:p>
          <a:p>
            <a:pPr marL="285750" marR="0" lvl="0" indent="-285750" algn="just" rtl="0">
              <a:lnSpc>
                <a:spcPct val="100000"/>
              </a:lnSpc>
              <a:spcBef>
                <a:spcPts val="0"/>
              </a:spcBef>
              <a:spcAft>
                <a:spcPts val="0"/>
              </a:spcAft>
              <a:buClr>
                <a:schemeClr val="dk1"/>
              </a:buClr>
              <a:buSzPts val="1600"/>
              <a:buFont typeface="Arial"/>
              <a:buChar char="•"/>
            </a:pPr>
            <a:r>
              <a:rPr lang="en-US" sz="1600" b="0" i="1" u="none" strike="noStrike" cap="none">
                <a:solidFill>
                  <a:schemeClr val="dk1"/>
                </a:solidFill>
                <a:latin typeface="Times New Roman"/>
                <a:ea typeface="Times New Roman"/>
                <a:cs typeface="Times New Roman"/>
                <a:sym typeface="Times New Roman"/>
              </a:rPr>
              <a:t>Test—</a:t>
            </a:r>
            <a:r>
              <a:rPr lang="en-US" sz="1600" b="0" i="0" u="none" strike="noStrike" cap="none">
                <a:solidFill>
                  <a:schemeClr val="dk1"/>
                </a:solidFill>
                <a:latin typeface="Times New Roman"/>
                <a:ea typeface="Times New Roman"/>
                <a:cs typeface="Times New Roman"/>
                <a:sym typeface="Times New Roman"/>
              </a:rPr>
              <a:t>involves testing activities such as test planning, development of test scenarios, alpha and beta testing, regression testing, acceptance testing, and</a:t>
            </a:r>
            <a:endParaRPr/>
          </a:p>
          <a:p>
            <a:pPr marL="285750" marR="0" lvl="0" indent="-285750" algn="just" rtl="0">
              <a:lnSpc>
                <a:spcPct val="100000"/>
              </a:lnSpc>
              <a:spcBef>
                <a:spcPts val="0"/>
              </a:spcBef>
              <a:spcAft>
                <a:spcPts val="0"/>
              </a:spcAft>
              <a:buClr>
                <a:schemeClr val="dk1"/>
              </a:buClr>
              <a:buSzPts val="1600"/>
              <a:buFont typeface="Arial"/>
              <a:buChar char="•"/>
            </a:pPr>
            <a:r>
              <a:rPr lang="en-US" sz="1600" b="0" i="1" u="none" strike="noStrike" cap="none">
                <a:solidFill>
                  <a:schemeClr val="dk1"/>
                </a:solidFill>
                <a:latin typeface="Times New Roman"/>
                <a:ea typeface="Times New Roman"/>
                <a:cs typeface="Times New Roman"/>
                <a:sym typeface="Times New Roman"/>
              </a:rPr>
              <a:t>Deployment—</a:t>
            </a:r>
            <a:r>
              <a:rPr lang="en-US" sz="1600" b="0" i="0" u="none" strike="noStrike" cap="none">
                <a:solidFill>
                  <a:schemeClr val="dk1"/>
                </a:solidFill>
                <a:latin typeface="Times New Roman"/>
                <a:ea typeface="Times New Roman"/>
                <a:cs typeface="Times New Roman"/>
                <a:sym typeface="Times New Roman"/>
              </a:rPr>
              <a:t>the deployment activities of developed system.</a:t>
            </a:r>
            <a:endParaRPr/>
          </a:p>
          <a:p>
            <a:pPr marL="0" marR="0" lvl="0" indent="0" algn="just" rtl="0">
              <a:lnSpc>
                <a:spcPct val="100000"/>
              </a:lnSpc>
              <a:spcBef>
                <a:spcPts val="0"/>
              </a:spcBef>
              <a:spcAft>
                <a:spcPts val="0"/>
              </a:spcAft>
              <a:buClr>
                <a:schemeClr val="dk1"/>
              </a:buClr>
              <a:buSzPts val="1600"/>
              <a:buFont typeface="Arial"/>
              <a:buNone/>
            </a:pPr>
            <a:endParaRPr sz="16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7"/>
          <p:cNvSpPr txBox="1"/>
          <p:nvPr/>
        </p:nvSpPr>
        <p:spPr>
          <a:xfrm>
            <a:off x="1643270" y="1668781"/>
            <a:ext cx="8905460" cy="4093428"/>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50000"/>
              </a:lnSpc>
              <a:spcBef>
                <a:spcPts val="0"/>
              </a:spcBef>
              <a:spcAft>
                <a:spcPts val="0"/>
              </a:spcAft>
              <a:buClr>
                <a:schemeClr val="dk1"/>
              </a:buClr>
              <a:buSzPts val="2000"/>
              <a:buFont typeface="Arial"/>
              <a:buAutoNum type="arabicPeriod"/>
            </a:pPr>
            <a:r>
              <a:rPr lang="en-US" sz="2000" b="0" i="0" u="none" strike="noStrike">
                <a:solidFill>
                  <a:schemeClr val="dk1"/>
                </a:solidFill>
                <a:latin typeface="Times New Roman"/>
                <a:ea typeface="Times New Roman"/>
                <a:cs typeface="Times New Roman"/>
                <a:sym typeface="Times New Roman"/>
              </a:rPr>
              <a:t>The idea for the project started and transformed into vision of end product. Determining </a:t>
            </a:r>
            <a:r>
              <a:rPr lang="en-US" sz="2000" b="0" i="0" u="none" strike="noStrike" cap="none">
                <a:solidFill>
                  <a:schemeClr val="dk1"/>
                </a:solidFill>
                <a:latin typeface="Times New Roman"/>
                <a:ea typeface="Times New Roman"/>
                <a:cs typeface="Times New Roman"/>
                <a:sym typeface="Times New Roman"/>
              </a:rPr>
              <a:t>the scope of your system.</a:t>
            </a:r>
            <a:endParaRPr/>
          </a:p>
          <a:p>
            <a:pPr marL="457200" marR="0" lvl="0" indent="-457200" algn="just" rtl="0">
              <a:lnSpc>
                <a:spcPct val="150000"/>
              </a:lnSpc>
              <a:spcBef>
                <a:spcPts val="0"/>
              </a:spcBef>
              <a:spcAft>
                <a:spcPts val="0"/>
              </a:spcAft>
              <a:buClr>
                <a:schemeClr val="dk1"/>
              </a:buClr>
              <a:buSzPts val="2000"/>
              <a:buFont typeface="Arial"/>
              <a:buAutoNum type="arabicPeriod"/>
            </a:pPr>
            <a:r>
              <a:rPr lang="en-US" sz="2000">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Times New Roman"/>
                <a:ea typeface="Times New Roman"/>
                <a:cs typeface="Times New Roman"/>
                <a:sym typeface="Times New Roman"/>
              </a:rPr>
              <a:t>Identification of the people, organizations, and external systems that will interact with your system.</a:t>
            </a:r>
            <a:endParaRPr/>
          </a:p>
          <a:p>
            <a:pPr marL="457200" marR="0" lvl="0" indent="-457200" algn="just" rtl="0">
              <a:lnSpc>
                <a:spcPct val="150000"/>
              </a:lnSpc>
              <a:spcBef>
                <a:spcPts val="0"/>
              </a:spcBef>
              <a:spcAft>
                <a:spcPts val="0"/>
              </a:spcAft>
              <a:buClr>
                <a:schemeClr val="dk1"/>
              </a:buClr>
              <a:buSzPts val="2000"/>
              <a:buFont typeface="Arial"/>
              <a:buAutoNum type="arabicPeriod"/>
            </a:pPr>
            <a:r>
              <a:rPr lang="en-US" sz="2000" b="0" i="0" u="none" strike="noStrike" cap="none">
                <a:solidFill>
                  <a:schemeClr val="dk1"/>
                </a:solidFill>
                <a:latin typeface="Times New Roman"/>
                <a:ea typeface="Times New Roman"/>
                <a:cs typeface="Times New Roman"/>
                <a:sym typeface="Times New Roman"/>
              </a:rPr>
              <a:t>Developing an initial risk assessment, schedule, and estimate for your system. </a:t>
            </a:r>
            <a:r>
              <a:rPr lang="en-US" sz="2000">
                <a:solidFill>
                  <a:schemeClr val="dk1"/>
                </a:solidFill>
                <a:latin typeface="Times New Roman"/>
                <a:ea typeface="Times New Roman"/>
                <a:cs typeface="Times New Roman"/>
                <a:sym typeface="Times New Roman"/>
              </a:rPr>
              <a:t>D</a:t>
            </a:r>
            <a:r>
              <a:rPr lang="en-US" sz="2000" b="0" i="0" u="none" strike="noStrike" cap="none">
                <a:solidFill>
                  <a:schemeClr val="dk1"/>
                </a:solidFill>
                <a:latin typeface="Times New Roman"/>
                <a:ea typeface="Times New Roman"/>
                <a:cs typeface="Times New Roman"/>
                <a:sym typeface="Times New Roman"/>
              </a:rPr>
              <a:t>escribing the initial requirements </a:t>
            </a:r>
            <a:endParaRPr/>
          </a:p>
          <a:p>
            <a:pPr marL="457200" marR="0" lvl="0" indent="-457200" algn="just" rtl="0">
              <a:lnSpc>
                <a:spcPct val="150000"/>
              </a:lnSpc>
              <a:spcBef>
                <a:spcPts val="0"/>
              </a:spcBef>
              <a:spcAft>
                <a:spcPts val="0"/>
              </a:spcAft>
              <a:buClr>
                <a:schemeClr val="dk1"/>
              </a:buClr>
              <a:buSzPts val="2000"/>
              <a:buFont typeface="Arial"/>
              <a:buAutoNum type="arabicPeriod"/>
            </a:pPr>
            <a:r>
              <a:rPr lang="en-US" sz="2000">
                <a:solidFill>
                  <a:schemeClr val="dk1"/>
                </a:solidFill>
                <a:latin typeface="Times New Roman"/>
                <a:ea typeface="Times New Roman"/>
                <a:cs typeface="Times New Roman"/>
                <a:sym typeface="Times New Roman"/>
              </a:rPr>
              <a:t>This phase determines the following: i) major users (actors)-use case model, ii) tentative software architecture, iii) rough planning, budget, risk identification.</a:t>
            </a:r>
            <a:endParaRPr/>
          </a:p>
          <a:p>
            <a:pPr marL="914400" marR="0" lvl="1" indent="-330200" algn="just" rtl="0">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139" name="Google Shape;139;p7"/>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p>
            <a:pPr marL="0" lvl="0" indent="0" algn="ctr" rtl="0">
              <a:lnSpc>
                <a:spcPct val="90000"/>
              </a:lnSpc>
              <a:spcBef>
                <a:spcPts val="0"/>
              </a:spcBef>
              <a:spcAft>
                <a:spcPts val="0"/>
              </a:spcAft>
              <a:buNone/>
            </a:pPr>
            <a:r>
              <a:rPr lang="en-US" sz="4000">
                <a:solidFill>
                  <a:srgbClr val="000000"/>
                </a:solidFill>
                <a:latin typeface="Times New Roman"/>
                <a:ea typeface="Times New Roman"/>
                <a:cs typeface="Times New Roman"/>
                <a:sym typeface="Times New Roman"/>
              </a:rPr>
              <a:t>Inception phase</a:t>
            </a:r>
            <a:endParaRPr>
              <a:latin typeface="Times New Roman"/>
              <a:ea typeface="Times New Roman"/>
              <a:cs typeface="Times New Roman"/>
              <a:sym typeface="Times New Roman"/>
            </a:endParaRPr>
          </a:p>
        </p:txBody>
      </p:sp>
      <p:sp>
        <p:nvSpPr>
          <p:cNvPr id="140" name="Google Shape;140;p7"/>
          <p:cNvSpPr txBox="1">
            <a:spLocks noGrp="1"/>
          </p:cNvSpPr>
          <p:nvPr>
            <p:ph type="ftr" idx="11"/>
          </p:nvPr>
        </p:nvSpPr>
        <p:spPr>
          <a:xfrm>
            <a:off x="8331200" y="6400800"/>
            <a:ext cx="3860800" cy="457200"/>
          </a:xfrm>
          <a:prstGeom prst="rect">
            <a:avLst/>
          </a:prstGeom>
          <a:noFill/>
          <a:ln>
            <a:noFill/>
          </a:ln>
        </p:spPr>
        <p:txBody>
          <a:bodyPr spcFirstLastPara="1" wrap="square" lIns="92075" tIns="46025" rIns="92075" bIns="46025" anchor="ctr" anchorCtr="0">
            <a:noAutofit/>
          </a:bodyPr>
          <a:lstStyle/>
          <a:p>
            <a:pPr marL="0" lvl="0" indent="0" algn="ctr" rtl="0">
              <a:spcBef>
                <a:spcPts val="0"/>
              </a:spcBef>
              <a:spcAft>
                <a:spcPts val="0"/>
              </a:spcAft>
              <a:buNone/>
            </a:pPr>
            <a:r>
              <a:rPr lang="en-US"/>
              <a:t>Referred sources mentioned in Key References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8"/>
          <p:cNvSpPr txBox="1"/>
          <p:nvPr/>
        </p:nvSpPr>
        <p:spPr>
          <a:xfrm>
            <a:off x="1317341" y="1652877"/>
            <a:ext cx="8762338" cy="3730317"/>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50000"/>
              </a:lnSpc>
              <a:spcBef>
                <a:spcPts val="0"/>
              </a:spcBef>
              <a:spcAft>
                <a:spcPts val="0"/>
              </a:spcAft>
              <a:buClr>
                <a:schemeClr val="dk1"/>
              </a:buClr>
              <a:buSzPts val="2000"/>
              <a:buFont typeface="Arial"/>
              <a:buAutoNum type="arabicPeriod"/>
            </a:pPr>
            <a:r>
              <a:rPr lang="en-US" sz="2000">
                <a:solidFill>
                  <a:schemeClr val="dk1"/>
                </a:solidFill>
                <a:latin typeface="Times New Roman"/>
                <a:ea typeface="Times New Roman"/>
                <a:cs typeface="Times New Roman"/>
                <a:sym typeface="Times New Roman"/>
              </a:rPr>
              <a:t>Vision document with general vision of the core project’s requirements, key feature, and main constraints</a:t>
            </a:r>
            <a:endParaRPr/>
          </a:p>
          <a:p>
            <a:pPr marL="457200" marR="0" lvl="0" indent="-457200" algn="just" rtl="0">
              <a:lnSpc>
                <a:spcPct val="150000"/>
              </a:lnSpc>
              <a:spcBef>
                <a:spcPts val="0"/>
              </a:spcBef>
              <a:spcAft>
                <a:spcPts val="0"/>
              </a:spcAft>
              <a:buClr>
                <a:schemeClr val="dk1"/>
              </a:buClr>
              <a:buSzPts val="2000"/>
              <a:buFont typeface="Arial"/>
              <a:buAutoNum type="arabicPeriod"/>
            </a:pPr>
            <a:r>
              <a:rPr lang="en-US" sz="2000">
                <a:solidFill>
                  <a:schemeClr val="dk1"/>
                </a:solidFill>
                <a:latin typeface="Times New Roman"/>
                <a:ea typeface="Times New Roman"/>
                <a:cs typeface="Times New Roman"/>
                <a:sym typeface="Times New Roman"/>
              </a:rPr>
              <a:t>Higher level use-case model describing the project from user perspective.</a:t>
            </a:r>
            <a:endParaRPr/>
          </a:p>
          <a:p>
            <a:pPr marL="457200" marR="0" lvl="0" indent="-457200" algn="just" rtl="0">
              <a:lnSpc>
                <a:spcPct val="150000"/>
              </a:lnSpc>
              <a:spcBef>
                <a:spcPts val="0"/>
              </a:spcBef>
              <a:spcAft>
                <a:spcPts val="0"/>
              </a:spcAft>
              <a:buClr>
                <a:schemeClr val="dk1"/>
              </a:buClr>
              <a:buSzPts val="2000"/>
              <a:buFont typeface="Arial"/>
              <a:buAutoNum type="arabicPeriod"/>
            </a:pPr>
            <a:r>
              <a:rPr lang="en-US" sz="2000">
                <a:solidFill>
                  <a:schemeClr val="dk1"/>
                </a:solidFill>
                <a:latin typeface="Times New Roman"/>
                <a:ea typeface="Times New Roman"/>
                <a:cs typeface="Times New Roman"/>
                <a:sym typeface="Times New Roman"/>
              </a:rPr>
              <a:t>Various  glossary related to project with their clear meanings.</a:t>
            </a:r>
            <a:endParaRPr/>
          </a:p>
          <a:p>
            <a:pPr marL="457200" marR="0" lvl="0" indent="-457200" algn="just" rtl="0">
              <a:lnSpc>
                <a:spcPct val="150000"/>
              </a:lnSpc>
              <a:spcBef>
                <a:spcPts val="0"/>
              </a:spcBef>
              <a:spcAft>
                <a:spcPts val="0"/>
              </a:spcAft>
              <a:buClr>
                <a:schemeClr val="dk1"/>
              </a:buClr>
              <a:buSzPts val="2000"/>
              <a:buFont typeface="Arial"/>
              <a:buAutoNum type="arabicPeriod"/>
            </a:pPr>
            <a:r>
              <a:rPr lang="en-US" sz="2000">
                <a:solidFill>
                  <a:schemeClr val="dk1"/>
                </a:solidFill>
                <a:latin typeface="Times New Roman"/>
                <a:ea typeface="Times New Roman"/>
                <a:cs typeface="Times New Roman"/>
                <a:sym typeface="Times New Roman"/>
              </a:rPr>
              <a:t>Initial business case where the reasoning for initiating the project is captured.</a:t>
            </a:r>
            <a:endParaRPr/>
          </a:p>
          <a:p>
            <a:pPr marL="457200" marR="0" lvl="0" indent="-457200" algn="just" rtl="0">
              <a:lnSpc>
                <a:spcPct val="150000"/>
              </a:lnSpc>
              <a:spcBef>
                <a:spcPts val="0"/>
              </a:spcBef>
              <a:spcAft>
                <a:spcPts val="0"/>
              </a:spcAft>
              <a:buClr>
                <a:schemeClr val="dk1"/>
              </a:buClr>
              <a:buSzPts val="2000"/>
              <a:buFont typeface="Arial"/>
              <a:buAutoNum type="arabicPeriod"/>
            </a:pPr>
            <a:r>
              <a:rPr lang="en-US" sz="2000">
                <a:solidFill>
                  <a:schemeClr val="dk1"/>
                </a:solidFill>
                <a:latin typeface="Times New Roman"/>
                <a:ea typeface="Times New Roman"/>
                <a:cs typeface="Times New Roman"/>
                <a:sym typeface="Times New Roman"/>
              </a:rPr>
              <a:t>Initial project plans and risk assessment. One or more prototypes</a:t>
            </a:r>
            <a:endParaRPr/>
          </a:p>
          <a:p>
            <a:pPr marL="457200" marR="0" lvl="0" indent="-330200" algn="just" rtl="0">
              <a:lnSpc>
                <a:spcPct val="150000"/>
              </a:lnSpc>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457200" marR="0" lvl="0" indent="-330200" algn="just" rtl="0">
              <a:lnSpc>
                <a:spcPct val="150000"/>
              </a:lnSpc>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p:txBody>
      </p:sp>
      <p:sp>
        <p:nvSpPr>
          <p:cNvPr id="146" name="Google Shape;146;p8"/>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p>
            <a:pPr marL="0" lvl="0" indent="0" algn="ctr" rtl="0">
              <a:lnSpc>
                <a:spcPct val="90000"/>
              </a:lnSpc>
              <a:spcBef>
                <a:spcPts val="0"/>
              </a:spcBef>
              <a:spcAft>
                <a:spcPts val="0"/>
              </a:spcAft>
              <a:buNone/>
            </a:pPr>
            <a:r>
              <a:rPr lang="en-US" sz="4000">
                <a:solidFill>
                  <a:srgbClr val="000000"/>
                </a:solidFill>
                <a:latin typeface="Times New Roman"/>
                <a:ea typeface="Times New Roman"/>
                <a:cs typeface="Times New Roman"/>
                <a:sym typeface="Times New Roman"/>
              </a:rPr>
              <a:t>Outcomes of inception phase</a:t>
            </a:r>
            <a:endParaRPr>
              <a:latin typeface="Times New Roman"/>
              <a:ea typeface="Times New Roman"/>
              <a:cs typeface="Times New Roman"/>
              <a:sym typeface="Times New Roman"/>
            </a:endParaRPr>
          </a:p>
        </p:txBody>
      </p:sp>
      <p:sp>
        <p:nvSpPr>
          <p:cNvPr id="147" name="Google Shape;147;p8"/>
          <p:cNvSpPr txBox="1">
            <a:spLocks noGrp="1"/>
          </p:cNvSpPr>
          <p:nvPr>
            <p:ph type="ftr" idx="11"/>
          </p:nvPr>
        </p:nvSpPr>
        <p:spPr>
          <a:xfrm>
            <a:off x="8331200" y="6400800"/>
            <a:ext cx="3860800" cy="457200"/>
          </a:xfrm>
          <a:prstGeom prst="rect">
            <a:avLst/>
          </a:prstGeom>
          <a:noFill/>
          <a:ln>
            <a:noFill/>
          </a:ln>
        </p:spPr>
        <p:txBody>
          <a:bodyPr spcFirstLastPara="1" wrap="square" lIns="92075" tIns="46025" rIns="92075" bIns="46025" anchor="ctr" anchorCtr="0">
            <a:noAutofit/>
          </a:bodyPr>
          <a:lstStyle/>
          <a:p>
            <a:pPr marL="0" lvl="0" indent="0" algn="ctr" rtl="0">
              <a:spcBef>
                <a:spcPts val="0"/>
              </a:spcBef>
              <a:spcAft>
                <a:spcPts val="0"/>
              </a:spcAft>
              <a:buNone/>
            </a:pPr>
            <a:r>
              <a:rPr lang="en-US"/>
              <a:t>Referred sources mentioned in Key References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9"/>
          <p:cNvSpPr txBox="1"/>
          <p:nvPr/>
        </p:nvSpPr>
        <p:spPr>
          <a:xfrm>
            <a:off x="763326" y="1652877"/>
            <a:ext cx="10551380" cy="4653646"/>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50000"/>
              </a:lnSpc>
              <a:spcBef>
                <a:spcPts val="0"/>
              </a:spcBef>
              <a:spcAft>
                <a:spcPts val="0"/>
              </a:spcAft>
              <a:buClr>
                <a:schemeClr val="dk1"/>
              </a:buClr>
              <a:buSzPts val="2000"/>
              <a:buFont typeface="Arial"/>
              <a:buAutoNum type="arabicPeriod"/>
            </a:pPr>
            <a:r>
              <a:rPr lang="en-US" sz="2000">
                <a:solidFill>
                  <a:schemeClr val="dk1"/>
                </a:solidFill>
                <a:latin typeface="Times New Roman"/>
                <a:ea typeface="Times New Roman"/>
                <a:cs typeface="Times New Roman"/>
                <a:sym typeface="Times New Roman"/>
              </a:rPr>
              <a:t>Stakeholder concurrence on scope, definition, and cost/schedule estimate. Credibility of the cost/schedule estimate, priority, risks, and development process. Depth and breadth of any prototype that was developed</a:t>
            </a:r>
            <a:endParaRPr/>
          </a:p>
          <a:p>
            <a:pPr marL="457200" marR="0" lvl="0" indent="-457200" algn="just" rtl="0">
              <a:lnSpc>
                <a:spcPct val="150000"/>
              </a:lnSpc>
              <a:spcBef>
                <a:spcPts val="0"/>
              </a:spcBef>
              <a:spcAft>
                <a:spcPts val="0"/>
              </a:spcAft>
              <a:buClr>
                <a:schemeClr val="dk1"/>
              </a:buClr>
              <a:buSzPts val="2000"/>
              <a:buFont typeface="Arial"/>
              <a:buAutoNum type="arabicPeriod"/>
            </a:pPr>
            <a:r>
              <a:rPr lang="en-US" sz="2000">
                <a:solidFill>
                  <a:schemeClr val="dk1"/>
                </a:solidFill>
                <a:latin typeface="Times New Roman"/>
                <a:ea typeface="Times New Roman"/>
                <a:cs typeface="Times New Roman"/>
                <a:sym typeface="Times New Roman"/>
              </a:rPr>
              <a:t>If the inception phase lasts for too long, it is like an indicator stating that the project vision and goals are not clear to the stakeholders. </a:t>
            </a:r>
            <a:endParaRPr/>
          </a:p>
          <a:p>
            <a:pPr marL="457200" marR="0" lvl="0" indent="-457200" algn="just" rtl="0">
              <a:lnSpc>
                <a:spcPct val="150000"/>
              </a:lnSpc>
              <a:spcBef>
                <a:spcPts val="0"/>
              </a:spcBef>
              <a:spcAft>
                <a:spcPts val="0"/>
              </a:spcAft>
              <a:buClr>
                <a:schemeClr val="dk1"/>
              </a:buClr>
              <a:buSzPts val="2000"/>
              <a:buFont typeface="Arial"/>
              <a:buAutoNum type="arabicPeriod"/>
            </a:pPr>
            <a:r>
              <a:rPr lang="en-US" sz="2000">
                <a:solidFill>
                  <a:schemeClr val="dk1"/>
                </a:solidFill>
                <a:latin typeface="Times New Roman"/>
                <a:ea typeface="Times New Roman"/>
                <a:cs typeface="Times New Roman"/>
                <a:sym typeface="Times New Roman"/>
              </a:rPr>
              <a:t>With no clear goals and vision the project most likely is doomed to fail. At this scenario it is better to take a pause at the very beginning of the project to refine the vision and goals. </a:t>
            </a:r>
            <a:endParaRPr/>
          </a:p>
          <a:p>
            <a:pPr marL="457200" marR="0" lvl="0" indent="-457200" algn="just" rtl="0">
              <a:lnSpc>
                <a:spcPct val="150000"/>
              </a:lnSpc>
              <a:spcBef>
                <a:spcPts val="0"/>
              </a:spcBef>
              <a:spcAft>
                <a:spcPts val="0"/>
              </a:spcAft>
              <a:buClr>
                <a:schemeClr val="dk1"/>
              </a:buClr>
              <a:buSzPts val="2000"/>
              <a:buFont typeface="Arial"/>
              <a:buAutoNum type="arabicPeriod"/>
            </a:pPr>
            <a:r>
              <a:rPr lang="en-US" sz="2000">
                <a:solidFill>
                  <a:schemeClr val="dk1"/>
                </a:solidFill>
                <a:latin typeface="Times New Roman"/>
                <a:ea typeface="Times New Roman"/>
                <a:cs typeface="Times New Roman"/>
                <a:sym typeface="Times New Roman"/>
              </a:rPr>
              <a:t>Otherwise it could lead to unnecessary make-overs and schedule delays in further phases</a:t>
            </a:r>
            <a:endParaRPr sz="2000">
              <a:solidFill>
                <a:schemeClr val="dk1"/>
              </a:solidFill>
              <a:latin typeface="Times New Roman"/>
              <a:ea typeface="Times New Roman"/>
              <a:cs typeface="Times New Roman"/>
              <a:sym typeface="Times New Roman"/>
            </a:endParaRPr>
          </a:p>
          <a:p>
            <a:pPr marL="457200" marR="0" lvl="0" indent="-330200" algn="just" rtl="0">
              <a:lnSpc>
                <a:spcPct val="150000"/>
              </a:lnSpc>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457200" marR="0" lvl="0" indent="-330200" algn="just" rtl="0">
              <a:lnSpc>
                <a:spcPct val="150000"/>
              </a:lnSpc>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p:txBody>
      </p:sp>
      <p:sp>
        <p:nvSpPr>
          <p:cNvPr id="153" name="Google Shape;153;p9"/>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p>
            <a:pPr marL="0" lvl="0" indent="0" algn="ctr" rtl="0">
              <a:lnSpc>
                <a:spcPct val="90000"/>
              </a:lnSpc>
              <a:spcBef>
                <a:spcPts val="0"/>
              </a:spcBef>
              <a:spcAft>
                <a:spcPts val="0"/>
              </a:spcAft>
              <a:buNone/>
            </a:pPr>
            <a:r>
              <a:rPr lang="en-US">
                <a:solidFill>
                  <a:srgbClr val="000000"/>
                </a:solidFill>
                <a:latin typeface="Times New Roman"/>
                <a:ea typeface="Times New Roman"/>
                <a:cs typeface="Times New Roman"/>
                <a:sym typeface="Times New Roman"/>
              </a:rPr>
              <a:t>Evaluation </a:t>
            </a:r>
            <a:r>
              <a:rPr lang="en-US" sz="4000">
                <a:solidFill>
                  <a:srgbClr val="000000"/>
                </a:solidFill>
                <a:latin typeface="Times New Roman"/>
                <a:ea typeface="Times New Roman"/>
                <a:cs typeface="Times New Roman"/>
                <a:sym typeface="Times New Roman"/>
              </a:rPr>
              <a:t>of the inception phase</a:t>
            </a:r>
            <a:endParaRPr>
              <a:latin typeface="Times New Roman"/>
              <a:ea typeface="Times New Roman"/>
              <a:cs typeface="Times New Roman"/>
              <a:sym typeface="Times New Roman"/>
            </a:endParaRPr>
          </a:p>
        </p:txBody>
      </p:sp>
      <p:sp>
        <p:nvSpPr>
          <p:cNvPr id="154" name="Google Shape;154;p9"/>
          <p:cNvSpPr txBox="1">
            <a:spLocks noGrp="1"/>
          </p:cNvSpPr>
          <p:nvPr>
            <p:ph type="ftr" idx="11"/>
          </p:nvPr>
        </p:nvSpPr>
        <p:spPr>
          <a:xfrm>
            <a:off x="8331200" y="6400800"/>
            <a:ext cx="3860800" cy="457200"/>
          </a:xfrm>
          <a:prstGeom prst="rect">
            <a:avLst/>
          </a:prstGeom>
          <a:noFill/>
          <a:ln>
            <a:noFill/>
          </a:ln>
        </p:spPr>
        <p:txBody>
          <a:bodyPr spcFirstLastPara="1" wrap="square" lIns="92075" tIns="46025" rIns="92075" bIns="46025" anchor="ctr" anchorCtr="0">
            <a:noAutofit/>
          </a:bodyPr>
          <a:lstStyle/>
          <a:p>
            <a:pPr marL="0" lvl="0" indent="0" algn="ctr" rtl="0">
              <a:spcBef>
                <a:spcPts val="0"/>
              </a:spcBef>
              <a:spcAft>
                <a:spcPts val="0"/>
              </a:spcAft>
              <a:buNone/>
            </a:pPr>
            <a:r>
              <a:rPr lang="en-US"/>
              <a:t>Referred sources mentioned in Key References</a:t>
            </a:r>
            <a:endParaRPr/>
          </a:p>
        </p:txBody>
      </p:sp>
    </p:spTree>
  </p:cSld>
  <p:clrMapOvr>
    <a:masterClrMapping/>
  </p:clrMapOvr>
</p:sld>
</file>

<file path=ppt/theme/theme1.xml><?xml version="1.0" encoding="utf-8"?>
<a:theme xmlns:a="http://schemas.openxmlformats.org/drawingml/2006/main" name="pm_siggraph96">
  <a:themeElements>
    <a:clrScheme name="pm_siggraph96 2">
      <a:dk1>
        <a:srgbClr val="000000"/>
      </a:dk1>
      <a:lt1>
        <a:srgbClr val="FFFFFF"/>
      </a:lt1>
      <a:dk2>
        <a:srgbClr val="000000"/>
      </a:dk2>
      <a:lt2>
        <a:srgbClr val="FFFFFF"/>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FF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1811</Words>
  <PresentationFormat>Custom</PresentationFormat>
  <Paragraphs>149</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pm_siggraph96</vt:lpstr>
      <vt:lpstr>Object-Oriented Analysis and Design using JAVA</vt:lpstr>
      <vt:lpstr>Introduction</vt:lpstr>
      <vt:lpstr>Waterfall vs. Unified Process </vt:lpstr>
      <vt:lpstr>Slide 4</vt:lpstr>
      <vt:lpstr>Key feature of RUP </vt:lpstr>
      <vt:lpstr>Phases of RUP </vt:lpstr>
      <vt:lpstr>Inception phase</vt:lpstr>
      <vt:lpstr>Outcomes of inception phase</vt:lpstr>
      <vt:lpstr>Evaluation of the inception phase</vt:lpstr>
      <vt:lpstr>Elaboration phase</vt:lpstr>
      <vt:lpstr>Outcome of elaboration phase</vt:lpstr>
      <vt:lpstr>Evaluation of the elaboration phase</vt:lpstr>
      <vt:lpstr>Construction phase</vt:lpstr>
      <vt:lpstr>Outcome of the construction</vt:lpstr>
      <vt:lpstr>Evaluation of construction</vt:lpstr>
      <vt:lpstr>Transition phase</vt:lpstr>
      <vt:lpstr>Outcome of transition phase</vt:lpstr>
      <vt:lpstr>Evaluation of the transition phase</vt:lpstr>
      <vt:lpstr>Key 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Analysis and Design using JAVA</dc:title>
  <dc:creator>amarjeetsanyasi@gmail.com</dc:creator>
  <cp:lastModifiedBy>pulkit.mehndiratta</cp:lastModifiedBy>
  <cp:revision>1</cp:revision>
  <dcterms:created xsi:type="dcterms:W3CDTF">2020-08-16T12:13:05Z</dcterms:created>
  <dcterms:modified xsi:type="dcterms:W3CDTF">2022-08-09T05:19:35Z</dcterms:modified>
</cp:coreProperties>
</file>