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Wbe0qZ/5l4l5PntV8Gw4AXBib2w=="/>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ED63ED9F-F0CD-42B0-8375-27787EC66D81}">
  <a:tblStyle styleId="{ED63ED9F-F0CD-42B0-8375-27787EC66D81}"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6F6F6"/>
          </a:solidFill>
        </a:fill>
      </a:tcStyle>
    </a:wholeTbl>
    <a:band1H>
      <a:tcTxStyle/>
      <a:tcStyle>
        <a:tcBdr/>
        <a:fill>
          <a:solidFill>
            <a:srgbClr val="ECECEC"/>
          </a:solidFill>
        </a:fill>
      </a:tcStyle>
    </a:band1H>
    <a:band2H>
      <a:tcTxStyle/>
      <a:tcStyle>
        <a:tcBdr/>
      </a:tcStyle>
    </a:band2H>
    <a:band1V>
      <a:tcTxStyle/>
      <a:tcStyle>
        <a:tcBdr/>
        <a:fill>
          <a:solidFill>
            <a:srgbClr val="ECECE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623C6C47-7431-4AEE-85F4-C2289825E2BA}" styleName="Table_1">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6E6"/>
          </a:solidFill>
        </a:fill>
      </a:tcStyle>
    </a:band1H>
    <a:band2H>
      <a:tcTxStyle/>
      <a:tcStyle>
        <a:tcBdr/>
      </a:tcStyle>
    </a:band2H>
    <a:band1V>
      <a:tcTxStyle/>
      <a:tcStyle>
        <a:tcBdr/>
        <a:fill>
          <a:solidFill>
            <a:srgbClr val="E6E6E6"/>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Arial"/>
          <a:ea typeface="Arial"/>
          <a:cs typeface="Arial"/>
        </a:font>
        <a:schemeClr val="dk1"/>
      </a:tcTxStyle>
      <a:tcStyle>
        <a:tcBdr/>
      </a:tcStyle>
    </a:seCell>
    <a:swCell>
      <a:tcTxStyle b="on" i="off">
        <a:font>
          <a:latin typeface="Arial"/>
          <a:ea typeface="Arial"/>
          <a:cs typeface="Arial"/>
        </a:font>
        <a:schemeClr val="dk1"/>
      </a:tcTxStyle>
      <a:tcStyle>
        <a:tcBdr/>
      </a:tcStyle>
    </a:swCell>
    <a:firstRow>
      <a:tcTxStyle b="on" i="off">
        <a:font>
          <a:latin typeface="Arial"/>
          <a:ea typeface="Arial"/>
          <a:cs typeface="Arial"/>
        </a:font>
        <a:schemeClr val="lt1"/>
      </a:tcTxStyle>
      <a:tcStyle>
        <a:tcBdr>
          <a:bottom>
            <a:ln w="25400" cap="flat" cmpd="sng">
              <a:solidFill>
                <a:schemeClr val="dk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7" d="100"/>
          <a:sy n="67" d="100"/>
        </p:scale>
        <p:origin x="-840"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18"/>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8"/>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8"/>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grpSp>
        <p:nvGrpSpPr>
          <p:cNvPr id="22" name="Google Shape;22;p18"/>
          <p:cNvGrpSpPr/>
          <p:nvPr/>
        </p:nvGrpSpPr>
        <p:grpSpPr>
          <a:xfrm>
            <a:off x="0" y="1200150"/>
            <a:ext cx="12177184" cy="152400"/>
            <a:chOff x="0" y="756"/>
            <a:chExt cx="5753" cy="96"/>
          </a:xfrm>
        </p:grpSpPr>
        <p:sp>
          <p:nvSpPr>
            <p:cNvPr id="23" name="Google Shape;23;p18"/>
            <p:cNvSpPr/>
            <p:nvPr/>
          </p:nvSpPr>
          <p:spPr>
            <a:xfrm>
              <a:off x="0" y="756"/>
              <a:ext cx="5753" cy="47"/>
            </a:xfrm>
            <a:prstGeom prst="rect">
              <a:avLst/>
            </a:prstGeom>
            <a:gradFill>
              <a:gsLst>
                <a:gs pos="0">
                  <a:srgbClr val="00A293"/>
                </a:gs>
                <a:gs pos="50000">
                  <a:srgbClr val="00DFCA"/>
                </a:gs>
                <a:gs pos="100000">
                  <a:srgbClr val="00A29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4" name="Google Shape;24;p18"/>
            <p:cNvSpPr/>
            <p:nvPr/>
          </p:nvSpPr>
          <p:spPr>
            <a:xfrm>
              <a:off x="0" y="828"/>
              <a:ext cx="5753" cy="24"/>
            </a:xfrm>
            <a:prstGeom prst="rect">
              <a:avLst/>
            </a:prstGeom>
            <a:gradFill>
              <a:gsLst>
                <a:gs pos="0">
                  <a:srgbClr val="B8749C"/>
                </a:gs>
                <a:gs pos="50000">
                  <a:srgbClr val="D989B8"/>
                </a:gs>
                <a:gs pos="100000">
                  <a:srgbClr val="B8749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
        <p:nvSpPr>
          <p:cNvPr id="25" name="Google Shape;25;p18"/>
          <p:cNvSpPr txBox="1">
            <a:spLocks noGrp="1"/>
          </p:cNvSpPr>
          <p:nvPr>
            <p:ph type="ctrTitle"/>
          </p:nvPr>
        </p:nvSpPr>
        <p:spPr>
          <a:xfrm>
            <a:off x="406400" y="1524000"/>
            <a:ext cx="11379200" cy="1143000"/>
          </a:xfrm>
          <a:prstGeom prst="rect">
            <a:avLst/>
          </a:prstGeom>
          <a:noFill/>
          <a:ln>
            <a:noFill/>
          </a:ln>
        </p:spPr>
        <p:txBody>
          <a:bodyPr spcFirstLastPara="1" wrap="square" lIns="92075" tIns="46025" rIns="92075" bIns="46025" anchor="b" anchorCtr="0">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26" name="Google Shape;26;p18"/>
          <p:cNvSpPr txBox="1">
            <a:spLocks noGrp="1"/>
          </p:cNvSpPr>
          <p:nvPr>
            <p:ph type="subTitle" idx="1"/>
          </p:nvPr>
        </p:nvSpPr>
        <p:spPr>
          <a:xfrm>
            <a:off x="1828800" y="2971800"/>
            <a:ext cx="8534400" cy="1752600"/>
          </a:xfrm>
          <a:prstGeom prst="rect">
            <a:avLst/>
          </a:prstGeom>
          <a:noFill/>
          <a:ln>
            <a:noFill/>
          </a:ln>
        </p:spPr>
        <p:txBody>
          <a:bodyPr spcFirstLastPara="1" wrap="square" lIns="92075" tIns="46025" rIns="92075" bIns="46025" anchor="t" anchorCtr="0">
            <a:noAutofit/>
          </a:bodyPr>
          <a:lstStyle>
            <a:lvl1pPr lvl="0" algn="ctr">
              <a:spcBef>
                <a:spcPts val="560"/>
              </a:spcBef>
              <a:spcAft>
                <a:spcPts val="0"/>
              </a:spcAft>
              <a:buSzPts val="1540"/>
              <a:buFont typeface="Arial"/>
              <a:buNone/>
              <a:defRPr/>
            </a:lvl1pPr>
            <a:lvl2pPr lvl="1" algn="l">
              <a:spcBef>
                <a:spcPts val="360"/>
              </a:spcBef>
              <a:spcAft>
                <a:spcPts val="0"/>
              </a:spcAft>
              <a:buSzPts val="900"/>
              <a:buChar char="●"/>
              <a:defRPr/>
            </a:lvl2pPr>
            <a:lvl3pPr lvl="2" algn="l">
              <a:spcBef>
                <a:spcPts val="360"/>
              </a:spcBef>
              <a:spcAft>
                <a:spcPts val="0"/>
              </a:spcAft>
              <a:buSzPts val="720"/>
              <a:buChar char="●"/>
              <a:defRPr/>
            </a:lvl3pPr>
            <a:lvl4pPr lvl="3" algn="l">
              <a:spcBef>
                <a:spcPts val="360"/>
              </a:spcBef>
              <a:spcAft>
                <a:spcPts val="0"/>
              </a:spcAft>
              <a:buSzPts val="117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27"/>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80" name="Google Shape;80;p27"/>
          <p:cNvSpPr txBox="1">
            <a:spLocks noGrp="1"/>
          </p:cNvSpPr>
          <p:nvPr>
            <p:ph type="body" idx="1"/>
          </p:nvPr>
        </p:nvSpPr>
        <p:spPr>
          <a:xfrm rot="5400000">
            <a:off x="4013200" y="-1803400"/>
            <a:ext cx="4876800" cy="11074400"/>
          </a:xfrm>
          <a:prstGeom prst="rect">
            <a:avLst/>
          </a:prstGeom>
          <a:noFill/>
          <a:ln>
            <a:noFill/>
          </a:ln>
        </p:spPr>
        <p:txBody>
          <a:bodyPr spcFirstLastPara="1" wrap="square" lIns="92075" tIns="46025" rIns="92075" bIns="46025" anchor="t" anchorCtr="0">
            <a:noAutofit/>
          </a:bodyPr>
          <a:lstStyle>
            <a:lvl1pPr marL="457200" lvl="0" indent="-291465" algn="l">
              <a:spcBef>
                <a:spcPts val="360"/>
              </a:spcBef>
              <a:spcAft>
                <a:spcPts val="0"/>
              </a:spcAft>
              <a:buSzPts val="990"/>
              <a:buChar char="●"/>
              <a:defRPr/>
            </a:lvl1pPr>
            <a:lvl2pPr marL="914400" lvl="1" indent="-285750" algn="l">
              <a:spcBef>
                <a:spcPts val="360"/>
              </a:spcBef>
              <a:spcAft>
                <a:spcPts val="0"/>
              </a:spcAft>
              <a:buSzPts val="900"/>
              <a:buChar char="●"/>
              <a:defRPr/>
            </a:lvl2pPr>
            <a:lvl3pPr marL="1371600" lvl="2" indent="-274319" algn="l">
              <a:spcBef>
                <a:spcPts val="360"/>
              </a:spcBef>
              <a:spcAft>
                <a:spcPts val="0"/>
              </a:spcAft>
              <a:buSzPts val="720"/>
              <a:buChar char="●"/>
              <a:defRPr/>
            </a:lvl3pPr>
            <a:lvl4pPr marL="1828800" lvl="3" indent="-302894" algn="l">
              <a:spcBef>
                <a:spcPts val="360"/>
              </a:spcBef>
              <a:spcAft>
                <a:spcPts val="0"/>
              </a:spcAft>
              <a:buSzPts val="117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1" name="Google Shape;81;p27"/>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7"/>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7"/>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28"/>
          <p:cNvSpPr txBox="1">
            <a:spLocks noGrp="1"/>
          </p:cNvSpPr>
          <p:nvPr>
            <p:ph type="title"/>
          </p:nvPr>
        </p:nvSpPr>
        <p:spPr>
          <a:xfrm rot="5400000">
            <a:off x="7581900" y="1765300"/>
            <a:ext cx="5867400" cy="2946400"/>
          </a:xfrm>
          <a:prstGeom prst="rect">
            <a:avLst/>
          </a:prstGeom>
          <a:noFill/>
          <a:ln>
            <a:noFill/>
          </a:ln>
        </p:spPr>
        <p:txBody>
          <a:bodyPr spcFirstLastPara="1" wrap="square" lIns="92075" tIns="46025" rIns="92075" bIns="46025" anchor="ctr" anchorCtr="1">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86" name="Google Shape;86;p28"/>
          <p:cNvSpPr txBox="1">
            <a:spLocks noGrp="1"/>
          </p:cNvSpPr>
          <p:nvPr>
            <p:ph type="body" idx="1"/>
          </p:nvPr>
        </p:nvSpPr>
        <p:spPr>
          <a:xfrm rot="5400000">
            <a:off x="1587500" y="-1079500"/>
            <a:ext cx="5867400" cy="8636000"/>
          </a:xfrm>
          <a:prstGeom prst="rect">
            <a:avLst/>
          </a:prstGeom>
          <a:noFill/>
          <a:ln>
            <a:noFill/>
          </a:ln>
        </p:spPr>
        <p:txBody>
          <a:bodyPr spcFirstLastPara="1" wrap="square" lIns="92075" tIns="46025" rIns="92075" bIns="46025" anchor="t" anchorCtr="0">
            <a:noAutofit/>
          </a:bodyPr>
          <a:lstStyle>
            <a:lvl1pPr marL="457200" lvl="0" indent="-291465" algn="l">
              <a:spcBef>
                <a:spcPts val="360"/>
              </a:spcBef>
              <a:spcAft>
                <a:spcPts val="0"/>
              </a:spcAft>
              <a:buSzPts val="990"/>
              <a:buChar char="●"/>
              <a:defRPr/>
            </a:lvl1pPr>
            <a:lvl2pPr marL="914400" lvl="1" indent="-285750" algn="l">
              <a:spcBef>
                <a:spcPts val="360"/>
              </a:spcBef>
              <a:spcAft>
                <a:spcPts val="0"/>
              </a:spcAft>
              <a:buSzPts val="900"/>
              <a:buChar char="●"/>
              <a:defRPr/>
            </a:lvl2pPr>
            <a:lvl3pPr marL="1371600" lvl="2" indent="-274319" algn="l">
              <a:spcBef>
                <a:spcPts val="360"/>
              </a:spcBef>
              <a:spcAft>
                <a:spcPts val="0"/>
              </a:spcAft>
              <a:buSzPts val="720"/>
              <a:buChar char="●"/>
              <a:defRPr/>
            </a:lvl3pPr>
            <a:lvl4pPr marL="1828800" lvl="3" indent="-302894" algn="l">
              <a:spcBef>
                <a:spcPts val="360"/>
              </a:spcBef>
              <a:spcAft>
                <a:spcPts val="0"/>
              </a:spcAft>
              <a:buSzPts val="117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7" name="Google Shape;87;p28"/>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8"/>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8"/>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19"/>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29" name="Google Shape;29;p19"/>
          <p:cNvSpPr txBox="1">
            <a:spLocks noGrp="1"/>
          </p:cNvSpPr>
          <p:nvPr>
            <p:ph type="body" idx="1"/>
          </p:nvPr>
        </p:nvSpPr>
        <p:spPr>
          <a:xfrm>
            <a:off x="914400" y="1295400"/>
            <a:ext cx="11074400" cy="4876800"/>
          </a:xfrm>
          <a:prstGeom prst="rect">
            <a:avLst/>
          </a:prstGeom>
          <a:noFill/>
          <a:ln>
            <a:noFill/>
          </a:ln>
        </p:spPr>
        <p:txBody>
          <a:bodyPr spcFirstLastPara="1" wrap="square" lIns="92075" tIns="46025" rIns="92075" bIns="46025" anchor="t" anchorCtr="0">
            <a:noAutofit/>
          </a:bodyPr>
          <a:lstStyle>
            <a:lvl1pPr marL="457200" lvl="0" indent="-291465" algn="l">
              <a:spcBef>
                <a:spcPts val="360"/>
              </a:spcBef>
              <a:spcAft>
                <a:spcPts val="0"/>
              </a:spcAft>
              <a:buSzPts val="990"/>
              <a:buChar char="●"/>
              <a:defRPr/>
            </a:lvl1pPr>
            <a:lvl2pPr marL="914400" lvl="1" indent="-285750" algn="l">
              <a:spcBef>
                <a:spcPts val="360"/>
              </a:spcBef>
              <a:spcAft>
                <a:spcPts val="0"/>
              </a:spcAft>
              <a:buSzPts val="900"/>
              <a:buChar char="●"/>
              <a:defRPr/>
            </a:lvl2pPr>
            <a:lvl3pPr marL="1371600" lvl="2" indent="-274319" algn="l">
              <a:spcBef>
                <a:spcPts val="360"/>
              </a:spcBef>
              <a:spcAft>
                <a:spcPts val="0"/>
              </a:spcAft>
              <a:buSzPts val="720"/>
              <a:buChar char="●"/>
              <a:defRPr/>
            </a:lvl3pPr>
            <a:lvl4pPr marL="1828800" lvl="3" indent="-302894" algn="l">
              <a:spcBef>
                <a:spcPts val="360"/>
              </a:spcBef>
              <a:spcAft>
                <a:spcPts val="0"/>
              </a:spcAft>
              <a:buSzPts val="117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0" name="Google Shape;30;p19"/>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9"/>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9"/>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20"/>
          <p:cNvSpPr txBox="1">
            <a:spLocks noGrp="1"/>
          </p:cNvSpPr>
          <p:nvPr>
            <p:ph type="title"/>
          </p:nvPr>
        </p:nvSpPr>
        <p:spPr>
          <a:xfrm>
            <a:off x="963084" y="4406901"/>
            <a:ext cx="10363200" cy="1362075"/>
          </a:xfrm>
          <a:prstGeom prst="rect">
            <a:avLst/>
          </a:prstGeom>
          <a:noFill/>
          <a:ln>
            <a:noFill/>
          </a:ln>
        </p:spPr>
        <p:txBody>
          <a:bodyPr spcFirstLastPara="1" wrap="square" lIns="92075" tIns="46025" rIns="92075" bIns="46025" anchor="t" anchorCtr="1">
            <a:noAutofit/>
          </a:bodyPr>
          <a:lstStyle>
            <a:lvl1pPr lvl="0" algn="l">
              <a:lnSpc>
                <a:spcPct val="90000"/>
              </a:lnSpc>
              <a:spcBef>
                <a:spcPts val="0"/>
              </a:spcBef>
              <a:spcAft>
                <a:spcPts val="0"/>
              </a:spcAft>
              <a:buSzPts val="1400"/>
              <a:buNone/>
              <a:defRPr sz="4000" b="1" cap="none"/>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35" name="Google Shape;35;p20"/>
          <p:cNvSpPr txBox="1">
            <a:spLocks noGrp="1"/>
          </p:cNvSpPr>
          <p:nvPr>
            <p:ph type="body" idx="1"/>
          </p:nvPr>
        </p:nvSpPr>
        <p:spPr>
          <a:xfrm>
            <a:off x="963084" y="2906713"/>
            <a:ext cx="10363200" cy="1500187"/>
          </a:xfrm>
          <a:prstGeom prst="rect">
            <a:avLst/>
          </a:prstGeom>
          <a:noFill/>
          <a:ln>
            <a:noFill/>
          </a:ln>
        </p:spPr>
        <p:txBody>
          <a:bodyPr spcFirstLastPara="1" wrap="square" lIns="92075" tIns="46025" rIns="92075" bIns="46025" anchor="b" anchorCtr="0">
            <a:noAutofit/>
          </a:bodyPr>
          <a:lstStyle>
            <a:lvl1pPr marL="457200" lvl="0" indent="-228600" algn="l">
              <a:spcBef>
                <a:spcPts val="400"/>
              </a:spcBef>
              <a:spcAft>
                <a:spcPts val="0"/>
              </a:spcAft>
              <a:buSzPts val="1100"/>
              <a:buNone/>
              <a:defRPr sz="2000"/>
            </a:lvl1pPr>
            <a:lvl2pPr marL="914400" lvl="1" indent="-228600" algn="l">
              <a:spcBef>
                <a:spcPts val="360"/>
              </a:spcBef>
              <a:spcAft>
                <a:spcPts val="0"/>
              </a:spcAft>
              <a:buSzPts val="900"/>
              <a:buNone/>
              <a:defRPr sz="1800"/>
            </a:lvl2pPr>
            <a:lvl3pPr marL="1371600" lvl="2" indent="-228600" algn="l">
              <a:spcBef>
                <a:spcPts val="320"/>
              </a:spcBef>
              <a:spcAft>
                <a:spcPts val="0"/>
              </a:spcAft>
              <a:buSzPts val="640"/>
              <a:buNone/>
              <a:defRPr sz="1600"/>
            </a:lvl3pPr>
            <a:lvl4pPr marL="1828800" lvl="3" indent="-228600" algn="l">
              <a:spcBef>
                <a:spcPts val="280"/>
              </a:spcBef>
              <a:spcAft>
                <a:spcPts val="0"/>
              </a:spcAft>
              <a:buSzPts val="910"/>
              <a:buNone/>
              <a:defRPr sz="1400"/>
            </a:lvl4pPr>
            <a:lvl5pPr marL="2286000" lvl="4" indent="-228600" algn="l">
              <a:spcBef>
                <a:spcPts val="280"/>
              </a:spcBef>
              <a:spcAft>
                <a:spcPts val="0"/>
              </a:spcAft>
              <a:buSzPts val="1400"/>
              <a:buFont typeface="Arial"/>
              <a:buNone/>
              <a:defRPr sz="1400"/>
            </a:lvl5pPr>
            <a:lvl6pPr marL="2743200" lvl="5" indent="-228600" algn="l">
              <a:spcBef>
                <a:spcPts val="280"/>
              </a:spcBef>
              <a:spcAft>
                <a:spcPts val="0"/>
              </a:spcAft>
              <a:buSzPts val="1400"/>
              <a:buFont typeface="Arial"/>
              <a:buNone/>
              <a:defRPr sz="1400"/>
            </a:lvl6pPr>
            <a:lvl7pPr marL="3200400" lvl="6" indent="-228600" algn="l">
              <a:spcBef>
                <a:spcPts val="280"/>
              </a:spcBef>
              <a:spcAft>
                <a:spcPts val="0"/>
              </a:spcAft>
              <a:buSzPts val="1400"/>
              <a:buFont typeface="Arial"/>
              <a:buNone/>
              <a:defRPr sz="1400"/>
            </a:lvl7pPr>
            <a:lvl8pPr marL="3657600" lvl="7" indent="-228600" algn="l">
              <a:spcBef>
                <a:spcPts val="280"/>
              </a:spcBef>
              <a:spcAft>
                <a:spcPts val="0"/>
              </a:spcAft>
              <a:buSzPts val="1400"/>
              <a:buFont typeface="Arial"/>
              <a:buNone/>
              <a:defRPr sz="1400"/>
            </a:lvl8pPr>
            <a:lvl9pPr marL="4114800" lvl="8" indent="-228600" algn="l">
              <a:spcBef>
                <a:spcPts val="280"/>
              </a:spcBef>
              <a:spcAft>
                <a:spcPts val="0"/>
              </a:spcAft>
              <a:buSzPts val="1400"/>
              <a:buFont typeface="Arial"/>
              <a:buNone/>
              <a:defRPr sz="1400"/>
            </a:lvl9pPr>
          </a:lstStyle>
          <a:p>
            <a:endParaRPr/>
          </a:p>
        </p:txBody>
      </p:sp>
      <p:sp>
        <p:nvSpPr>
          <p:cNvPr id="36" name="Google Shape;36;p20"/>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0"/>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0"/>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21"/>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41" name="Google Shape;41;p21"/>
          <p:cNvSpPr txBox="1">
            <a:spLocks noGrp="1"/>
          </p:cNvSpPr>
          <p:nvPr>
            <p:ph type="body" idx="1"/>
          </p:nvPr>
        </p:nvSpPr>
        <p:spPr>
          <a:xfrm>
            <a:off x="914400" y="1295400"/>
            <a:ext cx="5435600" cy="4876800"/>
          </a:xfrm>
          <a:prstGeom prst="rect">
            <a:avLst/>
          </a:prstGeom>
          <a:noFill/>
          <a:ln>
            <a:noFill/>
          </a:ln>
        </p:spPr>
        <p:txBody>
          <a:bodyPr spcFirstLastPara="1" wrap="square" lIns="92075" tIns="46025" rIns="92075" bIns="46025" anchor="t" anchorCtr="0">
            <a:noAutofit/>
          </a:bodyPr>
          <a:lstStyle>
            <a:lvl1pPr marL="457200" lvl="0" indent="-326390" algn="l">
              <a:spcBef>
                <a:spcPts val="560"/>
              </a:spcBef>
              <a:spcAft>
                <a:spcPts val="0"/>
              </a:spcAft>
              <a:buSzPts val="1540"/>
              <a:buChar char="●"/>
              <a:defRPr sz="2800"/>
            </a:lvl1pPr>
            <a:lvl2pPr marL="914400" lvl="1" indent="-304800" algn="l">
              <a:spcBef>
                <a:spcPts val="480"/>
              </a:spcBef>
              <a:spcAft>
                <a:spcPts val="0"/>
              </a:spcAft>
              <a:buSzPts val="1200"/>
              <a:buChar char="●"/>
              <a:defRPr sz="2400"/>
            </a:lvl2pPr>
            <a:lvl3pPr marL="1371600" lvl="2" indent="-279400" algn="l">
              <a:spcBef>
                <a:spcPts val="400"/>
              </a:spcBef>
              <a:spcAft>
                <a:spcPts val="0"/>
              </a:spcAft>
              <a:buSzPts val="800"/>
              <a:buChar char="●"/>
              <a:defRPr sz="2000"/>
            </a:lvl3pPr>
            <a:lvl4pPr marL="1828800" lvl="3" indent="-302894" algn="l">
              <a:spcBef>
                <a:spcPts val="360"/>
              </a:spcBef>
              <a:spcAft>
                <a:spcPts val="0"/>
              </a:spcAft>
              <a:buSzPts val="1170"/>
              <a:buChar char="●"/>
              <a:defRPr sz="1800"/>
            </a:lvl4pPr>
            <a:lvl5pPr marL="2286000" lvl="4" indent="-342900" algn="l">
              <a:spcBef>
                <a:spcPts val="360"/>
              </a:spcBef>
              <a:spcAft>
                <a:spcPts val="0"/>
              </a:spcAft>
              <a:buSzPts val="1800"/>
              <a:buFont typeface="Arial"/>
              <a:buChar char="»"/>
              <a:defRPr sz="1800"/>
            </a:lvl5pPr>
            <a:lvl6pPr marL="2743200" lvl="5" indent="-342900" algn="l">
              <a:spcBef>
                <a:spcPts val="360"/>
              </a:spcBef>
              <a:spcAft>
                <a:spcPts val="0"/>
              </a:spcAft>
              <a:buSzPts val="1800"/>
              <a:buFont typeface="Arial"/>
              <a:buChar char="»"/>
              <a:defRPr sz="1800"/>
            </a:lvl6pPr>
            <a:lvl7pPr marL="3200400" lvl="6" indent="-342900" algn="l">
              <a:spcBef>
                <a:spcPts val="360"/>
              </a:spcBef>
              <a:spcAft>
                <a:spcPts val="0"/>
              </a:spcAft>
              <a:buSzPts val="1800"/>
              <a:buFont typeface="Arial"/>
              <a:buChar char="»"/>
              <a:defRPr sz="1800"/>
            </a:lvl7pPr>
            <a:lvl8pPr marL="3657600" lvl="7" indent="-342900" algn="l">
              <a:spcBef>
                <a:spcPts val="360"/>
              </a:spcBef>
              <a:spcAft>
                <a:spcPts val="0"/>
              </a:spcAft>
              <a:buSzPts val="1800"/>
              <a:buFont typeface="Arial"/>
              <a:buChar char="»"/>
              <a:defRPr sz="1800"/>
            </a:lvl8pPr>
            <a:lvl9pPr marL="4114800" lvl="8" indent="-342900" algn="l">
              <a:spcBef>
                <a:spcPts val="360"/>
              </a:spcBef>
              <a:spcAft>
                <a:spcPts val="0"/>
              </a:spcAft>
              <a:buSzPts val="1800"/>
              <a:buFont typeface="Arial"/>
              <a:buChar char="»"/>
              <a:defRPr sz="1800"/>
            </a:lvl9pPr>
          </a:lstStyle>
          <a:p>
            <a:endParaRPr/>
          </a:p>
        </p:txBody>
      </p:sp>
      <p:sp>
        <p:nvSpPr>
          <p:cNvPr id="42" name="Google Shape;42;p21"/>
          <p:cNvSpPr txBox="1">
            <a:spLocks noGrp="1"/>
          </p:cNvSpPr>
          <p:nvPr>
            <p:ph type="body" idx="2"/>
          </p:nvPr>
        </p:nvSpPr>
        <p:spPr>
          <a:xfrm>
            <a:off x="6553200" y="1295400"/>
            <a:ext cx="5435600" cy="4876800"/>
          </a:xfrm>
          <a:prstGeom prst="rect">
            <a:avLst/>
          </a:prstGeom>
          <a:noFill/>
          <a:ln>
            <a:noFill/>
          </a:ln>
        </p:spPr>
        <p:txBody>
          <a:bodyPr spcFirstLastPara="1" wrap="square" lIns="92075" tIns="46025" rIns="92075" bIns="46025" anchor="t" anchorCtr="0">
            <a:noAutofit/>
          </a:bodyPr>
          <a:lstStyle>
            <a:lvl1pPr marL="457200" lvl="0" indent="-326390" algn="l">
              <a:spcBef>
                <a:spcPts val="560"/>
              </a:spcBef>
              <a:spcAft>
                <a:spcPts val="0"/>
              </a:spcAft>
              <a:buSzPts val="1540"/>
              <a:buChar char="●"/>
              <a:defRPr sz="2800"/>
            </a:lvl1pPr>
            <a:lvl2pPr marL="914400" lvl="1" indent="-304800" algn="l">
              <a:spcBef>
                <a:spcPts val="480"/>
              </a:spcBef>
              <a:spcAft>
                <a:spcPts val="0"/>
              </a:spcAft>
              <a:buSzPts val="1200"/>
              <a:buChar char="●"/>
              <a:defRPr sz="2400"/>
            </a:lvl2pPr>
            <a:lvl3pPr marL="1371600" lvl="2" indent="-279400" algn="l">
              <a:spcBef>
                <a:spcPts val="400"/>
              </a:spcBef>
              <a:spcAft>
                <a:spcPts val="0"/>
              </a:spcAft>
              <a:buSzPts val="800"/>
              <a:buChar char="●"/>
              <a:defRPr sz="2000"/>
            </a:lvl3pPr>
            <a:lvl4pPr marL="1828800" lvl="3" indent="-302894" algn="l">
              <a:spcBef>
                <a:spcPts val="360"/>
              </a:spcBef>
              <a:spcAft>
                <a:spcPts val="0"/>
              </a:spcAft>
              <a:buSzPts val="1170"/>
              <a:buChar char="●"/>
              <a:defRPr sz="1800"/>
            </a:lvl4pPr>
            <a:lvl5pPr marL="2286000" lvl="4" indent="-342900" algn="l">
              <a:spcBef>
                <a:spcPts val="360"/>
              </a:spcBef>
              <a:spcAft>
                <a:spcPts val="0"/>
              </a:spcAft>
              <a:buSzPts val="1800"/>
              <a:buFont typeface="Arial"/>
              <a:buChar char="»"/>
              <a:defRPr sz="1800"/>
            </a:lvl5pPr>
            <a:lvl6pPr marL="2743200" lvl="5" indent="-342900" algn="l">
              <a:spcBef>
                <a:spcPts val="360"/>
              </a:spcBef>
              <a:spcAft>
                <a:spcPts val="0"/>
              </a:spcAft>
              <a:buSzPts val="1800"/>
              <a:buFont typeface="Arial"/>
              <a:buChar char="»"/>
              <a:defRPr sz="1800"/>
            </a:lvl6pPr>
            <a:lvl7pPr marL="3200400" lvl="6" indent="-342900" algn="l">
              <a:spcBef>
                <a:spcPts val="360"/>
              </a:spcBef>
              <a:spcAft>
                <a:spcPts val="0"/>
              </a:spcAft>
              <a:buSzPts val="1800"/>
              <a:buFont typeface="Arial"/>
              <a:buChar char="»"/>
              <a:defRPr sz="1800"/>
            </a:lvl7pPr>
            <a:lvl8pPr marL="3657600" lvl="7" indent="-342900" algn="l">
              <a:spcBef>
                <a:spcPts val="360"/>
              </a:spcBef>
              <a:spcAft>
                <a:spcPts val="0"/>
              </a:spcAft>
              <a:buSzPts val="1800"/>
              <a:buFont typeface="Arial"/>
              <a:buChar char="»"/>
              <a:defRPr sz="1800"/>
            </a:lvl8pPr>
            <a:lvl9pPr marL="4114800" lvl="8" indent="-342900" algn="l">
              <a:spcBef>
                <a:spcPts val="360"/>
              </a:spcBef>
              <a:spcAft>
                <a:spcPts val="0"/>
              </a:spcAft>
              <a:buSzPts val="1800"/>
              <a:buFont typeface="Arial"/>
              <a:buChar char="»"/>
              <a:defRPr sz="1800"/>
            </a:lvl9pPr>
          </a:lstStyle>
          <a:p>
            <a:endParaRPr/>
          </a:p>
        </p:txBody>
      </p:sp>
      <p:sp>
        <p:nvSpPr>
          <p:cNvPr id="43" name="Google Shape;43;p21"/>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1"/>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1"/>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22"/>
          <p:cNvSpPr txBox="1">
            <a:spLocks noGrp="1"/>
          </p:cNvSpPr>
          <p:nvPr>
            <p:ph type="title"/>
          </p:nvPr>
        </p:nvSpPr>
        <p:spPr>
          <a:xfrm>
            <a:off x="609600" y="274638"/>
            <a:ext cx="10972800" cy="1143000"/>
          </a:xfrm>
          <a:prstGeom prst="rect">
            <a:avLst/>
          </a:prstGeom>
          <a:noFill/>
          <a:ln>
            <a:noFill/>
          </a:ln>
        </p:spPr>
        <p:txBody>
          <a:bodyPr spcFirstLastPara="1" wrap="square" lIns="92075" tIns="46025" rIns="92075" bIns="46025" anchor="ctr" anchorCtr="1">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48" name="Google Shape;48;p22"/>
          <p:cNvSpPr txBox="1">
            <a:spLocks noGrp="1"/>
          </p:cNvSpPr>
          <p:nvPr>
            <p:ph type="body" idx="1"/>
          </p:nvPr>
        </p:nvSpPr>
        <p:spPr>
          <a:xfrm>
            <a:off x="609600" y="1535113"/>
            <a:ext cx="5386917" cy="639762"/>
          </a:xfrm>
          <a:prstGeom prst="rect">
            <a:avLst/>
          </a:prstGeom>
          <a:noFill/>
          <a:ln>
            <a:noFill/>
          </a:ln>
        </p:spPr>
        <p:txBody>
          <a:bodyPr spcFirstLastPara="1" wrap="square" lIns="92075" tIns="46025" rIns="92075" bIns="46025" anchor="b" anchorCtr="0">
            <a:noAutofit/>
          </a:bodyPr>
          <a:lstStyle>
            <a:lvl1pPr marL="457200" lvl="0" indent="-228600" algn="l">
              <a:spcBef>
                <a:spcPts val="480"/>
              </a:spcBef>
              <a:spcAft>
                <a:spcPts val="0"/>
              </a:spcAft>
              <a:buSzPts val="1320"/>
              <a:buNone/>
              <a:defRPr sz="2400" b="1"/>
            </a:lvl1pPr>
            <a:lvl2pPr marL="914400" lvl="1" indent="-228600" algn="l">
              <a:spcBef>
                <a:spcPts val="400"/>
              </a:spcBef>
              <a:spcAft>
                <a:spcPts val="0"/>
              </a:spcAft>
              <a:buSzPts val="1000"/>
              <a:buNone/>
              <a:defRPr sz="2000" b="1"/>
            </a:lvl2pPr>
            <a:lvl3pPr marL="1371600" lvl="2" indent="-228600" algn="l">
              <a:spcBef>
                <a:spcPts val="360"/>
              </a:spcBef>
              <a:spcAft>
                <a:spcPts val="0"/>
              </a:spcAft>
              <a:buSzPts val="72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600"/>
              <a:buFont typeface="Arial"/>
              <a:buNone/>
              <a:defRPr sz="1600" b="1"/>
            </a:lvl5pPr>
            <a:lvl6pPr marL="2743200" lvl="5" indent="-228600" algn="l">
              <a:spcBef>
                <a:spcPts val="320"/>
              </a:spcBef>
              <a:spcAft>
                <a:spcPts val="0"/>
              </a:spcAft>
              <a:buSzPts val="1600"/>
              <a:buFont typeface="Arial"/>
              <a:buNone/>
              <a:defRPr sz="1600" b="1"/>
            </a:lvl6pPr>
            <a:lvl7pPr marL="3200400" lvl="6" indent="-228600" algn="l">
              <a:spcBef>
                <a:spcPts val="320"/>
              </a:spcBef>
              <a:spcAft>
                <a:spcPts val="0"/>
              </a:spcAft>
              <a:buSzPts val="1600"/>
              <a:buFont typeface="Arial"/>
              <a:buNone/>
              <a:defRPr sz="1600" b="1"/>
            </a:lvl7pPr>
            <a:lvl8pPr marL="3657600" lvl="7" indent="-228600" algn="l">
              <a:spcBef>
                <a:spcPts val="320"/>
              </a:spcBef>
              <a:spcAft>
                <a:spcPts val="0"/>
              </a:spcAft>
              <a:buSzPts val="1600"/>
              <a:buFont typeface="Arial"/>
              <a:buNone/>
              <a:defRPr sz="1600" b="1"/>
            </a:lvl8pPr>
            <a:lvl9pPr marL="4114800" lvl="8" indent="-228600" algn="l">
              <a:spcBef>
                <a:spcPts val="320"/>
              </a:spcBef>
              <a:spcAft>
                <a:spcPts val="0"/>
              </a:spcAft>
              <a:buSzPts val="1600"/>
              <a:buFont typeface="Arial"/>
              <a:buNone/>
              <a:defRPr sz="1600" b="1"/>
            </a:lvl9pPr>
          </a:lstStyle>
          <a:p>
            <a:endParaRPr/>
          </a:p>
        </p:txBody>
      </p:sp>
      <p:sp>
        <p:nvSpPr>
          <p:cNvPr id="49" name="Google Shape;49;p22"/>
          <p:cNvSpPr txBox="1">
            <a:spLocks noGrp="1"/>
          </p:cNvSpPr>
          <p:nvPr>
            <p:ph type="body" idx="2"/>
          </p:nvPr>
        </p:nvSpPr>
        <p:spPr>
          <a:xfrm>
            <a:off x="609600" y="2174875"/>
            <a:ext cx="5386917" cy="3951288"/>
          </a:xfrm>
          <a:prstGeom prst="rect">
            <a:avLst/>
          </a:prstGeom>
          <a:noFill/>
          <a:ln>
            <a:noFill/>
          </a:ln>
        </p:spPr>
        <p:txBody>
          <a:bodyPr spcFirstLastPara="1" wrap="square" lIns="92075" tIns="46025" rIns="92075" bIns="46025" anchor="t" anchorCtr="0">
            <a:noAutofit/>
          </a:bodyPr>
          <a:lstStyle>
            <a:lvl1pPr marL="457200" lvl="0" indent="-312420" algn="l">
              <a:spcBef>
                <a:spcPts val="480"/>
              </a:spcBef>
              <a:spcAft>
                <a:spcPts val="0"/>
              </a:spcAft>
              <a:buSzPts val="1320"/>
              <a:buChar char="●"/>
              <a:defRPr sz="2400"/>
            </a:lvl1pPr>
            <a:lvl2pPr marL="914400" lvl="1" indent="-292100" algn="l">
              <a:spcBef>
                <a:spcPts val="400"/>
              </a:spcBef>
              <a:spcAft>
                <a:spcPts val="0"/>
              </a:spcAft>
              <a:buSzPts val="1000"/>
              <a:buChar char="●"/>
              <a:defRPr sz="2000"/>
            </a:lvl2pPr>
            <a:lvl3pPr marL="1371600" lvl="2" indent="-274319" algn="l">
              <a:spcBef>
                <a:spcPts val="360"/>
              </a:spcBef>
              <a:spcAft>
                <a:spcPts val="0"/>
              </a:spcAft>
              <a:buSzPts val="720"/>
              <a:buChar char="●"/>
              <a:defRPr sz="1800"/>
            </a:lvl3pPr>
            <a:lvl4pPr marL="1828800" lvl="3" indent="-294639" algn="l">
              <a:spcBef>
                <a:spcPts val="320"/>
              </a:spcBef>
              <a:spcAft>
                <a:spcPts val="0"/>
              </a:spcAft>
              <a:buSzPts val="1040"/>
              <a:buChar char="●"/>
              <a:defRPr sz="1600"/>
            </a:lvl4pPr>
            <a:lvl5pPr marL="2286000" lvl="4" indent="-330200" algn="l">
              <a:spcBef>
                <a:spcPts val="320"/>
              </a:spcBef>
              <a:spcAft>
                <a:spcPts val="0"/>
              </a:spcAft>
              <a:buSzPts val="1600"/>
              <a:buFont typeface="Arial"/>
              <a:buChar char="»"/>
              <a:defRPr sz="1600"/>
            </a:lvl5pPr>
            <a:lvl6pPr marL="2743200" lvl="5" indent="-330200" algn="l">
              <a:spcBef>
                <a:spcPts val="320"/>
              </a:spcBef>
              <a:spcAft>
                <a:spcPts val="0"/>
              </a:spcAft>
              <a:buSzPts val="1600"/>
              <a:buFont typeface="Arial"/>
              <a:buChar char="»"/>
              <a:defRPr sz="1600"/>
            </a:lvl6pPr>
            <a:lvl7pPr marL="3200400" lvl="6" indent="-330200" algn="l">
              <a:spcBef>
                <a:spcPts val="320"/>
              </a:spcBef>
              <a:spcAft>
                <a:spcPts val="0"/>
              </a:spcAft>
              <a:buSzPts val="1600"/>
              <a:buFont typeface="Arial"/>
              <a:buChar char="»"/>
              <a:defRPr sz="1600"/>
            </a:lvl7pPr>
            <a:lvl8pPr marL="3657600" lvl="7" indent="-330200" algn="l">
              <a:spcBef>
                <a:spcPts val="320"/>
              </a:spcBef>
              <a:spcAft>
                <a:spcPts val="0"/>
              </a:spcAft>
              <a:buSzPts val="1600"/>
              <a:buFont typeface="Arial"/>
              <a:buChar char="»"/>
              <a:defRPr sz="1600"/>
            </a:lvl8pPr>
            <a:lvl9pPr marL="4114800" lvl="8" indent="-330200" algn="l">
              <a:spcBef>
                <a:spcPts val="320"/>
              </a:spcBef>
              <a:spcAft>
                <a:spcPts val="0"/>
              </a:spcAft>
              <a:buSzPts val="1600"/>
              <a:buFont typeface="Arial"/>
              <a:buChar char="»"/>
              <a:defRPr sz="1600"/>
            </a:lvl9pPr>
          </a:lstStyle>
          <a:p>
            <a:endParaRPr/>
          </a:p>
        </p:txBody>
      </p:sp>
      <p:sp>
        <p:nvSpPr>
          <p:cNvPr id="50" name="Google Shape;50;p22"/>
          <p:cNvSpPr txBox="1">
            <a:spLocks noGrp="1"/>
          </p:cNvSpPr>
          <p:nvPr>
            <p:ph type="body" idx="3"/>
          </p:nvPr>
        </p:nvSpPr>
        <p:spPr>
          <a:xfrm>
            <a:off x="6193368" y="1535113"/>
            <a:ext cx="5389033" cy="639762"/>
          </a:xfrm>
          <a:prstGeom prst="rect">
            <a:avLst/>
          </a:prstGeom>
          <a:noFill/>
          <a:ln>
            <a:noFill/>
          </a:ln>
        </p:spPr>
        <p:txBody>
          <a:bodyPr spcFirstLastPara="1" wrap="square" lIns="92075" tIns="46025" rIns="92075" bIns="46025" anchor="b" anchorCtr="0">
            <a:noAutofit/>
          </a:bodyPr>
          <a:lstStyle>
            <a:lvl1pPr marL="457200" lvl="0" indent="-228600" algn="l">
              <a:spcBef>
                <a:spcPts val="480"/>
              </a:spcBef>
              <a:spcAft>
                <a:spcPts val="0"/>
              </a:spcAft>
              <a:buSzPts val="1320"/>
              <a:buNone/>
              <a:defRPr sz="2400" b="1"/>
            </a:lvl1pPr>
            <a:lvl2pPr marL="914400" lvl="1" indent="-228600" algn="l">
              <a:spcBef>
                <a:spcPts val="400"/>
              </a:spcBef>
              <a:spcAft>
                <a:spcPts val="0"/>
              </a:spcAft>
              <a:buSzPts val="1000"/>
              <a:buNone/>
              <a:defRPr sz="2000" b="1"/>
            </a:lvl2pPr>
            <a:lvl3pPr marL="1371600" lvl="2" indent="-228600" algn="l">
              <a:spcBef>
                <a:spcPts val="360"/>
              </a:spcBef>
              <a:spcAft>
                <a:spcPts val="0"/>
              </a:spcAft>
              <a:buSzPts val="72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600"/>
              <a:buFont typeface="Arial"/>
              <a:buNone/>
              <a:defRPr sz="1600" b="1"/>
            </a:lvl5pPr>
            <a:lvl6pPr marL="2743200" lvl="5" indent="-228600" algn="l">
              <a:spcBef>
                <a:spcPts val="320"/>
              </a:spcBef>
              <a:spcAft>
                <a:spcPts val="0"/>
              </a:spcAft>
              <a:buSzPts val="1600"/>
              <a:buFont typeface="Arial"/>
              <a:buNone/>
              <a:defRPr sz="1600" b="1"/>
            </a:lvl6pPr>
            <a:lvl7pPr marL="3200400" lvl="6" indent="-228600" algn="l">
              <a:spcBef>
                <a:spcPts val="320"/>
              </a:spcBef>
              <a:spcAft>
                <a:spcPts val="0"/>
              </a:spcAft>
              <a:buSzPts val="1600"/>
              <a:buFont typeface="Arial"/>
              <a:buNone/>
              <a:defRPr sz="1600" b="1"/>
            </a:lvl7pPr>
            <a:lvl8pPr marL="3657600" lvl="7" indent="-228600" algn="l">
              <a:spcBef>
                <a:spcPts val="320"/>
              </a:spcBef>
              <a:spcAft>
                <a:spcPts val="0"/>
              </a:spcAft>
              <a:buSzPts val="1600"/>
              <a:buFont typeface="Arial"/>
              <a:buNone/>
              <a:defRPr sz="1600" b="1"/>
            </a:lvl8pPr>
            <a:lvl9pPr marL="4114800" lvl="8" indent="-228600" algn="l">
              <a:spcBef>
                <a:spcPts val="320"/>
              </a:spcBef>
              <a:spcAft>
                <a:spcPts val="0"/>
              </a:spcAft>
              <a:buSzPts val="1600"/>
              <a:buFont typeface="Arial"/>
              <a:buNone/>
              <a:defRPr sz="1600" b="1"/>
            </a:lvl9pPr>
          </a:lstStyle>
          <a:p>
            <a:endParaRPr/>
          </a:p>
        </p:txBody>
      </p:sp>
      <p:sp>
        <p:nvSpPr>
          <p:cNvPr id="51" name="Google Shape;51;p22"/>
          <p:cNvSpPr txBox="1">
            <a:spLocks noGrp="1"/>
          </p:cNvSpPr>
          <p:nvPr>
            <p:ph type="body" idx="4"/>
          </p:nvPr>
        </p:nvSpPr>
        <p:spPr>
          <a:xfrm>
            <a:off x="6193368" y="2174875"/>
            <a:ext cx="5389033" cy="3951288"/>
          </a:xfrm>
          <a:prstGeom prst="rect">
            <a:avLst/>
          </a:prstGeom>
          <a:noFill/>
          <a:ln>
            <a:noFill/>
          </a:ln>
        </p:spPr>
        <p:txBody>
          <a:bodyPr spcFirstLastPara="1" wrap="square" lIns="92075" tIns="46025" rIns="92075" bIns="46025" anchor="t" anchorCtr="0">
            <a:noAutofit/>
          </a:bodyPr>
          <a:lstStyle>
            <a:lvl1pPr marL="457200" lvl="0" indent="-312420" algn="l">
              <a:spcBef>
                <a:spcPts val="480"/>
              </a:spcBef>
              <a:spcAft>
                <a:spcPts val="0"/>
              </a:spcAft>
              <a:buSzPts val="1320"/>
              <a:buChar char="●"/>
              <a:defRPr sz="2400"/>
            </a:lvl1pPr>
            <a:lvl2pPr marL="914400" lvl="1" indent="-292100" algn="l">
              <a:spcBef>
                <a:spcPts val="400"/>
              </a:spcBef>
              <a:spcAft>
                <a:spcPts val="0"/>
              </a:spcAft>
              <a:buSzPts val="1000"/>
              <a:buChar char="●"/>
              <a:defRPr sz="2000"/>
            </a:lvl2pPr>
            <a:lvl3pPr marL="1371600" lvl="2" indent="-274319" algn="l">
              <a:spcBef>
                <a:spcPts val="360"/>
              </a:spcBef>
              <a:spcAft>
                <a:spcPts val="0"/>
              </a:spcAft>
              <a:buSzPts val="720"/>
              <a:buChar char="●"/>
              <a:defRPr sz="1800"/>
            </a:lvl3pPr>
            <a:lvl4pPr marL="1828800" lvl="3" indent="-294639" algn="l">
              <a:spcBef>
                <a:spcPts val="320"/>
              </a:spcBef>
              <a:spcAft>
                <a:spcPts val="0"/>
              </a:spcAft>
              <a:buSzPts val="1040"/>
              <a:buChar char="●"/>
              <a:defRPr sz="1600"/>
            </a:lvl4pPr>
            <a:lvl5pPr marL="2286000" lvl="4" indent="-330200" algn="l">
              <a:spcBef>
                <a:spcPts val="320"/>
              </a:spcBef>
              <a:spcAft>
                <a:spcPts val="0"/>
              </a:spcAft>
              <a:buSzPts val="1600"/>
              <a:buFont typeface="Arial"/>
              <a:buChar char="»"/>
              <a:defRPr sz="1600"/>
            </a:lvl5pPr>
            <a:lvl6pPr marL="2743200" lvl="5" indent="-330200" algn="l">
              <a:spcBef>
                <a:spcPts val="320"/>
              </a:spcBef>
              <a:spcAft>
                <a:spcPts val="0"/>
              </a:spcAft>
              <a:buSzPts val="1600"/>
              <a:buFont typeface="Arial"/>
              <a:buChar char="»"/>
              <a:defRPr sz="1600"/>
            </a:lvl6pPr>
            <a:lvl7pPr marL="3200400" lvl="6" indent="-330200" algn="l">
              <a:spcBef>
                <a:spcPts val="320"/>
              </a:spcBef>
              <a:spcAft>
                <a:spcPts val="0"/>
              </a:spcAft>
              <a:buSzPts val="1600"/>
              <a:buFont typeface="Arial"/>
              <a:buChar char="»"/>
              <a:defRPr sz="1600"/>
            </a:lvl7pPr>
            <a:lvl8pPr marL="3657600" lvl="7" indent="-330200" algn="l">
              <a:spcBef>
                <a:spcPts val="320"/>
              </a:spcBef>
              <a:spcAft>
                <a:spcPts val="0"/>
              </a:spcAft>
              <a:buSzPts val="1600"/>
              <a:buFont typeface="Arial"/>
              <a:buChar char="»"/>
              <a:defRPr sz="1600"/>
            </a:lvl8pPr>
            <a:lvl9pPr marL="4114800" lvl="8" indent="-330200" algn="l">
              <a:spcBef>
                <a:spcPts val="320"/>
              </a:spcBef>
              <a:spcAft>
                <a:spcPts val="0"/>
              </a:spcAft>
              <a:buSzPts val="1600"/>
              <a:buFont typeface="Arial"/>
              <a:buChar char="»"/>
              <a:defRPr sz="1600"/>
            </a:lvl9pPr>
          </a:lstStyle>
          <a:p>
            <a:endParaRPr/>
          </a:p>
        </p:txBody>
      </p:sp>
      <p:sp>
        <p:nvSpPr>
          <p:cNvPr id="52" name="Google Shape;52;p22"/>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2"/>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23"/>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57" name="Google Shape;57;p23"/>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3"/>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3"/>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24"/>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4"/>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4"/>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25"/>
          <p:cNvSpPr txBox="1">
            <a:spLocks noGrp="1"/>
          </p:cNvSpPr>
          <p:nvPr>
            <p:ph type="title"/>
          </p:nvPr>
        </p:nvSpPr>
        <p:spPr>
          <a:xfrm>
            <a:off x="609601" y="273050"/>
            <a:ext cx="4011084" cy="1162050"/>
          </a:xfrm>
          <a:prstGeom prst="rect">
            <a:avLst/>
          </a:prstGeom>
          <a:noFill/>
          <a:ln>
            <a:noFill/>
          </a:ln>
        </p:spPr>
        <p:txBody>
          <a:bodyPr spcFirstLastPara="1" wrap="square" lIns="92075" tIns="46025" rIns="92075" bIns="46025" anchor="b" anchorCtr="1">
            <a:noAutofit/>
          </a:bodyPr>
          <a:lstStyle>
            <a:lvl1pPr lvl="0" algn="l">
              <a:lnSpc>
                <a:spcPct val="90000"/>
              </a:lnSpc>
              <a:spcBef>
                <a:spcPts val="0"/>
              </a:spcBef>
              <a:spcAft>
                <a:spcPts val="0"/>
              </a:spcAft>
              <a:buSzPts val="1400"/>
              <a:buNone/>
              <a:defRPr sz="2000" b="1"/>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66" name="Google Shape;66;p25"/>
          <p:cNvSpPr txBox="1">
            <a:spLocks noGrp="1"/>
          </p:cNvSpPr>
          <p:nvPr>
            <p:ph type="body" idx="1"/>
          </p:nvPr>
        </p:nvSpPr>
        <p:spPr>
          <a:xfrm>
            <a:off x="4766733" y="273051"/>
            <a:ext cx="6815667" cy="5853113"/>
          </a:xfrm>
          <a:prstGeom prst="rect">
            <a:avLst/>
          </a:prstGeom>
          <a:noFill/>
          <a:ln>
            <a:noFill/>
          </a:ln>
        </p:spPr>
        <p:txBody>
          <a:bodyPr spcFirstLastPara="1" wrap="square" lIns="92075" tIns="46025" rIns="92075" bIns="46025" anchor="t" anchorCtr="0">
            <a:noAutofit/>
          </a:bodyPr>
          <a:lstStyle>
            <a:lvl1pPr marL="457200" lvl="0" indent="-340360" algn="l">
              <a:spcBef>
                <a:spcPts val="640"/>
              </a:spcBef>
              <a:spcAft>
                <a:spcPts val="0"/>
              </a:spcAft>
              <a:buSzPts val="1760"/>
              <a:buChar char="●"/>
              <a:defRPr sz="3200"/>
            </a:lvl1pPr>
            <a:lvl2pPr marL="914400" lvl="1" indent="-317500" algn="l">
              <a:spcBef>
                <a:spcPts val="560"/>
              </a:spcBef>
              <a:spcAft>
                <a:spcPts val="0"/>
              </a:spcAft>
              <a:buSzPts val="1400"/>
              <a:buChar char="●"/>
              <a:defRPr sz="2800"/>
            </a:lvl2pPr>
            <a:lvl3pPr marL="1371600" lvl="2" indent="-289560" algn="l">
              <a:spcBef>
                <a:spcPts val="480"/>
              </a:spcBef>
              <a:spcAft>
                <a:spcPts val="0"/>
              </a:spcAft>
              <a:buSzPts val="960"/>
              <a:buChar char="●"/>
              <a:defRPr sz="2400"/>
            </a:lvl3pPr>
            <a:lvl4pPr marL="1828800" lvl="3" indent="-311150" algn="l">
              <a:spcBef>
                <a:spcPts val="400"/>
              </a:spcBef>
              <a:spcAft>
                <a:spcPts val="0"/>
              </a:spcAft>
              <a:buSzPts val="1300"/>
              <a:buChar char="●"/>
              <a:defRPr sz="2000"/>
            </a:lvl4pPr>
            <a:lvl5pPr marL="2286000" lvl="4" indent="-355600" algn="l">
              <a:spcBef>
                <a:spcPts val="400"/>
              </a:spcBef>
              <a:spcAft>
                <a:spcPts val="0"/>
              </a:spcAft>
              <a:buSzPts val="2000"/>
              <a:buFont typeface="Arial"/>
              <a:buChar char="»"/>
              <a:defRPr sz="2000"/>
            </a:lvl5pPr>
            <a:lvl6pPr marL="2743200" lvl="5" indent="-355600" algn="l">
              <a:spcBef>
                <a:spcPts val="400"/>
              </a:spcBef>
              <a:spcAft>
                <a:spcPts val="0"/>
              </a:spcAft>
              <a:buSzPts val="2000"/>
              <a:buFont typeface="Arial"/>
              <a:buChar char="»"/>
              <a:defRPr sz="2000"/>
            </a:lvl6pPr>
            <a:lvl7pPr marL="3200400" lvl="6" indent="-355600" algn="l">
              <a:spcBef>
                <a:spcPts val="400"/>
              </a:spcBef>
              <a:spcAft>
                <a:spcPts val="0"/>
              </a:spcAft>
              <a:buSzPts val="2000"/>
              <a:buFont typeface="Arial"/>
              <a:buChar char="»"/>
              <a:defRPr sz="2000"/>
            </a:lvl7pPr>
            <a:lvl8pPr marL="3657600" lvl="7" indent="-355600" algn="l">
              <a:spcBef>
                <a:spcPts val="400"/>
              </a:spcBef>
              <a:spcAft>
                <a:spcPts val="0"/>
              </a:spcAft>
              <a:buSzPts val="2000"/>
              <a:buFont typeface="Arial"/>
              <a:buChar char="»"/>
              <a:defRPr sz="2000"/>
            </a:lvl8pPr>
            <a:lvl9pPr marL="4114800" lvl="8" indent="-355600" algn="l">
              <a:spcBef>
                <a:spcPts val="400"/>
              </a:spcBef>
              <a:spcAft>
                <a:spcPts val="0"/>
              </a:spcAft>
              <a:buSzPts val="2000"/>
              <a:buFont typeface="Arial"/>
              <a:buChar char="»"/>
              <a:defRPr sz="2000"/>
            </a:lvl9pPr>
          </a:lstStyle>
          <a:p>
            <a:endParaRPr/>
          </a:p>
        </p:txBody>
      </p:sp>
      <p:sp>
        <p:nvSpPr>
          <p:cNvPr id="67" name="Google Shape;67;p25"/>
          <p:cNvSpPr txBox="1">
            <a:spLocks noGrp="1"/>
          </p:cNvSpPr>
          <p:nvPr>
            <p:ph type="body" idx="2"/>
          </p:nvPr>
        </p:nvSpPr>
        <p:spPr>
          <a:xfrm>
            <a:off x="609601" y="1435101"/>
            <a:ext cx="4011084" cy="4691063"/>
          </a:xfrm>
          <a:prstGeom prst="rect">
            <a:avLst/>
          </a:prstGeom>
          <a:noFill/>
          <a:ln>
            <a:noFill/>
          </a:ln>
        </p:spPr>
        <p:txBody>
          <a:bodyPr spcFirstLastPara="1" wrap="square" lIns="92075" tIns="46025" rIns="92075" bIns="46025" anchor="t" anchorCtr="0">
            <a:noAutofit/>
          </a:bodyPr>
          <a:lstStyle>
            <a:lvl1pPr marL="457200" lvl="0" indent="-228600" algn="l">
              <a:spcBef>
                <a:spcPts val="280"/>
              </a:spcBef>
              <a:spcAft>
                <a:spcPts val="0"/>
              </a:spcAft>
              <a:buSzPts val="770"/>
              <a:buNone/>
              <a:defRPr sz="1400"/>
            </a:lvl1pPr>
            <a:lvl2pPr marL="914400" lvl="1" indent="-228600" algn="l">
              <a:spcBef>
                <a:spcPts val="240"/>
              </a:spcBef>
              <a:spcAft>
                <a:spcPts val="0"/>
              </a:spcAft>
              <a:buSzPts val="600"/>
              <a:buNone/>
              <a:defRPr sz="1200"/>
            </a:lvl2pPr>
            <a:lvl3pPr marL="1371600" lvl="2" indent="-228600" algn="l">
              <a:spcBef>
                <a:spcPts val="200"/>
              </a:spcBef>
              <a:spcAft>
                <a:spcPts val="0"/>
              </a:spcAft>
              <a:buSzPts val="400"/>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900"/>
              <a:buFont typeface="Arial"/>
              <a:buNone/>
              <a:defRPr sz="900"/>
            </a:lvl5pPr>
            <a:lvl6pPr marL="2743200" lvl="5" indent="-228600" algn="l">
              <a:spcBef>
                <a:spcPts val="180"/>
              </a:spcBef>
              <a:spcAft>
                <a:spcPts val="0"/>
              </a:spcAft>
              <a:buSzPts val="900"/>
              <a:buFont typeface="Arial"/>
              <a:buNone/>
              <a:defRPr sz="900"/>
            </a:lvl6pPr>
            <a:lvl7pPr marL="3200400" lvl="6" indent="-228600" algn="l">
              <a:spcBef>
                <a:spcPts val="180"/>
              </a:spcBef>
              <a:spcAft>
                <a:spcPts val="0"/>
              </a:spcAft>
              <a:buSzPts val="900"/>
              <a:buFont typeface="Arial"/>
              <a:buNone/>
              <a:defRPr sz="900"/>
            </a:lvl7pPr>
            <a:lvl8pPr marL="3657600" lvl="7" indent="-228600" algn="l">
              <a:spcBef>
                <a:spcPts val="180"/>
              </a:spcBef>
              <a:spcAft>
                <a:spcPts val="0"/>
              </a:spcAft>
              <a:buSzPts val="900"/>
              <a:buFont typeface="Arial"/>
              <a:buNone/>
              <a:defRPr sz="900"/>
            </a:lvl8pPr>
            <a:lvl9pPr marL="4114800" lvl="8" indent="-228600" algn="l">
              <a:spcBef>
                <a:spcPts val="180"/>
              </a:spcBef>
              <a:spcAft>
                <a:spcPts val="0"/>
              </a:spcAft>
              <a:buSzPts val="900"/>
              <a:buFont typeface="Arial"/>
              <a:buNone/>
              <a:defRPr sz="900"/>
            </a:lvl9pPr>
          </a:lstStyle>
          <a:p>
            <a:endParaRPr/>
          </a:p>
        </p:txBody>
      </p:sp>
      <p:sp>
        <p:nvSpPr>
          <p:cNvPr id="68" name="Google Shape;68;p25"/>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5"/>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5"/>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26"/>
          <p:cNvSpPr txBox="1">
            <a:spLocks noGrp="1"/>
          </p:cNvSpPr>
          <p:nvPr>
            <p:ph type="title"/>
          </p:nvPr>
        </p:nvSpPr>
        <p:spPr>
          <a:xfrm>
            <a:off x="2389717" y="4800600"/>
            <a:ext cx="7315200" cy="566738"/>
          </a:xfrm>
          <a:prstGeom prst="rect">
            <a:avLst/>
          </a:prstGeom>
          <a:noFill/>
          <a:ln>
            <a:noFill/>
          </a:ln>
        </p:spPr>
        <p:txBody>
          <a:bodyPr spcFirstLastPara="1" wrap="square" lIns="92075" tIns="46025" rIns="92075" bIns="46025" anchor="b" anchorCtr="1">
            <a:noAutofit/>
          </a:bodyPr>
          <a:lstStyle>
            <a:lvl1pPr lvl="0" algn="l">
              <a:lnSpc>
                <a:spcPct val="90000"/>
              </a:lnSpc>
              <a:spcBef>
                <a:spcPts val="0"/>
              </a:spcBef>
              <a:spcAft>
                <a:spcPts val="0"/>
              </a:spcAft>
              <a:buSzPts val="1400"/>
              <a:buNone/>
              <a:defRPr sz="2000" b="1"/>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73" name="Google Shape;73;p26"/>
          <p:cNvSpPr>
            <a:spLocks noGrp="1"/>
          </p:cNvSpPr>
          <p:nvPr>
            <p:ph type="pic" idx="2"/>
          </p:nvPr>
        </p:nvSpPr>
        <p:spPr>
          <a:xfrm>
            <a:off x="2389717" y="612775"/>
            <a:ext cx="7315200" cy="4114800"/>
          </a:xfrm>
          <a:prstGeom prst="rect">
            <a:avLst/>
          </a:prstGeom>
          <a:noFill/>
          <a:ln>
            <a:noFill/>
          </a:ln>
        </p:spPr>
      </p:sp>
      <p:sp>
        <p:nvSpPr>
          <p:cNvPr id="74" name="Google Shape;74;p26"/>
          <p:cNvSpPr txBox="1">
            <a:spLocks noGrp="1"/>
          </p:cNvSpPr>
          <p:nvPr>
            <p:ph type="body" idx="1"/>
          </p:nvPr>
        </p:nvSpPr>
        <p:spPr>
          <a:xfrm>
            <a:off x="2389717" y="5367338"/>
            <a:ext cx="7315200" cy="804862"/>
          </a:xfrm>
          <a:prstGeom prst="rect">
            <a:avLst/>
          </a:prstGeom>
          <a:noFill/>
          <a:ln>
            <a:noFill/>
          </a:ln>
        </p:spPr>
        <p:txBody>
          <a:bodyPr spcFirstLastPara="1" wrap="square" lIns="92075" tIns="46025" rIns="92075" bIns="46025" anchor="t" anchorCtr="0">
            <a:noAutofit/>
          </a:bodyPr>
          <a:lstStyle>
            <a:lvl1pPr marL="457200" lvl="0" indent="-228600" algn="l">
              <a:spcBef>
                <a:spcPts val="280"/>
              </a:spcBef>
              <a:spcAft>
                <a:spcPts val="0"/>
              </a:spcAft>
              <a:buSzPts val="770"/>
              <a:buNone/>
              <a:defRPr sz="1400"/>
            </a:lvl1pPr>
            <a:lvl2pPr marL="914400" lvl="1" indent="-228600" algn="l">
              <a:spcBef>
                <a:spcPts val="240"/>
              </a:spcBef>
              <a:spcAft>
                <a:spcPts val="0"/>
              </a:spcAft>
              <a:buSzPts val="600"/>
              <a:buNone/>
              <a:defRPr sz="1200"/>
            </a:lvl2pPr>
            <a:lvl3pPr marL="1371600" lvl="2" indent="-228600" algn="l">
              <a:spcBef>
                <a:spcPts val="200"/>
              </a:spcBef>
              <a:spcAft>
                <a:spcPts val="0"/>
              </a:spcAft>
              <a:buSzPts val="400"/>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900"/>
              <a:buFont typeface="Arial"/>
              <a:buNone/>
              <a:defRPr sz="900"/>
            </a:lvl5pPr>
            <a:lvl6pPr marL="2743200" lvl="5" indent="-228600" algn="l">
              <a:spcBef>
                <a:spcPts val="180"/>
              </a:spcBef>
              <a:spcAft>
                <a:spcPts val="0"/>
              </a:spcAft>
              <a:buSzPts val="900"/>
              <a:buFont typeface="Arial"/>
              <a:buNone/>
              <a:defRPr sz="900"/>
            </a:lvl6pPr>
            <a:lvl7pPr marL="3200400" lvl="6" indent="-228600" algn="l">
              <a:spcBef>
                <a:spcPts val="180"/>
              </a:spcBef>
              <a:spcAft>
                <a:spcPts val="0"/>
              </a:spcAft>
              <a:buSzPts val="900"/>
              <a:buFont typeface="Arial"/>
              <a:buNone/>
              <a:defRPr sz="900"/>
            </a:lvl7pPr>
            <a:lvl8pPr marL="3657600" lvl="7" indent="-228600" algn="l">
              <a:spcBef>
                <a:spcPts val="180"/>
              </a:spcBef>
              <a:spcAft>
                <a:spcPts val="0"/>
              </a:spcAft>
              <a:buSzPts val="900"/>
              <a:buFont typeface="Arial"/>
              <a:buNone/>
              <a:defRPr sz="900"/>
            </a:lvl8pPr>
            <a:lvl9pPr marL="4114800" lvl="8" indent="-228600" algn="l">
              <a:spcBef>
                <a:spcPts val="180"/>
              </a:spcBef>
              <a:spcAft>
                <a:spcPts val="0"/>
              </a:spcAft>
              <a:buSzPts val="900"/>
              <a:buFont typeface="Arial"/>
              <a:buNone/>
              <a:defRPr sz="900"/>
            </a:lvl9pPr>
          </a:lstStyle>
          <a:p>
            <a:endParaRPr/>
          </a:p>
        </p:txBody>
      </p:sp>
      <p:sp>
        <p:nvSpPr>
          <p:cNvPr id="75" name="Google Shape;75;p26"/>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6"/>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6"/>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marR="0" lvl="0" algn="l" rtl="0">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 name="Google Shape;11;p17"/>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marR="0" lvl="0" algn="ctr" rtl="0">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 name="Google Shape;12;p17"/>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marR="0" lvl="0" indent="0" algn="r" rtl="0">
              <a:spcBef>
                <a:spcPts val="0"/>
              </a:spcBef>
              <a:buNone/>
              <a:defRPr sz="1400" b="0" i="0" u="none" strike="noStrike" cap="none">
                <a:solidFill>
                  <a:schemeClr val="dk1"/>
                </a:solidFill>
                <a:latin typeface="Times New Roman"/>
                <a:ea typeface="Times New Roman"/>
                <a:cs typeface="Times New Roman"/>
                <a:sym typeface="Times New Roman"/>
              </a:defRPr>
            </a:lvl1pPr>
            <a:lvl2pPr marL="0" marR="0" lvl="1" indent="0" algn="r" rtl="0">
              <a:spcBef>
                <a:spcPts val="0"/>
              </a:spcBef>
              <a:buNone/>
              <a:defRPr sz="1400" b="0" i="0" u="none" strike="noStrike" cap="none">
                <a:solidFill>
                  <a:schemeClr val="dk1"/>
                </a:solidFill>
                <a:latin typeface="Times New Roman"/>
                <a:ea typeface="Times New Roman"/>
                <a:cs typeface="Times New Roman"/>
                <a:sym typeface="Times New Roman"/>
              </a:defRPr>
            </a:lvl2pPr>
            <a:lvl3pPr marL="0" marR="0" lvl="2" indent="0" algn="r" rtl="0">
              <a:spcBef>
                <a:spcPts val="0"/>
              </a:spcBef>
              <a:buNone/>
              <a:defRPr sz="1400" b="0" i="0" u="none" strike="noStrike" cap="none">
                <a:solidFill>
                  <a:schemeClr val="dk1"/>
                </a:solidFill>
                <a:latin typeface="Times New Roman"/>
                <a:ea typeface="Times New Roman"/>
                <a:cs typeface="Times New Roman"/>
                <a:sym typeface="Times New Roman"/>
              </a:defRPr>
            </a:lvl3pPr>
            <a:lvl4pPr marL="0" marR="0" lvl="3" indent="0" algn="r" rtl="0">
              <a:spcBef>
                <a:spcPts val="0"/>
              </a:spcBef>
              <a:buNone/>
              <a:defRPr sz="1400" b="0" i="0" u="none" strike="noStrike" cap="none">
                <a:solidFill>
                  <a:schemeClr val="dk1"/>
                </a:solidFill>
                <a:latin typeface="Times New Roman"/>
                <a:ea typeface="Times New Roman"/>
                <a:cs typeface="Times New Roman"/>
                <a:sym typeface="Times New Roman"/>
              </a:defRPr>
            </a:lvl4pPr>
            <a:lvl5pPr marL="0" marR="0" lvl="4" indent="0" algn="r" rtl="0">
              <a:spcBef>
                <a:spcPts val="0"/>
              </a:spcBef>
              <a:buNone/>
              <a:defRPr sz="1400" b="0" i="0" u="none" strike="noStrike" cap="none">
                <a:solidFill>
                  <a:schemeClr val="dk1"/>
                </a:solidFill>
                <a:latin typeface="Times New Roman"/>
                <a:ea typeface="Times New Roman"/>
                <a:cs typeface="Times New Roman"/>
                <a:sym typeface="Times New Roman"/>
              </a:defRPr>
            </a:lvl5pPr>
            <a:lvl6pPr marL="0" marR="0" lvl="5" indent="0" algn="r" rtl="0">
              <a:spcBef>
                <a:spcPts val="0"/>
              </a:spcBef>
              <a:buNone/>
              <a:defRPr sz="1400" b="0" i="0" u="none" strike="noStrike" cap="none">
                <a:solidFill>
                  <a:schemeClr val="dk1"/>
                </a:solidFill>
                <a:latin typeface="Times New Roman"/>
                <a:ea typeface="Times New Roman"/>
                <a:cs typeface="Times New Roman"/>
                <a:sym typeface="Times New Roman"/>
              </a:defRPr>
            </a:lvl6pPr>
            <a:lvl7pPr marL="0" marR="0" lvl="6" indent="0" algn="r" rtl="0">
              <a:spcBef>
                <a:spcPts val="0"/>
              </a:spcBef>
              <a:buNone/>
              <a:defRPr sz="1400" b="0" i="0" u="none" strike="noStrike" cap="none">
                <a:solidFill>
                  <a:schemeClr val="dk1"/>
                </a:solidFill>
                <a:latin typeface="Times New Roman"/>
                <a:ea typeface="Times New Roman"/>
                <a:cs typeface="Times New Roman"/>
                <a:sym typeface="Times New Roman"/>
              </a:defRPr>
            </a:lvl7pPr>
            <a:lvl8pPr marL="0" marR="0" lvl="7" indent="0" algn="r" rtl="0">
              <a:spcBef>
                <a:spcPts val="0"/>
              </a:spcBef>
              <a:buNone/>
              <a:defRPr sz="1400" b="0" i="0" u="none" strike="noStrike" cap="none">
                <a:solidFill>
                  <a:schemeClr val="dk1"/>
                </a:solidFill>
                <a:latin typeface="Times New Roman"/>
                <a:ea typeface="Times New Roman"/>
                <a:cs typeface="Times New Roman"/>
                <a:sym typeface="Times New Roman"/>
              </a:defRPr>
            </a:lvl8pPr>
            <a:lvl9pPr marL="0" marR="0" lvl="8" indent="0" algn="r" rtl="0">
              <a:spcBef>
                <a:spcPts val="0"/>
              </a:spcBef>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grpSp>
        <p:nvGrpSpPr>
          <p:cNvPr id="13" name="Google Shape;13;p17"/>
          <p:cNvGrpSpPr/>
          <p:nvPr/>
        </p:nvGrpSpPr>
        <p:grpSpPr>
          <a:xfrm>
            <a:off x="0" y="971550"/>
            <a:ext cx="12177184" cy="152400"/>
            <a:chOff x="0" y="612"/>
            <a:chExt cx="5753" cy="96"/>
          </a:xfrm>
        </p:grpSpPr>
        <p:sp>
          <p:nvSpPr>
            <p:cNvPr id="14" name="Google Shape;14;p17"/>
            <p:cNvSpPr/>
            <p:nvPr/>
          </p:nvSpPr>
          <p:spPr>
            <a:xfrm>
              <a:off x="0" y="612"/>
              <a:ext cx="5753" cy="47"/>
            </a:xfrm>
            <a:prstGeom prst="rect">
              <a:avLst/>
            </a:prstGeom>
            <a:gradFill>
              <a:gsLst>
                <a:gs pos="0">
                  <a:srgbClr val="00A293"/>
                </a:gs>
                <a:gs pos="50000">
                  <a:srgbClr val="00DFCA"/>
                </a:gs>
                <a:gs pos="100000">
                  <a:srgbClr val="00A29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5" name="Google Shape;15;p17"/>
            <p:cNvSpPr/>
            <p:nvPr/>
          </p:nvSpPr>
          <p:spPr>
            <a:xfrm>
              <a:off x="0" y="684"/>
              <a:ext cx="5753" cy="24"/>
            </a:xfrm>
            <a:prstGeom prst="rect">
              <a:avLst/>
            </a:prstGeom>
            <a:gradFill>
              <a:gsLst>
                <a:gs pos="0">
                  <a:srgbClr val="B8749C"/>
                </a:gs>
                <a:gs pos="50000">
                  <a:srgbClr val="D989B8"/>
                </a:gs>
                <a:gs pos="100000">
                  <a:srgbClr val="B8749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
        <p:nvSpPr>
          <p:cNvPr id="16" name="Google Shape;16;p17"/>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lvl1pPr marR="0" lvl="0"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1pPr>
            <a:lvl2pPr marR="0" lvl="1"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2pPr>
            <a:lvl3pPr marR="0" lvl="2"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3pPr>
            <a:lvl4pPr marR="0" lvl="3"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4pPr>
            <a:lvl5pPr marR="0" lvl="4"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5pPr>
            <a:lvl6pPr marR="0" lvl="5"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6pPr>
            <a:lvl7pPr marR="0" lvl="6"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7pPr>
            <a:lvl8pPr marR="0" lvl="7"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8pPr>
            <a:lvl9pPr marR="0" lvl="8"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9pPr>
          </a:lstStyle>
          <a:p>
            <a:endParaRPr/>
          </a:p>
        </p:txBody>
      </p:sp>
      <p:sp>
        <p:nvSpPr>
          <p:cNvPr id="17" name="Google Shape;17;p17"/>
          <p:cNvSpPr txBox="1">
            <a:spLocks noGrp="1"/>
          </p:cNvSpPr>
          <p:nvPr>
            <p:ph type="body" idx="1"/>
          </p:nvPr>
        </p:nvSpPr>
        <p:spPr>
          <a:xfrm>
            <a:off x="914400" y="1295400"/>
            <a:ext cx="11074400" cy="4876800"/>
          </a:xfrm>
          <a:prstGeom prst="rect">
            <a:avLst/>
          </a:prstGeom>
          <a:noFill/>
          <a:ln>
            <a:noFill/>
          </a:ln>
        </p:spPr>
        <p:txBody>
          <a:bodyPr spcFirstLastPara="1" wrap="square" lIns="92075" tIns="46025" rIns="92075" bIns="46025" anchor="t" anchorCtr="0">
            <a:noAutofit/>
          </a:bodyPr>
          <a:lstStyle>
            <a:lvl1pPr marL="457200" marR="0" lvl="0" indent="-326390" algn="l" rtl="0">
              <a:spcBef>
                <a:spcPts val="560"/>
              </a:spcBef>
              <a:spcAft>
                <a:spcPts val="0"/>
              </a:spcAft>
              <a:buClr>
                <a:schemeClr val="accent2"/>
              </a:buClr>
              <a:buSzPts val="1540"/>
              <a:buFont typeface="Arial"/>
              <a:buChar char="●"/>
              <a:defRPr sz="2800" b="0" i="0" u="none" strike="noStrike" cap="none">
                <a:solidFill>
                  <a:schemeClr val="dk1"/>
                </a:solidFill>
                <a:latin typeface="Arial"/>
                <a:ea typeface="Arial"/>
                <a:cs typeface="Arial"/>
                <a:sym typeface="Arial"/>
              </a:defRPr>
            </a:lvl1pPr>
            <a:lvl2pPr marL="914400" marR="0" lvl="1" indent="-311150" algn="l" rtl="0">
              <a:spcBef>
                <a:spcPts val="520"/>
              </a:spcBef>
              <a:spcAft>
                <a:spcPts val="0"/>
              </a:spcAft>
              <a:buClr>
                <a:schemeClr val="accent2"/>
              </a:buClr>
              <a:buSzPts val="1300"/>
              <a:buFont typeface="Arial"/>
              <a:buChar char="●"/>
              <a:defRPr sz="2600" b="0" i="0" u="none" strike="noStrike" cap="none">
                <a:solidFill>
                  <a:schemeClr val="dk1"/>
                </a:solidFill>
                <a:latin typeface="Arial"/>
                <a:ea typeface="Arial"/>
                <a:cs typeface="Arial"/>
                <a:sym typeface="Arial"/>
              </a:defRPr>
            </a:lvl2pPr>
            <a:lvl3pPr marL="1371600" marR="0" lvl="2" indent="-289560" algn="l" rtl="0">
              <a:spcBef>
                <a:spcPts val="480"/>
              </a:spcBef>
              <a:spcAft>
                <a:spcPts val="0"/>
              </a:spcAft>
              <a:buClr>
                <a:schemeClr val="accent2"/>
              </a:buClr>
              <a:buSzPts val="960"/>
              <a:buFont typeface="Arial"/>
              <a:buChar char="●"/>
              <a:defRPr sz="2400" b="0" i="0" u="none" strike="noStrike" cap="none">
                <a:solidFill>
                  <a:schemeClr val="dk1"/>
                </a:solidFill>
                <a:latin typeface="Arial"/>
                <a:ea typeface="Arial"/>
                <a:cs typeface="Arial"/>
                <a:sym typeface="Arial"/>
              </a:defRPr>
            </a:lvl3pPr>
            <a:lvl4pPr marL="1828800" marR="0" lvl="3" indent="-319405" algn="l" rtl="0">
              <a:spcBef>
                <a:spcPts val="440"/>
              </a:spcBef>
              <a:spcAft>
                <a:spcPts val="0"/>
              </a:spcAft>
              <a:buClr>
                <a:schemeClr val="accent2"/>
              </a:buClr>
              <a:buSzPts val="1430"/>
              <a:buFont typeface="Arial"/>
              <a:buChar char="●"/>
              <a:defRPr sz="22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
          <p:cNvSpPr txBox="1">
            <a:spLocks noGrp="1"/>
          </p:cNvSpPr>
          <p:nvPr>
            <p:ph type="ctrTitle"/>
          </p:nvPr>
        </p:nvSpPr>
        <p:spPr>
          <a:xfrm>
            <a:off x="1224354" y="1890399"/>
            <a:ext cx="9144000" cy="1060194"/>
          </a:xfrm>
          <a:prstGeom prst="rect">
            <a:avLst/>
          </a:prstGeom>
          <a:noFill/>
          <a:ln>
            <a:noFill/>
          </a:ln>
        </p:spPr>
        <p:txBody>
          <a:bodyPr spcFirstLastPara="1" wrap="square" lIns="92075" tIns="46025" rIns="92075" bIns="46025" anchor="b" anchorCtr="0">
            <a:normAutofit fontScale="90000"/>
          </a:bodyPr>
          <a:lstStyle/>
          <a:p>
            <a:pPr marL="0" lvl="0" indent="0" algn="ctr" rtl="0">
              <a:lnSpc>
                <a:spcPct val="90000"/>
              </a:lnSpc>
              <a:spcBef>
                <a:spcPts val="0"/>
              </a:spcBef>
              <a:spcAft>
                <a:spcPts val="0"/>
              </a:spcAft>
              <a:buNone/>
            </a:pPr>
            <a:r>
              <a:rPr lang="en-US">
                <a:latin typeface="Times New Roman"/>
                <a:ea typeface="Times New Roman"/>
                <a:cs typeface="Times New Roman"/>
                <a:sym typeface="Times New Roman"/>
              </a:rPr>
              <a:t>Object-Oriented Analysis and Design using JAVA</a:t>
            </a:r>
            <a:endParaRPr/>
          </a:p>
        </p:txBody>
      </p:sp>
      <p:sp>
        <p:nvSpPr>
          <p:cNvPr id="95" name="Google Shape;95;p1"/>
          <p:cNvSpPr txBox="1">
            <a:spLocks noGrp="1"/>
          </p:cNvSpPr>
          <p:nvPr>
            <p:ph type="subTitle" idx="1"/>
          </p:nvPr>
        </p:nvSpPr>
        <p:spPr>
          <a:xfrm>
            <a:off x="1224354" y="3282279"/>
            <a:ext cx="9144000" cy="814075"/>
          </a:xfrm>
          <a:prstGeom prst="rect">
            <a:avLst/>
          </a:prstGeom>
          <a:noFill/>
          <a:ln>
            <a:noFill/>
          </a:ln>
        </p:spPr>
        <p:txBody>
          <a:bodyPr spcFirstLastPara="1" wrap="square" lIns="92075" tIns="46025" rIns="92075" bIns="46025" anchor="t" anchorCtr="0">
            <a:normAutofit fontScale="92500" lnSpcReduction="20000"/>
          </a:bodyPr>
          <a:lstStyle/>
          <a:p>
            <a:pPr marL="0" lvl="0" indent="0" algn="ctr" rtl="0">
              <a:spcBef>
                <a:spcPts val="0"/>
              </a:spcBef>
              <a:spcAft>
                <a:spcPts val="0"/>
              </a:spcAft>
              <a:buSzPct val="55000"/>
              <a:buFont typeface="Arial"/>
              <a:buNone/>
            </a:pPr>
            <a:r>
              <a:rPr lang="en-US" dirty="0" err="1">
                <a:latin typeface="Times New Roman"/>
                <a:ea typeface="Times New Roman"/>
                <a:cs typeface="Times New Roman"/>
                <a:sym typeface="Times New Roman"/>
              </a:rPr>
              <a:t>B.Tech</a:t>
            </a:r>
            <a:r>
              <a:rPr lang="en-US" dirty="0">
                <a:latin typeface="Times New Roman"/>
                <a:ea typeface="Times New Roman"/>
                <a:cs typeface="Times New Roman"/>
                <a:sym typeface="Times New Roman"/>
              </a:rPr>
              <a:t> (CSE/IT) 5</a:t>
            </a:r>
            <a:r>
              <a:rPr lang="en-US" baseline="30000" dirty="0">
                <a:latin typeface="Times New Roman"/>
                <a:ea typeface="Times New Roman"/>
                <a:cs typeface="Times New Roman"/>
                <a:sym typeface="Times New Roman"/>
              </a:rPr>
              <a:t>th</a:t>
            </a:r>
            <a:r>
              <a:rPr lang="en-US" dirty="0">
                <a:latin typeface="Times New Roman"/>
                <a:ea typeface="Times New Roman"/>
                <a:cs typeface="Times New Roman"/>
                <a:sym typeface="Times New Roman"/>
              </a:rPr>
              <a:t> SEM</a:t>
            </a:r>
            <a:endParaRPr/>
          </a:p>
          <a:p>
            <a:pPr marL="0" lvl="0" indent="0" algn="ctr" rtl="0">
              <a:spcBef>
                <a:spcPts val="518"/>
              </a:spcBef>
              <a:spcAft>
                <a:spcPts val="0"/>
              </a:spcAft>
              <a:buSzPct val="55000"/>
              <a:buFont typeface="Arial"/>
              <a:buNone/>
            </a:pPr>
            <a:r>
              <a:rPr lang="en-US">
                <a:latin typeface="Times New Roman"/>
                <a:ea typeface="Times New Roman"/>
                <a:cs typeface="Times New Roman"/>
                <a:sym typeface="Times New Roman"/>
              </a:rPr>
              <a:t> </a:t>
            </a:r>
            <a:r>
              <a:rPr lang="en-US" smtClean="0">
                <a:latin typeface="Times New Roman"/>
                <a:ea typeface="Times New Roman"/>
                <a:cs typeface="Times New Roman"/>
                <a:sym typeface="Times New Roman"/>
              </a:rPr>
              <a:t>2021-2022</a:t>
            </a:r>
            <a:endParaRPr/>
          </a:p>
        </p:txBody>
      </p:sp>
      <p:sp>
        <p:nvSpPr>
          <p:cNvPr id="96" name="Google Shape;96;p1"/>
          <p:cNvSpPr txBox="1"/>
          <p:nvPr/>
        </p:nvSpPr>
        <p:spPr>
          <a:xfrm>
            <a:off x="1590261" y="4555931"/>
            <a:ext cx="8301162" cy="1143000"/>
          </a:xfrm>
          <a:prstGeom prst="rect">
            <a:avLst/>
          </a:prstGeom>
          <a:noFill/>
          <a:ln>
            <a:noFill/>
          </a:ln>
        </p:spPr>
        <p:txBody>
          <a:bodyPr spcFirstLastPara="1" wrap="square" lIns="92075" tIns="46025" rIns="92075" bIns="46025" anchor="b" anchorCtr="0">
            <a:noAutofit/>
          </a:bodyPr>
          <a:lstStyle/>
          <a:p>
            <a:pPr marL="0" marR="0" lvl="0" indent="0" algn="ctr" rtl="0">
              <a:lnSpc>
                <a:spcPct val="90000"/>
              </a:lnSpc>
              <a:spcBef>
                <a:spcPts val="0"/>
              </a:spcBef>
              <a:spcAft>
                <a:spcPts val="0"/>
              </a:spcAft>
              <a:buNone/>
            </a:pPr>
            <a:r>
              <a:rPr lang="en-US" sz="3200">
                <a:solidFill>
                  <a:schemeClr val="dk2"/>
                </a:solidFill>
                <a:latin typeface="Times New Roman"/>
                <a:ea typeface="Times New Roman"/>
                <a:cs typeface="Times New Roman"/>
                <a:sym typeface="Times New Roman"/>
              </a:rPr>
              <a:t>Lecture-8: Requirement elicitation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0"/>
          <p:cNvSpPr txBox="1"/>
          <p:nvPr/>
        </p:nvSpPr>
        <p:spPr>
          <a:xfrm>
            <a:off x="1025718" y="1721753"/>
            <a:ext cx="9772154" cy="409342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2000" b="0" i="0" u="none" strike="noStrike">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rgbClr val="C00000"/>
              </a:buClr>
              <a:buSzPts val="2000"/>
              <a:buFont typeface="Arial"/>
              <a:buChar char="•"/>
            </a:pPr>
            <a:r>
              <a:rPr lang="en-US" sz="2000" b="1" i="1" u="none" strike="noStrike">
                <a:solidFill>
                  <a:srgbClr val="C00000"/>
                </a:solidFill>
                <a:latin typeface="Times New Roman"/>
                <a:ea typeface="Times New Roman"/>
                <a:cs typeface="Times New Roman"/>
                <a:sym typeface="Times New Roman"/>
              </a:rPr>
              <a:t>Refining use cases</a:t>
            </a:r>
            <a:r>
              <a:rPr lang="en-US" sz="2000" b="1" i="0" u="none" strike="noStrike">
                <a:solidFill>
                  <a:srgbClr val="C00000"/>
                </a:solidFill>
                <a:latin typeface="Times New Roman"/>
                <a:ea typeface="Times New Roman"/>
                <a:cs typeface="Times New Roman"/>
                <a:sym typeface="Times New Roman"/>
              </a:rPr>
              <a:t>. </a:t>
            </a:r>
            <a:r>
              <a:rPr lang="en-US" sz="2000" b="0" i="0" u="none" strike="noStrike">
                <a:solidFill>
                  <a:schemeClr val="dk1"/>
                </a:solidFill>
                <a:latin typeface="Times New Roman"/>
                <a:ea typeface="Times New Roman"/>
                <a:cs typeface="Times New Roman"/>
                <a:sym typeface="Times New Roman"/>
              </a:rPr>
              <a:t>During this activity, developers ensure that the requirements specification is complete by detailing each use case and describing the behavior of the system in the presence of errors and exceptional conditions.</a:t>
            </a:r>
            <a:endParaRPr/>
          </a:p>
          <a:p>
            <a:pPr marL="285750" marR="0" lvl="0" indent="-158750" algn="just" rtl="0">
              <a:spcBef>
                <a:spcPts val="0"/>
              </a:spcBef>
              <a:spcAft>
                <a:spcPts val="0"/>
              </a:spcAft>
              <a:buClr>
                <a:schemeClr val="dk1"/>
              </a:buClr>
              <a:buSzPts val="2000"/>
              <a:buFont typeface="Arial"/>
              <a:buNone/>
            </a:pPr>
            <a:endParaRPr sz="2000" b="0" i="0" u="none" strike="noStrike">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rgbClr val="C00000"/>
              </a:buClr>
              <a:buSzPts val="2000"/>
              <a:buFont typeface="Arial"/>
              <a:buChar char="•"/>
            </a:pPr>
            <a:r>
              <a:rPr lang="en-US" sz="2000" b="1" i="1" u="none" strike="noStrike">
                <a:solidFill>
                  <a:srgbClr val="C00000"/>
                </a:solidFill>
                <a:latin typeface="Times New Roman"/>
                <a:ea typeface="Times New Roman"/>
                <a:cs typeface="Times New Roman"/>
                <a:sym typeface="Times New Roman"/>
              </a:rPr>
              <a:t>Identifying relationships among use cases</a:t>
            </a:r>
            <a:r>
              <a:rPr lang="en-US" sz="2000" b="1" i="0" u="none" strike="noStrike">
                <a:solidFill>
                  <a:srgbClr val="C00000"/>
                </a:solidFill>
                <a:latin typeface="Times New Roman"/>
                <a:ea typeface="Times New Roman"/>
                <a:cs typeface="Times New Roman"/>
                <a:sym typeface="Times New Roman"/>
              </a:rPr>
              <a:t>. </a:t>
            </a:r>
            <a:r>
              <a:rPr lang="en-US" sz="2000" b="0" i="0" u="none" strike="noStrike">
                <a:solidFill>
                  <a:schemeClr val="dk1"/>
                </a:solidFill>
                <a:latin typeface="Times New Roman"/>
                <a:ea typeface="Times New Roman"/>
                <a:cs typeface="Times New Roman"/>
                <a:sym typeface="Times New Roman"/>
              </a:rPr>
              <a:t>During this activity, developers identify dependencies among use cases. They also consolidate the use case model by factoring out common functionality. This ensures that the requirements  specification is consistent.</a:t>
            </a:r>
            <a:endParaRPr/>
          </a:p>
          <a:p>
            <a:pPr marL="285750" marR="0" lvl="0" indent="-158750" algn="just" rtl="0">
              <a:spcBef>
                <a:spcPts val="0"/>
              </a:spcBef>
              <a:spcAft>
                <a:spcPts val="0"/>
              </a:spcAft>
              <a:buClr>
                <a:schemeClr val="dk1"/>
              </a:buClr>
              <a:buSzPts val="2000"/>
              <a:buFont typeface="Arial"/>
              <a:buNone/>
            </a:pPr>
            <a:endParaRPr sz="2000" b="0" i="0" u="none" strike="noStrike">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rgbClr val="C00000"/>
              </a:buClr>
              <a:buSzPts val="2000"/>
              <a:buFont typeface="Arial"/>
              <a:buChar char="•"/>
            </a:pPr>
            <a:r>
              <a:rPr lang="en-US" sz="2000" b="1" i="1" u="none" strike="noStrike">
                <a:solidFill>
                  <a:srgbClr val="C00000"/>
                </a:solidFill>
                <a:latin typeface="Times New Roman"/>
                <a:ea typeface="Times New Roman"/>
                <a:cs typeface="Times New Roman"/>
                <a:sym typeface="Times New Roman"/>
              </a:rPr>
              <a:t>Identifying nonfunctional requirements</a:t>
            </a:r>
            <a:r>
              <a:rPr lang="en-US" sz="2000" b="1" i="0" u="none" strike="noStrike">
                <a:solidFill>
                  <a:srgbClr val="C00000"/>
                </a:solidFill>
                <a:latin typeface="Times New Roman"/>
                <a:ea typeface="Times New Roman"/>
                <a:cs typeface="Times New Roman"/>
                <a:sym typeface="Times New Roman"/>
              </a:rPr>
              <a:t>. </a:t>
            </a:r>
            <a:r>
              <a:rPr lang="en-US" sz="2000" b="0" i="0" u="none" strike="noStrike">
                <a:solidFill>
                  <a:schemeClr val="dk1"/>
                </a:solidFill>
                <a:latin typeface="Times New Roman"/>
                <a:ea typeface="Times New Roman"/>
                <a:cs typeface="Times New Roman"/>
                <a:sym typeface="Times New Roman"/>
              </a:rPr>
              <a:t>During this activity, developers, users, and clients agree on aspects that are visible to the user, but not directly related to functionality. These include constraints on the performance of the system, its documentation, the resources it consumes, its security, and its quality.</a:t>
            </a:r>
            <a:endParaRPr sz="2000">
              <a:solidFill>
                <a:schemeClr val="dk1"/>
              </a:solidFill>
              <a:latin typeface="Times New Roman"/>
              <a:ea typeface="Times New Roman"/>
              <a:cs typeface="Times New Roman"/>
              <a:sym typeface="Times New Roman"/>
            </a:endParaRPr>
          </a:p>
        </p:txBody>
      </p:sp>
      <p:sp>
        <p:nvSpPr>
          <p:cNvPr id="174" name="Google Shape;174;p10"/>
          <p:cNvSpPr txBox="1">
            <a:spLocks noGrp="1"/>
          </p:cNvSpPr>
          <p:nvPr>
            <p:ph type="ftr" idx="11"/>
          </p:nvPr>
        </p:nvSpPr>
        <p:spPr>
          <a:xfrm>
            <a:off x="1081548" y="6518082"/>
            <a:ext cx="10028903" cy="31248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r>
              <a:rPr lang="en-US" sz="1200" b="0" i="0" u="none" strike="noStrike">
                <a:solidFill>
                  <a:srgbClr val="000000"/>
                </a:solidFill>
              </a:rPr>
              <a:t>Bernd Bruegge &amp; Allen H. Dutoit -  Object-Oriented Software Engineering: Using UML, Patterns, and Java</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1"/>
          <p:cNvSpPr txBox="1"/>
          <p:nvPr/>
        </p:nvSpPr>
        <p:spPr>
          <a:xfrm>
            <a:off x="1081548" y="6518082"/>
            <a:ext cx="10028903" cy="312480"/>
          </a:xfrm>
          <a:prstGeom prst="rect">
            <a:avLst/>
          </a:prstGeom>
          <a:noFill/>
          <a:ln>
            <a:noFill/>
          </a:ln>
        </p:spPr>
        <p:txBody>
          <a:bodyPr spcFirstLastPara="1" wrap="square" lIns="92075" tIns="46025" rIns="92075" bIns="46025" anchor="ctr" anchorCtr="0">
            <a:noAutofit/>
          </a:bodyPr>
          <a:lstStyle/>
          <a:p>
            <a:pPr marL="0" marR="0" lvl="0" indent="0" algn="ctr" rtl="0">
              <a:spcBef>
                <a:spcPts val="0"/>
              </a:spcBef>
              <a:spcAft>
                <a:spcPts val="0"/>
              </a:spcAft>
              <a:buNone/>
            </a:pPr>
            <a:r>
              <a:rPr lang="en-US" sz="1200">
                <a:solidFill>
                  <a:srgbClr val="000000"/>
                </a:solidFill>
                <a:latin typeface="Times New Roman"/>
                <a:ea typeface="Times New Roman"/>
                <a:cs typeface="Times New Roman"/>
                <a:sym typeface="Times New Roman"/>
              </a:rPr>
              <a:t>Bernd Bruegge &amp; Allen H. Dutoit -  Object-Oriented Software Engineering: Using UML, Patterns, and Java</a:t>
            </a:r>
            <a:endParaRPr sz="1200">
              <a:solidFill>
                <a:schemeClr val="dk1"/>
              </a:solidFill>
              <a:latin typeface="Times New Roman"/>
              <a:ea typeface="Times New Roman"/>
              <a:cs typeface="Times New Roman"/>
              <a:sym typeface="Times New Roman"/>
            </a:endParaRPr>
          </a:p>
        </p:txBody>
      </p:sp>
      <p:graphicFrame>
        <p:nvGraphicFramePr>
          <p:cNvPr id="180" name="Google Shape;180;p11"/>
          <p:cNvGraphicFramePr/>
          <p:nvPr/>
        </p:nvGraphicFramePr>
        <p:xfrm>
          <a:off x="1199534" y="1543665"/>
          <a:ext cx="3000000" cy="3000000"/>
        </p:xfrm>
        <a:graphic>
          <a:graphicData uri="http://schemas.openxmlformats.org/drawingml/2006/table">
            <a:tbl>
              <a:tblPr firstRow="1" bandRow="1">
                <a:noFill/>
                <a:tableStyleId>{623C6C47-7431-4AEE-85F4-C2289825E2BA}</a:tableStyleId>
              </a:tblPr>
              <a:tblGrid>
                <a:gridCol w="4744575"/>
                <a:gridCol w="5402300"/>
              </a:tblGrid>
              <a:tr h="887975">
                <a:tc gridSpan="2">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u="none" strike="noStrike" cap="none">
                          <a:solidFill>
                            <a:schemeClr val="dk1"/>
                          </a:solidFill>
                          <a:latin typeface="Times New Roman"/>
                          <a:ea typeface="Times New Roman"/>
                          <a:cs typeface="Times New Roman"/>
                          <a:sym typeface="Times New Roman"/>
                        </a:rPr>
                        <a:t>Requirements Elicitation Concepts</a:t>
                      </a:r>
                      <a:endParaRPr sz="2000" b="1" u="none" strike="noStrike" cap="none">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00" b="0" u="none" strike="noStrike" cap="none">
                        <a:solidFill>
                          <a:schemeClr val="dk1"/>
                        </a:solidFill>
                        <a:latin typeface="Times New Roman"/>
                        <a:ea typeface="Times New Roman"/>
                        <a:cs typeface="Times New Roman"/>
                        <a:sym typeface="Times New Roman"/>
                      </a:endParaRPr>
                    </a:p>
                  </a:txBody>
                  <a:tcPr marL="91450" marR="91450" marT="45725" marB="45725"/>
                </a:tc>
                <a:tc hMerge="1">
                  <a:txBody>
                    <a:bodyPr/>
                    <a:lstStyle/>
                    <a:p>
                      <a:endParaRPr lang="en-US"/>
                    </a:p>
                  </a:txBody>
                  <a:tcPr/>
                </a:tc>
              </a:tr>
              <a:tr h="501900">
                <a:tc>
                  <a:txBody>
                    <a:bodyPr/>
                    <a:lstStyle/>
                    <a:p>
                      <a:pPr marL="0" marR="0" lvl="0" indent="0" algn="just" rtl="0">
                        <a:spcBef>
                          <a:spcPts val="0"/>
                        </a:spcBef>
                        <a:spcAft>
                          <a:spcPts val="0"/>
                        </a:spcAft>
                        <a:buNone/>
                      </a:pPr>
                      <a:r>
                        <a:rPr lang="en-US" sz="2000" b="0" u="none" strike="noStrike" cap="none">
                          <a:solidFill>
                            <a:srgbClr val="C00000"/>
                          </a:solidFill>
                          <a:latin typeface="Times New Roman"/>
                          <a:ea typeface="Times New Roman"/>
                          <a:cs typeface="Times New Roman"/>
                          <a:sym typeface="Times New Roman"/>
                        </a:rPr>
                        <a:t>Functional requirements </a:t>
                      </a:r>
                      <a:endParaRPr sz="2000" b="0" u="none" strike="noStrike" cap="none">
                        <a:solidFill>
                          <a:srgbClr val="C00000"/>
                        </a:solidFill>
                        <a:latin typeface="Times New Roman"/>
                        <a:ea typeface="Times New Roman"/>
                        <a:cs typeface="Times New Roman"/>
                        <a:sym typeface="Times New Roman"/>
                      </a:endParaRPr>
                    </a:p>
                  </a:txBody>
                  <a:tcPr marL="91450" marR="91450" marT="45725" marB="45725"/>
                </a:tc>
                <a:tc>
                  <a:txBody>
                    <a:bodyPr/>
                    <a:lstStyle/>
                    <a:p>
                      <a:pPr marL="0" marR="0" lvl="0" indent="0" algn="just" rtl="0">
                        <a:spcBef>
                          <a:spcPts val="0"/>
                        </a:spcBef>
                        <a:spcAft>
                          <a:spcPts val="0"/>
                        </a:spcAft>
                        <a:buNone/>
                      </a:pPr>
                      <a:r>
                        <a:rPr lang="en-US" sz="2000" b="0" u="none" strike="noStrike" cap="none">
                          <a:solidFill>
                            <a:srgbClr val="C00000"/>
                          </a:solidFill>
                          <a:latin typeface="Times New Roman"/>
                          <a:ea typeface="Times New Roman"/>
                          <a:cs typeface="Times New Roman"/>
                          <a:sym typeface="Times New Roman"/>
                        </a:rPr>
                        <a:t>Nonfunctional requirements </a:t>
                      </a:r>
                      <a:endParaRPr sz="2000" b="0" u="none" strike="noStrike" cap="none">
                        <a:solidFill>
                          <a:srgbClr val="C00000"/>
                        </a:solidFill>
                        <a:latin typeface="Times New Roman"/>
                        <a:ea typeface="Times New Roman"/>
                        <a:cs typeface="Times New Roman"/>
                        <a:sym typeface="Times New Roman"/>
                      </a:endParaRPr>
                    </a:p>
                  </a:txBody>
                  <a:tcPr marL="91450" marR="91450" marT="45725" marB="45725"/>
                </a:tc>
              </a:tr>
              <a:tr h="2818350">
                <a:tc>
                  <a:txBody>
                    <a:bodyPr/>
                    <a:lstStyle/>
                    <a:p>
                      <a:pPr marL="0" marR="0" lvl="0" indent="0" algn="just" rtl="0">
                        <a:lnSpc>
                          <a:spcPct val="100000"/>
                        </a:lnSpc>
                        <a:spcBef>
                          <a:spcPts val="0"/>
                        </a:spcBef>
                        <a:spcAft>
                          <a:spcPts val="0"/>
                        </a:spcAft>
                        <a:buClr>
                          <a:srgbClr val="002060"/>
                        </a:buClr>
                        <a:buSzPts val="2000"/>
                        <a:buFont typeface="Times New Roman"/>
                        <a:buNone/>
                      </a:pPr>
                      <a:r>
                        <a:rPr lang="en-US" sz="2000" b="0" u="none" strike="noStrike" cap="none">
                          <a:solidFill>
                            <a:srgbClr val="002060"/>
                          </a:solidFill>
                          <a:latin typeface="Times New Roman"/>
                          <a:ea typeface="Times New Roman"/>
                          <a:cs typeface="Times New Roman"/>
                          <a:sym typeface="Times New Roman"/>
                        </a:rPr>
                        <a:t>Functional requirements </a:t>
                      </a:r>
                      <a:r>
                        <a:rPr lang="en-US" sz="2000" b="0" u="none" strike="noStrike" cap="none">
                          <a:solidFill>
                            <a:schemeClr val="dk1"/>
                          </a:solidFill>
                          <a:latin typeface="Times New Roman"/>
                          <a:ea typeface="Times New Roman"/>
                          <a:cs typeface="Times New Roman"/>
                          <a:sym typeface="Times New Roman"/>
                        </a:rPr>
                        <a:t>describe the interactions between the system and its environment independent of its implementation. The environment includes the user and any other external system with which the system interacts.</a:t>
                      </a:r>
                      <a:endParaRPr/>
                    </a:p>
                    <a:p>
                      <a:pPr marL="0" marR="0" lvl="0" indent="0" algn="just" rtl="0">
                        <a:spcBef>
                          <a:spcPts val="0"/>
                        </a:spcBef>
                        <a:spcAft>
                          <a:spcPts val="0"/>
                        </a:spcAft>
                        <a:buNone/>
                      </a:pPr>
                      <a:endParaRPr sz="2000" b="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00000"/>
                        </a:lnSpc>
                        <a:spcBef>
                          <a:spcPts val="0"/>
                        </a:spcBef>
                        <a:spcAft>
                          <a:spcPts val="0"/>
                        </a:spcAft>
                        <a:buClr>
                          <a:srgbClr val="002060"/>
                        </a:buClr>
                        <a:buSzPts val="2000"/>
                        <a:buFont typeface="Times New Roman"/>
                        <a:buNone/>
                      </a:pPr>
                      <a:r>
                        <a:rPr lang="en-US" sz="2000" b="0" u="none" strike="noStrike" cap="none">
                          <a:solidFill>
                            <a:srgbClr val="002060"/>
                          </a:solidFill>
                          <a:latin typeface="Times New Roman"/>
                          <a:ea typeface="Times New Roman"/>
                          <a:cs typeface="Times New Roman"/>
                          <a:sym typeface="Times New Roman"/>
                        </a:rPr>
                        <a:t>Nonfunctional requirements </a:t>
                      </a:r>
                      <a:r>
                        <a:rPr lang="en-US" sz="2000" b="0" u="none" strike="noStrike" cap="none">
                          <a:solidFill>
                            <a:schemeClr val="dk1"/>
                          </a:solidFill>
                          <a:latin typeface="Times New Roman"/>
                          <a:ea typeface="Times New Roman"/>
                          <a:cs typeface="Times New Roman"/>
                          <a:sym typeface="Times New Roman"/>
                        </a:rPr>
                        <a:t>describe aspects of the system that are not directly related to the functional behavior of the system. Nonfunctional requirements include a broad variety of requirements that apply to many different aspects of the system, from usability to performance.</a:t>
                      </a:r>
                      <a:endParaRPr sz="2000" b="0" u="none" strike="noStrike" cap="none">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00" b="0" u="none" strike="noStrike" cap="none">
                        <a:solidFill>
                          <a:schemeClr val="dk1"/>
                        </a:solidFill>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2"/>
          <p:cNvSpPr txBox="1"/>
          <p:nvPr/>
        </p:nvSpPr>
        <p:spPr>
          <a:xfrm>
            <a:off x="1199705" y="1733723"/>
            <a:ext cx="9792588" cy="4031873"/>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C00000"/>
              </a:buClr>
              <a:buSzPts val="2000"/>
              <a:buFont typeface="Arial"/>
              <a:buChar char="•"/>
            </a:pPr>
            <a:r>
              <a:rPr lang="en-US" sz="2000" b="1" i="0" u="none" strike="noStrike">
                <a:solidFill>
                  <a:srgbClr val="C00000"/>
                </a:solidFill>
                <a:latin typeface="Times New Roman"/>
                <a:ea typeface="Times New Roman"/>
                <a:cs typeface="Times New Roman"/>
                <a:sym typeface="Times New Roman"/>
              </a:rPr>
              <a:t>Usability</a:t>
            </a:r>
            <a:r>
              <a:rPr lang="en-US" sz="2000" b="1" i="0" u="none" strike="noStrike">
                <a:solidFill>
                  <a:schemeClr val="dk1"/>
                </a:solidFill>
                <a:latin typeface="Times New Roman"/>
                <a:ea typeface="Times New Roman"/>
                <a:cs typeface="Times New Roman"/>
                <a:sym typeface="Times New Roman"/>
              </a:rPr>
              <a:t> </a:t>
            </a:r>
            <a:r>
              <a:rPr lang="en-US" sz="2000" b="0" i="0" u="none" strike="noStrike">
                <a:solidFill>
                  <a:schemeClr val="dk1"/>
                </a:solidFill>
                <a:latin typeface="Times New Roman"/>
                <a:ea typeface="Times New Roman"/>
                <a:cs typeface="Times New Roman"/>
                <a:sym typeface="Times New Roman"/>
              </a:rPr>
              <a:t>is the ease with which a user can learn to operate, prepare inputs for, and interpret outputs of a system or component. </a:t>
            </a:r>
            <a:endParaRPr/>
          </a:p>
          <a:p>
            <a:pPr marL="342900" marR="0" lvl="0" indent="-21590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rgbClr val="C00000"/>
              </a:buClr>
              <a:buSzPts val="2000"/>
              <a:buFont typeface="Arial"/>
              <a:buChar char="•"/>
            </a:pPr>
            <a:r>
              <a:rPr lang="en-US" sz="2000" b="1" i="0" u="none" strike="noStrike">
                <a:solidFill>
                  <a:srgbClr val="C00000"/>
                </a:solidFill>
                <a:latin typeface="Times New Roman"/>
                <a:ea typeface="Times New Roman"/>
                <a:cs typeface="Times New Roman"/>
                <a:sym typeface="Times New Roman"/>
              </a:rPr>
              <a:t>Reliability</a:t>
            </a:r>
            <a:r>
              <a:rPr lang="en-US" sz="2000" b="1" i="0" u="none" strike="noStrike">
                <a:solidFill>
                  <a:schemeClr val="dk1"/>
                </a:solidFill>
                <a:latin typeface="Times New Roman"/>
                <a:ea typeface="Times New Roman"/>
                <a:cs typeface="Times New Roman"/>
                <a:sym typeface="Times New Roman"/>
              </a:rPr>
              <a:t> </a:t>
            </a:r>
            <a:r>
              <a:rPr lang="en-US" sz="2000" b="0" i="0" u="none" strike="noStrike">
                <a:solidFill>
                  <a:schemeClr val="dk1"/>
                </a:solidFill>
                <a:latin typeface="Times New Roman"/>
                <a:ea typeface="Times New Roman"/>
                <a:cs typeface="Times New Roman"/>
                <a:sym typeface="Times New Roman"/>
              </a:rPr>
              <a:t>is the ability of a system or component to perform its required functions under stated conditions for a specified period of time.</a:t>
            </a:r>
            <a:endParaRPr/>
          </a:p>
          <a:p>
            <a:pPr marL="342900" marR="0" lvl="0" indent="-21590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2000"/>
              <a:buFont typeface="Arial"/>
              <a:buChar char="•"/>
            </a:pPr>
            <a:r>
              <a:rPr lang="en-US" sz="2000" b="0" i="0" u="none" strike="noStrike">
                <a:solidFill>
                  <a:schemeClr val="dk1"/>
                </a:solidFill>
                <a:latin typeface="Times New Roman"/>
                <a:ea typeface="Times New Roman"/>
                <a:cs typeface="Times New Roman"/>
                <a:sym typeface="Times New Roman"/>
              </a:rPr>
              <a:t>More recently, this category is often replaced by </a:t>
            </a:r>
            <a:r>
              <a:rPr lang="en-US" sz="2000" b="1" i="0" u="none" strike="noStrike">
                <a:solidFill>
                  <a:srgbClr val="C00000"/>
                </a:solidFill>
                <a:latin typeface="Times New Roman"/>
                <a:ea typeface="Times New Roman"/>
                <a:cs typeface="Times New Roman"/>
                <a:sym typeface="Times New Roman"/>
              </a:rPr>
              <a:t>dependability</a:t>
            </a:r>
            <a:r>
              <a:rPr lang="en-US" sz="2000" b="0" i="0" u="none" strike="noStrike">
                <a:solidFill>
                  <a:schemeClr val="dk1"/>
                </a:solidFill>
                <a:latin typeface="Times New Roman"/>
                <a:ea typeface="Times New Roman"/>
                <a:cs typeface="Times New Roman"/>
                <a:sym typeface="Times New Roman"/>
              </a:rPr>
              <a:t>, which is the property of a computer system such that reliance can justifiably be placed on the service it delivers. Dependability includes reliability, </a:t>
            </a:r>
            <a:r>
              <a:rPr lang="en-US" sz="2000" b="1" i="0" u="none" strike="noStrike">
                <a:solidFill>
                  <a:srgbClr val="C00000"/>
                </a:solidFill>
                <a:latin typeface="Times New Roman"/>
                <a:ea typeface="Times New Roman"/>
                <a:cs typeface="Times New Roman"/>
                <a:sym typeface="Times New Roman"/>
              </a:rPr>
              <a:t>robustness</a:t>
            </a:r>
            <a:r>
              <a:rPr lang="en-US" sz="2000" b="1" i="0" u="none" strike="noStrike">
                <a:solidFill>
                  <a:schemeClr val="dk1"/>
                </a:solidFill>
                <a:latin typeface="Times New Roman"/>
                <a:ea typeface="Times New Roman"/>
                <a:cs typeface="Times New Roman"/>
                <a:sym typeface="Times New Roman"/>
              </a:rPr>
              <a:t> </a:t>
            </a:r>
            <a:r>
              <a:rPr lang="en-US" sz="2000" b="0" i="0" u="none" strike="noStrike">
                <a:solidFill>
                  <a:schemeClr val="dk1"/>
                </a:solidFill>
                <a:latin typeface="Times New Roman"/>
                <a:ea typeface="Times New Roman"/>
                <a:cs typeface="Times New Roman"/>
                <a:sym typeface="Times New Roman"/>
              </a:rPr>
              <a:t>(the degree to which a system or component can function correctly in the presence of invalid inputs or stressful environment conditions), and </a:t>
            </a:r>
            <a:r>
              <a:rPr lang="en-US" sz="2000" b="1" i="0" u="none" strike="noStrike">
                <a:solidFill>
                  <a:srgbClr val="C00000"/>
                </a:solidFill>
                <a:latin typeface="Times New Roman"/>
                <a:ea typeface="Times New Roman"/>
                <a:cs typeface="Times New Roman"/>
                <a:sym typeface="Times New Roman"/>
              </a:rPr>
              <a:t>safety</a:t>
            </a:r>
            <a:r>
              <a:rPr lang="en-US" sz="2000" b="1" i="0" u="none" strike="noStrike">
                <a:solidFill>
                  <a:schemeClr val="dk1"/>
                </a:solidFill>
                <a:latin typeface="Times New Roman"/>
                <a:ea typeface="Times New Roman"/>
                <a:cs typeface="Times New Roman"/>
                <a:sym typeface="Times New Roman"/>
              </a:rPr>
              <a:t> </a:t>
            </a:r>
            <a:r>
              <a:rPr lang="en-US" sz="2000" b="0" i="0" u="none" strike="noStrike">
                <a:solidFill>
                  <a:schemeClr val="dk1"/>
                </a:solidFill>
                <a:latin typeface="Times New Roman"/>
                <a:ea typeface="Times New Roman"/>
                <a:cs typeface="Times New Roman"/>
                <a:sym typeface="Times New Roman"/>
              </a:rPr>
              <a:t>(a measure of the absence of catastrophic consequences to the environment).</a:t>
            </a:r>
            <a:endParaRPr/>
          </a:p>
          <a:p>
            <a:pPr marL="0" marR="0" lvl="0" indent="0" algn="just" rtl="0">
              <a:spcBef>
                <a:spcPts val="0"/>
              </a:spcBef>
              <a:spcAft>
                <a:spcPts val="0"/>
              </a:spcAft>
              <a:buNone/>
            </a:pPr>
            <a:endParaRPr sz="1600" b="0" i="0" u="none" strike="noStrike">
              <a:solidFill>
                <a:schemeClr val="dk1"/>
              </a:solidFill>
              <a:latin typeface="Times New Roman"/>
              <a:ea typeface="Times New Roman"/>
              <a:cs typeface="Times New Roman"/>
              <a:sym typeface="Times New Roman"/>
            </a:endParaRPr>
          </a:p>
        </p:txBody>
      </p:sp>
      <p:sp>
        <p:nvSpPr>
          <p:cNvPr id="186" name="Google Shape;186;p12"/>
          <p:cNvSpPr txBox="1"/>
          <p:nvPr/>
        </p:nvSpPr>
        <p:spPr>
          <a:xfrm>
            <a:off x="900484" y="229450"/>
            <a:ext cx="998485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a:solidFill>
                  <a:schemeClr val="dk1"/>
                </a:solidFill>
                <a:latin typeface="Times New Roman"/>
                <a:ea typeface="Times New Roman"/>
                <a:cs typeface="Times New Roman"/>
                <a:sym typeface="Times New Roman"/>
              </a:rPr>
              <a:t>The FURPS+ model2 used by the Unified Process provides the following categories of non functional requirements</a:t>
            </a:r>
            <a:endParaRPr sz="1800">
              <a:solidFill>
                <a:schemeClr val="dk1"/>
              </a:solidFill>
              <a:latin typeface="Arial"/>
              <a:ea typeface="Arial"/>
              <a:cs typeface="Arial"/>
              <a:sym typeface="Arial"/>
            </a:endParaRPr>
          </a:p>
        </p:txBody>
      </p:sp>
      <p:sp>
        <p:nvSpPr>
          <p:cNvPr id="187" name="Google Shape;187;p12"/>
          <p:cNvSpPr txBox="1">
            <a:spLocks noGrp="1"/>
          </p:cNvSpPr>
          <p:nvPr>
            <p:ph type="ftr" idx="11"/>
          </p:nvPr>
        </p:nvSpPr>
        <p:spPr>
          <a:xfrm>
            <a:off x="1081548" y="6518082"/>
            <a:ext cx="10028903" cy="31248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r>
              <a:rPr lang="en-US" sz="1200" b="0" i="0" u="none" strike="noStrike">
                <a:solidFill>
                  <a:srgbClr val="000000"/>
                </a:solidFill>
              </a:rPr>
              <a:t>Bernd Bruegge &amp; Allen H. Dutoit -  Object-Oriented Software Engineering: Using UML, Patterns, and Java</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3"/>
          <p:cNvSpPr txBox="1"/>
          <p:nvPr/>
        </p:nvSpPr>
        <p:spPr>
          <a:xfrm>
            <a:off x="1179872" y="1576407"/>
            <a:ext cx="10205883" cy="470898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2000" b="0" i="0" u="none" strike="noStrike">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rgbClr val="C00000"/>
              </a:buClr>
              <a:buSzPts val="2000"/>
              <a:buFont typeface="Arial"/>
              <a:buChar char="•"/>
            </a:pPr>
            <a:r>
              <a:rPr lang="en-US" sz="2000" b="1" i="0" u="none" strike="noStrike">
                <a:solidFill>
                  <a:srgbClr val="C00000"/>
                </a:solidFill>
                <a:latin typeface="Times New Roman"/>
                <a:ea typeface="Times New Roman"/>
                <a:cs typeface="Times New Roman"/>
                <a:sym typeface="Times New Roman"/>
              </a:rPr>
              <a:t>Performance</a:t>
            </a:r>
            <a:r>
              <a:rPr lang="en-US" sz="2000" b="1" i="0" u="none" strike="noStrike">
                <a:solidFill>
                  <a:schemeClr val="dk1"/>
                </a:solidFill>
                <a:latin typeface="Times New Roman"/>
                <a:ea typeface="Times New Roman"/>
                <a:cs typeface="Times New Roman"/>
                <a:sym typeface="Times New Roman"/>
              </a:rPr>
              <a:t> </a:t>
            </a:r>
            <a:r>
              <a:rPr lang="en-US" sz="2000" b="0" i="0" u="none" strike="noStrike">
                <a:solidFill>
                  <a:schemeClr val="dk1"/>
                </a:solidFill>
                <a:latin typeface="Times New Roman"/>
                <a:ea typeface="Times New Roman"/>
                <a:cs typeface="Times New Roman"/>
                <a:sym typeface="Times New Roman"/>
              </a:rPr>
              <a:t>requirements are concerned with quantifiable attributes of the system, such as </a:t>
            </a:r>
            <a:r>
              <a:rPr lang="en-US" sz="2000" b="1" i="0" u="none" strike="noStrike">
                <a:solidFill>
                  <a:srgbClr val="C00000"/>
                </a:solidFill>
                <a:latin typeface="Times New Roman"/>
                <a:ea typeface="Times New Roman"/>
                <a:cs typeface="Times New Roman"/>
                <a:sym typeface="Times New Roman"/>
              </a:rPr>
              <a:t>response time </a:t>
            </a:r>
            <a:r>
              <a:rPr lang="en-US" sz="2000" b="0" i="0" u="none" strike="noStrike">
                <a:solidFill>
                  <a:schemeClr val="dk1"/>
                </a:solidFill>
                <a:latin typeface="Times New Roman"/>
                <a:ea typeface="Times New Roman"/>
                <a:cs typeface="Times New Roman"/>
                <a:sym typeface="Times New Roman"/>
              </a:rPr>
              <a:t>(how quickly the system reacts to a user input), </a:t>
            </a:r>
            <a:r>
              <a:rPr lang="en-US" sz="2000" b="1" i="0" u="none" strike="noStrike">
                <a:solidFill>
                  <a:srgbClr val="C00000"/>
                </a:solidFill>
                <a:latin typeface="Times New Roman"/>
                <a:ea typeface="Times New Roman"/>
                <a:cs typeface="Times New Roman"/>
                <a:sym typeface="Times New Roman"/>
              </a:rPr>
              <a:t>throughput</a:t>
            </a:r>
            <a:r>
              <a:rPr lang="en-US" sz="2000" b="1" i="0" u="none" strike="noStrike">
                <a:solidFill>
                  <a:schemeClr val="dk1"/>
                </a:solidFill>
                <a:latin typeface="Times New Roman"/>
                <a:ea typeface="Times New Roman"/>
                <a:cs typeface="Times New Roman"/>
                <a:sym typeface="Times New Roman"/>
              </a:rPr>
              <a:t> </a:t>
            </a:r>
            <a:r>
              <a:rPr lang="en-US" sz="2000" b="0" i="0" u="none" strike="noStrike">
                <a:solidFill>
                  <a:schemeClr val="dk1"/>
                </a:solidFill>
                <a:latin typeface="Times New Roman"/>
                <a:ea typeface="Times New Roman"/>
                <a:cs typeface="Times New Roman"/>
                <a:sym typeface="Times New Roman"/>
              </a:rPr>
              <a:t>(how much work the system can accomplish within a specified amount of time), </a:t>
            </a:r>
            <a:r>
              <a:rPr lang="en-US" sz="2000" b="1" i="0" u="none" strike="noStrike">
                <a:solidFill>
                  <a:srgbClr val="C00000"/>
                </a:solidFill>
                <a:latin typeface="Times New Roman"/>
                <a:ea typeface="Times New Roman"/>
                <a:cs typeface="Times New Roman"/>
                <a:sym typeface="Times New Roman"/>
              </a:rPr>
              <a:t>availability</a:t>
            </a:r>
            <a:r>
              <a:rPr lang="en-US" sz="2000" b="1" i="0" u="none" strike="noStrike">
                <a:solidFill>
                  <a:schemeClr val="dk1"/>
                </a:solidFill>
                <a:latin typeface="Times New Roman"/>
                <a:ea typeface="Times New Roman"/>
                <a:cs typeface="Times New Roman"/>
                <a:sym typeface="Times New Roman"/>
              </a:rPr>
              <a:t> </a:t>
            </a:r>
            <a:r>
              <a:rPr lang="en-US" sz="2000" b="0" i="0" u="none" strike="noStrike">
                <a:solidFill>
                  <a:schemeClr val="dk1"/>
                </a:solidFill>
                <a:latin typeface="Times New Roman"/>
                <a:ea typeface="Times New Roman"/>
                <a:cs typeface="Times New Roman"/>
                <a:sym typeface="Times New Roman"/>
              </a:rPr>
              <a:t>(the degree to which a system or component is operational and accessible when required for use), and </a:t>
            </a:r>
            <a:r>
              <a:rPr lang="en-US" sz="2000" b="1" i="0" u="none" strike="noStrike">
                <a:solidFill>
                  <a:srgbClr val="C00000"/>
                </a:solidFill>
                <a:latin typeface="Times New Roman"/>
                <a:ea typeface="Times New Roman"/>
                <a:cs typeface="Times New Roman"/>
                <a:sym typeface="Times New Roman"/>
              </a:rPr>
              <a:t>accuracy</a:t>
            </a:r>
            <a:r>
              <a:rPr lang="en-US" sz="2000" b="0" i="0" u="none" strike="noStrike">
                <a:solidFill>
                  <a:schemeClr val="dk1"/>
                </a:solidFill>
                <a:latin typeface="Times New Roman"/>
                <a:ea typeface="Times New Roman"/>
                <a:cs typeface="Times New Roman"/>
                <a:sym typeface="Times New Roman"/>
              </a:rPr>
              <a:t>. </a:t>
            </a:r>
            <a:endParaRPr/>
          </a:p>
          <a:p>
            <a:pPr marL="342900" marR="0" lvl="0" indent="-215900" algn="just" rtl="0">
              <a:spcBef>
                <a:spcPts val="0"/>
              </a:spcBef>
              <a:spcAft>
                <a:spcPts val="0"/>
              </a:spcAft>
              <a:buClr>
                <a:schemeClr val="dk1"/>
              </a:buClr>
              <a:buSzPts val="2000"/>
              <a:buFont typeface="Arial"/>
              <a:buNone/>
            </a:pPr>
            <a:endParaRPr sz="2000" b="0" i="0" u="none" strike="noStrike">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rgbClr val="C00000"/>
              </a:buClr>
              <a:buSzPts val="2000"/>
              <a:buFont typeface="Arial"/>
              <a:buChar char="•"/>
            </a:pPr>
            <a:r>
              <a:rPr lang="en-US" sz="2000" b="1" i="0" u="none" strike="noStrike">
                <a:solidFill>
                  <a:srgbClr val="C00000"/>
                </a:solidFill>
                <a:latin typeface="Times New Roman"/>
                <a:ea typeface="Times New Roman"/>
                <a:cs typeface="Times New Roman"/>
                <a:sym typeface="Times New Roman"/>
              </a:rPr>
              <a:t>Supportability</a:t>
            </a:r>
            <a:r>
              <a:rPr lang="en-US" sz="2000" b="1" i="0" u="none" strike="noStrike">
                <a:solidFill>
                  <a:schemeClr val="dk1"/>
                </a:solidFill>
                <a:latin typeface="Times New Roman"/>
                <a:ea typeface="Times New Roman"/>
                <a:cs typeface="Times New Roman"/>
                <a:sym typeface="Times New Roman"/>
              </a:rPr>
              <a:t> </a:t>
            </a:r>
            <a:r>
              <a:rPr lang="en-US" sz="2000" b="0" i="0" u="none" strike="noStrike">
                <a:solidFill>
                  <a:schemeClr val="dk1"/>
                </a:solidFill>
                <a:latin typeface="Times New Roman"/>
                <a:ea typeface="Times New Roman"/>
                <a:cs typeface="Times New Roman"/>
                <a:sym typeface="Times New Roman"/>
              </a:rPr>
              <a:t>requirements are concerned with the ease of changes to the system after deployment, including for example, </a:t>
            </a:r>
            <a:r>
              <a:rPr lang="en-US" sz="2000" b="1" i="0" u="none" strike="noStrike">
                <a:solidFill>
                  <a:srgbClr val="C00000"/>
                </a:solidFill>
                <a:latin typeface="Times New Roman"/>
                <a:ea typeface="Times New Roman"/>
                <a:cs typeface="Times New Roman"/>
                <a:sym typeface="Times New Roman"/>
              </a:rPr>
              <a:t>adaptability</a:t>
            </a:r>
            <a:r>
              <a:rPr lang="en-US" sz="2000" b="1" i="0" u="none" strike="noStrike">
                <a:solidFill>
                  <a:schemeClr val="dk1"/>
                </a:solidFill>
                <a:latin typeface="Times New Roman"/>
                <a:ea typeface="Times New Roman"/>
                <a:cs typeface="Times New Roman"/>
                <a:sym typeface="Times New Roman"/>
              </a:rPr>
              <a:t> </a:t>
            </a:r>
            <a:r>
              <a:rPr lang="en-US" sz="2000" b="0" i="0" u="none" strike="noStrike">
                <a:solidFill>
                  <a:schemeClr val="dk1"/>
                </a:solidFill>
                <a:latin typeface="Times New Roman"/>
                <a:ea typeface="Times New Roman"/>
                <a:cs typeface="Times New Roman"/>
                <a:sym typeface="Times New Roman"/>
              </a:rPr>
              <a:t>(the ability to change the system to deal with additional application domain concepts), </a:t>
            </a:r>
            <a:r>
              <a:rPr lang="en-US" sz="2000" b="1" i="0" u="none" strike="noStrike">
                <a:solidFill>
                  <a:srgbClr val="C00000"/>
                </a:solidFill>
                <a:latin typeface="Times New Roman"/>
                <a:ea typeface="Times New Roman"/>
                <a:cs typeface="Times New Roman"/>
                <a:sym typeface="Times New Roman"/>
              </a:rPr>
              <a:t>maintainability</a:t>
            </a:r>
            <a:r>
              <a:rPr lang="en-US" sz="2000" b="1" i="0" u="none" strike="noStrike">
                <a:solidFill>
                  <a:schemeClr val="dk1"/>
                </a:solidFill>
                <a:latin typeface="Times New Roman"/>
                <a:ea typeface="Times New Roman"/>
                <a:cs typeface="Times New Roman"/>
                <a:sym typeface="Times New Roman"/>
              </a:rPr>
              <a:t> </a:t>
            </a:r>
            <a:r>
              <a:rPr lang="en-US" sz="2000" b="0" i="0" u="none" strike="noStrike">
                <a:solidFill>
                  <a:schemeClr val="dk1"/>
                </a:solidFill>
                <a:latin typeface="Times New Roman"/>
                <a:ea typeface="Times New Roman"/>
                <a:cs typeface="Times New Roman"/>
                <a:sym typeface="Times New Roman"/>
              </a:rPr>
              <a:t>(the ability to change the system to deal with new technology or to fix defects), and internationalization (the ability to change the system to deal with additional international conventions, such as languages, units, and number formats). FURPS+ model, replaces this category with two categories: </a:t>
            </a:r>
            <a:r>
              <a:rPr lang="en-US" sz="2000" b="1" i="0" u="none" strike="noStrike">
                <a:solidFill>
                  <a:srgbClr val="C00000"/>
                </a:solidFill>
                <a:latin typeface="Times New Roman"/>
                <a:ea typeface="Times New Roman"/>
                <a:cs typeface="Times New Roman"/>
                <a:sym typeface="Times New Roman"/>
              </a:rPr>
              <a:t>maintainability</a:t>
            </a:r>
            <a:r>
              <a:rPr lang="en-US" sz="2000" b="1" i="0" u="none" strike="noStrike">
                <a:solidFill>
                  <a:schemeClr val="dk1"/>
                </a:solidFill>
                <a:latin typeface="Times New Roman"/>
                <a:ea typeface="Times New Roman"/>
                <a:cs typeface="Times New Roman"/>
                <a:sym typeface="Times New Roman"/>
              </a:rPr>
              <a:t> </a:t>
            </a:r>
            <a:r>
              <a:rPr lang="en-US" sz="2000" b="0" i="0" u="none" strike="noStrike">
                <a:solidFill>
                  <a:schemeClr val="dk1"/>
                </a:solidFill>
                <a:latin typeface="Times New Roman"/>
                <a:ea typeface="Times New Roman"/>
                <a:cs typeface="Times New Roman"/>
                <a:sym typeface="Times New Roman"/>
              </a:rPr>
              <a:t>and </a:t>
            </a:r>
            <a:r>
              <a:rPr lang="en-US" sz="2000" b="1" i="0" u="none" strike="noStrike">
                <a:solidFill>
                  <a:srgbClr val="C00000"/>
                </a:solidFill>
                <a:latin typeface="Times New Roman"/>
                <a:ea typeface="Times New Roman"/>
                <a:cs typeface="Times New Roman"/>
                <a:sym typeface="Times New Roman"/>
              </a:rPr>
              <a:t>portability</a:t>
            </a:r>
            <a:r>
              <a:rPr lang="en-US" sz="2000" b="1" i="0" u="none" strike="noStrike">
                <a:solidFill>
                  <a:schemeClr val="dk1"/>
                </a:solidFill>
                <a:latin typeface="Times New Roman"/>
                <a:ea typeface="Times New Roman"/>
                <a:cs typeface="Times New Roman"/>
                <a:sym typeface="Times New Roman"/>
              </a:rPr>
              <a:t> </a:t>
            </a:r>
            <a:r>
              <a:rPr lang="en-US" sz="2000" b="0" i="0" u="none" strike="noStrike">
                <a:solidFill>
                  <a:schemeClr val="dk1"/>
                </a:solidFill>
                <a:latin typeface="Times New Roman"/>
                <a:ea typeface="Times New Roman"/>
                <a:cs typeface="Times New Roman"/>
                <a:sym typeface="Times New Roman"/>
              </a:rPr>
              <a:t>(the ease with which a system or component can be transferred from one hardware or software environment to another).</a:t>
            </a:r>
            <a:endParaRPr sz="2000">
              <a:solidFill>
                <a:schemeClr val="dk1"/>
              </a:solidFill>
              <a:latin typeface="Times New Roman"/>
              <a:ea typeface="Times New Roman"/>
              <a:cs typeface="Times New Roman"/>
              <a:sym typeface="Times New Roman"/>
            </a:endParaRPr>
          </a:p>
        </p:txBody>
      </p:sp>
      <p:sp>
        <p:nvSpPr>
          <p:cNvPr id="193" name="Google Shape;193;p13"/>
          <p:cNvSpPr txBox="1">
            <a:spLocks noGrp="1"/>
          </p:cNvSpPr>
          <p:nvPr>
            <p:ph type="ftr" idx="11"/>
          </p:nvPr>
        </p:nvSpPr>
        <p:spPr>
          <a:xfrm>
            <a:off x="1081548" y="6518082"/>
            <a:ext cx="10028903" cy="31248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r>
              <a:rPr lang="en-US" sz="1200" b="0" i="0" u="none" strike="noStrike">
                <a:solidFill>
                  <a:srgbClr val="000000"/>
                </a:solidFill>
              </a:rPr>
              <a:t>Bernd Bruegge &amp; Allen H. Dutoit -  Object-Oriented Software Engineering: Using UML, Patterns, and Java</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4"/>
          <p:cNvSpPr txBox="1"/>
          <p:nvPr/>
        </p:nvSpPr>
        <p:spPr>
          <a:xfrm>
            <a:off x="924232" y="1279251"/>
            <a:ext cx="10668000" cy="5115311"/>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2000" b="0" i="0" u="none" strike="noStrike">
                <a:solidFill>
                  <a:schemeClr val="dk1"/>
                </a:solidFill>
                <a:latin typeface="Times New Roman"/>
                <a:ea typeface="Times New Roman"/>
                <a:cs typeface="Times New Roman"/>
                <a:sym typeface="Times New Roman"/>
              </a:rPr>
              <a:t>There </a:t>
            </a:r>
            <a:r>
              <a:rPr lang="en-US" sz="2000">
                <a:solidFill>
                  <a:schemeClr val="dk1"/>
                </a:solidFill>
                <a:latin typeface="Times New Roman"/>
                <a:ea typeface="Times New Roman"/>
                <a:cs typeface="Times New Roman"/>
                <a:sym typeface="Times New Roman"/>
              </a:rPr>
              <a:t>are </a:t>
            </a:r>
            <a:r>
              <a:rPr lang="en-US" sz="2000">
                <a:solidFill>
                  <a:srgbClr val="C00000"/>
                </a:solidFill>
                <a:latin typeface="Times New Roman"/>
                <a:ea typeface="Times New Roman"/>
                <a:cs typeface="Times New Roman"/>
                <a:sym typeface="Times New Roman"/>
              </a:rPr>
              <a:t>many </a:t>
            </a:r>
            <a:r>
              <a:rPr lang="en-US" sz="2000" b="0" i="0" u="none" strike="noStrike">
                <a:solidFill>
                  <a:srgbClr val="C00000"/>
                </a:solidFill>
                <a:latin typeface="Times New Roman"/>
                <a:ea typeface="Times New Roman"/>
                <a:cs typeface="Times New Roman"/>
                <a:sym typeface="Times New Roman"/>
              </a:rPr>
              <a:t>activities are performed during requirements elicitation</a:t>
            </a:r>
            <a:r>
              <a:rPr lang="en-US" sz="2000" b="0" i="0" u="none" strike="noStrike">
                <a:solidFill>
                  <a:schemeClr val="dk1"/>
                </a:solidFill>
                <a:latin typeface="Times New Roman"/>
                <a:ea typeface="Times New Roman"/>
                <a:cs typeface="Times New Roman"/>
                <a:sym typeface="Times New Roman"/>
              </a:rPr>
              <a:t>. These activities map a </a:t>
            </a:r>
            <a:r>
              <a:rPr lang="en-US" sz="2000" b="0" i="0" u="none" strike="noStrike">
                <a:solidFill>
                  <a:srgbClr val="C00000"/>
                </a:solidFill>
                <a:latin typeface="Times New Roman"/>
                <a:ea typeface="Times New Roman"/>
                <a:cs typeface="Times New Roman"/>
                <a:sym typeface="Times New Roman"/>
              </a:rPr>
              <a:t>problem statement into a requirements specification </a:t>
            </a:r>
            <a:r>
              <a:rPr lang="en-US" sz="2000">
                <a:solidFill>
                  <a:schemeClr val="dk1"/>
                </a:solidFill>
                <a:latin typeface="Times New Roman"/>
                <a:ea typeface="Times New Roman"/>
                <a:cs typeface="Times New Roman"/>
                <a:sym typeface="Times New Roman"/>
              </a:rPr>
              <a:t>which is represented as</a:t>
            </a:r>
            <a:r>
              <a:rPr lang="en-US" sz="2000" b="0" i="0" u="none" strike="noStrike">
                <a:solidFill>
                  <a:schemeClr val="dk1"/>
                </a:solidFill>
                <a:latin typeface="Times New Roman"/>
                <a:ea typeface="Times New Roman"/>
                <a:cs typeface="Times New Roman"/>
                <a:sym typeface="Times New Roman"/>
              </a:rPr>
              <a:t> a set of actors, scenarios, and use cases. Requirements elicitation activities include:</a:t>
            </a:r>
            <a:endParaRPr/>
          </a:p>
          <a:p>
            <a:pPr marL="800100" marR="0" lvl="1" indent="-342900" algn="just" rtl="0">
              <a:lnSpc>
                <a:spcPct val="150000"/>
              </a:lnSpc>
              <a:spcBef>
                <a:spcPts val="0"/>
              </a:spcBef>
              <a:spcAft>
                <a:spcPts val="0"/>
              </a:spcAft>
              <a:buClr>
                <a:srgbClr val="002060"/>
              </a:buClr>
              <a:buSzPts val="2000"/>
              <a:buFont typeface="Arial"/>
              <a:buChar char="•"/>
            </a:pPr>
            <a:r>
              <a:rPr lang="en-US" sz="2000" b="0" i="0" u="none" strike="noStrike" cap="none">
                <a:solidFill>
                  <a:srgbClr val="002060"/>
                </a:solidFill>
                <a:latin typeface="Times New Roman"/>
                <a:ea typeface="Times New Roman"/>
                <a:cs typeface="Times New Roman"/>
                <a:sym typeface="Times New Roman"/>
              </a:rPr>
              <a:t>Identifying Actors </a:t>
            </a:r>
            <a:endParaRPr/>
          </a:p>
          <a:p>
            <a:pPr marL="800100" marR="0" lvl="1" indent="-342900" algn="just" rtl="0">
              <a:lnSpc>
                <a:spcPct val="150000"/>
              </a:lnSpc>
              <a:spcBef>
                <a:spcPts val="0"/>
              </a:spcBef>
              <a:spcAft>
                <a:spcPts val="0"/>
              </a:spcAft>
              <a:buClr>
                <a:srgbClr val="002060"/>
              </a:buClr>
              <a:buSzPts val="2000"/>
              <a:buFont typeface="Arial"/>
              <a:buChar char="•"/>
            </a:pPr>
            <a:r>
              <a:rPr lang="en-US" sz="2000" b="0" i="0" u="none" strike="noStrike" cap="none">
                <a:solidFill>
                  <a:srgbClr val="002060"/>
                </a:solidFill>
                <a:latin typeface="Times New Roman"/>
                <a:ea typeface="Times New Roman"/>
                <a:cs typeface="Times New Roman"/>
                <a:sym typeface="Times New Roman"/>
              </a:rPr>
              <a:t>Identifying Scenarios </a:t>
            </a:r>
            <a:endParaRPr/>
          </a:p>
          <a:p>
            <a:pPr marL="800100" marR="0" lvl="1" indent="-342900" algn="just" rtl="0">
              <a:lnSpc>
                <a:spcPct val="150000"/>
              </a:lnSpc>
              <a:spcBef>
                <a:spcPts val="0"/>
              </a:spcBef>
              <a:spcAft>
                <a:spcPts val="0"/>
              </a:spcAft>
              <a:buClr>
                <a:srgbClr val="002060"/>
              </a:buClr>
              <a:buSzPts val="2000"/>
              <a:buFont typeface="Arial"/>
              <a:buChar char="•"/>
            </a:pPr>
            <a:r>
              <a:rPr lang="en-US" sz="2000" b="0" i="0" u="none" strike="noStrike" cap="none">
                <a:solidFill>
                  <a:srgbClr val="002060"/>
                </a:solidFill>
                <a:latin typeface="Times New Roman"/>
                <a:ea typeface="Times New Roman"/>
                <a:cs typeface="Times New Roman"/>
                <a:sym typeface="Times New Roman"/>
              </a:rPr>
              <a:t>Identifying Use Cases </a:t>
            </a:r>
            <a:endParaRPr/>
          </a:p>
          <a:p>
            <a:pPr marL="800100" marR="0" lvl="1" indent="-342900" algn="just" rtl="0">
              <a:lnSpc>
                <a:spcPct val="150000"/>
              </a:lnSpc>
              <a:spcBef>
                <a:spcPts val="0"/>
              </a:spcBef>
              <a:spcAft>
                <a:spcPts val="0"/>
              </a:spcAft>
              <a:buClr>
                <a:srgbClr val="002060"/>
              </a:buClr>
              <a:buSzPts val="2000"/>
              <a:buFont typeface="Arial"/>
              <a:buChar char="•"/>
            </a:pPr>
            <a:r>
              <a:rPr lang="en-US" sz="2000" b="0" i="0" u="none" strike="noStrike" cap="none">
                <a:solidFill>
                  <a:srgbClr val="002060"/>
                </a:solidFill>
                <a:latin typeface="Times New Roman"/>
                <a:ea typeface="Times New Roman"/>
                <a:cs typeface="Times New Roman"/>
                <a:sym typeface="Times New Roman"/>
              </a:rPr>
              <a:t>Refining Use Cases </a:t>
            </a:r>
            <a:endParaRPr/>
          </a:p>
          <a:p>
            <a:pPr marL="800100" marR="0" lvl="1" indent="-342900" algn="just" rtl="0">
              <a:lnSpc>
                <a:spcPct val="150000"/>
              </a:lnSpc>
              <a:spcBef>
                <a:spcPts val="0"/>
              </a:spcBef>
              <a:spcAft>
                <a:spcPts val="0"/>
              </a:spcAft>
              <a:buClr>
                <a:srgbClr val="002060"/>
              </a:buClr>
              <a:buSzPts val="2000"/>
              <a:buFont typeface="Arial"/>
              <a:buChar char="•"/>
            </a:pPr>
            <a:r>
              <a:rPr lang="en-US" sz="2000" b="0" i="0" u="none" strike="noStrike" cap="none">
                <a:solidFill>
                  <a:srgbClr val="002060"/>
                </a:solidFill>
                <a:latin typeface="Times New Roman"/>
                <a:ea typeface="Times New Roman"/>
                <a:cs typeface="Times New Roman"/>
                <a:sym typeface="Times New Roman"/>
              </a:rPr>
              <a:t>Identifying Relationships Among Actors and Use Cases </a:t>
            </a:r>
            <a:endParaRPr/>
          </a:p>
          <a:p>
            <a:pPr marL="800100" marR="0" lvl="1" indent="-342900" algn="just" rtl="0">
              <a:lnSpc>
                <a:spcPct val="150000"/>
              </a:lnSpc>
              <a:spcBef>
                <a:spcPts val="0"/>
              </a:spcBef>
              <a:spcAft>
                <a:spcPts val="0"/>
              </a:spcAft>
              <a:buClr>
                <a:srgbClr val="002060"/>
              </a:buClr>
              <a:buSzPts val="2000"/>
              <a:buFont typeface="Arial"/>
              <a:buChar char="•"/>
            </a:pPr>
            <a:r>
              <a:rPr lang="en-US" sz="2000" b="0" i="0" u="none" strike="noStrike" cap="none">
                <a:solidFill>
                  <a:srgbClr val="002060"/>
                </a:solidFill>
                <a:latin typeface="Times New Roman"/>
                <a:ea typeface="Times New Roman"/>
                <a:cs typeface="Times New Roman"/>
                <a:sym typeface="Times New Roman"/>
              </a:rPr>
              <a:t>Identifying Initial Analysis Objects </a:t>
            </a:r>
            <a:endParaRPr/>
          </a:p>
          <a:p>
            <a:pPr marL="800100" marR="0" lvl="1" indent="-342900" algn="just" rtl="0">
              <a:lnSpc>
                <a:spcPct val="150000"/>
              </a:lnSpc>
              <a:spcBef>
                <a:spcPts val="0"/>
              </a:spcBef>
              <a:spcAft>
                <a:spcPts val="0"/>
              </a:spcAft>
              <a:buClr>
                <a:srgbClr val="002060"/>
              </a:buClr>
              <a:buSzPts val="2000"/>
              <a:buFont typeface="Arial"/>
              <a:buChar char="•"/>
            </a:pPr>
            <a:r>
              <a:rPr lang="en-US" sz="2000" b="0" i="0" u="none" strike="noStrike" cap="none">
                <a:solidFill>
                  <a:srgbClr val="002060"/>
                </a:solidFill>
                <a:latin typeface="Times New Roman"/>
                <a:ea typeface="Times New Roman"/>
                <a:cs typeface="Times New Roman"/>
                <a:sym typeface="Times New Roman"/>
              </a:rPr>
              <a:t>Identifying Non functional Requirements</a:t>
            </a:r>
            <a:endParaRPr sz="2000" b="0" i="0" u="none" strike="noStrike" cap="none">
              <a:solidFill>
                <a:srgbClr val="002060"/>
              </a:solidFill>
              <a:latin typeface="Times New Roman"/>
              <a:ea typeface="Times New Roman"/>
              <a:cs typeface="Times New Roman"/>
              <a:sym typeface="Times New Roman"/>
            </a:endParaRPr>
          </a:p>
          <a:p>
            <a:pPr marL="457200" marR="0" lvl="0" indent="-330200" algn="just" rtl="0">
              <a:lnSpc>
                <a:spcPct val="150000"/>
              </a:lnSpc>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p:txBody>
      </p:sp>
      <p:sp>
        <p:nvSpPr>
          <p:cNvPr id="199" name="Google Shape;199;p14"/>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sz="3600" i="0" u="none" strike="noStrike">
                <a:latin typeface="Times New Roman"/>
                <a:ea typeface="Times New Roman"/>
                <a:cs typeface="Times New Roman"/>
                <a:sym typeface="Times New Roman"/>
              </a:rPr>
              <a:t>Requirements Elicitation Activities</a:t>
            </a:r>
            <a:endParaRPr sz="3600">
              <a:latin typeface="Times New Roman"/>
              <a:ea typeface="Times New Roman"/>
              <a:cs typeface="Times New Roman"/>
              <a:sym typeface="Times New Roman"/>
            </a:endParaRPr>
          </a:p>
        </p:txBody>
      </p:sp>
      <p:sp>
        <p:nvSpPr>
          <p:cNvPr id="200" name="Google Shape;200;p14"/>
          <p:cNvSpPr txBox="1">
            <a:spLocks noGrp="1"/>
          </p:cNvSpPr>
          <p:nvPr>
            <p:ph type="ftr" idx="11"/>
          </p:nvPr>
        </p:nvSpPr>
        <p:spPr>
          <a:xfrm>
            <a:off x="1081548" y="6518082"/>
            <a:ext cx="10028903" cy="31248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r>
              <a:rPr lang="en-US" sz="1200" b="0" i="0" u="none" strike="noStrike">
                <a:solidFill>
                  <a:srgbClr val="000000"/>
                </a:solidFill>
              </a:rPr>
              <a:t>Bernd Bruegge &amp; Allen H. Dutoit -  Object-Oriented Software Engineering: Using UML, Patterns, and Java</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5"/>
          <p:cNvSpPr/>
          <p:nvPr/>
        </p:nvSpPr>
        <p:spPr>
          <a:xfrm>
            <a:off x="1280160" y="3485926"/>
            <a:ext cx="9764201"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u="none" strike="noStrike">
                <a:solidFill>
                  <a:srgbClr val="000000"/>
                </a:solidFill>
                <a:latin typeface="Times New Roman"/>
                <a:ea typeface="Times New Roman"/>
                <a:cs typeface="Times New Roman"/>
                <a:sym typeface="Times New Roman"/>
              </a:rPr>
              <a:t>Bernd Bruegge &amp; Allen H. Dutoit -  Object-Oriented Software Engineering: Using UML, Patterns, and Java</a:t>
            </a:r>
            <a:endParaRPr sz="20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206" name="Google Shape;206;p15"/>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a:latin typeface="Times New Roman"/>
                <a:ea typeface="Times New Roman"/>
                <a:cs typeface="Times New Roman"/>
                <a:sym typeface="Times New Roman"/>
              </a:rPr>
              <a:t>Key references</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6"/>
          <p:cNvSpPr txBox="1">
            <a:spLocks noGrp="1"/>
          </p:cNvSpPr>
          <p:nvPr>
            <p:ph type="title"/>
          </p:nvPr>
        </p:nvSpPr>
        <p:spPr>
          <a:xfrm>
            <a:off x="2724150" y="2838450"/>
            <a:ext cx="6038850" cy="11430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a:latin typeface="Times New Roman"/>
                <a:ea typeface="Times New Roman"/>
                <a:cs typeface="Times New Roman"/>
                <a:sym typeface="Times New Rom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p:nvPr/>
        </p:nvSpPr>
        <p:spPr>
          <a:xfrm>
            <a:off x="636103" y="1511383"/>
            <a:ext cx="11036400" cy="34785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a:solidFill>
                  <a:srgbClr val="C00000"/>
                </a:solidFill>
                <a:latin typeface="Times New Roman"/>
                <a:ea typeface="Times New Roman"/>
                <a:cs typeface="Times New Roman"/>
                <a:sym typeface="Times New Roman"/>
              </a:rPr>
              <a:t>In previous lectures following topics regarding the software development process have been covered:</a:t>
            </a:r>
            <a:endParaRPr/>
          </a:p>
          <a:p>
            <a:pPr marL="0" marR="0" lvl="0" indent="0" algn="just" rtl="0">
              <a:spcBef>
                <a:spcPts val="0"/>
              </a:spcBef>
              <a:spcAft>
                <a:spcPts val="0"/>
              </a:spcAft>
              <a:buNone/>
            </a:pPr>
            <a:endParaRPr sz="2000">
              <a:solidFill>
                <a:srgbClr val="C00000"/>
              </a:solidFill>
              <a:latin typeface="Times New Roman"/>
              <a:ea typeface="Times New Roman"/>
              <a:cs typeface="Times New Roman"/>
              <a:sym typeface="Times New Roman"/>
            </a:endParaRPr>
          </a:p>
          <a:p>
            <a:pPr marL="457200" marR="0" lvl="0" indent="-457200" algn="just" rtl="0">
              <a:spcBef>
                <a:spcPts val="0"/>
              </a:spcBef>
              <a:spcAft>
                <a:spcPts val="0"/>
              </a:spcAft>
              <a:buClr>
                <a:srgbClr val="C00000"/>
              </a:buClr>
              <a:buSzPts val="2000"/>
              <a:buFont typeface="Arial"/>
              <a:buAutoNum type="arabicPeriod"/>
            </a:pPr>
            <a:r>
              <a:rPr lang="en-US" sz="2000">
                <a:solidFill>
                  <a:srgbClr val="C00000"/>
                </a:solidFill>
                <a:latin typeface="Times New Roman"/>
                <a:ea typeface="Times New Roman"/>
                <a:cs typeface="Times New Roman"/>
                <a:sym typeface="Times New Roman"/>
              </a:rPr>
              <a:t>Introduction</a:t>
            </a:r>
            <a:r>
              <a:rPr lang="en-US" sz="2000">
                <a:solidFill>
                  <a:schemeClr val="dk1"/>
                </a:solidFill>
                <a:latin typeface="Times New Roman"/>
                <a:ea typeface="Times New Roman"/>
                <a:cs typeface="Times New Roman"/>
                <a:sym typeface="Times New Roman"/>
              </a:rPr>
              <a:t> of </a:t>
            </a:r>
            <a:r>
              <a:rPr lang="en-US" sz="2000">
                <a:solidFill>
                  <a:srgbClr val="002060"/>
                </a:solidFill>
                <a:latin typeface="Times New Roman"/>
                <a:ea typeface="Times New Roman"/>
                <a:cs typeface="Times New Roman"/>
                <a:sym typeface="Times New Roman"/>
              </a:rPr>
              <a:t>software development life cycle (SDLC)</a:t>
            </a:r>
            <a:r>
              <a:rPr lang="en-US" sz="2000">
                <a:solidFill>
                  <a:schemeClr val="dk1"/>
                </a:solidFill>
                <a:latin typeface="Times New Roman"/>
                <a:ea typeface="Times New Roman"/>
                <a:cs typeface="Times New Roman"/>
                <a:sym typeface="Times New Roman"/>
              </a:rPr>
              <a:t>-with their various phases-Requirement elicitation, </a:t>
            </a:r>
            <a:r>
              <a:rPr lang="en-US" sz="2000" b="0" i="0" u="none" strike="noStrike">
                <a:solidFill>
                  <a:srgbClr val="000000"/>
                </a:solidFill>
                <a:latin typeface="Times New Roman"/>
                <a:ea typeface="Times New Roman"/>
                <a:cs typeface="Times New Roman"/>
                <a:sym typeface="Times New Roman"/>
              </a:rPr>
              <a:t>Analysis, design, implementation, testing.</a:t>
            </a:r>
            <a:r>
              <a:rPr lang="en-US" sz="2000" b="0" i="0" u="none" strike="noStrike">
                <a:solidFill>
                  <a:schemeClr val="dk1"/>
                </a:solidFill>
                <a:latin typeface="Times New Roman"/>
                <a:ea typeface="Times New Roman"/>
                <a:cs typeface="Times New Roman"/>
                <a:sym typeface="Times New Roman"/>
              </a:rPr>
              <a:t>.</a:t>
            </a:r>
            <a:endParaRPr/>
          </a:p>
          <a:p>
            <a:pPr marL="457200" marR="0" lvl="0" indent="-457200" algn="just" rtl="0">
              <a:spcBef>
                <a:spcPts val="0"/>
              </a:spcBef>
              <a:spcAft>
                <a:spcPts val="0"/>
              </a:spcAft>
              <a:buClr>
                <a:srgbClr val="C00000"/>
              </a:buClr>
              <a:buSzPts val="2000"/>
              <a:buFont typeface="Arial"/>
              <a:buAutoNum type="arabicPeriod"/>
            </a:pPr>
            <a:r>
              <a:rPr lang="en-US" sz="2000">
                <a:solidFill>
                  <a:srgbClr val="C00000"/>
                </a:solidFill>
                <a:latin typeface="Times New Roman"/>
                <a:ea typeface="Times New Roman"/>
                <a:cs typeface="Times New Roman"/>
                <a:sym typeface="Times New Roman"/>
              </a:rPr>
              <a:t>Description</a:t>
            </a:r>
            <a:r>
              <a:rPr lang="en-US" sz="2000">
                <a:solidFill>
                  <a:schemeClr val="dk1"/>
                </a:solidFill>
                <a:latin typeface="Times New Roman"/>
                <a:ea typeface="Times New Roman"/>
                <a:cs typeface="Times New Roman"/>
                <a:sym typeface="Times New Roman"/>
              </a:rPr>
              <a:t> of </a:t>
            </a:r>
            <a:r>
              <a:rPr lang="en-US" sz="2000">
                <a:solidFill>
                  <a:srgbClr val="002060"/>
                </a:solidFill>
                <a:latin typeface="Times New Roman"/>
                <a:ea typeface="Times New Roman"/>
                <a:cs typeface="Times New Roman"/>
                <a:sym typeface="Times New Roman"/>
              </a:rPr>
              <a:t>waterfall model, V-model, spiral model </a:t>
            </a:r>
            <a:r>
              <a:rPr lang="en-US" sz="2000">
                <a:solidFill>
                  <a:schemeClr val="dk1"/>
                </a:solidFill>
                <a:latin typeface="Times New Roman"/>
                <a:ea typeface="Times New Roman"/>
                <a:cs typeface="Times New Roman"/>
                <a:sym typeface="Times New Roman"/>
              </a:rPr>
              <a:t>and some brief descriptions about incremental, iterative models.</a:t>
            </a:r>
            <a:endParaRPr/>
          </a:p>
          <a:p>
            <a:pPr marL="457200" marR="0" lvl="0" indent="-457200" algn="just" rtl="0">
              <a:spcBef>
                <a:spcPts val="0"/>
              </a:spcBef>
              <a:spcAft>
                <a:spcPts val="0"/>
              </a:spcAft>
              <a:buClr>
                <a:srgbClr val="C00000"/>
              </a:buClr>
              <a:buSzPts val="2000"/>
              <a:buFont typeface="Arial"/>
              <a:buAutoNum type="arabicPeriod"/>
            </a:pPr>
            <a:r>
              <a:rPr lang="en-US" sz="2000" b="0" i="0" u="none" strike="noStrike">
                <a:solidFill>
                  <a:srgbClr val="C00000"/>
                </a:solidFill>
                <a:latin typeface="Times New Roman"/>
                <a:ea typeface="Times New Roman"/>
                <a:cs typeface="Times New Roman"/>
                <a:sym typeface="Times New Roman"/>
              </a:rPr>
              <a:t>Introduction</a:t>
            </a:r>
            <a:r>
              <a:rPr lang="en-US" sz="2000" b="0" i="0" u="none" strike="noStrike">
                <a:solidFill>
                  <a:schemeClr val="dk1"/>
                </a:solidFill>
                <a:latin typeface="Times New Roman"/>
                <a:ea typeface="Times New Roman"/>
                <a:cs typeface="Times New Roman"/>
                <a:sym typeface="Times New Roman"/>
              </a:rPr>
              <a:t> of </a:t>
            </a:r>
            <a:r>
              <a:rPr lang="en-US" sz="2000" b="0" i="0" u="none" strike="noStrike">
                <a:solidFill>
                  <a:srgbClr val="002060"/>
                </a:solidFill>
                <a:latin typeface="Times New Roman"/>
                <a:ea typeface="Times New Roman"/>
                <a:cs typeface="Times New Roman"/>
                <a:sym typeface="Times New Roman"/>
              </a:rPr>
              <a:t>object-oriented software development process</a:t>
            </a:r>
            <a:r>
              <a:rPr lang="en-US" sz="2000" b="0" i="0" u="none" strike="noStrike">
                <a:solidFill>
                  <a:schemeClr val="dk1"/>
                </a:solidFill>
                <a:latin typeface="Times New Roman"/>
                <a:ea typeface="Times New Roman"/>
                <a:cs typeface="Times New Roman"/>
                <a:sym typeface="Times New Roman"/>
              </a:rPr>
              <a:t>-with their various phases-requirement elicitation, analysis, system design, object design, implementation, and testing.</a:t>
            </a:r>
            <a:endParaRPr/>
          </a:p>
          <a:p>
            <a:pPr marL="457200" marR="0" lvl="0" indent="-457200" algn="just" rtl="0">
              <a:spcBef>
                <a:spcPts val="0"/>
              </a:spcBef>
              <a:spcAft>
                <a:spcPts val="0"/>
              </a:spcAft>
              <a:buClr>
                <a:srgbClr val="C00000"/>
              </a:buClr>
              <a:buSzPts val="2000"/>
              <a:buFont typeface="Arial"/>
              <a:buAutoNum type="arabicPeriod"/>
            </a:pPr>
            <a:r>
              <a:rPr lang="en-US" sz="2000">
                <a:solidFill>
                  <a:srgbClr val="C00000"/>
                </a:solidFill>
                <a:latin typeface="Times New Roman"/>
                <a:ea typeface="Times New Roman"/>
                <a:cs typeface="Times New Roman"/>
                <a:sym typeface="Times New Roman"/>
              </a:rPr>
              <a:t>Detailed explanation </a:t>
            </a:r>
            <a:r>
              <a:rPr lang="en-US" sz="2000">
                <a:solidFill>
                  <a:schemeClr val="dk1"/>
                </a:solidFill>
                <a:latin typeface="Times New Roman"/>
                <a:ea typeface="Times New Roman"/>
                <a:cs typeface="Times New Roman"/>
                <a:sym typeface="Times New Roman"/>
              </a:rPr>
              <a:t>of </a:t>
            </a:r>
            <a:r>
              <a:rPr lang="en-US" sz="2000">
                <a:solidFill>
                  <a:srgbClr val="002060"/>
                </a:solidFill>
                <a:latin typeface="Times New Roman"/>
                <a:ea typeface="Times New Roman"/>
                <a:cs typeface="Times New Roman"/>
                <a:sym typeface="Times New Roman"/>
              </a:rPr>
              <a:t>Rational unified process (RUP) </a:t>
            </a:r>
            <a:r>
              <a:rPr lang="en-US" sz="2000">
                <a:solidFill>
                  <a:schemeClr val="dk1"/>
                </a:solidFill>
                <a:latin typeface="Times New Roman"/>
                <a:ea typeface="Times New Roman"/>
                <a:cs typeface="Times New Roman"/>
                <a:sym typeface="Times New Roman"/>
              </a:rPr>
              <a:t>model with respect to the object-oriented methodology.</a:t>
            </a:r>
            <a:endParaRPr sz="2000" b="0" i="0" u="none" strike="noStrike">
              <a:solidFill>
                <a:schemeClr val="dk1"/>
              </a:solidFill>
              <a:latin typeface="Times New Roman"/>
              <a:ea typeface="Times New Roman"/>
              <a:cs typeface="Times New Roman"/>
              <a:sym typeface="Times New Roman"/>
            </a:endParaRPr>
          </a:p>
          <a:p>
            <a:pPr marL="285750" marR="0" lvl="0" indent="-15875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p:txBody>
      </p:sp>
      <p:sp>
        <p:nvSpPr>
          <p:cNvPr id="102" name="Google Shape;102;p2"/>
          <p:cNvSpPr txBox="1"/>
          <p:nvPr/>
        </p:nvSpPr>
        <p:spPr>
          <a:xfrm>
            <a:off x="1738684" y="5137031"/>
            <a:ext cx="8221649" cy="95410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Times New Roman"/>
                <a:ea typeface="Times New Roman"/>
                <a:cs typeface="Times New Roman"/>
                <a:sym typeface="Times New Roman"/>
              </a:rPr>
              <a:t>In this lecture following topic will be covered</a:t>
            </a:r>
            <a:endParaRPr sz="28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800" u="sng">
                <a:solidFill>
                  <a:srgbClr val="002060"/>
                </a:solidFill>
                <a:latin typeface="Times New Roman"/>
                <a:ea typeface="Times New Roman"/>
                <a:cs typeface="Times New Roman"/>
                <a:sym typeface="Times New Roman"/>
              </a:rPr>
              <a:t>Requirement elicitation</a:t>
            </a:r>
            <a:endParaRPr sz="2800" u="sng">
              <a:solidFill>
                <a:srgbClr val="00206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sz="3600" b="0" i="0" u="none" strike="noStrike">
                <a:solidFill>
                  <a:srgbClr val="000000"/>
                </a:solidFill>
                <a:latin typeface="Times New Roman"/>
                <a:ea typeface="Times New Roman"/>
                <a:cs typeface="Times New Roman"/>
                <a:sym typeface="Times New Roman"/>
              </a:rPr>
              <a:t>Introduction</a:t>
            </a:r>
            <a:endParaRPr sz="3600">
              <a:latin typeface="Times New Roman"/>
              <a:ea typeface="Times New Roman"/>
              <a:cs typeface="Times New Roman"/>
              <a:sym typeface="Times New Roman"/>
            </a:endParaRPr>
          </a:p>
        </p:txBody>
      </p:sp>
      <p:sp>
        <p:nvSpPr>
          <p:cNvPr id="108" name="Google Shape;108;p3"/>
          <p:cNvSpPr txBox="1">
            <a:spLocks noGrp="1"/>
          </p:cNvSpPr>
          <p:nvPr>
            <p:ph type="ftr" idx="11"/>
          </p:nvPr>
        </p:nvSpPr>
        <p:spPr>
          <a:xfrm>
            <a:off x="1081548" y="6373362"/>
            <a:ext cx="10028903" cy="457200"/>
          </a:xfrm>
          <a:prstGeom prst="rect">
            <a:avLst/>
          </a:prstGeom>
          <a:noFill/>
          <a:ln>
            <a:noFill/>
          </a:ln>
        </p:spPr>
        <p:txBody>
          <a:bodyPr spcFirstLastPara="1" wrap="square" lIns="92075" tIns="46025" rIns="92075" bIns="46025" anchor="ctr" anchorCtr="0">
            <a:noAutofit/>
          </a:bodyPr>
          <a:lstStyle/>
          <a:p>
            <a:pPr marL="0" marR="0" lvl="0" indent="0" algn="ctr" rtl="0">
              <a:lnSpc>
                <a:spcPct val="100000"/>
              </a:lnSpc>
              <a:spcBef>
                <a:spcPts val="0"/>
              </a:spcBef>
              <a:spcAft>
                <a:spcPts val="0"/>
              </a:spcAft>
              <a:buClr>
                <a:srgbClr val="000000"/>
              </a:buClr>
              <a:buSzPts val="1200"/>
              <a:buFont typeface="Times New Roman"/>
              <a:buNone/>
            </a:pPr>
            <a:r>
              <a:rPr lang="en-US" sz="1200" b="0" i="0" u="none" strike="noStrike" cap="none">
                <a:solidFill>
                  <a:srgbClr val="000000"/>
                </a:solidFill>
                <a:latin typeface="Times New Roman"/>
                <a:ea typeface="Times New Roman"/>
                <a:cs typeface="Times New Roman"/>
                <a:sym typeface="Times New Roman"/>
              </a:rPr>
              <a:t>Bernd Bruegge &amp; Allen H. Dutoit -  Object-Oriented Software Engineering: Using UML, Patterns, and Java</a:t>
            </a:r>
            <a:endParaRPr/>
          </a:p>
        </p:txBody>
      </p:sp>
      <p:sp>
        <p:nvSpPr>
          <p:cNvPr id="109" name="Google Shape;109;p3"/>
          <p:cNvSpPr/>
          <p:nvPr/>
        </p:nvSpPr>
        <p:spPr>
          <a:xfrm>
            <a:off x="4675238" y="1429302"/>
            <a:ext cx="1779639" cy="4572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Times New Roman"/>
              <a:buNone/>
            </a:pPr>
            <a:r>
              <a:rPr lang="en-US" sz="1400" b="0" i="0" u="none" strike="noStrike" cap="none">
                <a:solidFill>
                  <a:srgbClr val="000000"/>
                </a:solidFill>
                <a:latin typeface="Times New Roman"/>
                <a:ea typeface="Times New Roman"/>
                <a:cs typeface="Times New Roman"/>
                <a:sym typeface="Times New Roman"/>
              </a:rPr>
              <a:t>Requirements</a:t>
            </a:r>
            <a:endParaRPr/>
          </a:p>
        </p:txBody>
      </p:sp>
      <p:sp>
        <p:nvSpPr>
          <p:cNvPr id="110" name="Google Shape;110;p3"/>
          <p:cNvSpPr/>
          <p:nvPr/>
        </p:nvSpPr>
        <p:spPr>
          <a:xfrm>
            <a:off x="4557251" y="2275966"/>
            <a:ext cx="2015612" cy="363793"/>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Times New Roman"/>
              <a:buNone/>
            </a:pPr>
            <a:r>
              <a:rPr lang="en-US" sz="1400" b="0" i="0" u="none" strike="noStrike" cap="none">
                <a:solidFill>
                  <a:srgbClr val="000000"/>
                </a:solidFill>
                <a:latin typeface="Times New Roman"/>
                <a:ea typeface="Times New Roman"/>
                <a:cs typeface="Times New Roman"/>
                <a:sym typeface="Times New Roman"/>
              </a:rPr>
              <a:t>Requirement engineering</a:t>
            </a:r>
            <a:endParaRPr/>
          </a:p>
        </p:txBody>
      </p:sp>
      <p:sp>
        <p:nvSpPr>
          <p:cNvPr id="111" name="Google Shape;111;p3"/>
          <p:cNvSpPr/>
          <p:nvPr/>
        </p:nvSpPr>
        <p:spPr>
          <a:xfrm>
            <a:off x="2497394" y="3113581"/>
            <a:ext cx="2015612" cy="453067"/>
          </a:xfrm>
          <a:prstGeom prst="roundRect">
            <a:avLst>
              <a:gd name="adj" fmla="val 16667"/>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Times New Roman"/>
              <a:buNone/>
            </a:pPr>
            <a:r>
              <a:rPr lang="en-US" sz="1400" b="0" i="0" u="none" strike="noStrike" cap="none">
                <a:solidFill>
                  <a:srgbClr val="000000"/>
                </a:solidFill>
                <a:latin typeface="Times New Roman"/>
                <a:ea typeface="Times New Roman"/>
                <a:cs typeface="Times New Roman"/>
                <a:sym typeface="Times New Roman"/>
              </a:rPr>
              <a:t>Requirement elicitation</a:t>
            </a:r>
            <a:endParaRPr/>
          </a:p>
        </p:txBody>
      </p:sp>
      <p:sp>
        <p:nvSpPr>
          <p:cNvPr id="112" name="Google Shape;112;p3"/>
          <p:cNvSpPr/>
          <p:nvPr/>
        </p:nvSpPr>
        <p:spPr>
          <a:xfrm>
            <a:off x="6513870" y="3138163"/>
            <a:ext cx="2015612" cy="453067"/>
          </a:xfrm>
          <a:prstGeom prst="roundRect">
            <a:avLst>
              <a:gd name="adj" fmla="val 16667"/>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Times New Roman"/>
              <a:buNone/>
            </a:pPr>
            <a:r>
              <a:rPr lang="en-US" sz="1400" b="0" i="0" u="none" strike="noStrike" cap="none">
                <a:solidFill>
                  <a:srgbClr val="000000"/>
                </a:solidFill>
                <a:latin typeface="Times New Roman"/>
                <a:ea typeface="Times New Roman"/>
                <a:cs typeface="Times New Roman"/>
                <a:sym typeface="Times New Roman"/>
              </a:rPr>
              <a:t>Requirement Analysis</a:t>
            </a:r>
            <a:endParaRPr/>
          </a:p>
        </p:txBody>
      </p:sp>
      <p:sp>
        <p:nvSpPr>
          <p:cNvPr id="113" name="Google Shape;113;p3"/>
          <p:cNvSpPr/>
          <p:nvPr/>
        </p:nvSpPr>
        <p:spPr>
          <a:xfrm>
            <a:off x="6631856" y="3951986"/>
            <a:ext cx="1779639" cy="77582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Times New Roman"/>
              <a:buNone/>
            </a:pPr>
            <a:r>
              <a:rPr lang="en-US" sz="1400" b="0" i="0" u="none" strike="noStrike" cap="none">
                <a:solidFill>
                  <a:srgbClr val="000000"/>
                </a:solidFill>
                <a:latin typeface="Times New Roman"/>
                <a:ea typeface="Times New Roman"/>
                <a:cs typeface="Times New Roman"/>
                <a:sym typeface="Times New Roman"/>
              </a:rPr>
              <a:t>Analysis Model</a:t>
            </a:r>
            <a:endParaRPr/>
          </a:p>
        </p:txBody>
      </p:sp>
      <p:sp>
        <p:nvSpPr>
          <p:cNvPr id="114" name="Google Shape;114;p3"/>
          <p:cNvSpPr/>
          <p:nvPr/>
        </p:nvSpPr>
        <p:spPr>
          <a:xfrm>
            <a:off x="2615380" y="3872183"/>
            <a:ext cx="1779639" cy="77582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Times New Roman"/>
              <a:buNone/>
            </a:pPr>
            <a:r>
              <a:rPr lang="en-US" sz="1400" b="0" i="0" u="none" strike="noStrike" cap="none">
                <a:solidFill>
                  <a:srgbClr val="000000"/>
                </a:solidFill>
                <a:latin typeface="Times New Roman"/>
                <a:ea typeface="Times New Roman"/>
                <a:cs typeface="Times New Roman"/>
                <a:sym typeface="Times New Roman"/>
              </a:rPr>
              <a:t>Requirement specification</a:t>
            </a:r>
            <a:endParaRPr/>
          </a:p>
        </p:txBody>
      </p:sp>
      <p:cxnSp>
        <p:nvCxnSpPr>
          <p:cNvPr id="115" name="Google Shape;115;p3"/>
          <p:cNvCxnSpPr>
            <a:stCxn id="109" idx="4"/>
            <a:endCxn id="110" idx="0"/>
          </p:cNvCxnSpPr>
          <p:nvPr/>
        </p:nvCxnSpPr>
        <p:spPr>
          <a:xfrm>
            <a:off x="5565057" y="1886502"/>
            <a:ext cx="0" cy="389400"/>
          </a:xfrm>
          <a:prstGeom prst="straightConnector1">
            <a:avLst/>
          </a:prstGeom>
          <a:solidFill>
            <a:schemeClr val="accent1"/>
          </a:solidFill>
          <a:ln w="12700" cap="flat" cmpd="sng">
            <a:solidFill>
              <a:schemeClr val="dk1"/>
            </a:solidFill>
            <a:prstDash val="solid"/>
            <a:round/>
            <a:headEnd type="none" w="sm" len="sm"/>
            <a:tailEnd type="triangle" w="med" len="med"/>
          </a:ln>
        </p:spPr>
      </p:cxnSp>
      <p:cxnSp>
        <p:nvCxnSpPr>
          <p:cNvPr id="116" name="Google Shape;116;p3"/>
          <p:cNvCxnSpPr>
            <a:stCxn id="111" idx="2"/>
            <a:endCxn id="114" idx="0"/>
          </p:cNvCxnSpPr>
          <p:nvPr/>
        </p:nvCxnSpPr>
        <p:spPr>
          <a:xfrm>
            <a:off x="3505200" y="3566648"/>
            <a:ext cx="0" cy="305400"/>
          </a:xfrm>
          <a:prstGeom prst="straightConnector1">
            <a:avLst/>
          </a:prstGeom>
          <a:solidFill>
            <a:schemeClr val="accent1"/>
          </a:solidFill>
          <a:ln w="12700" cap="flat" cmpd="sng">
            <a:solidFill>
              <a:schemeClr val="dk1"/>
            </a:solidFill>
            <a:prstDash val="solid"/>
            <a:round/>
            <a:headEnd type="none" w="sm" len="sm"/>
            <a:tailEnd type="triangle" w="med" len="med"/>
          </a:ln>
        </p:spPr>
      </p:cxnSp>
      <p:cxnSp>
        <p:nvCxnSpPr>
          <p:cNvPr id="117" name="Google Shape;117;p3"/>
          <p:cNvCxnSpPr>
            <a:stCxn id="112" idx="2"/>
            <a:endCxn id="113" idx="0"/>
          </p:cNvCxnSpPr>
          <p:nvPr/>
        </p:nvCxnSpPr>
        <p:spPr>
          <a:xfrm>
            <a:off x="7521676" y="3591230"/>
            <a:ext cx="0" cy="360900"/>
          </a:xfrm>
          <a:prstGeom prst="straightConnector1">
            <a:avLst/>
          </a:prstGeom>
          <a:solidFill>
            <a:schemeClr val="accent1"/>
          </a:solidFill>
          <a:ln w="12700" cap="flat" cmpd="sng">
            <a:solidFill>
              <a:schemeClr val="dk1"/>
            </a:solidFill>
            <a:prstDash val="solid"/>
            <a:round/>
            <a:headEnd type="none" w="sm" len="sm"/>
            <a:tailEnd type="triangle" w="med" len="med"/>
          </a:ln>
        </p:spPr>
      </p:cxnSp>
      <p:cxnSp>
        <p:nvCxnSpPr>
          <p:cNvPr id="118" name="Google Shape;118;p3"/>
          <p:cNvCxnSpPr>
            <a:stCxn id="110" idx="2"/>
          </p:cNvCxnSpPr>
          <p:nvPr/>
        </p:nvCxnSpPr>
        <p:spPr>
          <a:xfrm>
            <a:off x="5565057" y="2639759"/>
            <a:ext cx="0" cy="201900"/>
          </a:xfrm>
          <a:prstGeom prst="straightConnector1">
            <a:avLst/>
          </a:prstGeom>
          <a:solidFill>
            <a:schemeClr val="accent1"/>
          </a:solidFill>
          <a:ln w="12700" cap="flat" cmpd="sng">
            <a:solidFill>
              <a:schemeClr val="dk1"/>
            </a:solidFill>
            <a:prstDash val="solid"/>
            <a:round/>
            <a:headEnd type="none" w="sm" len="sm"/>
            <a:tailEnd type="none" w="sm" len="sm"/>
          </a:ln>
        </p:spPr>
      </p:cxnSp>
      <p:cxnSp>
        <p:nvCxnSpPr>
          <p:cNvPr id="119" name="Google Shape;119;p3"/>
          <p:cNvCxnSpPr/>
          <p:nvPr/>
        </p:nvCxnSpPr>
        <p:spPr>
          <a:xfrm>
            <a:off x="3505199" y="2831690"/>
            <a:ext cx="4016476" cy="0"/>
          </a:xfrm>
          <a:prstGeom prst="straightConnector1">
            <a:avLst/>
          </a:prstGeom>
          <a:solidFill>
            <a:schemeClr val="accent1"/>
          </a:solidFill>
          <a:ln w="12700" cap="flat" cmpd="sng">
            <a:solidFill>
              <a:schemeClr val="dk1"/>
            </a:solidFill>
            <a:prstDash val="solid"/>
            <a:round/>
            <a:headEnd type="none" w="sm" len="sm"/>
            <a:tailEnd type="none" w="sm" len="sm"/>
          </a:ln>
        </p:spPr>
      </p:cxnSp>
      <p:cxnSp>
        <p:nvCxnSpPr>
          <p:cNvPr id="120" name="Google Shape;120;p3"/>
          <p:cNvCxnSpPr>
            <a:endCxn id="111" idx="0"/>
          </p:cNvCxnSpPr>
          <p:nvPr/>
        </p:nvCxnSpPr>
        <p:spPr>
          <a:xfrm>
            <a:off x="3505200" y="2841481"/>
            <a:ext cx="0" cy="272100"/>
          </a:xfrm>
          <a:prstGeom prst="straightConnector1">
            <a:avLst/>
          </a:prstGeom>
          <a:solidFill>
            <a:schemeClr val="accent1"/>
          </a:solidFill>
          <a:ln w="12700" cap="flat" cmpd="sng">
            <a:solidFill>
              <a:schemeClr val="dk1"/>
            </a:solidFill>
            <a:prstDash val="solid"/>
            <a:round/>
            <a:headEnd type="none" w="sm" len="sm"/>
            <a:tailEnd type="triangle" w="med" len="med"/>
          </a:ln>
        </p:spPr>
      </p:cxnSp>
      <p:cxnSp>
        <p:nvCxnSpPr>
          <p:cNvPr id="121" name="Google Shape;121;p3"/>
          <p:cNvCxnSpPr>
            <a:endCxn id="112" idx="0"/>
          </p:cNvCxnSpPr>
          <p:nvPr/>
        </p:nvCxnSpPr>
        <p:spPr>
          <a:xfrm>
            <a:off x="7521676" y="2841463"/>
            <a:ext cx="0" cy="296700"/>
          </a:xfrm>
          <a:prstGeom prst="straightConnector1">
            <a:avLst/>
          </a:prstGeom>
          <a:solidFill>
            <a:schemeClr val="accent1"/>
          </a:solidFill>
          <a:ln w="12700" cap="flat" cmpd="sng">
            <a:solidFill>
              <a:schemeClr val="dk1"/>
            </a:solidFill>
            <a:prstDash val="solid"/>
            <a:round/>
            <a:headEnd type="none" w="sm" len="sm"/>
            <a:tailEnd type="triangle" w="med" len="med"/>
          </a:ln>
        </p:spPr>
      </p:cxnSp>
      <p:sp>
        <p:nvSpPr>
          <p:cNvPr id="122" name="Google Shape;122;p3"/>
          <p:cNvSpPr txBox="1"/>
          <p:nvPr/>
        </p:nvSpPr>
        <p:spPr>
          <a:xfrm>
            <a:off x="1887793" y="4947966"/>
            <a:ext cx="401646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Times"/>
              <a:buNone/>
            </a:pPr>
            <a:r>
              <a:rPr lang="en-US" sz="1800" b="0" i="0" u="none" strike="noStrike" cap="none">
                <a:solidFill>
                  <a:srgbClr val="000000"/>
                </a:solidFill>
                <a:latin typeface="Times"/>
                <a:ea typeface="Times"/>
                <a:cs typeface="Times"/>
                <a:sym typeface="Times"/>
              </a:rPr>
              <a:t>Specification of the system that the client</a:t>
            </a:r>
            <a:endParaRPr/>
          </a:p>
          <a:p>
            <a:pPr marL="0" marR="0" lvl="0" indent="0" algn="l" rtl="0">
              <a:lnSpc>
                <a:spcPct val="100000"/>
              </a:lnSpc>
              <a:spcBef>
                <a:spcPts val="0"/>
              </a:spcBef>
              <a:spcAft>
                <a:spcPts val="0"/>
              </a:spcAft>
              <a:buClr>
                <a:srgbClr val="000000"/>
              </a:buClr>
              <a:buSzPts val="1800"/>
              <a:buFont typeface="Times"/>
              <a:buNone/>
            </a:pPr>
            <a:r>
              <a:rPr lang="en-US" sz="1800" b="0" i="0" u="none" strike="noStrike" cap="none">
                <a:solidFill>
                  <a:srgbClr val="000000"/>
                </a:solidFill>
                <a:latin typeface="Times"/>
                <a:ea typeface="Times"/>
                <a:cs typeface="Times"/>
                <a:sym typeface="Times"/>
              </a:rPr>
              <a:t>understands</a:t>
            </a:r>
            <a:endParaRPr sz="1800" b="0" i="0" u="none" strike="noStrike" cap="none">
              <a:solidFill>
                <a:srgbClr val="000000"/>
              </a:solidFill>
              <a:latin typeface="Arial"/>
              <a:ea typeface="Arial"/>
              <a:cs typeface="Arial"/>
              <a:sym typeface="Arial"/>
            </a:endParaRPr>
          </a:p>
        </p:txBody>
      </p:sp>
      <p:sp>
        <p:nvSpPr>
          <p:cNvPr id="123" name="Google Shape;123;p3"/>
          <p:cNvSpPr txBox="1"/>
          <p:nvPr/>
        </p:nvSpPr>
        <p:spPr>
          <a:xfrm>
            <a:off x="6287741" y="4894318"/>
            <a:ext cx="4016466"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Times"/>
              <a:buNone/>
            </a:pPr>
            <a:r>
              <a:rPr lang="en-US" sz="1800" b="0" i="0" u="none" strike="noStrike" cap="none">
                <a:solidFill>
                  <a:srgbClr val="000000"/>
                </a:solidFill>
                <a:latin typeface="Times"/>
                <a:ea typeface="Times"/>
                <a:cs typeface="Times"/>
                <a:sym typeface="Times"/>
              </a:rPr>
              <a:t>An analysis model that the developers can unambiguously interpret</a:t>
            </a:r>
            <a:endParaRPr sz="1800" b="0" i="0" u="none" strike="noStrike" cap="none">
              <a:solidFill>
                <a:srgbClr val="000000"/>
              </a:solidFill>
              <a:latin typeface="Arial"/>
              <a:ea typeface="Arial"/>
              <a:cs typeface="Arial"/>
              <a:sym typeface="Arial"/>
            </a:endParaRPr>
          </a:p>
        </p:txBody>
      </p:sp>
      <p:sp>
        <p:nvSpPr>
          <p:cNvPr id="124" name="Google Shape;124;p3"/>
          <p:cNvSpPr txBox="1"/>
          <p:nvPr/>
        </p:nvSpPr>
        <p:spPr>
          <a:xfrm>
            <a:off x="7521682" y="1429302"/>
            <a:ext cx="3588769" cy="92333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Times"/>
              <a:buNone/>
            </a:pPr>
            <a:r>
              <a:rPr lang="en-US" sz="1800" b="1" i="0" u="none" strike="noStrike" cap="none">
                <a:solidFill>
                  <a:srgbClr val="000000"/>
                </a:solidFill>
                <a:latin typeface="Times"/>
                <a:ea typeface="Times"/>
                <a:cs typeface="Times"/>
                <a:sym typeface="Times"/>
              </a:rPr>
              <a:t>Requirements engineering </a:t>
            </a:r>
            <a:r>
              <a:rPr lang="en-US" sz="1800" b="0" i="0" u="none" strike="noStrike" cap="none">
                <a:solidFill>
                  <a:srgbClr val="000000"/>
                </a:solidFill>
                <a:latin typeface="Times"/>
                <a:ea typeface="Times"/>
                <a:cs typeface="Times"/>
                <a:sym typeface="Times"/>
              </a:rPr>
              <a:t>aims at defining the requirements of the system under construction</a:t>
            </a:r>
            <a:endParaRPr sz="1800" b="0" i="0" u="none" strike="noStrike" cap="none">
              <a:solidFill>
                <a:srgbClr val="000000"/>
              </a:solidFill>
              <a:latin typeface="Arial"/>
              <a:ea typeface="Arial"/>
              <a:cs typeface="Arial"/>
              <a:sym typeface="Arial"/>
            </a:endParaRPr>
          </a:p>
        </p:txBody>
      </p:sp>
      <p:sp>
        <p:nvSpPr>
          <p:cNvPr id="125" name="Google Shape;125;p3"/>
          <p:cNvSpPr txBox="1"/>
          <p:nvPr/>
        </p:nvSpPr>
        <p:spPr>
          <a:xfrm>
            <a:off x="457199" y="1494331"/>
            <a:ext cx="3092243" cy="120032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Times"/>
              <a:buNone/>
            </a:pPr>
            <a:r>
              <a:rPr lang="en-US" sz="1800" b="1" i="0" u="none" strike="noStrike" cap="none">
                <a:solidFill>
                  <a:srgbClr val="000000"/>
                </a:solidFill>
                <a:latin typeface="Times"/>
                <a:ea typeface="Times"/>
                <a:cs typeface="Times"/>
                <a:sym typeface="Times"/>
              </a:rPr>
              <a:t>A requirement </a:t>
            </a:r>
            <a:r>
              <a:rPr lang="en-US" sz="1800" b="0" i="0" u="none" strike="noStrike" cap="none">
                <a:solidFill>
                  <a:srgbClr val="000000"/>
                </a:solidFill>
                <a:latin typeface="Times"/>
                <a:ea typeface="Times"/>
                <a:cs typeface="Times"/>
                <a:sym typeface="Times"/>
              </a:rPr>
              <a:t>is a feature that the system must have or a constraint that it must satisfy to be accepted by the client.</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4"/>
          <p:cNvSpPr txBox="1">
            <a:spLocks noGrp="1"/>
          </p:cNvSpPr>
          <p:nvPr>
            <p:ph type="ftr" idx="11"/>
          </p:nvPr>
        </p:nvSpPr>
        <p:spPr>
          <a:xfrm>
            <a:off x="1081548" y="6373362"/>
            <a:ext cx="10028903" cy="4572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r>
              <a:rPr lang="en-US" sz="1200" b="0" i="0" u="none" strike="noStrike">
                <a:solidFill>
                  <a:srgbClr val="000000"/>
                </a:solidFill>
              </a:rPr>
              <a:t>Bernd Bruegge &amp; Allen H. Dutoit -  Object-Oriented Software Engineering: Using UML, Patterns, and Java</a:t>
            </a:r>
            <a:endParaRPr sz="1200"/>
          </a:p>
        </p:txBody>
      </p:sp>
      <p:graphicFrame>
        <p:nvGraphicFramePr>
          <p:cNvPr id="131" name="Google Shape;131;p4"/>
          <p:cNvGraphicFramePr/>
          <p:nvPr/>
        </p:nvGraphicFramePr>
        <p:xfrm>
          <a:off x="575187" y="1437322"/>
          <a:ext cx="11041625" cy="640090"/>
        </p:xfrm>
        <a:graphic>
          <a:graphicData uri="http://schemas.openxmlformats.org/drawingml/2006/table">
            <a:tbl>
              <a:tblPr firstRow="1" bandRow="1">
                <a:noFill/>
                <a:tableStyleId>{ED63ED9F-F0CD-42B0-8375-27787EC66D81}</a:tableStyleId>
              </a:tblPr>
              <a:tblGrid>
                <a:gridCol w="4721075"/>
                <a:gridCol w="6320550"/>
              </a:tblGrid>
              <a:tr h="370850">
                <a:tc>
                  <a:txBody>
                    <a:bodyPr/>
                    <a:lstStyle/>
                    <a:p>
                      <a:pPr marL="0" marR="0" lvl="0" indent="0" algn="l" rtl="0">
                        <a:lnSpc>
                          <a:spcPct val="150000"/>
                        </a:lnSpc>
                        <a:spcBef>
                          <a:spcPts val="0"/>
                        </a:spcBef>
                        <a:spcAft>
                          <a:spcPts val="0"/>
                        </a:spcAft>
                        <a:buNone/>
                      </a:pPr>
                      <a:endParaRPr sz="24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50000"/>
                        </a:lnSpc>
                        <a:spcBef>
                          <a:spcPts val="0"/>
                        </a:spcBef>
                        <a:spcAft>
                          <a:spcPts val="0"/>
                        </a:spcAft>
                        <a:buNone/>
                      </a:pPr>
                      <a:endParaRPr sz="2400" u="none" strike="noStrike" cap="none">
                        <a:solidFill>
                          <a:schemeClr val="dk1"/>
                        </a:solidFill>
                        <a:latin typeface="Times New Roman"/>
                        <a:ea typeface="Times New Roman"/>
                        <a:cs typeface="Times New Roman"/>
                        <a:sym typeface="Times New Roman"/>
                      </a:endParaRPr>
                    </a:p>
                  </a:txBody>
                  <a:tcPr marL="91450" marR="91450" marT="45725" marB="45725"/>
                </a:tc>
              </a:tr>
            </a:tbl>
          </a:graphicData>
        </a:graphic>
      </p:graphicFrame>
      <p:pic>
        <p:nvPicPr>
          <p:cNvPr id="132" name="Google Shape;132;p4"/>
          <p:cNvPicPr preferRelativeResize="0"/>
          <p:nvPr/>
        </p:nvPicPr>
        <p:blipFill rotWithShape="1">
          <a:blip r:embed="rId3">
            <a:alphaModFix/>
          </a:blip>
          <a:srcRect/>
          <a:stretch/>
        </p:blipFill>
        <p:spPr>
          <a:xfrm>
            <a:off x="1622066" y="1403797"/>
            <a:ext cx="8515847" cy="448016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alpha val="49803"/>
          </a:schemeClr>
        </a:solidFill>
        <a:effectLst/>
      </p:bgPr>
    </p:bg>
    <p:spTree>
      <p:nvGrpSpPr>
        <p:cNvPr id="1" name="Shape 136"/>
        <p:cNvGrpSpPr/>
        <p:nvPr/>
      </p:nvGrpSpPr>
      <p:grpSpPr>
        <a:xfrm>
          <a:off x="0" y="0"/>
          <a:ext cx="0" cy="0"/>
          <a:chOff x="0" y="0"/>
          <a:chExt cx="0" cy="0"/>
        </a:xfrm>
      </p:grpSpPr>
      <p:sp>
        <p:nvSpPr>
          <p:cNvPr id="137" name="Google Shape;137;p5"/>
          <p:cNvSpPr txBox="1"/>
          <p:nvPr/>
        </p:nvSpPr>
        <p:spPr>
          <a:xfrm>
            <a:off x="1486894" y="1675597"/>
            <a:ext cx="9724446" cy="4247317"/>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C00000"/>
              </a:buClr>
              <a:buSzPts val="1800"/>
              <a:buFont typeface="Arial"/>
              <a:buChar char="•"/>
            </a:pPr>
            <a:r>
              <a:rPr lang="en-US" sz="1800" b="1" i="0" u="none" strike="noStrike">
                <a:solidFill>
                  <a:srgbClr val="C00000"/>
                </a:solidFill>
                <a:latin typeface="Times New Roman"/>
                <a:ea typeface="Times New Roman"/>
                <a:cs typeface="Times New Roman"/>
                <a:sym typeface="Times New Roman"/>
              </a:rPr>
              <a:t>Requirements elicitation </a:t>
            </a:r>
            <a:r>
              <a:rPr lang="en-US" sz="1800" b="0" i="0" u="none" strike="noStrike">
                <a:solidFill>
                  <a:schemeClr val="dk1"/>
                </a:solidFill>
                <a:latin typeface="Times New Roman"/>
                <a:ea typeface="Times New Roman"/>
                <a:cs typeface="Times New Roman"/>
                <a:sym typeface="Times New Roman"/>
              </a:rPr>
              <a:t>focuses on describing the </a:t>
            </a:r>
            <a:r>
              <a:rPr lang="en-US" sz="1800" b="0" i="0" u="none" strike="noStrike">
                <a:solidFill>
                  <a:srgbClr val="002060"/>
                </a:solidFill>
                <a:latin typeface="Times New Roman"/>
                <a:ea typeface="Times New Roman"/>
                <a:cs typeface="Times New Roman"/>
                <a:sym typeface="Times New Roman"/>
              </a:rPr>
              <a:t>purpose</a:t>
            </a:r>
            <a:r>
              <a:rPr lang="en-US" sz="1800" b="0" i="0" u="none" strike="noStrike">
                <a:solidFill>
                  <a:schemeClr val="dk1"/>
                </a:solidFill>
                <a:latin typeface="Times New Roman"/>
                <a:ea typeface="Times New Roman"/>
                <a:cs typeface="Times New Roman"/>
                <a:sym typeface="Times New Roman"/>
              </a:rPr>
              <a:t> of the system. The client, the developers, and the users identify a problem area and define a system that addresses the problem. Such a definition is called a </a:t>
            </a:r>
            <a:r>
              <a:rPr lang="en-US" sz="1800" b="1" i="0" u="none" strike="noStrike">
                <a:solidFill>
                  <a:srgbClr val="C00000"/>
                </a:solidFill>
                <a:latin typeface="Times New Roman"/>
                <a:ea typeface="Times New Roman"/>
                <a:cs typeface="Times New Roman"/>
                <a:sym typeface="Times New Roman"/>
              </a:rPr>
              <a:t>requirements specification </a:t>
            </a:r>
            <a:r>
              <a:rPr lang="en-US" sz="1800" b="0" i="0" u="none" strike="noStrike">
                <a:solidFill>
                  <a:schemeClr val="dk1"/>
                </a:solidFill>
                <a:latin typeface="Times New Roman"/>
                <a:ea typeface="Times New Roman"/>
                <a:cs typeface="Times New Roman"/>
                <a:sym typeface="Times New Roman"/>
              </a:rPr>
              <a:t>and serves as a </a:t>
            </a:r>
            <a:r>
              <a:rPr lang="en-US" sz="1800" b="0" i="0" u="none" strike="noStrike">
                <a:solidFill>
                  <a:srgbClr val="002060"/>
                </a:solidFill>
                <a:latin typeface="Times New Roman"/>
                <a:ea typeface="Times New Roman"/>
                <a:cs typeface="Times New Roman"/>
                <a:sym typeface="Times New Roman"/>
              </a:rPr>
              <a:t>contract between the client and the developers</a:t>
            </a:r>
            <a:r>
              <a:rPr lang="en-US" sz="1800" b="0" i="0" u="none" strike="noStrike">
                <a:solidFill>
                  <a:schemeClr val="dk1"/>
                </a:solidFill>
                <a:latin typeface="Times New Roman"/>
                <a:ea typeface="Times New Roman"/>
                <a:cs typeface="Times New Roman"/>
                <a:sym typeface="Times New Roman"/>
              </a:rPr>
              <a:t>. </a:t>
            </a:r>
            <a:endParaRPr/>
          </a:p>
          <a:p>
            <a:pPr marL="285750" marR="0" lvl="0" indent="-171450" algn="just" rtl="0">
              <a:spcBef>
                <a:spcPts val="0"/>
              </a:spcBef>
              <a:spcAft>
                <a:spcPts val="0"/>
              </a:spcAft>
              <a:buClr>
                <a:schemeClr val="dk1"/>
              </a:buClr>
              <a:buSzPts val="1800"/>
              <a:buFont typeface="Arial"/>
              <a:buNone/>
            </a:pPr>
            <a:endParaRPr sz="180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1800"/>
              <a:buFont typeface="Arial"/>
              <a:buChar char="•"/>
            </a:pPr>
            <a:r>
              <a:rPr lang="en-US" sz="1800" b="0" i="0" u="none" strike="noStrike">
                <a:solidFill>
                  <a:schemeClr val="dk1"/>
                </a:solidFill>
                <a:latin typeface="Times New Roman"/>
                <a:ea typeface="Times New Roman"/>
                <a:cs typeface="Times New Roman"/>
                <a:sym typeface="Times New Roman"/>
              </a:rPr>
              <a:t>The requirements specification is </a:t>
            </a:r>
            <a:r>
              <a:rPr lang="en-US" sz="1800" b="0" i="0" u="none" strike="noStrike">
                <a:solidFill>
                  <a:srgbClr val="002060"/>
                </a:solidFill>
                <a:latin typeface="Times New Roman"/>
                <a:ea typeface="Times New Roman"/>
                <a:cs typeface="Times New Roman"/>
                <a:sym typeface="Times New Roman"/>
              </a:rPr>
              <a:t>structured and formalized during analysis </a:t>
            </a:r>
            <a:r>
              <a:rPr lang="en-US" sz="1800" b="0" i="0" u="none" strike="noStrike">
                <a:solidFill>
                  <a:schemeClr val="dk1"/>
                </a:solidFill>
                <a:latin typeface="Times New Roman"/>
                <a:ea typeface="Times New Roman"/>
                <a:cs typeface="Times New Roman"/>
                <a:sym typeface="Times New Roman"/>
              </a:rPr>
              <a:t>to produce an </a:t>
            </a:r>
            <a:r>
              <a:rPr lang="en-US" sz="1800" b="1" i="0" u="none" strike="noStrike">
                <a:solidFill>
                  <a:srgbClr val="C00000"/>
                </a:solidFill>
                <a:latin typeface="Times New Roman"/>
                <a:ea typeface="Times New Roman"/>
                <a:cs typeface="Times New Roman"/>
                <a:sym typeface="Times New Roman"/>
              </a:rPr>
              <a:t>analysis model</a:t>
            </a:r>
            <a:r>
              <a:rPr lang="en-US" sz="1800" b="1" i="0" u="none" strike="noStrike">
                <a:solidFill>
                  <a:schemeClr val="dk1"/>
                </a:solidFill>
                <a:latin typeface="Times New Roman"/>
                <a:ea typeface="Times New Roman"/>
                <a:cs typeface="Times New Roman"/>
                <a:sym typeface="Times New Roman"/>
              </a:rPr>
              <a:t>. </a:t>
            </a:r>
            <a:r>
              <a:rPr lang="en-US" sz="1800" b="0" i="0" u="none" strike="noStrike">
                <a:solidFill>
                  <a:schemeClr val="dk1"/>
                </a:solidFill>
                <a:latin typeface="Times New Roman"/>
                <a:ea typeface="Times New Roman"/>
                <a:cs typeface="Times New Roman"/>
                <a:sym typeface="Times New Roman"/>
              </a:rPr>
              <a:t>Both </a:t>
            </a:r>
            <a:r>
              <a:rPr lang="en-US" sz="1800" b="0" i="0" u="none" strike="noStrike">
                <a:solidFill>
                  <a:srgbClr val="002060"/>
                </a:solidFill>
                <a:latin typeface="Times New Roman"/>
                <a:ea typeface="Times New Roman"/>
                <a:cs typeface="Times New Roman"/>
                <a:sym typeface="Times New Roman"/>
              </a:rPr>
              <a:t>requirements specification and analysis model </a:t>
            </a:r>
            <a:r>
              <a:rPr lang="en-US" sz="1800" b="0" i="0" u="none" strike="noStrike">
                <a:solidFill>
                  <a:schemeClr val="dk1"/>
                </a:solidFill>
                <a:latin typeface="Times New Roman"/>
                <a:ea typeface="Times New Roman"/>
                <a:cs typeface="Times New Roman"/>
                <a:sym typeface="Times New Roman"/>
              </a:rPr>
              <a:t>represent the same information. They differ only in the </a:t>
            </a:r>
            <a:r>
              <a:rPr lang="en-US" sz="1800" b="0" i="0" u="none" strike="noStrike">
                <a:solidFill>
                  <a:srgbClr val="002060"/>
                </a:solidFill>
                <a:latin typeface="Times New Roman"/>
                <a:ea typeface="Times New Roman"/>
                <a:cs typeface="Times New Roman"/>
                <a:sym typeface="Times New Roman"/>
              </a:rPr>
              <a:t>language and notation they use; the requirements specification is written in natural language</a:t>
            </a:r>
            <a:r>
              <a:rPr lang="en-US" sz="1800" b="0" i="0" u="none" strike="noStrike">
                <a:solidFill>
                  <a:schemeClr val="dk1"/>
                </a:solidFill>
                <a:latin typeface="Times New Roman"/>
                <a:ea typeface="Times New Roman"/>
                <a:cs typeface="Times New Roman"/>
                <a:sym typeface="Times New Roman"/>
              </a:rPr>
              <a:t>, whereas the analysis model is usually expressed in a formal or semiformal notation.</a:t>
            </a:r>
            <a:endParaRPr/>
          </a:p>
          <a:p>
            <a:pPr marL="285750" marR="0" lvl="0" indent="-171450" algn="just" rtl="0">
              <a:spcBef>
                <a:spcPts val="0"/>
              </a:spcBef>
              <a:spcAft>
                <a:spcPts val="0"/>
              </a:spcAft>
              <a:buClr>
                <a:schemeClr val="dk1"/>
              </a:buClr>
              <a:buSzPts val="1800"/>
              <a:buFont typeface="Arial"/>
              <a:buNone/>
            </a:pPr>
            <a:endParaRPr sz="1800" b="0" i="0" u="none" strike="noStrike">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1800"/>
              <a:buFont typeface="Arial"/>
              <a:buChar char="•"/>
            </a:pPr>
            <a:r>
              <a:rPr lang="en-US" sz="1800" b="0" i="0" u="none" strike="noStrike">
                <a:solidFill>
                  <a:schemeClr val="dk1"/>
                </a:solidFill>
                <a:latin typeface="Times New Roman"/>
                <a:ea typeface="Times New Roman"/>
                <a:cs typeface="Times New Roman"/>
                <a:sym typeface="Times New Roman"/>
              </a:rPr>
              <a:t>The </a:t>
            </a:r>
            <a:r>
              <a:rPr lang="en-US" sz="1800" b="0" i="0" u="none" strike="noStrike">
                <a:solidFill>
                  <a:srgbClr val="C00000"/>
                </a:solidFill>
                <a:latin typeface="Times New Roman"/>
                <a:ea typeface="Times New Roman"/>
                <a:cs typeface="Times New Roman"/>
                <a:sym typeface="Times New Roman"/>
              </a:rPr>
              <a:t>requirements specification </a:t>
            </a:r>
            <a:r>
              <a:rPr lang="en-US" sz="1800" b="0" i="0" u="none" strike="noStrike">
                <a:solidFill>
                  <a:schemeClr val="dk1"/>
                </a:solidFill>
                <a:latin typeface="Times New Roman"/>
                <a:ea typeface="Times New Roman"/>
                <a:cs typeface="Times New Roman"/>
                <a:sym typeface="Times New Roman"/>
              </a:rPr>
              <a:t>supports the communication with the </a:t>
            </a:r>
            <a:r>
              <a:rPr lang="en-US" sz="1800" b="0" i="0" u="none" strike="noStrike">
                <a:solidFill>
                  <a:srgbClr val="002060"/>
                </a:solidFill>
                <a:latin typeface="Times New Roman"/>
                <a:ea typeface="Times New Roman"/>
                <a:cs typeface="Times New Roman"/>
                <a:sym typeface="Times New Roman"/>
              </a:rPr>
              <a:t>client and users</a:t>
            </a:r>
            <a:r>
              <a:rPr lang="en-US" sz="1800" b="0" i="0" u="none" strike="noStrike">
                <a:solidFill>
                  <a:schemeClr val="dk1"/>
                </a:solidFill>
                <a:latin typeface="Times New Roman"/>
                <a:ea typeface="Times New Roman"/>
                <a:cs typeface="Times New Roman"/>
                <a:sym typeface="Times New Roman"/>
              </a:rPr>
              <a:t>. The analysis model supports the </a:t>
            </a:r>
            <a:r>
              <a:rPr lang="en-US" sz="1800" b="0" i="0" u="none" strike="noStrike">
                <a:solidFill>
                  <a:srgbClr val="002060"/>
                </a:solidFill>
                <a:latin typeface="Times New Roman"/>
                <a:ea typeface="Times New Roman"/>
                <a:cs typeface="Times New Roman"/>
                <a:sym typeface="Times New Roman"/>
              </a:rPr>
              <a:t>communication among developers</a:t>
            </a:r>
            <a:r>
              <a:rPr lang="en-US" sz="1800" b="0" i="0" u="none" strike="noStrike">
                <a:solidFill>
                  <a:schemeClr val="dk1"/>
                </a:solidFill>
                <a:latin typeface="Times New Roman"/>
                <a:ea typeface="Times New Roman"/>
                <a:cs typeface="Times New Roman"/>
                <a:sym typeface="Times New Roman"/>
              </a:rPr>
              <a:t>. They are both models of the system in the sense that they attempt to represent </a:t>
            </a:r>
            <a:r>
              <a:rPr lang="en-US" sz="1800" b="0" i="0" u="none" strike="noStrike">
                <a:solidFill>
                  <a:srgbClr val="002060"/>
                </a:solidFill>
                <a:latin typeface="Times New Roman"/>
                <a:ea typeface="Times New Roman"/>
                <a:cs typeface="Times New Roman"/>
                <a:sym typeface="Times New Roman"/>
              </a:rPr>
              <a:t>accurately the external aspects </a:t>
            </a:r>
            <a:r>
              <a:rPr lang="en-US" sz="1800" b="0" i="0" u="none" strike="noStrike">
                <a:solidFill>
                  <a:schemeClr val="dk1"/>
                </a:solidFill>
                <a:latin typeface="Times New Roman"/>
                <a:ea typeface="Times New Roman"/>
                <a:cs typeface="Times New Roman"/>
                <a:sym typeface="Times New Roman"/>
              </a:rPr>
              <a:t>of the system. Given that both models represent the same aspects of the system, requirements </a:t>
            </a:r>
            <a:r>
              <a:rPr lang="en-US" sz="1800" b="0" i="0" u="none" strike="noStrike">
                <a:solidFill>
                  <a:srgbClr val="002060"/>
                </a:solidFill>
                <a:latin typeface="Times New Roman"/>
                <a:ea typeface="Times New Roman"/>
                <a:cs typeface="Times New Roman"/>
                <a:sym typeface="Times New Roman"/>
              </a:rPr>
              <a:t>elicitation and analysis occur concurrently and iteratively</a:t>
            </a:r>
            <a:r>
              <a:rPr lang="en-US" sz="1800" b="0" i="0" u="none" strike="noStrike">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138" name="Google Shape;138;p5"/>
          <p:cNvSpPr txBox="1"/>
          <p:nvPr/>
        </p:nvSpPr>
        <p:spPr>
          <a:xfrm>
            <a:off x="1081548" y="6373362"/>
            <a:ext cx="10028903" cy="457200"/>
          </a:xfrm>
          <a:prstGeom prst="rect">
            <a:avLst/>
          </a:prstGeom>
          <a:noFill/>
          <a:ln>
            <a:noFill/>
          </a:ln>
        </p:spPr>
        <p:txBody>
          <a:bodyPr spcFirstLastPara="1" wrap="square" lIns="92075" tIns="46025" rIns="92075" bIns="46025" anchor="ctr" anchorCtr="0">
            <a:noAutofit/>
          </a:bodyPr>
          <a:lstStyle/>
          <a:p>
            <a:pPr marL="0" marR="0" lvl="0" indent="0" algn="ctr" rtl="0">
              <a:spcBef>
                <a:spcPts val="0"/>
              </a:spcBef>
              <a:spcAft>
                <a:spcPts val="0"/>
              </a:spcAft>
              <a:buNone/>
            </a:pPr>
            <a:r>
              <a:rPr lang="en-US" sz="1200">
                <a:solidFill>
                  <a:srgbClr val="000000"/>
                </a:solidFill>
                <a:latin typeface="Times New Roman"/>
                <a:ea typeface="Times New Roman"/>
                <a:cs typeface="Times New Roman"/>
                <a:sym typeface="Times New Roman"/>
              </a:rPr>
              <a:t>Bernd Bruegge &amp; Allen H. Dutoit -  Object-Oriented Software Engineering: Using UML, Patterns, and Java</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txBox="1"/>
          <p:nvPr/>
        </p:nvSpPr>
        <p:spPr>
          <a:xfrm>
            <a:off x="453225" y="1229199"/>
            <a:ext cx="10933043" cy="175432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0" i="0" u="none" strike="noStrike">
                <a:solidFill>
                  <a:srgbClr val="C00000"/>
                </a:solidFill>
                <a:latin typeface="Times"/>
                <a:ea typeface="Times"/>
                <a:cs typeface="Times"/>
                <a:sym typeface="Times"/>
              </a:rPr>
              <a:t>Requirements elicitation and analysis </a:t>
            </a:r>
            <a:r>
              <a:rPr lang="en-US" sz="1800" b="0" i="0" u="none" strike="noStrike">
                <a:solidFill>
                  <a:schemeClr val="dk1"/>
                </a:solidFill>
                <a:latin typeface="Times"/>
                <a:ea typeface="Times"/>
                <a:cs typeface="Times"/>
                <a:sym typeface="Times"/>
              </a:rPr>
              <a:t>focus only on the </a:t>
            </a:r>
            <a:r>
              <a:rPr lang="en-US" sz="1800" b="0" i="0" u="none" strike="noStrike">
                <a:solidFill>
                  <a:srgbClr val="002060"/>
                </a:solidFill>
                <a:latin typeface="Times"/>
                <a:ea typeface="Times"/>
                <a:cs typeface="Times"/>
                <a:sym typeface="Times"/>
              </a:rPr>
              <a:t>user’s view of the system</a:t>
            </a:r>
            <a:r>
              <a:rPr lang="en-US" sz="1800" b="0" i="0" u="none" strike="noStrike">
                <a:solidFill>
                  <a:schemeClr val="dk1"/>
                </a:solidFill>
                <a:latin typeface="Times"/>
                <a:ea typeface="Times"/>
                <a:cs typeface="Times"/>
                <a:sym typeface="Times"/>
              </a:rPr>
              <a:t>. For example, the system functionality, the interaction between the user and the system, the errors that the system can detect and handle, and the environmental conditions in which the system functions are part of the requirements. </a:t>
            </a:r>
            <a:endParaRPr/>
          </a:p>
          <a:p>
            <a:pPr marL="0" marR="0" lvl="0" indent="0" algn="just" rtl="0">
              <a:spcBef>
                <a:spcPts val="0"/>
              </a:spcBef>
              <a:spcAft>
                <a:spcPts val="0"/>
              </a:spcAft>
              <a:buNone/>
            </a:pPr>
            <a:endParaRPr sz="1800">
              <a:solidFill>
                <a:schemeClr val="dk1"/>
              </a:solidFill>
              <a:latin typeface="Times"/>
              <a:ea typeface="Times"/>
              <a:cs typeface="Times"/>
              <a:sym typeface="Times"/>
            </a:endParaRPr>
          </a:p>
          <a:p>
            <a:pPr marL="0" marR="0" lvl="0" indent="0" algn="just" rtl="0">
              <a:spcBef>
                <a:spcPts val="0"/>
              </a:spcBef>
              <a:spcAft>
                <a:spcPts val="0"/>
              </a:spcAft>
              <a:buNone/>
            </a:pPr>
            <a:r>
              <a:rPr lang="en-US" sz="1800" b="0" i="0" u="none" strike="noStrike">
                <a:solidFill>
                  <a:srgbClr val="C00000"/>
                </a:solidFill>
                <a:latin typeface="Times"/>
                <a:ea typeface="Times"/>
                <a:cs typeface="Times"/>
                <a:sym typeface="Times"/>
              </a:rPr>
              <a:t>The system structure, the implementation </a:t>
            </a:r>
            <a:r>
              <a:rPr lang="en-US" sz="1800" b="0" i="0" u="none" strike="noStrike">
                <a:solidFill>
                  <a:schemeClr val="dk1"/>
                </a:solidFill>
                <a:latin typeface="Times"/>
                <a:ea typeface="Times"/>
                <a:cs typeface="Times"/>
                <a:sym typeface="Times"/>
              </a:rPr>
              <a:t>technology selected to </a:t>
            </a:r>
            <a:r>
              <a:rPr lang="en-US" sz="1800" b="0" i="0" u="none" strike="noStrike">
                <a:solidFill>
                  <a:srgbClr val="002060"/>
                </a:solidFill>
                <a:latin typeface="Times"/>
                <a:ea typeface="Times"/>
                <a:cs typeface="Times"/>
                <a:sym typeface="Times"/>
              </a:rPr>
              <a:t>build the system, the system design</a:t>
            </a:r>
            <a:r>
              <a:rPr lang="en-US" sz="1800" b="0" i="0" u="none" strike="noStrike">
                <a:solidFill>
                  <a:schemeClr val="dk1"/>
                </a:solidFill>
                <a:latin typeface="Times"/>
                <a:ea typeface="Times"/>
                <a:cs typeface="Times"/>
                <a:sym typeface="Times"/>
              </a:rPr>
              <a:t>, the development methodology, and other aspects not directly visible to the user are not part of the requirements</a:t>
            </a:r>
            <a:endParaRPr sz="1800">
              <a:solidFill>
                <a:schemeClr val="dk1"/>
              </a:solidFill>
              <a:latin typeface="Arial"/>
              <a:ea typeface="Arial"/>
              <a:cs typeface="Arial"/>
              <a:sym typeface="Arial"/>
            </a:endParaRPr>
          </a:p>
        </p:txBody>
      </p:sp>
      <p:pic>
        <p:nvPicPr>
          <p:cNvPr id="144" name="Google Shape;144;p6"/>
          <p:cNvPicPr preferRelativeResize="0"/>
          <p:nvPr/>
        </p:nvPicPr>
        <p:blipFill rotWithShape="1">
          <a:blip r:embed="rId3">
            <a:alphaModFix/>
          </a:blip>
          <a:srcRect/>
          <a:stretch/>
        </p:blipFill>
        <p:spPr>
          <a:xfrm>
            <a:off x="2381161" y="3060105"/>
            <a:ext cx="5950039" cy="3457977"/>
          </a:xfrm>
          <a:prstGeom prst="rect">
            <a:avLst/>
          </a:prstGeom>
          <a:noFill/>
          <a:ln>
            <a:noFill/>
          </a:ln>
        </p:spPr>
      </p:pic>
      <p:sp>
        <p:nvSpPr>
          <p:cNvPr id="145" name="Google Shape;145;p6"/>
          <p:cNvSpPr txBox="1">
            <a:spLocks noGrp="1"/>
          </p:cNvSpPr>
          <p:nvPr>
            <p:ph type="ftr" idx="11"/>
          </p:nvPr>
        </p:nvSpPr>
        <p:spPr>
          <a:xfrm>
            <a:off x="1081548" y="6518082"/>
            <a:ext cx="10028903" cy="31248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r>
              <a:rPr lang="en-US" sz="1200" b="0" i="0" u="none" strike="noStrike">
                <a:solidFill>
                  <a:srgbClr val="000000"/>
                </a:solidFill>
              </a:rPr>
              <a:t>Bernd Bruegge &amp; Allen H. Dutoit -  Object-Oriented Software Engineering: Using UML, Patterns, and Java</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7"/>
          <p:cNvSpPr txBox="1"/>
          <p:nvPr/>
        </p:nvSpPr>
        <p:spPr>
          <a:xfrm>
            <a:off x="453225" y="1229199"/>
            <a:ext cx="10933043" cy="5016758"/>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C00000"/>
              </a:buClr>
              <a:buSzPts val="2000"/>
              <a:buFont typeface="Arial"/>
              <a:buChar char="•"/>
            </a:pPr>
            <a:r>
              <a:rPr lang="en-US" sz="2000" b="0" i="0" u="none" strike="noStrike">
                <a:solidFill>
                  <a:srgbClr val="C00000"/>
                </a:solidFill>
                <a:latin typeface="Times"/>
                <a:ea typeface="Times"/>
                <a:cs typeface="Times"/>
                <a:sym typeface="Times"/>
              </a:rPr>
              <a:t>Use cases </a:t>
            </a:r>
            <a:r>
              <a:rPr lang="en-US" sz="2000" b="0" i="0" u="none" strike="noStrike">
                <a:solidFill>
                  <a:schemeClr val="dk1"/>
                </a:solidFill>
                <a:latin typeface="Times"/>
                <a:ea typeface="Times"/>
                <a:cs typeface="Times"/>
                <a:sym typeface="Times"/>
              </a:rPr>
              <a:t>are used during requirements elicitation and analysis to represent the functionality of the system. </a:t>
            </a:r>
            <a:endParaRPr/>
          </a:p>
          <a:p>
            <a:pPr marL="342900" marR="0" lvl="0" indent="-215900" algn="just" rtl="0">
              <a:spcBef>
                <a:spcPts val="0"/>
              </a:spcBef>
              <a:spcAft>
                <a:spcPts val="0"/>
              </a:spcAft>
              <a:buClr>
                <a:schemeClr val="dk1"/>
              </a:buClr>
              <a:buSzPts val="2000"/>
              <a:buFont typeface="Arial"/>
              <a:buNone/>
            </a:pPr>
            <a:endParaRPr sz="2000">
              <a:solidFill>
                <a:schemeClr val="dk1"/>
              </a:solidFill>
              <a:latin typeface="Times"/>
              <a:ea typeface="Times"/>
              <a:cs typeface="Times"/>
              <a:sym typeface="Times"/>
            </a:endParaRPr>
          </a:p>
          <a:p>
            <a:pPr marL="342900" marR="0" lvl="0" indent="-342900" algn="just" rtl="0">
              <a:spcBef>
                <a:spcPts val="0"/>
              </a:spcBef>
              <a:spcAft>
                <a:spcPts val="0"/>
              </a:spcAft>
              <a:buClr>
                <a:srgbClr val="C00000"/>
              </a:buClr>
              <a:buSzPts val="2000"/>
              <a:buFont typeface="Arial"/>
              <a:buChar char="•"/>
            </a:pPr>
            <a:r>
              <a:rPr lang="en-US" sz="2000" b="0" i="0" u="none" strike="noStrike">
                <a:solidFill>
                  <a:srgbClr val="C00000"/>
                </a:solidFill>
                <a:latin typeface="Times"/>
                <a:ea typeface="Times"/>
                <a:cs typeface="Times"/>
                <a:sym typeface="Times"/>
              </a:rPr>
              <a:t>Use cases </a:t>
            </a:r>
            <a:r>
              <a:rPr lang="en-US" sz="2000" b="0" i="0" u="none" strike="noStrike">
                <a:solidFill>
                  <a:schemeClr val="dk1"/>
                </a:solidFill>
                <a:latin typeface="Times"/>
                <a:ea typeface="Times"/>
                <a:cs typeface="Times"/>
                <a:sym typeface="Times"/>
              </a:rPr>
              <a:t>focus on the behavior of the system from an external point of view. </a:t>
            </a:r>
            <a:endParaRPr/>
          </a:p>
          <a:p>
            <a:pPr marL="342900" marR="0" lvl="0" indent="-215900" algn="just" rtl="0">
              <a:spcBef>
                <a:spcPts val="0"/>
              </a:spcBef>
              <a:spcAft>
                <a:spcPts val="0"/>
              </a:spcAft>
              <a:buClr>
                <a:schemeClr val="dk1"/>
              </a:buClr>
              <a:buSzPts val="2000"/>
              <a:buFont typeface="Arial"/>
              <a:buNone/>
            </a:pPr>
            <a:endParaRPr sz="2000">
              <a:solidFill>
                <a:schemeClr val="dk1"/>
              </a:solidFill>
              <a:latin typeface="Times"/>
              <a:ea typeface="Times"/>
              <a:cs typeface="Times"/>
              <a:sym typeface="Times"/>
            </a:endParaRPr>
          </a:p>
          <a:p>
            <a:pPr marL="342900" marR="0" lvl="0" indent="-342900" algn="just" rtl="0">
              <a:spcBef>
                <a:spcPts val="0"/>
              </a:spcBef>
              <a:spcAft>
                <a:spcPts val="0"/>
              </a:spcAft>
              <a:buClr>
                <a:srgbClr val="C00000"/>
              </a:buClr>
              <a:buSzPts val="2000"/>
              <a:buFont typeface="Arial"/>
              <a:buChar char="•"/>
            </a:pPr>
            <a:r>
              <a:rPr lang="en-US" sz="2000" b="0" i="0" u="none" strike="noStrike">
                <a:solidFill>
                  <a:srgbClr val="C00000"/>
                </a:solidFill>
                <a:latin typeface="Times"/>
                <a:ea typeface="Times"/>
                <a:cs typeface="Times"/>
                <a:sym typeface="Times"/>
              </a:rPr>
              <a:t>A use case </a:t>
            </a:r>
            <a:r>
              <a:rPr lang="en-US" sz="2000" b="0" i="0" u="none" strike="noStrike">
                <a:solidFill>
                  <a:schemeClr val="dk1"/>
                </a:solidFill>
                <a:latin typeface="Times"/>
                <a:ea typeface="Times"/>
                <a:cs typeface="Times"/>
                <a:sym typeface="Times"/>
              </a:rPr>
              <a:t>describes a function provided by the system that yields a visible result for an actor. </a:t>
            </a:r>
            <a:endParaRPr/>
          </a:p>
          <a:p>
            <a:pPr marL="342900" marR="0" lvl="0" indent="-215900" algn="just" rtl="0">
              <a:spcBef>
                <a:spcPts val="0"/>
              </a:spcBef>
              <a:spcAft>
                <a:spcPts val="0"/>
              </a:spcAft>
              <a:buClr>
                <a:schemeClr val="dk1"/>
              </a:buClr>
              <a:buSzPts val="2000"/>
              <a:buFont typeface="Arial"/>
              <a:buNone/>
            </a:pPr>
            <a:endParaRPr sz="2000">
              <a:solidFill>
                <a:schemeClr val="dk1"/>
              </a:solidFill>
              <a:latin typeface="Times"/>
              <a:ea typeface="Times"/>
              <a:cs typeface="Times"/>
              <a:sym typeface="Times"/>
            </a:endParaRPr>
          </a:p>
          <a:p>
            <a:pPr marL="342900" marR="0" lvl="0" indent="-342900" algn="just" rtl="0">
              <a:spcBef>
                <a:spcPts val="0"/>
              </a:spcBef>
              <a:spcAft>
                <a:spcPts val="0"/>
              </a:spcAft>
              <a:buClr>
                <a:srgbClr val="C00000"/>
              </a:buClr>
              <a:buSzPts val="2000"/>
              <a:buFont typeface="Arial"/>
              <a:buChar char="•"/>
            </a:pPr>
            <a:r>
              <a:rPr lang="en-US" sz="2000" b="0" i="0" u="none" strike="noStrike">
                <a:solidFill>
                  <a:srgbClr val="C00000"/>
                </a:solidFill>
                <a:latin typeface="Times"/>
                <a:ea typeface="Times"/>
                <a:cs typeface="Times"/>
                <a:sym typeface="Times"/>
              </a:rPr>
              <a:t>An actor </a:t>
            </a:r>
            <a:r>
              <a:rPr lang="en-US" sz="2000" b="0" i="0" u="none" strike="noStrike">
                <a:solidFill>
                  <a:schemeClr val="dk1"/>
                </a:solidFill>
                <a:latin typeface="Times"/>
                <a:ea typeface="Times"/>
                <a:cs typeface="Times"/>
                <a:sym typeface="Times"/>
              </a:rPr>
              <a:t>describes any entity that interacts with the system (e.g., a user, another system, the system’s physical environment). </a:t>
            </a:r>
            <a:endParaRPr/>
          </a:p>
          <a:p>
            <a:pPr marL="342900" marR="0" lvl="0" indent="-215900" algn="just" rtl="0">
              <a:spcBef>
                <a:spcPts val="0"/>
              </a:spcBef>
              <a:spcAft>
                <a:spcPts val="0"/>
              </a:spcAft>
              <a:buClr>
                <a:schemeClr val="dk1"/>
              </a:buClr>
              <a:buSzPts val="2000"/>
              <a:buFont typeface="Arial"/>
              <a:buNone/>
            </a:pPr>
            <a:endParaRPr sz="2000">
              <a:solidFill>
                <a:schemeClr val="dk1"/>
              </a:solidFill>
              <a:latin typeface="Times"/>
              <a:ea typeface="Times"/>
              <a:cs typeface="Times"/>
              <a:sym typeface="Times"/>
            </a:endParaRPr>
          </a:p>
          <a:p>
            <a:pPr marL="342900" marR="0" lvl="0" indent="-342900" algn="just" rtl="0">
              <a:spcBef>
                <a:spcPts val="0"/>
              </a:spcBef>
              <a:spcAft>
                <a:spcPts val="0"/>
              </a:spcAft>
              <a:buClr>
                <a:schemeClr val="dk1"/>
              </a:buClr>
              <a:buSzPts val="2000"/>
              <a:buFont typeface="Arial"/>
              <a:buChar char="•"/>
            </a:pPr>
            <a:r>
              <a:rPr lang="en-US" sz="2000" b="0" i="0" u="none" strike="noStrike">
                <a:solidFill>
                  <a:schemeClr val="dk1"/>
                </a:solidFill>
                <a:latin typeface="Times"/>
                <a:ea typeface="Times"/>
                <a:cs typeface="Times"/>
                <a:sym typeface="Times"/>
              </a:rPr>
              <a:t>The identification of </a:t>
            </a:r>
            <a:r>
              <a:rPr lang="en-US" sz="2000" b="0" i="0" u="none" strike="noStrike">
                <a:solidFill>
                  <a:srgbClr val="C00000"/>
                </a:solidFill>
                <a:latin typeface="Times"/>
                <a:ea typeface="Times"/>
                <a:cs typeface="Times"/>
                <a:sym typeface="Times"/>
              </a:rPr>
              <a:t>actors and use cases </a:t>
            </a:r>
            <a:r>
              <a:rPr lang="en-US" sz="2000" b="0" i="0" u="none" strike="noStrike">
                <a:solidFill>
                  <a:schemeClr val="dk1"/>
                </a:solidFill>
                <a:latin typeface="Times"/>
                <a:ea typeface="Times"/>
                <a:cs typeface="Times"/>
                <a:sym typeface="Times"/>
              </a:rPr>
              <a:t>results in the definition of the boundary of the system, that is, in differentiating the tasks accomplished by the system and the tasks accomplished by its environment. </a:t>
            </a:r>
            <a:endParaRPr/>
          </a:p>
          <a:p>
            <a:pPr marL="342900" marR="0" lvl="0" indent="-215900" algn="just" rtl="0">
              <a:spcBef>
                <a:spcPts val="0"/>
              </a:spcBef>
              <a:spcAft>
                <a:spcPts val="0"/>
              </a:spcAft>
              <a:buClr>
                <a:schemeClr val="dk1"/>
              </a:buClr>
              <a:buSzPts val="2000"/>
              <a:buFont typeface="Arial"/>
              <a:buNone/>
            </a:pPr>
            <a:endParaRPr sz="2000">
              <a:solidFill>
                <a:schemeClr val="dk1"/>
              </a:solidFill>
              <a:latin typeface="Times"/>
              <a:ea typeface="Times"/>
              <a:cs typeface="Times"/>
              <a:sym typeface="Times"/>
            </a:endParaRPr>
          </a:p>
          <a:p>
            <a:pPr marL="342900" marR="0" lvl="0" indent="-342900" algn="just" rtl="0">
              <a:spcBef>
                <a:spcPts val="0"/>
              </a:spcBef>
              <a:spcAft>
                <a:spcPts val="0"/>
              </a:spcAft>
              <a:buClr>
                <a:schemeClr val="dk1"/>
              </a:buClr>
              <a:buSzPts val="2000"/>
              <a:buFont typeface="Arial"/>
              <a:buChar char="•"/>
            </a:pPr>
            <a:r>
              <a:rPr lang="en-US" sz="2000" b="0" i="0" u="none" strike="noStrike">
                <a:solidFill>
                  <a:schemeClr val="dk1"/>
                </a:solidFill>
                <a:latin typeface="Times"/>
                <a:ea typeface="Times"/>
                <a:cs typeface="Times"/>
                <a:sym typeface="Times"/>
              </a:rPr>
              <a:t>The </a:t>
            </a:r>
            <a:r>
              <a:rPr lang="en-US" sz="2000" b="0" i="0" u="none" strike="noStrike">
                <a:solidFill>
                  <a:srgbClr val="C00000"/>
                </a:solidFill>
                <a:latin typeface="Times"/>
                <a:ea typeface="Times"/>
                <a:cs typeface="Times"/>
                <a:sym typeface="Times"/>
              </a:rPr>
              <a:t>actors</a:t>
            </a:r>
            <a:r>
              <a:rPr lang="en-US" sz="2000" b="0" i="0" u="none" strike="noStrike">
                <a:solidFill>
                  <a:schemeClr val="dk1"/>
                </a:solidFill>
                <a:latin typeface="Times"/>
                <a:ea typeface="Times"/>
                <a:cs typeface="Times"/>
                <a:sym typeface="Times"/>
              </a:rPr>
              <a:t> are outside the boundary of the system, whereas the use cases are inside the boundary of the system.</a:t>
            </a:r>
            <a:endParaRPr sz="2000">
              <a:solidFill>
                <a:schemeClr val="dk1"/>
              </a:solidFill>
              <a:latin typeface="Arial"/>
              <a:ea typeface="Arial"/>
              <a:cs typeface="Arial"/>
              <a:sym typeface="Arial"/>
            </a:endParaRPr>
          </a:p>
        </p:txBody>
      </p:sp>
      <p:sp>
        <p:nvSpPr>
          <p:cNvPr id="151" name="Google Shape;151;p7"/>
          <p:cNvSpPr txBox="1">
            <a:spLocks noGrp="1"/>
          </p:cNvSpPr>
          <p:nvPr>
            <p:ph type="ftr" idx="11"/>
          </p:nvPr>
        </p:nvSpPr>
        <p:spPr>
          <a:xfrm>
            <a:off x="1081548" y="6518082"/>
            <a:ext cx="10028903" cy="31248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r>
              <a:rPr lang="en-US" sz="1200" b="0" i="0" u="none" strike="noStrike">
                <a:solidFill>
                  <a:srgbClr val="000000"/>
                </a:solidFill>
              </a:rPr>
              <a:t>Bernd Bruegge &amp; Allen H. Dutoit -  Object-Oriented Software Engineering: Using UML, Patterns, and Java</a:t>
            </a:r>
            <a:endParaRPr sz="1200"/>
          </a:p>
        </p:txBody>
      </p:sp>
      <p:sp>
        <p:nvSpPr>
          <p:cNvPr id="152" name="Google Shape;152;p7"/>
          <p:cNvSpPr txBox="1"/>
          <p:nvPr/>
        </p:nvSpPr>
        <p:spPr>
          <a:xfrm>
            <a:off x="326004" y="375902"/>
            <a:ext cx="11171582" cy="40011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i="0" u="none" strike="noStrike">
                <a:solidFill>
                  <a:schemeClr val="dk1"/>
                </a:solidFill>
                <a:latin typeface="Times New Roman"/>
                <a:ea typeface="Times New Roman"/>
                <a:cs typeface="Times New Roman"/>
                <a:sym typeface="Times New Roman"/>
              </a:rPr>
              <a:t>Use Case Diagrams –brief introduction (Detailed description will be provided in UML diagram lecture)</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8"/>
          <p:cNvSpPr txBox="1">
            <a:spLocks noGrp="1"/>
          </p:cNvSpPr>
          <p:nvPr>
            <p:ph type="ftr" idx="11"/>
          </p:nvPr>
        </p:nvSpPr>
        <p:spPr>
          <a:xfrm>
            <a:off x="1081548" y="6518082"/>
            <a:ext cx="10028903" cy="31248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r>
              <a:rPr lang="en-US" sz="1200" b="0" i="0" u="none" strike="noStrike">
                <a:solidFill>
                  <a:srgbClr val="000000"/>
                </a:solidFill>
              </a:rPr>
              <a:t>Bernd Bruegge &amp; Allen H. Dutoit -  Object-Oriented Software Engineering: Using UML, Patterns, and Java</a:t>
            </a:r>
            <a:endParaRPr sz="1200"/>
          </a:p>
        </p:txBody>
      </p:sp>
      <p:sp>
        <p:nvSpPr>
          <p:cNvPr id="158" name="Google Shape;158;p8"/>
          <p:cNvSpPr txBox="1"/>
          <p:nvPr/>
        </p:nvSpPr>
        <p:spPr>
          <a:xfrm>
            <a:off x="326004" y="375902"/>
            <a:ext cx="11171582" cy="40011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i="0" u="none" strike="noStrike">
                <a:solidFill>
                  <a:schemeClr val="dk1"/>
                </a:solidFill>
                <a:latin typeface="Times New Roman"/>
                <a:ea typeface="Times New Roman"/>
                <a:cs typeface="Times New Roman"/>
                <a:sym typeface="Times New Roman"/>
              </a:rPr>
              <a:t>Use Case Diagrams –Example</a:t>
            </a:r>
            <a:endParaRPr sz="2000">
              <a:solidFill>
                <a:schemeClr val="dk1"/>
              </a:solidFill>
              <a:latin typeface="Times New Roman"/>
              <a:ea typeface="Times New Roman"/>
              <a:cs typeface="Times New Roman"/>
              <a:sym typeface="Times New Roman"/>
            </a:endParaRPr>
          </a:p>
        </p:txBody>
      </p:sp>
      <p:sp>
        <p:nvSpPr>
          <p:cNvPr id="159" name="Google Shape;159;p8"/>
          <p:cNvSpPr txBox="1"/>
          <p:nvPr/>
        </p:nvSpPr>
        <p:spPr>
          <a:xfrm>
            <a:off x="526774" y="1325997"/>
            <a:ext cx="10970812" cy="9233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0" i="0" u="none" strike="noStrike">
                <a:solidFill>
                  <a:schemeClr val="dk1"/>
                </a:solidFill>
                <a:latin typeface="Times New Roman"/>
                <a:ea typeface="Times New Roman"/>
                <a:cs typeface="Times New Roman"/>
                <a:sym typeface="Times New Roman"/>
              </a:rPr>
              <a:t>For example, following figure depicts a use case diagram for a simple watch. The </a:t>
            </a:r>
            <a:r>
              <a:rPr lang="en-US" sz="1400" b="0" i="0" u="none" strike="noStrike">
                <a:solidFill>
                  <a:srgbClr val="C00000"/>
                </a:solidFill>
                <a:latin typeface="Times New Roman"/>
                <a:ea typeface="Times New Roman"/>
                <a:cs typeface="Times New Roman"/>
                <a:sym typeface="Times New Roman"/>
              </a:rPr>
              <a:t>WatchUser</a:t>
            </a:r>
            <a:r>
              <a:rPr lang="en-US" sz="1400" b="0" i="0" u="none" strike="noStrike">
                <a:solidFill>
                  <a:schemeClr val="dk1"/>
                </a:solidFill>
                <a:latin typeface="Times New Roman"/>
                <a:ea typeface="Times New Roman"/>
                <a:cs typeface="Times New Roman"/>
                <a:sym typeface="Times New Roman"/>
              </a:rPr>
              <a:t> </a:t>
            </a:r>
            <a:r>
              <a:rPr lang="en-US" sz="1800" b="0" i="0" u="none" strike="noStrike">
                <a:solidFill>
                  <a:schemeClr val="dk1"/>
                </a:solidFill>
                <a:latin typeface="Times New Roman"/>
                <a:ea typeface="Times New Roman"/>
                <a:cs typeface="Times New Roman"/>
                <a:sym typeface="Times New Roman"/>
              </a:rPr>
              <a:t>actor may either consult the time on their watch (with the </a:t>
            </a:r>
            <a:r>
              <a:rPr lang="en-US" sz="1400" b="0" i="0" u="none" strike="noStrike">
                <a:solidFill>
                  <a:srgbClr val="C00000"/>
                </a:solidFill>
                <a:latin typeface="Times New Roman"/>
                <a:ea typeface="Times New Roman"/>
                <a:cs typeface="Times New Roman"/>
                <a:sym typeface="Times New Roman"/>
              </a:rPr>
              <a:t>ReadTime</a:t>
            </a:r>
            <a:r>
              <a:rPr lang="en-US" sz="1400" b="0" i="0" u="none" strike="noStrike">
                <a:solidFill>
                  <a:schemeClr val="dk1"/>
                </a:solidFill>
                <a:latin typeface="Times New Roman"/>
                <a:ea typeface="Times New Roman"/>
                <a:cs typeface="Times New Roman"/>
                <a:sym typeface="Times New Roman"/>
              </a:rPr>
              <a:t> </a:t>
            </a:r>
            <a:r>
              <a:rPr lang="en-US" sz="1800" b="0" i="0" u="none" strike="noStrike">
                <a:solidFill>
                  <a:schemeClr val="dk1"/>
                </a:solidFill>
                <a:latin typeface="Times New Roman"/>
                <a:ea typeface="Times New Roman"/>
                <a:cs typeface="Times New Roman"/>
                <a:sym typeface="Times New Roman"/>
              </a:rPr>
              <a:t>use case) or set the time (with the </a:t>
            </a:r>
            <a:r>
              <a:rPr lang="en-US" sz="1400" b="0" i="0" u="none" strike="noStrike">
                <a:solidFill>
                  <a:srgbClr val="C00000"/>
                </a:solidFill>
                <a:latin typeface="Times New Roman"/>
                <a:ea typeface="Times New Roman"/>
                <a:cs typeface="Times New Roman"/>
                <a:sym typeface="Times New Roman"/>
              </a:rPr>
              <a:t>SetTime</a:t>
            </a:r>
            <a:r>
              <a:rPr lang="en-US" sz="1400" b="0" i="0" u="none" strike="noStrike">
                <a:solidFill>
                  <a:schemeClr val="dk1"/>
                </a:solidFill>
                <a:latin typeface="Times New Roman"/>
                <a:ea typeface="Times New Roman"/>
                <a:cs typeface="Times New Roman"/>
                <a:sym typeface="Times New Roman"/>
              </a:rPr>
              <a:t> </a:t>
            </a:r>
            <a:r>
              <a:rPr lang="en-US" sz="1800" b="0" i="0" u="none" strike="noStrike">
                <a:solidFill>
                  <a:schemeClr val="dk1"/>
                </a:solidFill>
                <a:latin typeface="Times New Roman"/>
                <a:ea typeface="Times New Roman"/>
                <a:cs typeface="Times New Roman"/>
                <a:sym typeface="Times New Roman"/>
              </a:rPr>
              <a:t>use case). However, only the </a:t>
            </a:r>
            <a:r>
              <a:rPr lang="en-US" sz="1400" b="0" i="0" u="none" strike="noStrike">
                <a:solidFill>
                  <a:srgbClr val="C00000"/>
                </a:solidFill>
                <a:latin typeface="Times New Roman"/>
                <a:ea typeface="Times New Roman"/>
                <a:cs typeface="Times New Roman"/>
                <a:sym typeface="Times New Roman"/>
              </a:rPr>
              <a:t>WatchRepairPerson </a:t>
            </a:r>
            <a:r>
              <a:rPr lang="en-US" sz="1800" b="0" i="0" u="none" strike="noStrike">
                <a:solidFill>
                  <a:schemeClr val="dk1"/>
                </a:solidFill>
                <a:latin typeface="Times New Roman"/>
                <a:ea typeface="Times New Roman"/>
                <a:cs typeface="Times New Roman"/>
                <a:sym typeface="Times New Roman"/>
              </a:rPr>
              <a:t>actor can change the battery of the watch (with the </a:t>
            </a:r>
            <a:r>
              <a:rPr lang="en-US" sz="1400" b="0" i="0" u="none" strike="noStrike">
                <a:solidFill>
                  <a:srgbClr val="C00000"/>
                </a:solidFill>
                <a:latin typeface="Times New Roman"/>
                <a:ea typeface="Times New Roman"/>
                <a:cs typeface="Times New Roman"/>
                <a:sym typeface="Times New Roman"/>
              </a:rPr>
              <a:t>ChangeBattery </a:t>
            </a:r>
            <a:r>
              <a:rPr lang="en-US" sz="1800" b="0" i="0" u="none" strike="noStrike">
                <a:solidFill>
                  <a:schemeClr val="dk1"/>
                </a:solidFill>
                <a:latin typeface="Times New Roman"/>
                <a:ea typeface="Times New Roman"/>
                <a:cs typeface="Times New Roman"/>
                <a:sym typeface="Times New Roman"/>
              </a:rPr>
              <a:t>use case).</a:t>
            </a:r>
            <a:endParaRPr sz="1800">
              <a:solidFill>
                <a:schemeClr val="dk1"/>
              </a:solidFill>
              <a:latin typeface="Times New Roman"/>
              <a:ea typeface="Times New Roman"/>
              <a:cs typeface="Times New Roman"/>
              <a:sym typeface="Times New Roman"/>
            </a:endParaRPr>
          </a:p>
        </p:txBody>
      </p:sp>
      <p:pic>
        <p:nvPicPr>
          <p:cNvPr id="160" name="Google Shape;160;p8"/>
          <p:cNvPicPr preferRelativeResize="0"/>
          <p:nvPr/>
        </p:nvPicPr>
        <p:blipFill rotWithShape="1">
          <a:blip r:embed="rId3">
            <a:alphaModFix/>
          </a:blip>
          <a:srcRect/>
          <a:stretch/>
        </p:blipFill>
        <p:spPr>
          <a:xfrm>
            <a:off x="2753316" y="2547469"/>
            <a:ext cx="6001555" cy="2176530"/>
          </a:xfrm>
          <a:prstGeom prst="rect">
            <a:avLst/>
          </a:prstGeom>
          <a:noFill/>
          <a:ln>
            <a:noFill/>
          </a:ln>
        </p:spPr>
      </p:pic>
      <p:sp>
        <p:nvSpPr>
          <p:cNvPr id="161" name="Google Shape;161;p8"/>
          <p:cNvSpPr txBox="1"/>
          <p:nvPr/>
        </p:nvSpPr>
        <p:spPr>
          <a:xfrm>
            <a:off x="471114" y="5022141"/>
            <a:ext cx="11026471" cy="120032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0" i="0" u="none" strike="noStrike">
                <a:solidFill>
                  <a:schemeClr val="dk1"/>
                </a:solidFill>
                <a:latin typeface="Times New Roman"/>
                <a:ea typeface="Times New Roman"/>
                <a:cs typeface="Times New Roman"/>
                <a:sym typeface="Times New Roman"/>
              </a:rPr>
              <a:t>A UML use case diagram describing the functionality of a simple watch. The </a:t>
            </a:r>
            <a:r>
              <a:rPr lang="en-US" sz="1800" b="0" i="0" u="none" strike="noStrike">
                <a:solidFill>
                  <a:srgbClr val="C00000"/>
                </a:solidFill>
                <a:latin typeface="Times New Roman"/>
                <a:ea typeface="Times New Roman"/>
                <a:cs typeface="Times New Roman"/>
                <a:sym typeface="Times New Roman"/>
              </a:rPr>
              <a:t>WatchUser</a:t>
            </a:r>
            <a:r>
              <a:rPr lang="en-US" sz="1800" b="0" i="0" u="none" strike="noStrike">
                <a:solidFill>
                  <a:schemeClr val="dk1"/>
                </a:solidFill>
                <a:latin typeface="Times New Roman"/>
                <a:ea typeface="Times New Roman"/>
                <a:cs typeface="Times New Roman"/>
                <a:sym typeface="Times New Roman"/>
              </a:rPr>
              <a:t> actor may either consult the time on her watch (with the </a:t>
            </a:r>
            <a:r>
              <a:rPr lang="en-US" sz="1800" b="0" i="0" u="none" strike="noStrike">
                <a:solidFill>
                  <a:srgbClr val="C00000"/>
                </a:solidFill>
                <a:latin typeface="Times New Roman"/>
                <a:ea typeface="Times New Roman"/>
                <a:cs typeface="Times New Roman"/>
                <a:sym typeface="Times New Roman"/>
              </a:rPr>
              <a:t>ReadTime</a:t>
            </a:r>
            <a:r>
              <a:rPr lang="en-US" sz="1800" b="0" i="0" u="none" strike="noStrike">
                <a:solidFill>
                  <a:schemeClr val="dk1"/>
                </a:solidFill>
                <a:latin typeface="Times New Roman"/>
                <a:ea typeface="Times New Roman"/>
                <a:cs typeface="Times New Roman"/>
                <a:sym typeface="Times New Roman"/>
              </a:rPr>
              <a:t> use case) or set the time (with the </a:t>
            </a:r>
            <a:r>
              <a:rPr lang="en-US" sz="1800" b="0" i="0" u="none" strike="noStrike">
                <a:solidFill>
                  <a:srgbClr val="C00000"/>
                </a:solidFill>
                <a:latin typeface="Times New Roman"/>
                <a:ea typeface="Times New Roman"/>
                <a:cs typeface="Times New Roman"/>
                <a:sym typeface="Times New Roman"/>
              </a:rPr>
              <a:t>SetTime</a:t>
            </a:r>
            <a:r>
              <a:rPr lang="en-US" sz="1800" b="0" i="0" u="none" strike="noStrike">
                <a:solidFill>
                  <a:schemeClr val="dk1"/>
                </a:solidFill>
                <a:latin typeface="Times New Roman"/>
                <a:ea typeface="Times New Roman"/>
                <a:cs typeface="Times New Roman"/>
                <a:sym typeface="Times New Roman"/>
              </a:rPr>
              <a:t> use case). However, only the </a:t>
            </a:r>
            <a:r>
              <a:rPr lang="en-US" sz="1800" b="0" i="0" u="none" strike="noStrike">
                <a:solidFill>
                  <a:srgbClr val="C00000"/>
                </a:solidFill>
                <a:latin typeface="Times New Roman"/>
                <a:ea typeface="Times New Roman"/>
                <a:cs typeface="Times New Roman"/>
                <a:sym typeface="Times New Roman"/>
              </a:rPr>
              <a:t>WatchRepairPerson</a:t>
            </a:r>
            <a:r>
              <a:rPr lang="en-US" sz="1800" b="0" i="0" u="none" strike="noStrike">
                <a:solidFill>
                  <a:schemeClr val="dk1"/>
                </a:solidFill>
                <a:latin typeface="Times New Roman"/>
                <a:ea typeface="Times New Roman"/>
                <a:cs typeface="Times New Roman"/>
                <a:sym typeface="Times New Roman"/>
              </a:rPr>
              <a:t> actor can change the battery of the watch (with the </a:t>
            </a:r>
            <a:r>
              <a:rPr lang="en-US" sz="1800" b="0" i="0" u="none" strike="noStrike">
                <a:solidFill>
                  <a:srgbClr val="C00000"/>
                </a:solidFill>
                <a:latin typeface="Times New Roman"/>
                <a:ea typeface="Times New Roman"/>
                <a:cs typeface="Times New Roman"/>
                <a:sym typeface="Times New Roman"/>
              </a:rPr>
              <a:t>ChangeBattery</a:t>
            </a:r>
            <a:r>
              <a:rPr lang="en-US" sz="1800" b="0" i="0" u="none" strike="noStrike">
                <a:solidFill>
                  <a:schemeClr val="dk1"/>
                </a:solidFill>
                <a:latin typeface="Times New Roman"/>
                <a:ea typeface="Times New Roman"/>
                <a:cs typeface="Times New Roman"/>
                <a:sym typeface="Times New Roman"/>
              </a:rPr>
              <a:t> use case). Actors are represented with stick figures, use cases with ovals, and the boundary of the system with a box enclosing the use cases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9"/>
          <p:cNvSpPr txBox="1"/>
          <p:nvPr/>
        </p:nvSpPr>
        <p:spPr>
          <a:xfrm>
            <a:off x="1081548" y="1920535"/>
            <a:ext cx="10028903" cy="3785652"/>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C00000"/>
              </a:buClr>
              <a:buSzPts val="2000"/>
              <a:buFont typeface="Arial"/>
              <a:buChar char="•"/>
            </a:pPr>
            <a:r>
              <a:rPr lang="en-US" sz="2000" b="1" i="1" u="none" strike="noStrike">
                <a:solidFill>
                  <a:srgbClr val="C00000"/>
                </a:solidFill>
                <a:latin typeface="Times New Roman"/>
                <a:ea typeface="Times New Roman"/>
                <a:cs typeface="Times New Roman"/>
                <a:sym typeface="Times New Roman"/>
              </a:rPr>
              <a:t>Identifying actors</a:t>
            </a:r>
            <a:r>
              <a:rPr lang="en-US" sz="2000" b="1" i="0" u="none" strike="noStrike">
                <a:solidFill>
                  <a:srgbClr val="C00000"/>
                </a:solidFill>
                <a:latin typeface="Times New Roman"/>
                <a:ea typeface="Times New Roman"/>
                <a:cs typeface="Times New Roman"/>
                <a:sym typeface="Times New Roman"/>
              </a:rPr>
              <a:t>. </a:t>
            </a:r>
            <a:r>
              <a:rPr lang="en-US" sz="2000" b="0" i="0" u="none" strike="noStrike">
                <a:solidFill>
                  <a:schemeClr val="dk1"/>
                </a:solidFill>
                <a:latin typeface="Times New Roman"/>
                <a:ea typeface="Times New Roman"/>
                <a:cs typeface="Times New Roman"/>
                <a:sym typeface="Times New Roman"/>
              </a:rPr>
              <a:t>During this activity, developers identify the different types of users the future system will support.</a:t>
            </a:r>
            <a:endParaRPr/>
          </a:p>
          <a:p>
            <a:pPr marL="285750" marR="0" lvl="0" indent="-158750" algn="just" rtl="0">
              <a:spcBef>
                <a:spcPts val="0"/>
              </a:spcBef>
              <a:spcAft>
                <a:spcPts val="0"/>
              </a:spcAft>
              <a:buClr>
                <a:schemeClr val="dk1"/>
              </a:buClr>
              <a:buSzPts val="2000"/>
              <a:buFont typeface="Arial"/>
              <a:buNone/>
            </a:pPr>
            <a:endParaRPr sz="2000" b="0" i="0" u="none" strike="noStrike">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rgbClr val="C00000"/>
              </a:buClr>
              <a:buSzPts val="2000"/>
              <a:buFont typeface="Arial"/>
              <a:buChar char="•"/>
            </a:pPr>
            <a:r>
              <a:rPr lang="en-US" sz="2000" b="1" i="1" u="none" strike="noStrike">
                <a:solidFill>
                  <a:srgbClr val="C00000"/>
                </a:solidFill>
                <a:latin typeface="Times New Roman"/>
                <a:ea typeface="Times New Roman"/>
                <a:cs typeface="Times New Roman"/>
                <a:sym typeface="Times New Roman"/>
              </a:rPr>
              <a:t>Identifying scenarios</a:t>
            </a:r>
            <a:r>
              <a:rPr lang="en-US" sz="2000" b="1" i="0" u="none" strike="noStrike">
                <a:solidFill>
                  <a:srgbClr val="C00000"/>
                </a:solidFill>
                <a:latin typeface="Times New Roman"/>
                <a:ea typeface="Times New Roman"/>
                <a:cs typeface="Times New Roman"/>
                <a:sym typeface="Times New Roman"/>
              </a:rPr>
              <a:t>. </a:t>
            </a:r>
            <a:r>
              <a:rPr lang="en-US" sz="2000" b="0" i="0" u="none" strike="noStrike">
                <a:solidFill>
                  <a:schemeClr val="dk1"/>
                </a:solidFill>
                <a:latin typeface="Times New Roman"/>
                <a:ea typeface="Times New Roman"/>
                <a:cs typeface="Times New Roman"/>
                <a:sym typeface="Times New Roman"/>
              </a:rPr>
              <a:t>During this activity, developers observe users and develop a set of detailed scenarios for typical functionality provided by the future system.</a:t>
            </a:r>
            <a:endParaRPr/>
          </a:p>
          <a:p>
            <a:pPr marL="285750" marR="0" lvl="0" indent="-158750" algn="just" rtl="0">
              <a:spcBef>
                <a:spcPts val="0"/>
              </a:spcBef>
              <a:spcAft>
                <a:spcPts val="0"/>
              </a:spcAft>
              <a:buClr>
                <a:schemeClr val="dk1"/>
              </a:buClr>
              <a:buSzPts val="2000"/>
              <a:buFont typeface="Arial"/>
              <a:buNone/>
            </a:pPr>
            <a:endParaRPr sz="2000" b="0" i="0" u="none" strike="noStrike">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rgbClr val="C00000"/>
              </a:buClr>
              <a:buSzPts val="2000"/>
              <a:buFont typeface="Arial"/>
              <a:buChar char="•"/>
            </a:pPr>
            <a:r>
              <a:rPr lang="en-US" sz="2000" b="1" i="1" u="none" strike="noStrike">
                <a:solidFill>
                  <a:srgbClr val="C00000"/>
                </a:solidFill>
                <a:latin typeface="Times New Roman"/>
                <a:ea typeface="Times New Roman"/>
                <a:cs typeface="Times New Roman"/>
                <a:sym typeface="Times New Roman"/>
              </a:rPr>
              <a:t>Identifying use cases</a:t>
            </a:r>
            <a:r>
              <a:rPr lang="en-US" sz="2000" b="1" i="0" u="none" strike="noStrike">
                <a:solidFill>
                  <a:srgbClr val="C00000"/>
                </a:solidFill>
                <a:latin typeface="Times New Roman"/>
                <a:ea typeface="Times New Roman"/>
                <a:cs typeface="Times New Roman"/>
                <a:sym typeface="Times New Roman"/>
              </a:rPr>
              <a:t>. </a:t>
            </a:r>
            <a:r>
              <a:rPr lang="en-US" sz="2000" b="0" i="0" u="none" strike="noStrike">
                <a:solidFill>
                  <a:schemeClr val="dk1"/>
                </a:solidFill>
                <a:latin typeface="Times New Roman"/>
                <a:ea typeface="Times New Roman"/>
                <a:cs typeface="Times New Roman"/>
                <a:sym typeface="Times New Roman"/>
              </a:rPr>
              <a:t>Once developers and users agree on a set of scenarios, developers derive from the scenarios a set of use cases that completely represent the future system. Whereas scenarios are concrete examples illustrating a single case, use cases are abstractions describing all possible cases. When describing use cases, developers determine the scope of the system.</a:t>
            </a:r>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167" name="Google Shape;167;p9"/>
          <p:cNvSpPr txBox="1">
            <a:spLocks noGrp="1"/>
          </p:cNvSpPr>
          <p:nvPr>
            <p:ph type="ftr" idx="11"/>
          </p:nvPr>
        </p:nvSpPr>
        <p:spPr>
          <a:xfrm>
            <a:off x="1081548" y="6518082"/>
            <a:ext cx="10028903" cy="31248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r>
              <a:rPr lang="en-US" sz="1200" b="0" i="0" u="none" strike="noStrike">
                <a:solidFill>
                  <a:srgbClr val="000000"/>
                </a:solidFill>
              </a:rPr>
              <a:t>Bernd Bruegge &amp; Allen H. Dutoit -  Object-Oriented Software Engineering: Using UML, Patterns, and Java</a:t>
            </a:r>
            <a:endParaRPr sz="1200"/>
          </a:p>
        </p:txBody>
      </p:sp>
      <p:sp>
        <p:nvSpPr>
          <p:cNvPr id="168" name="Google Shape;168;p9"/>
          <p:cNvSpPr txBox="1"/>
          <p:nvPr/>
        </p:nvSpPr>
        <p:spPr>
          <a:xfrm>
            <a:off x="860729" y="208923"/>
            <a:ext cx="7997024" cy="64633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600" b="0" i="0" u="none" strike="noStrike">
                <a:solidFill>
                  <a:schemeClr val="dk1"/>
                </a:solidFill>
                <a:latin typeface="Times New Roman"/>
                <a:ea typeface="Times New Roman"/>
                <a:cs typeface="Times New Roman"/>
                <a:sym typeface="Times New Roman"/>
              </a:rPr>
              <a:t>Requirements elicitation </a:t>
            </a:r>
            <a:r>
              <a:rPr lang="en-US" sz="3600">
                <a:solidFill>
                  <a:schemeClr val="dk1"/>
                </a:solidFill>
                <a:latin typeface="Times New Roman"/>
                <a:ea typeface="Times New Roman"/>
                <a:cs typeface="Times New Roman"/>
                <a:sym typeface="Times New Roman"/>
              </a:rPr>
              <a:t>activities</a:t>
            </a:r>
            <a:endParaRPr sz="36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pm_siggraph96">
  <a:themeElements>
    <a:clrScheme name="pm_siggraph96 2">
      <a:dk1>
        <a:srgbClr val="000000"/>
      </a:dk1>
      <a:lt1>
        <a:srgbClr val="FFFFFF"/>
      </a:lt1>
      <a:dk2>
        <a:srgbClr val="000000"/>
      </a:dk2>
      <a:lt2>
        <a:srgbClr val="FFFFFF"/>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FF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1733</Words>
  <PresentationFormat>Custom</PresentationFormat>
  <Paragraphs>98</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pm_siggraph96</vt:lpstr>
      <vt:lpstr>Object-Oriented Analysis and Design using JAVA</vt:lpstr>
      <vt:lpstr>Slide 2</vt:lpstr>
      <vt:lpstr>Introduction</vt:lpstr>
      <vt:lpstr>Slide 4</vt:lpstr>
      <vt:lpstr>Slide 5</vt:lpstr>
      <vt:lpstr>Slide 6</vt:lpstr>
      <vt:lpstr>Slide 7</vt:lpstr>
      <vt:lpstr>Slide 8</vt:lpstr>
      <vt:lpstr>Slide 9</vt:lpstr>
      <vt:lpstr>Slide 10</vt:lpstr>
      <vt:lpstr>Slide 11</vt:lpstr>
      <vt:lpstr>Slide 12</vt:lpstr>
      <vt:lpstr>Slide 13</vt:lpstr>
      <vt:lpstr>Requirements Elicitation Activities</vt:lpstr>
      <vt:lpstr>Key 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Analysis and Design using JAVA</dc:title>
  <dc:creator>amarjeetsanyasi@gmail.com</dc:creator>
  <cp:lastModifiedBy>pulkit.mehndiratta</cp:lastModifiedBy>
  <cp:revision>1</cp:revision>
  <dcterms:created xsi:type="dcterms:W3CDTF">2020-08-16T12:13:05Z</dcterms:created>
  <dcterms:modified xsi:type="dcterms:W3CDTF">2022-08-09T05:19:46Z</dcterms:modified>
</cp:coreProperties>
</file>