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Tahom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1" roundtripDataSignature="AMtx7mhs06aJnOEGjg/WGkoevt3go5aH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92f46eb93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92f46eb93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f92f46eb93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92f46eb9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 name="Google Shape;99;gf92f46eb9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f92f46eb9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92f46eb93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92f46eb93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f92f46eb93_0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92f46eb93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92f46eb93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f92f46eb93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92f46eb9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92f46eb9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f92f46eb93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92f46eb93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f92f46eb9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2f46eb93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2f46eb93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f92f46eb93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8"/>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18"/>
          <p:cNvGrpSpPr/>
          <p:nvPr/>
        </p:nvGrpSpPr>
        <p:grpSpPr>
          <a:xfrm>
            <a:off x="0" y="1200150"/>
            <a:ext cx="12177184" cy="152400"/>
            <a:chOff x="0" y="756"/>
            <a:chExt cx="5753" cy="96"/>
          </a:xfrm>
        </p:grpSpPr>
        <p:sp>
          <p:nvSpPr>
            <p:cNvPr id="23" name="Google Shape;23;p18"/>
            <p:cNvSpPr/>
            <p:nvPr/>
          </p:nvSpPr>
          <p:spPr>
            <a:xfrm>
              <a:off x="0" y="756"/>
              <a:ext cx="5753" cy="47"/>
            </a:xfrm>
            <a:prstGeom prst="rect">
              <a:avLst/>
            </a:prstGeom>
            <a:gradFill>
              <a:gsLst>
                <a:gs pos="0">
                  <a:srgbClr val="00A293"/>
                </a:gs>
                <a:gs pos="50000">
                  <a:srgbClr val="00DFCA"/>
                </a:gs>
                <a:gs pos="100000">
                  <a:srgbClr val="00A29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4" name="Google Shape;24;p18"/>
            <p:cNvSpPr/>
            <p:nvPr/>
          </p:nvSpPr>
          <p:spPr>
            <a:xfrm>
              <a:off x="0" y="828"/>
              <a:ext cx="5753" cy="24"/>
            </a:xfrm>
            <a:prstGeom prst="rect">
              <a:avLst/>
            </a:prstGeom>
            <a:gradFill>
              <a:gsLst>
                <a:gs pos="0">
                  <a:srgbClr val="B8749C"/>
                </a:gs>
                <a:gs pos="50000">
                  <a:srgbClr val="D989B8"/>
                </a:gs>
                <a:gs pos="100000">
                  <a:srgbClr val="B8749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
        <p:nvSpPr>
          <p:cNvPr id="25" name="Google Shape;25;p18"/>
          <p:cNvSpPr txBox="1"/>
          <p:nvPr>
            <p:ph type="ctrTitle"/>
          </p:nvPr>
        </p:nvSpPr>
        <p:spPr>
          <a:xfrm>
            <a:off x="406400" y="1524000"/>
            <a:ext cx="11379200" cy="1143000"/>
          </a:xfrm>
          <a:prstGeom prst="rect">
            <a:avLst/>
          </a:prstGeom>
          <a:noFill/>
          <a:ln>
            <a:noFill/>
          </a:ln>
        </p:spPr>
        <p:txBody>
          <a:bodyPr anchorCtr="0" anchor="b"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26" name="Google Shape;26;p18"/>
          <p:cNvSpPr txBox="1"/>
          <p:nvPr>
            <p:ph idx="1" type="subTitle"/>
          </p:nvPr>
        </p:nvSpPr>
        <p:spPr>
          <a:xfrm>
            <a:off x="1828800" y="2971800"/>
            <a:ext cx="8534400" cy="1752600"/>
          </a:xfrm>
          <a:prstGeom prst="rect">
            <a:avLst/>
          </a:prstGeom>
          <a:noFill/>
          <a:ln>
            <a:noFill/>
          </a:ln>
        </p:spPr>
        <p:txBody>
          <a:bodyPr anchorCtr="0" anchor="t" bIns="46025" lIns="92075" spcFirstLastPara="1" rIns="92075" wrap="square" tIns="46025">
            <a:noAutofit/>
          </a:bodyPr>
          <a:lstStyle>
            <a:lvl1pPr lvl="0" algn="ctr">
              <a:spcBef>
                <a:spcPts val="560"/>
              </a:spcBef>
              <a:spcAft>
                <a:spcPts val="0"/>
              </a:spcAft>
              <a:buSzPts val="1540"/>
              <a:buFont typeface="Arial"/>
              <a:buNone/>
              <a:defRPr/>
            </a:lvl1pPr>
            <a:lvl2pPr lvl="1" algn="l">
              <a:spcBef>
                <a:spcPts val="360"/>
              </a:spcBef>
              <a:spcAft>
                <a:spcPts val="0"/>
              </a:spcAft>
              <a:buSzPts val="900"/>
              <a:buChar char="●"/>
              <a:defRPr/>
            </a:lvl2pPr>
            <a:lvl3pPr lvl="2" algn="l">
              <a:spcBef>
                <a:spcPts val="360"/>
              </a:spcBef>
              <a:spcAft>
                <a:spcPts val="0"/>
              </a:spcAft>
              <a:buSzPts val="720"/>
              <a:buChar char="●"/>
              <a:defRPr/>
            </a:lvl3pPr>
            <a:lvl4pPr lvl="3" algn="l">
              <a:spcBef>
                <a:spcPts val="360"/>
              </a:spcBef>
              <a:spcAft>
                <a:spcPts val="0"/>
              </a:spcAft>
              <a:buSzPts val="117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7"/>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80" name="Google Shape;80;p27"/>
          <p:cNvSpPr txBox="1"/>
          <p:nvPr>
            <p:ph idx="1" type="body"/>
          </p:nvPr>
        </p:nvSpPr>
        <p:spPr>
          <a:xfrm rot="5400000">
            <a:off x="4013200" y="-1803400"/>
            <a:ext cx="4876800" cy="11074400"/>
          </a:xfrm>
          <a:prstGeom prst="rect">
            <a:avLst/>
          </a:prstGeom>
          <a:noFill/>
          <a:ln>
            <a:noFill/>
          </a:ln>
        </p:spPr>
        <p:txBody>
          <a:bodyPr anchorCtr="0" anchor="t" bIns="46025" lIns="92075" spcFirstLastPara="1" rIns="92075" wrap="square" tIns="46025">
            <a:noAutofit/>
          </a:bodyPr>
          <a:lstStyle>
            <a:lvl1pPr indent="-291465" lvl="0" marL="457200" algn="l">
              <a:spcBef>
                <a:spcPts val="360"/>
              </a:spcBef>
              <a:spcAft>
                <a:spcPts val="0"/>
              </a:spcAft>
              <a:buSzPts val="990"/>
              <a:buChar char="●"/>
              <a:defRPr/>
            </a:lvl1pPr>
            <a:lvl2pPr indent="-285750" lvl="1" marL="914400" algn="l">
              <a:spcBef>
                <a:spcPts val="360"/>
              </a:spcBef>
              <a:spcAft>
                <a:spcPts val="0"/>
              </a:spcAft>
              <a:buSzPts val="900"/>
              <a:buChar char="●"/>
              <a:defRPr/>
            </a:lvl2pPr>
            <a:lvl3pPr indent="-274319" lvl="2" marL="1371600" algn="l">
              <a:spcBef>
                <a:spcPts val="360"/>
              </a:spcBef>
              <a:spcAft>
                <a:spcPts val="0"/>
              </a:spcAft>
              <a:buSzPts val="720"/>
              <a:buChar char="●"/>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27"/>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8"/>
          <p:cNvSpPr txBox="1"/>
          <p:nvPr>
            <p:ph type="title"/>
          </p:nvPr>
        </p:nvSpPr>
        <p:spPr>
          <a:xfrm rot="5400000">
            <a:off x="7581900" y="1765300"/>
            <a:ext cx="5867400" cy="29464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86" name="Google Shape;86;p28"/>
          <p:cNvSpPr txBox="1"/>
          <p:nvPr>
            <p:ph idx="1" type="body"/>
          </p:nvPr>
        </p:nvSpPr>
        <p:spPr>
          <a:xfrm rot="5400000">
            <a:off x="1587500" y="-1079500"/>
            <a:ext cx="5867400" cy="8636000"/>
          </a:xfrm>
          <a:prstGeom prst="rect">
            <a:avLst/>
          </a:prstGeom>
          <a:noFill/>
          <a:ln>
            <a:noFill/>
          </a:ln>
        </p:spPr>
        <p:txBody>
          <a:bodyPr anchorCtr="0" anchor="t" bIns="46025" lIns="92075" spcFirstLastPara="1" rIns="92075" wrap="square" tIns="46025">
            <a:noAutofit/>
          </a:bodyPr>
          <a:lstStyle>
            <a:lvl1pPr indent="-291465" lvl="0" marL="457200" algn="l">
              <a:spcBef>
                <a:spcPts val="360"/>
              </a:spcBef>
              <a:spcAft>
                <a:spcPts val="0"/>
              </a:spcAft>
              <a:buSzPts val="990"/>
              <a:buChar char="●"/>
              <a:defRPr/>
            </a:lvl1pPr>
            <a:lvl2pPr indent="-285750" lvl="1" marL="914400" algn="l">
              <a:spcBef>
                <a:spcPts val="360"/>
              </a:spcBef>
              <a:spcAft>
                <a:spcPts val="0"/>
              </a:spcAft>
              <a:buSzPts val="900"/>
              <a:buChar char="●"/>
              <a:defRPr/>
            </a:lvl2pPr>
            <a:lvl3pPr indent="-274319" lvl="2" marL="1371600" algn="l">
              <a:spcBef>
                <a:spcPts val="360"/>
              </a:spcBef>
              <a:spcAft>
                <a:spcPts val="0"/>
              </a:spcAft>
              <a:buSzPts val="720"/>
              <a:buChar char="●"/>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28"/>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9"/>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29" name="Google Shape;29;p19"/>
          <p:cNvSpPr txBox="1"/>
          <p:nvPr>
            <p:ph idx="1" type="body"/>
          </p:nvPr>
        </p:nvSpPr>
        <p:spPr>
          <a:xfrm>
            <a:off x="914400" y="1295400"/>
            <a:ext cx="11074400" cy="4876800"/>
          </a:xfrm>
          <a:prstGeom prst="rect">
            <a:avLst/>
          </a:prstGeom>
          <a:noFill/>
          <a:ln>
            <a:noFill/>
          </a:ln>
        </p:spPr>
        <p:txBody>
          <a:bodyPr anchorCtr="0" anchor="t" bIns="46025" lIns="92075" spcFirstLastPara="1" rIns="92075" wrap="square" tIns="46025">
            <a:noAutofit/>
          </a:bodyPr>
          <a:lstStyle>
            <a:lvl1pPr indent="-291465" lvl="0" marL="457200" algn="l">
              <a:spcBef>
                <a:spcPts val="360"/>
              </a:spcBef>
              <a:spcAft>
                <a:spcPts val="0"/>
              </a:spcAft>
              <a:buSzPts val="990"/>
              <a:buChar char="●"/>
              <a:defRPr/>
            </a:lvl1pPr>
            <a:lvl2pPr indent="-285750" lvl="1" marL="914400" algn="l">
              <a:spcBef>
                <a:spcPts val="360"/>
              </a:spcBef>
              <a:spcAft>
                <a:spcPts val="0"/>
              </a:spcAft>
              <a:buSzPts val="900"/>
              <a:buChar char="●"/>
              <a:defRPr/>
            </a:lvl2pPr>
            <a:lvl3pPr indent="-274319" lvl="2" marL="1371600" algn="l">
              <a:spcBef>
                <a:spcPts val="360"/>
              </a:spcBef>
              <a:spcAft>
                <a:spcPts val="0"/>
              </a:spcAft>
              <a:buSzPts val="720"/>
              <a:buChar char="●"/>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 name="Google Shape;30;p19"/>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0"/>
          <p:cNvSpPr txBox="1"/>
          <p:nvPr>
            <p:ph type="title"/>
          </p:nvPr>
        </p:nvSpPr>
        <p:spPr>
          <a:xfrm>
            <a:off x="963084" y="4406901"/>
            <a:ext cx="10363200" cy="1362075"/>
          </a:xfrm>
          <a:prstGeom prst="rect">
            <a:avLst/>
          </a:prstGeom>
          <a:noFill/>
          <a:ln>
            <a:noFill/>
          </a:ln>
        </p:spPr>
        <p:txBody>
          <a:bodyPr anchorCtr="1" anchor="t" bIns="46025" lIns="92075" spcFirstLastPara="1" rIns="92075" wrap="square" tIns="46025">
            <a:noAutofit/>
          </a:bodyPr>
          <a:lstStyle>
            <a:lvl1pPr lvl="0" algn="l">
              <a:lnSpc>
                <a:spcPct val="90000"/>
              </a:lnSpc>
              <a:spcBef>
                <a:spcPts val="0"/>
              </a:spcBef>
              <a:spcAft>
                <a:spcPts val="0"/>
              </a:spcAft>
              <a:buSzPts val="1400"/>
              <a:buNone/>
              <a:defRPr b="1" sz="4000" cap="none"/>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35" name="Google Shape;35;p20"/>
          <p:cNvSpPr txBox="1"/>
          <p:nvPr>
            <p:ph idx="1" type="body"/>
          </p:nvPr>
        </p:nvSpPr>
        <p:spPr>
          <a:xfrm>
            <a:off x="963084" y="2906713"/>
            <a:ext cx="103632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400"/>
              </a:spcBef>
              <a:spcAft>
                <a:spcPts val="0"/>
              </a:spcAft>
              <a:buSzPts val="1100"/>
              <a:buNone/>
              <a:defRPr sz="2000"/>
            </a:lvl1pPr>
            <a:lvl2pPr indent="-228600" lvl="1" marL="914400" algn="l">
              <a:spcBef>
                <a:spcPts val="360"/>
              </a:spcBef>
              <a:spcAft>
                <a:spcPts val="0"/>
              </a:spcAft>
              <a:buSzPts val="900"/>
              <a:buNone/>
              <a:defRPr sz="1800"/>
            </a:lvl2pPr>
            <a:lvl3pPr indent="-228600" lvl="2" marL="1371600" algn="l">
              <a:spcBef>
                <a:spcPts val="320"/>
              </a:spcBef>
              <a:spcAft>
                <a:spcPts val="0"/>
              </a:spcAft>
              <a:buSzPts val="640"/>
              <a:buNone/>
              <a:defRPr sz="1600"/>
            </a:lvl3pPr>
            <a:lvl4pPr indent="-228600" lvl="3" marL="1828800" algn="l">
              <a:spcBef>
                <a:spcPts val="280"/>
              </a:spcBef>
              <a:spcAft>
                <a:spcPts val="0"/>
              </a:spcAft>
              <a:buSzPts val="910"/>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
        <p:nvSpPr>
          <p:cNvPr id="36" name="Google Shape;36;p20"/>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1"/>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41" name="Google Shape;41;p21"/>
          <p:cNvSpPr txBox="1"/>
          <p:nvPr>
            <p:ph idx="1" type="body"/>
          </p:nvPr>
        </p:nvSpPr>
        <p:spPr>
          <a:xfrm>
            <a:off x="914400" y="1295400"/>
            <a:ext cx="5435600" cy="4876800"/>
          </a:xfrm>
          <a:prstGeom prst="rect">
            <a:avLst/>
          </a:prstGeom>
          <a:noFill/>
          <a:ln>
            <a:noFill/>
          </a:ln>
        </p:spPr>
        <p:txBody>
          <a:bodyPr anchorCtr="0" anchor="t" bIns="46025" lIns="92075" spcFirstLastPara="1" rIns="92075" wrap="square" tIns="46025">
            <a:noAutofit/>
          </a:bodyPr>
          <a:lstStyle>
            <a:lvl1pPr indent="-326390" lvl="0" marL="457200" algn="l">
              <a:spcBef>
                <a:spcPts val="560"/>
              </a:spcBef>
              <a:spcAft>
                <a:spcPts val="0"/>
              </a:spcAft>
              <a:buSzPts val="1540"/>
              <a:buChar char="●"/>
              <a:defRPr sz="2800"/>
            </a:lvl1pPr>
            <a:lvl2pPr indent="-304800" lvl="1" marL="914400" algn="l">
              <a:spcBef>
                <a:spcPts val="480"/>
              </a:spcBef>
              <a:spcAft>
                <a:spcPts val="0"/>
              </a:spcAft>
              <a:buSzPts val="1200"/>
              <a:buChar char="●"/>
              <a:defRPr sz="2400"/>
            </a:lvl2pPr>
            <a:lvl3pPr indent="-279400" lvl="2" marL="1371600" algn="l">
              <a:spcBef>
                <a:spcPts val="400"/>
              </a:spcBef>
              <a:spcAft>
                <a:spcPts val="0"/>
              </a:spcAft>
              <a:buSzPts val="800"/>
              <a:buChar char="●"/>
              <a:defRPr sz="2000"/>
            </a:lvl3pPr>
            <a:lvl4pPr indent="-302894" lvl="3" marL="1828800" algn="l">
              <a:spcBef>
                <a:spcPts val="360"/>
              </a:spcBef>
              <a:spcAft>
                <a:spcPts val="0"/>
              </a:spcAft>
              <a:buSzPts val="117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42" name="Google Shape;42;p21"/>
          <p:cNvSpPr txBox="1"/>
          <p:nvPr>
            <p:ph idx="2" type="body"/>
          </p:nvPr>
        </p:nvSpPr>
        <p:spPr>
          <a:xfrm>
            <a:off x="6553200" y="1295400"/>
            <a:ext cx="5435600" cy="4876800"/>
          </a:xfrm>
          <a:prstGeom prst="rect">
            <a:avLst/>
          </a:prstGeom>
          <a:noFill/>
          <a:ln>
            <a:noFill/>
          </a:ln>
        </p:spPr>
        <p:txBody>
          <a:bodyPr anchorCtr="0" anchor="t" bIns="46025" lIns="92075" spcFirstLastPara="1" rIns="92075" wrap="square" tIns="46025">
            <a:noAutofit/>
          </a:bodyPr>
          <a:lstStyle>
            <a:lvl1pPr indent="-326390" lvl="0" marL="457200" algn="l">
              <a:spcBef>
                <a:spcPts val="560"/>
              </a:spcBef>
              <a:spcAft>
                <a:spcPts val="0"/>
              </a:spcAft>
              <a:buSzPts val="1540"/>
              <a:buChar char="●"/>
              <a:defRPr sz="2800"/>
            </a:lvl1pPr>
            <a:lvl2pPr indent="-304800" lvl="1" marL="914400" algn="l">
              <a:spcBef>
                <a:spcPts val="480"/>
              </a:spcBef>
              <a:spcAft>
                <a:spcPts val="0"/>
              </a:spcAft>
              <a:buSzPts val="1200"/>
              <a:buChar char="●"/>
              <a:defRPr sz="2400"/>
            </a:lvl2pPr>
            <a:lvl3pPr indent="-279400" lvl="2" marL="1371600" algn="l">
              <a:spcBef>
                <a:spcPts val="400"/>
              </a:spcBef>
              <a:spcAft>
                <a:spcPts val="0"/>
              </a:spcAft>
              <a:buSzPts val="800"/>
              <a:buChar char="●"/>
              <a:defRPr sz="2000"/>
            </a:lvl3pPr>
            <a:lvl4pPr indent="-302894" lvl="3" marL="1828800" algn="l">
              <a:spcBef>
                <a:spcPts val="360"/>
              </a:spcBef>
              <a:spcAft>
                <a:spcPts val="0"/>
              </a:spcAft>
              <a:buSzPts val="117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43" name="Google Shape;43;p21"/>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2"/>
          <p:cNvSpPr txBox="1"/>
          <p:nvPr>
            <p:ph type="title"/>
          </p:nvPr>
        </p:nvSpPr>
        <p:spPr>
          <a:xfrm>
            <a:off x="609600" y="274638"/>
            <a:ext cx="10972800" cy="11430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48" name="Google Shape;48;p22"/>
          <p:cNvSpPr txBox="1"/>
          <p:nvPr>
            <p:ph idx="1" type="body"/>
          </p:nvPr>
        </p:nvSpPr>
        <p:spPr>
          <a:xfrm>
            <a:off x="609600" y="1535113"/>
            <a:ext cx="5386917"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13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72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49" name="Google Shape;49;p22"/>
          <p:cNvSpPr txBox="1"/>
          <p:nvPr>
            <p:ph idx="2" type="body"/>
          </p:nvPr>
        </p:nvSpPr>
        <p:spPr>
          <a:xfrm>
            <a:off x="609600" y="2174875"/>
            <a:ext cx="5386917" cy="3951288"/>
          </a:xfrm>
          <a:prstGeom prst="rect">
            <a:avLst/>
          </a:prstGeom>
          <a:noFill/>
          <a:ln>
            <a:noFill/>
          </a:ln>
        </p:spPr>
        <p:txBody>
          <a:bodyPr anchorCtr="0" anchor="t" bIns="46025" lIns="92075" spcFirstLastPara="1" rIns="92075" wrap="square" tIns="46025">
            <a:noAutofit/>
          </a:bodyPr>
          <a:lstStyle>
            <a:lvl1pPr indent="-312420" lvl="0" marL="457200" algn="l">
              <a:spcBef>
                <a:spcPts val="480"/>
              </a:spcBef>
              <a:spcAft>
                <a:spcPts val="0"/>
              </a:spcAft>
              <a:buSzPts val="1320"/>
              <a:buChar char="●"/>
              <a:defRPr sz="2400"/>
            </a:lvl1pPr>
            <a:lvl2pPr indent="-292100" lvl="1" marL="914400" algn="l">
              <a:spcBef>
                <a:spcPts val="400"/>
              </a:spcBef>
              <a:spcAft>
                <a:spcPts val="0"/>
              </a:spcAft>
              <a:buSzPts val="1000"/>
              <a:buChar char="●"/>
              <a:defRPr sz="2000"/>
            </a:lvl2pPr>
            <a:lvl3pPr indent="-274319" lvl="2" marL="1371600" algn="l">
              <a:spcBef>
                <a:spcPts val="360"/>
              </a:spcBef>
              <a:spcAft>
                <a:spcPts val="0"/>
              </a:spcAft>
              <a:buSzPts val="720"/>
              <a:buChar char="●"/>
              <a:defRPr sz="1800"/>
            </a:lvl3pPr>
            <a:lvl4pPr indent="-294639" lvl="3" marL="1828800" algn="l">
              <a:spcBef>
                <a:spcPts val="320"/>
              </a:spcBef>
              <a:spcAft>
                <a:spcPts val="0"/>
              </a:spcAft>
              <a:buSzPts val="104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50" name="Google Shape;50;p22"/>
          <p:cNvSpPr txBox="1"/>
          <p:nvPr>
            <p:ph idx="3" type="body"/>
          </p:nvPr>
        </p:nvSpPr>
        <p:spPr>
          <a:xfrm>
            <a:off x="6193368" y="1535113"/>
            <a:ext cx="5389033"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13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72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51" name="Google Shape;51;p22"/>
          <p:cNvSpPr txBox="1"/>
          <p:nvPr>
            <p:ph idx="4" type="body"/>
          </p:nvPr>
        </p:nvSpPr>
        <p:spPr>
          <a:xfrm>
            <a:off x="6193368" y="2174875"/>
            <a:ext cx="5389033" cy="3951288"/>
          </a:xfrm>
          <a:prstGeom prst="rect">
            <a:avLst/>
          </a:prstGeom>
          <a:noFill/>
          <a:ln>
            <a:noFill/>
          </a:ln>
        </p:spPr>
        <p:txBody>
          <a:bodyPr anchorCtr="0" anchor="t" bIns="46025" lIns="92075" spcFirstLastPara="1" rIns="92075" wrap="square" tIns="46025">
            <a:noAutofit/>
          </a:bodyPr>
          <a:lstStyle>
            <a:lvl1pPr indent="-312420" lvl="0" marL="457200" algn="l">
              <a:spcBef>
                <a:spcPts val="480"/>
              </a:spcBef>
              <a:spcAft>
                <a:spcPts val="0"/>
              </a:spcAft>
              <a:buSzPts val="1320"/>
              <a:buChar char="●"/>
              <a:defRPr sz="2400"/>
            </a:lvl1pPr>
            <a:lvl2pPr indent="-292100" lvl="1" marL="914400" algn="l">
              <a:spcBef>
                <a:spcPts val="400"/>
              </a:spcBef>
              <a:spcAft>
                <a:spcPts val="0"/>
              </a:spcAft>
              <a:buSzPts val="1000"/>
              <a:buChar char="●"/>
              <a:defRPr sz="2000"/>
            </a:lvl2pPr>
            <a:lvl3pPr indent="-274319" lvl="2" marL="1371600" algn="l">
              <a:spcBef>
                <a:spcPts val="360"/>
              </a:spcBef>
              <a:spcAft>
                <a:spcPts val="0"/>
              </a:spcAft>
              <a:buSzPts val="720"/>
              <a:buChar char="●"/>
              <a:defRPr sz="1800"/>
            </a:lvl3pPr>
            <a:lvl4pPr indent="-294639" lvl="3" marL="1828800" algn="l">
              <a:spcBef>
                <a:spcPts val="320"/>
              </a:spcBef>
              <a:spcAft>
                <a:spcPts val="0"/>
              </a:spcAft>
              <a:buSzPts val="104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52" name="Google Shape;52;p22"/>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3"/>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57" name="Google Shape;57;p23"/>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4"/>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5"/>
          <p:cNvSpPr txBox="1"/>
          <p:nvPr>
            <p:ph type="title"/>
          </p:nvPr>
        </p:nvSpPr>
        <p:spPr>
          <a:xfrm>
            <a:off x="609601" y="273050"/>
            <a:ext cx="4011084" cy="1162050"/>
          </a:xfrm>
          <a:prstGeom prst="rect">
            <a:avLst/>
          </a:prstGeom>
          <a:noFill/>
          <a:ln>
            <a:noFill/>
          </a:ln>
        </p:spPr>
        <p:txBody>
          <a:bodyPr anchorCtr="1" anchor="b" bIns="46025" lIns="92075" spcFirstLastPara="1" rIns="92075" wrap="square" tIns="46025">
            <a:noAutofit/>
          </a:bodyPr>
          <a:lstStyle>
            <a:lvl1pPr lvl="0" algn="l">
              <a:lnSpc>
                <a:spcPct val="90000"/>
              </a:lnSpc>
              <a:spcBef>
                <a:spcPts val="0"/>
              </a:spcBef>
              <a:spcAft>
                <a:spcPts val="0"/>
              </a:spcAft>
              <a:buSzPts val="1400"/>
              <a:buNone/>
              <a:defRPr b="1" sz="20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66" name="Google Shape;66;p25"/>
          <p:cNvSpPr txBox="1"/>
          <p:nvPr>
            <p:ph idx="1" type="body"/>
          </p:nvPr>
        </p:nvSpPr>
        <p:spPr>
          <a:xfrm>
            <a:off x="4766733" y="273051"/>
            <a:ext cx="6815667" cy="5853113"/>
          </a:xfrm>
          <a:prstGeom prst="rect">
            <a:avLst/>
          </a:prstGeom>
          <a:noFill/>
          <a:ln>
            <a:noFill/>
          </a:ln>
        </p:spPr>
        <p:txBody>
          <a:bodyPr anchorCtr="0" anchor="t" bIns="46025" lIns="92075" spcFirstLastPara="1" rIns="92075" wrap="square" tIns="46025">
            <a:noAutofit/>
          </a:bodyPr>
          <a:lstStyle>
            <a:lvl1pPr indent="-340360" lvl="0" marL="457200" algn="l">
              <a:spcBef>
                <a:spcPts val="640"/>
              </a:spcBef>
              <a:spcAft>
                <a:spcPts val="0"/>
              </a:spcAft>
              <a:buSzPts val="1760"/>
              <a:buChar char="●"/>
              <a:defRPr sz="3200"/>
            </a:lvl1pPr>
            <a:lvl2pPr indent="-317500" lvl="1" marL="914400" algn="l">
              <a:spcBef>
                <a:spcPts val="560"/>
              </a:spcBef>
              <a:spcAft>
                <a:spcPts val="0"/>
              </a:spcAft>
              <a:buSzPts val="1400"/>
              <a:buChar char="●"/>
              <a:defRPr sz="2800"/>
            </a:lvl2pPr>
            <a:lvl3pPr indent="-289560" lvl="2" marL="1371600" algn="l">
              <a:spcBef>
                <a:spcPts val="480"/>
              </a:spcBef>
              <a:spcAft>
                <a:spcPts val="0"/>
              </a:spcAft>
              <a:buSzPts val="960"/>
              <a:buChar char="●"/>
              <a:defRPr sz="2400"/>
            </a:lvl3pPr>
            <a:lvl4pPr indent="-311150" lvl="3" marL="1828800" algn="l">
              <a:spcBef>
                <a:spcPts val="400"/>
              </a:spcBef>
              <a:spcAft>
                <a:spcPts val="0"/>
              </a:spcAft>
              <a:buSzPts val="1300"/>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67" name="Google Shape;67;p25"/>
          <p:cNvSpPr txBox="1"/>
          <p:nvPr>
            <p:ph idx="2" type="body"/>
          </p:nvPr>
        </p:nvSpPr>
        <p:spPr>
          <a:xfrm>
            <a:off x="609601" y="1435101"/>
            <a:ext cx="4011084" cy="4691063"/>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77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4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68" name="Google Shape;68;p25"/>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6"/>
          <p:cNvSpPr txBox="1"/>
          <p:nvPr>
            <p:ph type="title"/>
          </p:nvPr>
        </p:nvSpPr>
        <p:spPr>
          <a:xfrm>
            <a:off x="2389717" y="4800600"/>
            <a:ext cx="7315200" cy="566738"/>
          </a:xfrm>
          <a:prstGeom prst="rect">
            <a:avLst/>
          </a:prstGeom>
          <a:noFill/>
          <a:ln>
            <a:noFill/>
          </a:ln>
        </p:spPr>
        <p:txBody>
          <a:bodyPr anchorCtr="1" anchor="b" bIns="46025" lIns="92075" spcFirstLastPara="1" rIns="92075" wrap="square" tIns="46025">
            <a:noAutofit/>
          </a:bodyPr>
          <a:lstStyle>
            <a:lvl1pPr lvl="0" algn="l">
              <a:lnSpc>
                <a:spcPct val="90000"/>
              </a:lnSpc>
              <a:spcBef>
                <a:spcPts val="0"/>
              </a:spcBef>
              <a:spcAft>
                <a:spcPts val="0"/>
              </a:spcAft>
              <a:buSzPts val="1400"/>
              <a:buNone/>
              <a:defRPr b="1" sz="20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73" name="Google Shape;73;p26"/>
          <p:cNvSpPr/>
          <p:nvPr>
            <p:ph idx="2" type="pic"/>
          </p:nvPr>
        </p:nvSpPr>
        <p:spPr>
          <a:xfrm>
            <a:off x="2389717" y="612775"/>
            <a:ext cx="7315200" cy="4114800"/>
          </a:xfrm>
          <a:prstGeom prst="rect">
            <a:avLst/>
          </a:prstGeom>
          <a:noFill/>
          <a:ln>
            <a:noFill/>
          </a:ln>
        </p:spPr>
      </p:sp>
      <p:sp>
        <p:nvSpPr>
          <p:cNvPr id="74" name="Google Shape;74;p26"/>
          <p:cNvSpPr txBox="1"/>
          <p:nvPr>
            <p:ph idx="1" type="body"/>
          </p:nvPr>
        </p:nvSpPr>
        <p:spPr>
          <a:xfrm>
            <a:off x="2389717" y="5367338"/>
            <a:ext cx="7315200" cy="804862"/>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77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4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75" name="Google Shape;75;p26"/>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7"/>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17"/>
          <p:cNvGrpSpPr/>
          <p:nvPr/>
        </p:nvGrpSpPr>
        <p:grpSpPr>
          <a:xfrm>
            <a:off x="0" y="971550"/>
            <a:ext cx="12177184" cy="152400"/>
            <a:chOff x="0" y="612"/>
            <a:chExt cx="5753" cy="96"/>
          </a:xfrm>
        </p:grpSpPr>
        <p:sp>
          <p:nvSpPr>
            <p:cNvPr id="14" name="Google Shape;14;p17"/>
            <p:cNvSpPr/>
            <p:nvPr/>
          </p:nvSpPr>
          <p:spPr>
            <a:xfrm>
              <a:off x="0" y="612"/>
              <a:ext cx="5753" cy="47"/>
            </a:xfrm>
            <a:prstGeom prst="rect">
              <a:avLst/>
            </a:prstGeom>
            <a:gradFill>
              <a:gsLst>
                <a:gs pos="0">
                  <a:srgbClr val="00A293"/>
                </a:gs>
                <a:gs pos="50000">
                  <a:srgbClr val="00DFCA"/>
                </a:gs>
                <a:gs pos="100000">
                  <a:srgbClr val="00A29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15" name="Google Shape;15;p17"/>
            <p:cNvSpPr/>
            <p:nvPr/>
          </p:nvSpPr>
          <p:spPr>
            <a:xfrm>
              <a:off x="0" y="684"/>
              <a:ext cx="5753" cy="24"/>
            </a:xfrm>
            <a:prstGeom prst="rect">
              <a:avLst/>
            </a:prstGeom>
            <a:gradFill>
              <a:gsLst>
                <a:gs pos="0">
                  <a:srgbClr val="B8749C"/>
                </a:gs>
                <a:gs pos="50000">
                  <a:srgbClr val="D989B8"/>
                </a:gs>
                <a:gs pos="100000">
                  <a:srgbClr val="B8749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
        <p:nvSpPr>
          <p:cNvPr id="16" name="Google Shape;16;p17"/>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7" name="Google Shape;17;p17"/>
          <p:cNvSpPr txBox="1"/>
          <p:nvPr>
            <p:ph idx="1" type="body"/>
          </p:nvPr>
        </p:nvSpPr>
        <p:spPr>
          <a:xfrm>
            <a:off x="914400" y="1295400"/>
            <a:ext cx="11074400" cy="4876800"/>
          </a:xfrm>
          <a:prstGeom prst="rect">
            <a:avLst/>
          </a:prstGeom>
          <a:noFill/>
          <a:ln>
            <a:noFill/>
          </a:ln>
        </p:spPr>
        <p:txBody>
          <a:bodyPr anchorCtr="0" anchor="t" bIns="46025" lIns="92075" spcFirstLastPara="1" rIns="92075" wrap="square" tIns="46025">
            <a:noAutofit/>
          </a:bodyPr>
          <a:lstStyle>
            <a:lvl1pPr indent="-326390" lvl="0" marL="457200" marR="0" rtl="0" algn="l">
              <a:spcBef>
                <a:spcPts val="560"/>
              </a:spcBef>
              <a:spcAft>
                <a:spcPts val="0"/>
              </a:spcAft>
              <a:buClr>
                <a:schemeClr val="accent2"/>
              </a:buClr>
              <a:buSzPts val="1540"/>
              <a:buFont typeface="Arial"/>
              <a:buChar char="●"/>
              <a:defRPr b="0" i="0" sz="2800" u="none" cap="none" strike="noStrike">
                <a:solidFill>
                  <a:schemeClr val="dk1"/>
                </a:solidFill>
                <a:latin typeface="Arial"/>
                <a:ea typeface="Arial"/>
                <a:cs typeface="Arial"/>
                <a:sym typeface="Arial"/>
              </a:defRPr>
            </a:lvl1pPr>
            <a:lvl2pPr indent="-311150" lvl="1" marL="914400" marR="0" rtl="0" algn="l">
              <a:spcBef>
                <a:spcPts val="520"/>
              </a:spcBef>
              <a:spcAft>
                <a:spcPts val="0"/>
              </a:spcAft>
              <a:buClr>
                <a:schemeClr val="accent2"/>
              </a:buClr>
              <a:buSzPts val="1300"/>
              <a:buFont typeface="Arial"/>
              <a:buChar char="●"/>
              <a:defRPr b="0" i="0" sz="2600" u="none" cap="none" strike="noStrike">
                <a:solidFill>
                  <a:schemeClr val="dk1"/>
                </a:solidFill>
                <a:latin typeface="Arial"/>
                <a:ea typeface="Arial"/>
                <a:cs typeface="Arial"/>
                <a:sym typeface="Arial"/>
              </a:defRPr>
            </a:lvl2pPr>
            <a:lvl3pPr indent="-289560" lvl="2" marL="1371600" marR="0" rtl="0" algn="l">
              <a:spcBef>
                <a:spcPts val="480"/>
              </a:spcBef>
              <a:spcAft>
                <a:spcPts val="0"/>
              </a:spcAft>
              <a:buClr>
                <a:schemeClr val="accent2"/>
              </a:buClr>
              <a:buSzPts val="960"/>
              <a:buFont typeface="Arial"/>
              <a:buChar char="●"/>
              <a:defRPr b="0" i="0" sz="2400" u="none" cap="none" strike="noStrike">
                <a:solidFill>
                  <a:schemeClr val="dk1"/>
                </a:solidFill>
                <a:latin typeface="Arial"/>
                <a:ea typeface="Arial"/>
                <a:cs typeface="Arial"/>
                <a:sym typeface="Arial"/>
              </a:defRPr>
            </a:lvl3pPr>
            <a:lvl4pPr indent="-319405" lvl="3" marL="1828800" marR="0" rtl="0" algn="l">
              <a:spcBef>
                <a:spcPts val="440"/>
              </a:spcBef>
              <a:spcAft>
                <a:spcPts val="0"/>
              </a:spcAft>
              <a:buClr>
                <a:schemeClr val="accent2"/>
              </a:buClr>
              <a:buSzPts val="1430"/>
              <a:buFont typeface="Arial"/>
              <a:buChar char="●"/>
              <a:defRPr b="0" i="0" sz="22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1224354" y="1890399"/>
            <a:ext cx="9144000" cy="1060194"/>
          </a:xfrm>
          <a:prstGeom prst="rect">
            <a:avLst/>
          </a:prstGeom>
          <a:noFill/>
          <a:ln>
            <a:noFill/>
          </a:ln>
        </p:spPr>
        <p:txBody>
          <a:bodyPr anchorCtr="0" anchor="b" bIns="46025" lIns="92075" spcFirstLastPara="1" rIns="92075" wrap="square" tIns="46025">
            <a:normAutofit fontScale="90000"/>
          </a:bodyPr>
          <a:lstStyle/>
          <a:p>
            <a:pPr indent="0" lvl="0" marL="0" rtl="0" algn="ctr">
              <a:lnSpc>
                <a:spcPct val="90000"/>
              </a:lnSpc>
              <a:spcBef>
                <a:spcPts val="0"/>
              </a:spcBef>
              <a:spcAft>
                <a:spcPts val="0"/>
              </a:spcAft>
              <a:buNone/>
            </a:pPr>
            <a:r>
              <a:rPr lang="en-US">
                <a:latin typeface="Times New Roman"/>
                <a:ea typeface="Times New Roman"/>
                <a:cs typeface="Times New Roman"/>
                <a:sym typeface="Times New Roman"/>
              </a:rPr>
              <a:t>Object-Oriented Analysis and Design using JAVA</a:t>
            </a:r>
            <a:endParaRPr/>
          </a:p>
        </p:txBody>
      </p:sp>
      <p:sp>
        <p:nvSpPr>
          <p:cNvPr id="95" name="Google Shape;95;p1"/>
          <p:cNvSpPr txBox="1"/>
          <p:nvPr>
            <p:ph idx="1" type="subTitle"/>
          </p:nvPr>
        </p:nvSpPr>
        <p:spPr>
          <a:xfrm>
            <a:off x="1224354" y="3282279"/>
            <a:ext cx="9144000" cy="814075"/>
          </a:xfrm>
          <a:prstGeom prst="rect">
            <a:avLst/>
          </a:prstGeom>
          <a:noFill/>
          <a:ln>
            <a:noFill/>
          </a:ln>
        </p:spPr>
        <p:txBody>
          <a:bodyPr anchorCtr="0" anchor="t" bIns="46025" lIns="92075" spcFirstLastPara="1" rIns="92075" wrap="square" tIns="46025">
            <a:normAutofit fontScale="92500" lnSpcReduction="20000"/>
          </a:bodyPr>
          <a:lstStyle/>
          <a:p>
            <a:pPr indent="0" lvl="0" marL="0" rtl="0" algn="ctr">
              <a:spcBef>
                <a:spcPts val="0"/>
              </a:spcBef>
              <a:spcAft>
                <a:spcPts val="0"/>
              </a:spcAft>
              <a:buSzPct val="55000"/>
              <a:buFont typeface="Arial"/>
              <a:buNone/>
            </a:pPr>
            <a:r>
              <a:rPr lang="en-US">
                <a:latin typeface="Times New Roman"/>
                <a:ea typeface="Times New Roman"/>
                <a:cs typeface="Times New Roman"/>
                <a:sym typeface="Times New Roman"/>
              </a:rPr>
              <a:t>B.Tech (CSE/IT) 5</a:t>
            </a:r>
            <a:r>
              <a:rPr baseline="30000" lang="en-US">
                <a:latin typeface="Times New Roman"/>
                <a:ea typeface="Times New Roman"/>
                <a:cs typeface="Times New Roman"/>
                <a:sym typeface="Times New Roman"/>
              </a:rPr>
              <a:t>th</a:t>
            </a:r>
            <a:r>
              <a:rPr lang="en-US">
                <a:latin typeface="Times New Roman"/>
                <a:ea typeface="Times New Roman"/>
                <a:cs typeface="Times New Roman"/>
                <a:sym typeface="Times New Roman"/>
              </a:rPr>
              <a:t> SEM</a:t>
            </a:r>
            <a:endParaRPr/>
          </a:p>
          <a:p>
            <a:pPr indent="0" lvl="0" marL="0" rtl="0" algn="ctr">
              <a:spcBef>
                <a:spcPts val="518"/>
              </a:spcBef>
              <a:spcAft>
                <a:spcPts val="0"/>
              </a:spcAft>
              <a:buSzPct val="55000"/>
              <a:buFont typeface="Arial"/>
              <a:buNone/>
            </a:pPr>
            <a:r>
              <a:rPr lang="en-US">
                <a:latin typeface="Times New Roman"/>
                <a:ea typeface="Times New Roman"/>
                <a:cs typeface="Times New Roman"/>
                <a:sym typeface="Times New Roman"/>
              </a:rPr>
              <a:t> 2021-2022</a:t>
            </a:r>
            <a:endParaRPr/>
          </a:p>
        </p:txBody>
      </p:sp>
      <p:sp>
        <p:nvSpPr>
          <p:cNvPr id="96" name="Google Shape;96;p1"/>
          <p:cNvSpPr txBox="1"/>
          <p:nvPr/>
        </p:nvSpPr>
        <p:spPr>
          <a:xfrm>
            <a:off x="1590261" y="4555931"/>
            <a:ext cx="8301162" cy="1143000"/>
          </a:xfrm>
          <a:prstGeom prst="rect">
            <a:avLst/>
          </a:prstGeom>
          <a:noFill/>
          <a:ln>
            <a:noFill/>
          </a:ln>
        </p:spPr>
        <p:txBody>
          <a:bodyPr anchorCtr="0" anchor="b" bIns="46025" lIns="92075" spcFirstLastPara="1" rIns="92075" wrap="square" tIns="46025">
            <a:noAutofit/>
          </a:bodyPr>
          <a:lstStyle/>
          <a:p>
            <a:pPr indent="0" lvl="0" marL="0" marR="0" rtl="0" algn="ctr">
              <a:lnSpc>
                <a:spcPct val="90000"/>
              </a:lnSpc>
              <a:spcBef>
                <a:spcPts val="0"/>
              </a:spcBef>
              <a:spcAft>
                <a:spcPts val="0"/>
              </a:spcAft>
              <a:buNone/>
            </a:pPr>
            <a:r>
              <a:rPr lang="en-US" sz="3200">
                <a:solidFill>
                  <a:schemeClr val="dk2"/>
                </a:solidFill>
                <a:latin typeface="Times New Roman"/>
                <a:ea typeface="Times New Roman"/>
                <a:cs typeface="Times New Roman"/>
                <a:sym typeface="Times New Roman"/>
              </a:rPr>
              <a:t>Lecture-18 Sequence diagram </a:t>
            </a:r>
            <a:endParaRPr/>
          </a:p>
          <a:p>
            <a:pPr indent="0" lvl="0" marL="0" marR="0" rtl="0" algn="ctr">
              <a:lnSpc>
                <a:spcPct val="90000"/>
              </a:lnSpc>
              <a:spcBef>
                <a:spcPts val="0"/>
              </a:spcBef>
              <a:spcAft>
                <a:spcPts val="0"/>
              </a:spcAft>
              <a:buNone/>
            </a:pPr>
            <a:r>
              <a:t/>
            </a:r>
            <a:endParaRPr sz="32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p:nvPr/>
        </p:nvSpPr>
        <p:spPr>
          <a:xfrm>
            <a:off x="1535837" y="6459714"/>
            <a:ext cx="10227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t/>
            </a:r>
            <a:endParaRPr sz="1200">
              <a:solidFill>
                <a:srgbClr val="7F7F7F"/>
              </a:solidFill>
              <a:latin typeface="Times New Roman"/>
              <a:ea typeface="Times New Roman"/>
              <a:cs typeface="Times New Roman"/>
              <a:sym typeface="Times New Roman"/>
            </a:endParaRPr>
          </a:p>
        </p:txBody>
      </p:sp>
      <p:sp>
        <p:nvSpPr>
          <p:cNvPr id="164" name="Google Shape;164;p6"/>
          <p:cNvSpPr txBox="1"/>
          <p:nvPr/>
        </p:nvSpPr>
        <p:spPr>
          <a:xfrm>
            <a:off x="792700" y="1223300"/>
            <a:ext cx="10606597"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Synchronous messages –</a:t>
            </a:r>
            <a:r>
              <a:rPr lang="en-US" sz="1800">
                <a:solidFill>
                  <a:schemeClr val="dk1"/>
                </a:solidFill>
                <a:latin typeface="Arial"/>
                <a:ea typeface="Arial"/>
                <a:cs typeface="Arial"/>
                <a:sym typeface="Arial"/>
              </a:rPr>
              <a:t> A synchronous message waits for a reply before the interaction can move forward. The sender waits until the receiver has completed the processing of the message. The caller continues only when it knows that the receiver has processed the previous message i.e. it receives a reply message. A large number of calls in object oriented programming are synchronous. We use a solid arrow head to represent a synchronous message.</a:t>
            </a:r>
            <a:endParaRPr sz="1800">
              <a:solidFill>
                <a:schemeClr val="dk1"/>
              </a:solidFill>
              <a:latin typeface="Arial"/>
              <a:ea typeface="Arial"/>
              <a:cs typeface="Arial"/>
              <a:sym typeface="Arial"/>
            </a:endParaRPr>
          </a:p>
        </p:txBody>
      </p:sp>
      <p:pic>
        <p:nvPicPr>
          <p:cNvPr id="165" name="Google Shape;165;p6"/>
          <p:cNvPicPr preferRelativeResize="0"/>
          <p:nvPr/>
        </p:nvPicPr>
        <p:blipFill rotWithShape="1">
          <a:blip r:embed="rId3">
            <a:alphaModFix/>
          </a:blip>
          <a:srcRect b="0" l="0" r="0" t="0"/>
          <a:stretch/>
        </p:blipFill>
        <p:spPr>
          <a:xfrm>
            <a:off x="5505121" y="2792526"/>
            <a:ext cx="5363322" cy="3324689"/>
          </a:xfrm>
          <a:prstGeom prst="rect">
            <a:avLst/>
          </a:prstGeom>
          <a:noFill/>
          <a:ln>
            <a:noFill/>
          </a:ln>
        </p:spPr>
      </p:pic>
      <p:pic>
        <p:nvPicPr>
          <p:cNvPr id="166" name="Google Shape;166;p6"/>
          <p:cNvPicPr preferRelativeResize="0"/>
          <p:nvPr/>
        </p:nvPicPr>
        <p:blipFill>
          <a:blip r:embed="rId4">
            <a:alphaModFix/>
          </a:blip>
          <a:stretch>
            <a:fillRect/>
          </a:stretch>
        </p:blipFill>
        <p:spPr>
          <a:xfrm>
            <a:off x="129625" y="3023791"/>
            <a:ext cx="5200321" cy="2543171"/>
          </a:xfrm>
          <a:prstGeom prst="rect">
            <a:avLst/>
          </a:prstGeom>
          <a:noFill/>
          <a:ln>
            <a:noFill/>
          </a:ln>
        </p:spPr>
      </p:pic>
      <p:sp>
        <p:nvSpPr>
          <p:cNvPr id="167" name="Google Shape;167;p6"/>
          <p:cNvSpPr txBox="1"/>
          <p:nvPr/>
        </p:nvSpPr>
        <p:spPr>
          <a:xfrm>
            <a:off x="0" y="0"/>
            <a:ext cx="10458000" cy="744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4000">
                <a:solidFill>
                  <a:schemeClr val="dk1"/>
                </a:solidFill>
              </a:rPr>
              <a:t>Message by Action type</a:t>
            </a:r>
            <a:endParaRPr sz="4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p:nvPr/>
        </p:nvSpPr>
        <p:spPr>
          <a:xfrm>
            <a:off x="1535837" y="6459714"/>
            <a:ext cx="10227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t/>
            </a:r>
            <a:endParaRPr sz="1200">
              <a:solidFill>
                <a:srgbClr val="7F7F7F"/>
              </a:solidFill>
              <a:latin typeface="Times New Roman"/>
              <a:ea typeface="Times New Roman"/>
              <a:cs typeface="Times New Roman"/>
              <a:sym typeface="Times New Roman"/>
            </a:endParaRPr>
          </a:p>
        </p:txBody>
      </p:sp>
      <p:sp>
        <p:nvSpPr>
          <p:cNvPr id="173" name="Google Shape;173;p7"/>
          <p:cNvSpPr txBox="1"/>
          <p:nvPr/>
        </p:nvSpPr>
        <p:spPr>
          <a:xfrm>
            <a:off x="792700" y="1223300"/>
            <a:ext cx="10606597"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Asynchronous Messages –</a:t>
            </a:r>
            <a:r>
              <a:rPr lang="en-US" sz="1800">
                <a:solidFill>
                  <a:schemeClr val="dk1"/>
                </a:solidFill>
                <a:latin typeface="Arial"/>
                <a:ea typeface="Arial"/>
                <a:cs typeface="Arial"/>
                <a:sym typeface="Arial"/>
              </a:rPr>
              <a:t> An asynchronous message does not wait for a reply from the receiver. The interaction moves forward irrespective of the receiver processing the previous message or not. We use a lined arrow head to represent an asynchronous message. </a:t>
            </a:r>
            <a:endParaRPr sz="1800">
              <a:solidFill>
                <a:schemeClr val="dk1"/>
              </a:solidFill>
              <a:latin typeface="Arial"/>
              <a:ea typeface="Arial"/>
              <a:cs typeface="Arial"/>
              <a:sym typeface="Arial"/>
            </a:endParaRPr>
          </a:p>
        </p:txBody>
      </p:sp>
      <p:pic>
        <p:nvPicPr>
          <p:cNvPr id="174" name="Google Shape;174;p7"/>
          <p:cNvPicPr preferRelativeResize="0"/>
          <p:nvPr/>
        </p:nvPicPr>
        <p:blipFill rotWithShape="1">
          <a:blip r:embed="rId3">
            <a:alphaModFix/>
          </a:blip>
          <a:srcRect b="0" l="0" r="0" t="0"/>
          <a:stretch/>
        </p:blipFill>
        <p:spPr>
          <a:xfrm>
            <a:off x="7138377" y="2733461"/>
            <a:ext cx="4172533" cy="2562583"/>
          </a:xfrm>
          <a:prstGeom prst="rect">
            <a:avLst/>
          </a:prstGeom>
          <a:noFill/>
          <a:ln>
            <a:noFill/>
          </a:ln>
        </p:spPr>
      </p:pic>
      <p:pic>
        <p:nvPicPr>
          <p:cNvPr id="175" name="Google Shape;175;p7"/>
          <p:cNvPicPr preferRelativeResize="0"/>
          <p:nvPr/>
        </p:nvPicPr>
        <p:blipFill>
          <a:blip r:embed="rId4">
            <a:alphaModFix/>
          </a:blip>
          <a:stretch>
            <a:fillRect/>
          </a:stretch>
        </p:blipFill>
        <p:spPr>
          <a:xfrm>
            <a:off x="608075" y="2538255"/>
            <a:ext cx="6257925" cy="331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p:nvPr/>
        </p:nvSpPr>
        <p:spPr>
          <a:xfrm>
            <a:off x="1535837" y="6459714"/>
            <a:ext cx="10227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t/>
            </a:r>
            <a:endParaRPr sz="1200">
              <a:solidFill>
                <a:srgbClr val="7F7F7F"/>
              </a:solidFill>
              <a:latin typeface="Times New Roman"/>
              <a:ea typeface="Times New Roman"/>
              <a:cs typeface="Times New Roman"/>
              <a:sym typeface="Times New Roman"/>
            </a:endParaRPr>
          </a:p>
        </p:txBody>
      </p:sp>
      <p:sp>
        <p:nvSpPr>
          <p:cNvPr id="181" name="Google Shape;181;p8"/>
          <p:cNvSpPr txBox="1"/>
          <p:nvPr/>
        </p:nvSpPr>
        <p:spPr>
          <a:xfrm>
            <a:off x="792700" y="1223300"/>
            <a:ext cx="10606500" cy="2331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Create message –</a:t>
            </a:r>
            <a:r>
              <a:rPr lang="en-US" sz="1800">
                <a:solidFill>
                  <a:schemeClr val="dk1"/>
                </a:solidFill>
                <a:latin typeface="Arial"/>
                <a:ea typeface="Arial"/>
                <a:cs typeface="Arial"/>
                <a:sym typeface="Arial"/>
              </a:rPr>
              <a:t>Create message is </a:t>
            </a:r>
            <a:r>
              <a:rPr lang="en-US" sz="1800">
                <a:solidFill>
                  <a:schemeClr val="dk1"/>
                </a:solidFill>
              </a:rPr>
              <a:t>sent </a:t>
            </a:r>
            <a:r>
              <a:rPr lang="en-US" sz="1800">
                <a:solidFill>
                  <a:schemeClr val="dk1"/>
                </a:solidFill>
                <a:latin typeface="Arial"/>
                <a:ea typeface="Arial"/>
                <a:cs typeface="Arial"/>
                <a:sym typeface="Arial"/>
              </a:rPr>
              <a:t>to a lifeline to instantiate it</a:t>
            </a:r>
            <a:r>
              <a:rPr lang="en-US" sz="1800">
                <a:solidFill>
                  <a:schemeClr val="dk1"/>
                </a:solidFill>
              </a:rPr>
              <a:t>self </a:t>
            </a:r>
            <a:r>
              <a:rPr lang="en-US" sz="1800">
                <a:solidFill>
                  <a:schemeClr val="dk1"/>
                </a:solidFill>
                <a:latin typeface="Arial"/>
                <a:ea typeface="Arial"/>
                <a:cs typeface="Arial"/>
                <a:sym typeface="Arial"/>
              </a:rPr>
              <a:t>as a new object in the sequence diagram. There are situations when a particular message call requires the creation of an object. It is represented with a dotted arrow and create word labelled on it to specify that it is the create Message symbol.</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For example – The creation of a new order on a e-commerce website would require a new object of Order class to be created.</a:t>
            </a:r>
            <a:endParaRPr/>
          </a:p>
          <a:p>
            <a:pPr indent="0" lvl="0" marL="0" marR="0" rtl="0" algn="just">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pic>
        <p:nvPicPr>
          <p:cNvPr id="182" name="Google Shape;182;p8"/>
          <p:cNvPicPr preferRelativeResize="0"/>
          <p:nvPr/>
        </p:nvPicPr>
        <p:blipFill rotWithShape="1">
          <a:blip r:embed="rId3">
            <a:alphaModFix/>
          </a:blip>
          <a:srcRect b="0" l="0" r="0" t="0"/>
          <a:stretch/>
        </p:blipFill>
        <p:spPr>
          <a:xfrm>
            <a:off x="3543777" y="3018165"/>
            <a:ext cx="4429743" cy="28102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p:nvPr/>
        </p:nvSpPr>
        <p:spPr>
          <a:xfrm>
            <a:off x="1535837" y="6459714"/>
            <a:ext cx="10227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t/>
            </a:r>
            <a:endParaRPr sz="1200">
              <a:solidFill>
                <a:srgbClr val="7F7F7F"/>
              </a:solidFill>
              <a:latin typeface="Times New Roman"/>
              <a:ea typeface="Times New Roman"/>
              <a:cs typeface="Times New Roman"/>
              <a:sym typeface="Times New Roman"/>
            </a:endParaRPr>
          </a:p>
        </p:txBody>
      </p:sp>
      <p:sp>
        <p:nvSpPr>
          <p:cNvPr id="188" name="Google Shape;188;p9"/>
          <p:cNvSpPr txBox="1"/>
          <p:nvPr/>
        </p:nvSpPr>
        <p:spPr>
          <a:xfrm>
            <a:off x="792700" y="1223300"/>
            <a:ext cx="10606500" cy="2331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Delete Message –</a:t>
            </a:r>
            <a:r>
              <a:rPr lang="en-US" sz="1800">
                <a:solidFill>
                  <a:schemeClr val="dk1"/>
                </a:solidFill>
                <a:latin typeface="Arial"/>
                <a:ea typeface="Arial"/>
                <a:cs typeface="Arial"/>
                <a:sym typeface="Arial"/>
              </a:rPr>
              <a:t>Delete Message is sent to delete another lifeline</a:t>
            </a:r>
            <a:r>
              <a:rPr lang="en-US" sz="1800">
                <a:solidFill>
                  <a:schemeClr val="dk1"/>
                </a:solidFill>
              </a:rPr>
              <a:t>/</a:t>
            </a:r>
            <a:r>
              <a:rPr lang="en-US" sz="1800">
                <a:solidFill>
                  <a:schemeClr val="dk1"/>
                </a:solidFill>
                <a:latin typeface="Arial"/>
                <a:ea typeface="Arial"/>
                <a:cs typeface="Arial"/>
                <a:sym typeface="Arial"/>
              </a:rPr>
              <a:t>object. When an object is deallocated memory or is destroyed within the system we use the Delete Message symbol. It destroys the occurrence of the object in the system. It is represented by an arrow terminating with a x.</a:t>
            </a:r>
            <a:endParaRPr/>
          </a:p>
          <a:p>
            <a:pPr indent="0" lvl="0" marL="0" marR="0" rtl="0" algn="just">
              <a:spcBef>
                <a:spcPts val="0"/>
              </a:spcBef>
              <a:spcAft>
                <a:spcPts val="0"/>
              </a:spcAft>
              <a:buNone/>
            </a:pP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For example – In the scenario below when the order is received by the user, the object of order class can be destroyed.</a:t>
            </a:r>
            <a:endParaRPr/>
          </a:p>
          <a:p>
            <a:pPr indent="0" lvl="0" marL="0" marR="0" rtl="0" algn="just">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pic>
        <p:nvPicPr>
          <p:cNvPr id="189" name="Google Shape;189;p9"/>
          <p:cNvPicPr preferRelativeResize="0"/>
          <p:nvPr/>
        </p:nvPicPr>
        <p:blipFill rotWithShape="1">
          <a:blip r:embed="rId3">
            <a:alphaModFix/>
          </a:blip>
          <a:srcRect b="0" l="0" r="0" t="0"/>
          <a:stretch/>
        </p:blipFill>
        <p:spPr>
          <a:xfrm>
            <a:off x="4082256" y="2936320"/>
            <a:ext cx="3867690" cy="2867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p:nvPr/>
        </p:nvSpPr>
        <p:spPr>
          <a:xfrm>
            <a:off x="1535837" y="6459714"/>
            <a:ext cx="10227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t/>
            </a:r>
            <a:endParaRPr sz="1200">
              <a:solidFill>
                <a:srgbClr val="7F7F7F"/>
              </a:solidFill>
              <a:latin typeface="Times New Roman"/>
              <a:ea typeface="Times New Roman"/>
              <a:cs typeface="Times New Roman"/>
              <a:sym typeface="Times New Roman"/>
            </a:endParaRPr>
          </a:p>
        </p:txBody>
      </p:sp>
      <p:sp>
        <p:nvSpPr>
          <p:cNvPr id="195" name="Google Shape;195;p10"/>
          <p:cNvSpPr txBox="1"/>
          <p:nvPr/>
        </p:nvSpPr>
        <p:spPr>
          <a:xfrm>
            <a:off x="792700" y="1223300"/>
            <a:ext cx="10606597"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Self Message –</a:t>
            </a:r>
            <a:r>
              <a:rPr lang="en-US" sz="1800">
                <a:solidFill>
                  <a:schemeClr val="dk1"/>
                </a:solidFill>
                <a:latin typeface="Arial"/>
                <a:ea typeface="Arial"/>
                <a:cs typeface="Arial"/>
                <a:sym typeface="Arial"/>
              </a:rPr>
              <a:t> Certain scenarios might arise where the object needs to send a message to itself. Such messages are called Self Messages and are represented with a U shaped arrow.</a:t>
            </a:r>
            <a:br>
              <a:rPr lang="en-US" sz="1800">
                <a:solidFill>
                  <a:schemeClr val="dk1"/>
                </a:solidFill>
                <a:latin typeface="Arial"/>
                <a:ea typeface="Arial"/>
                <a:cs typeface="Arial"/>
                <a:sym typeface="Arial"/>
              </a:rPr>
            </a:b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pic>
        <p:nvPicPr>
          <p:cNvPr id="196" name="Google Shape;196;p10"/>
          <p:cNvPicPr preferRelativeResize="0"/>
          <p:nvPr/>
        </p:nvPicPr>
        <p:blipFill rotWithShape="1">
          <a:blip r:embed="rId3">
            <a:alphaModFix/>
          </a:blip>
          <a:srcRect b="0" l="0" r="0" t="0"/>
          <a:stretch/>
        </p:blipFill>
        <p:spPr>
          <a:xfrm>
            <a:off x="2297750" y="2423629"/>
            <a:ext cx="1914792" cy="2676899"/>
          </a:xfrm>
          <a:prstGeom prst="rect">
            <a:avLst/>
          </a:prstGeom>
          <a:noFill/>
          <a:ln>
            <a:noFill/>
          </a:ln>
        </p:spPr>
      </p:pic>
      <p:pic>
        <p:nvPicPr>
          <p:cNvPr id="197" name="Google Shape;197;p10"/>
          <p:cNvPicPr preferRelativeResize="0"/>
          <p:nvPr/>
        </p:nvPicPr>
        <p:blipFill rotWithShape="1">
          <a:blip r:embed="rId4">
            <a:alphaModFix/>
          </a:blip>
          <a:srcRect b="0" l="0" r="0" t="0"/>
          <a:stretch/>
        </p:blipFill>
        <p:spPr>
          <a:xfrm>
            <a:off x="6452149" y="2281432"/>
            <a:ext cx="3620005" cy="33532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p:nvPr/>
        </p:nvSpPr>
        <p:spPr>
          <a:xfrm>
            <a:off x="1535837" y="6459714"/>
            <a:ext cx="10227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t/>
            </a:r>
            <a:endParaRPr sz="1200">
              <a:solidFill>
                <a:srgbClr val="7F7F7F"/>
              </a:solidFill>
              <a:latin typeface="Times New Roman"/>
              <a:ea typeface="Times New Roman"/>
              <a:cs typeface="Times New Roman"/>
              <a:sym typeface="Times New Roman"/>
            </a:endParaRPr>
          </a:p>
        </p:txBody>
      </p:sp>
      <p:sp>
        <p:nvSpPr>
          <p:cNvPr id="203" name="Google Shape;203;p11"/>
          <p:cNvSpPr txBox="1"/>
          <p:nvPr/>
        </p:nvSpPr>
        <p:spPr>
          <a:xfrm>
            <a:off x="792700" y="1223300"/>
            <a:ext cx="10606597"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Reply Message –</a:t>
            </a:r>
            <a:r>
              <a:rPr lang="en-US" sz="1800">
                <a:solidFill>
                  <a:schemeClr val="dk1"/>
                </a:solidFill>
                <a:latin typeface="Arial"/>
                <a:ea typeface="Arial"/>
                <a:cs typeface="Arial"/>
                <a:sym typeface="Arial"/>
              </a:rPr>
              <a:t> Reply messages are used to show the message being sent from the receiver to the sender. We represent a return/reply message using an open arrowhead with a dotted line. The interaction moves forward only when a reply message is sent by the receiver. </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pic>
        <p:nvPicPr>
          <p:cNvPr id="204" name="Google Shape;204;p11"/>
          <p:cNvPicPr preferRelativeResize="0"/>
          <p:nvPr/>
        </p:nvPicPr>
        <p:blipFill rotWithShape="1">
          <a:blip r:embed="rId3">
            <a:alphaModFix/>
          </a:blip>
          <a:srcRect b="0" l="0" r="0" t="0"/>
          <a:stretch/>
        </p:blipFill>
        <p:spPr>
          <a:xfrm>
            <a:off x="4238551" y="2423629"/>
            <a:ext cx="3057952" cy="666843"/>
          </a:xfrm>
          <a:prstGeom prst="rect">
            <a:avLst/>
          </a:prstGeom>
          <a:noFill/>
          <a:ln>
            <a:noFill/>
          </a:ln>
        </p:spPr>
      </p:pic>
      <p:sp>
        <p:nvSpPr>
          <p:cNvPr id="205" name="Google Shape;205;p11"/>
          <p:cNvSpPr txBox="1"/>
          <p:nvPr/>
        </p:nvSpPr>
        <p:spPr>
          <a:xfrm>
            <a:off x="703533" y="3685862"/>
            <a:ext cx="570575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For example – Consider the scenario where the device requests a photo from the user. Here the message which shows the photo being sent is a reply message.</a:t>
            </a:r>
            <a:endParaRPr sz="1800">
              <a:solidFill>
                <a:schemeClr val="dk1"/>
              </a:solidFill>
              <a:latin typeface="Arial"/>
              <a:ea typeface="Arial"/>
              <a:cs typeface="Arial"/>
              <a:sym typeface="Arial"/>
            </a:endParaRPr>
          </a:p>
        </p:txBody>
      </p:sp>
      <p:pic>
        <p:nvPicPr>
          <p:cNvPr id="206" name="Google Shape;206;p11"/>
          <p:cNvPicPr preferRelativeResize="0"/>
          <p:nvPr/>
        </p:nvPicPr>
        <p:blipFill rotWithShape="1">
          <a:blip r:embed="rId4">
            <a:alphaModFix/>
          </a:blip>
          <a:srcRect b="0" l="0" r="0" t="0"/>
          <a:stretch/>
        </p:blipFill>
        <p:spPr>
          <a:xfrm>
            <a:off x="7858935" y="2423629"/>
            <a:ext cx="3629532" cy="37247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f92f46eb93_0_97"/>
          <p:cNvSpPr txBox="1"/>
          <p:nvPr>
            <p:ph idx="1" type="body"/>
          </p:nvPr>
        </p:nvSpPr>
        <p:spPr>
          <a:xfrm>
            <a:off x="914400" y="1295400"/>
            <a:ext cx="11074500" cy="4876800"/>
          </a:xfrm>
          <a:prstGeom prst="rect">
            <a:avLst/>
          </a:prstGeom>
        </p:spPr>
        <p:txBody>
          <a:bodyPr anchorCtr="0" anchor="t" bIns="46025" lIns="92075" spcFirstLastPara="1" rIns="92075" wrap="square" tIns="46025">
            <a:noAutofit/>
          </a:bodyPr>
          <a:lstStyle/>
          <a:p>
            <a:pPr indent="-291465" lvl="0" marL="457200" rtl="0" algn="l">
              <a:spcBef>
                <a:spcPts val="360"/>
              </a:spcBef>
              <a:spcAft>
                <a:spcPts val="0"/>
              </a:spcAft>
              <a:buSzPts val="990"/>
              <a:buChar char="●"/>
            </a:pPr>
            <a:r>
              <a:rPr lang="en-US"/>
              <a:t>Complete Message</a:t>
            </a:r>
            <a:endParaRPr/>
          </a:p>
          <a:p>
            <a:pPr indent="-285750" lvl="1" marL="914400" rtl="0" algn="l">
              <a:spcBef>
                <a:spcPts val="0"/>
              </a:spcBef>
              <a:spcAft>
                <a:spcPts val="0"/>
              </a:spcAft>
              <a:buSzPts val="900"/>
              <a:buChar char="●"/>
            </a:pPr>
            <a:r>
              <a:rPr lang="en-US"/>
              <a:t>Semantic: &lt;SentEvent, </a:t>
            </a:r>
            <a:r>
              <a:rPr lang="en-US"/>
              <a:t>ReceiveEvent</a:t>
            </a:r>
            <a:r>
              <a:rPr lang="en-US"/>
              <a:t>&gt;</a:t>
            </a:r>
            <a:endParaRPr/>
          </a:p>
          <a:p>
            <a:pPr indent="-285750" lvl="1" marL="914400" rtl="0" algn="l">
              <a:spcBef>
                <a:spcPts val="0"/>
              </a:spcBef>
              <a:spcAft>
                <a:spcPts val="0"/>
              </a:spcAft>
              <a:buSzPts val="900"/>
              <a:buChar char="●"/>
            </a:pPr>
            <a:r>
              <a:rPr lang="en-US"/>
              <a:t>both sent and received events are present</a:t>
            </a:r>
            <a:endParaRPr/>
          </a:p>
          <a:p>
            <a:pPr indent="-291465" lvl="0" marL="457200" rtl="0" algn="l">
              <a:spcBef>
                <a:spcPts val="0"/>
              </a:spcBef>
              <a:spcAft>
                <a:spcPts val="0"/>
              </a:spcAft>
              <a:buSzPts val="990"/>
              <a:buChar char="●"/>
            </a:pPr>
            <a:r>
              <a:rPr lang="en-US"/>
              <a:t>Lost message (just send event)</a:t>
            </a:r>
            <a:endParaRPr/>
          </a:p>
          <a:p>
            <a:pPr indent="-291465" lvl="0" marL="457200" rtl="0" algn="l">
              <a:spcBef>
                <a:spcPts val="0"/>
              </a:spcBef>
              <a:spcAft>
                <a:spcPts val="0"/>
              </a:spcAft>
              <a:buSzPts val="990"/>
              <a:buChar char="●"/>
            </a:pPr>
            <a:r>
              <a:rPr lang="en-US"/>
              <a:t>Found message (just </a:t>
            </a:r>
            <a:r>
              <a:rPr lang="en-US"/>
              <a:t>receive</a:t>
            </a:r>
            <a:r>
              <a:rPr lang="en-US"/>
              <a:t> event)</a:t>
            </a:r>
            <a:endParaRPr/>
          </a:p>
          <a:p>
            <a:pPr indent="-291465" lvl="0" marL="457200" rtl="0" algn="l">
              <a:spcBef>
                <a:spcPts val="0"/>
              </a:spcBef>
              <a:spcAft>
                <a:spcPts val="0"/>
              </a:spcAft>
              <a:buSzPts val="990"/>
              <a:buChar char="●"/>
            </a:pPr>
            <a:r>
              <a:rPr lang="en-US"/>
              <a:t>Unknown message (default) - both absent (should not appear in SD)</a:t>
            </a:r>
            <a:endParaRPr/>
          </a:p>
        </p:txBody>
      </p:sp>
      <p:sp>
        <p:nvSpPr>
          <p:cNvPr id="213" name="Google Shape;213;gf92f46eb93_0_97"/>
          <p:cNvSpPr txBox="1"/>
          <p:nvPr/>
        </p:nvSpPr>
        <p:spPr>
          <a:xfrm>
            <a:off x="0" y="0"/>
            <a:ext cx="10458000" cy="744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4000">
                <a:solidFill>
                  <a:schemeClr val="dk1"/>
                </a:solidFill>
              </a:rPr>
              <a:t>Message by presence of event</a:t>
            </a:r>
            <a:endParaRPr sz="4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2"/>
          <p:cNvSpPr/>
          <p:nvPr/>
        </p:nvSpPr>
        <p:spPr>
          <a:xfrm>
            <a:off x="1535837" y="6459714"/>
            <a:ext cx="10227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t/>
            </a:r>
            <a:endParaRPr sz="1200">
              <a:solidFill>
                <a:srgbClr val="7F7F7F"/>
              </a:solidFill>
              <a:latin typeface="Times New Roman"/>
              <a:ea typeface="Times New Roman"/>
              <a:cs typeface="Times New Roman"/>
              <a:sym typeface="Times New Roman"/>
            </a:endParaRPr>
          </a:p>
        </p:txBody>
      </p:sp>
      <p:sp>
        <p:nvSpPr>
          <p:cNvPr id="219" name="Google Shape;219;p12"/>
          <p:cNvSpPr txBox="1"/>
          <p:nvPr/>
        </p:nvSpPr>
        <p:spPr>
          <a:xfrm>
            <a:off x="792700" y="1223300"/>
            <a:ext cx="10606597"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Found Message –</a:t>
            </a:r>
            <a:r>
              <a:rPr lang="en-US" sz="1800">
                <a:solidFill>
                  <a:schemeClr val="dk1"/>
                </a:solidFill>
                <a:latin typeface="Arial"/>
                <a:ea typeface="Arial"/>
                <a:cs typeface="Arial"/>
                <a:sym typeface="Arial"/>
              </a:rPr>
              <a:t> A Found message is used to represent a scenario where an unknown source sends the message. It is represented using an arrow directed towards a lifeline from an end point. For example: Consider the scenario of a hardware failure.</a:t>
            </a:r>
            <a:endParaRPr/>
          </a:p>
          <a:p>
            <a:pPr indent="0" lvl="0" marL="0" marR="0" rtl="0" algn="just">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p:txBody>
      </p:sp>
      <p:pic>
        <p:nvPicPr>
          <p:cNvPr id="220" name="Google Shape;220;p12"/>
          <p:cNvPicPr preferRelativeResize="0"/>
          <p:nvPr/>
        </p:nvPicPr>
        <p:blipFill rotWithShape="1">
          <a:blip r:embed="rId3">
            <a:alphaModFix/>
          </a:blip>
          <a:srcRect b="0" l="0" r="0" t="0"/>
          <a:stretch/>
        </p:blipFill>
        <p:spPr>
          <a:xfrm>
            <a:off x="1535837" y="2548895"/>
            <a:ext cx="2172003" cy="2302783"/>
          </a:xfrm>
          <a:prstGeom prst="rect">
            <a:avLst/>
          </a:prstGeom>
          <a:noFill/>
          <a:ln>
            <a:noFill/>
          </a:ln>
        </p:spPr>
      </p:pic>
      <p:sp>
        <p:nvSpPr>
          <p:cNvPr id="221" name="Google Shape;221;p12"/>
          <p:cNvSpPr txBox="1"/>
          <p:nvPr/>
        </p:nvSpPr>
        <p:spPr>
          <a:xfrm>
            <a:off x="907742" y="4851678"/>
            <a:ext cx="380630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It can be due to multiple reasons and we are not certain as to what caused the hardware failure.</a:t>
            </a:r>
            <a:endParaRPr sz="1800">
              <a:solidFill>
                <a:schemeClr val="dk1"/>
              </a:solidFill>
              <a:latin typeface="Arial"/>
              <a:ea typeface="Arial"/>
              <a:cs typeface="Arial"/>
              <a:sym typeface="Arial"/>
            </a:endParaRPr>
          </a:p>
        </p:txBody>
      </p:sp>
      <p:pic>
        <p:nvPicPr>
          <p:cNvPr id="222" name="Google Shape;222;p12"/>
          <p:cNvPicPr preferRelativeResize="0"/>
          <p:nvPr/>
        </p:nvPicPr>
        <p:blipFill rotWithShape="1">
          <a:blip r:embed="rId4">
            <a:alphaModFix/>
          </a:blip>
          <a:srcRect b="0" l="0" r="0" t="0"/>
          <a:stretch/>
        </p:blipFill>
        <p:spPr>
          <a:xfrm>
            <a:off x="7046323" y="2100463"/>
            <a:ext cx="4029637" cy="3762900"/>
          </a:xfrm>
          <a:prstGeom prst="rect">
            <a:avLst/>
          </a:prstGeom>
          <a:noFill/>
          <a:ln>
            <a:noFill/>
          </a:ln>
        </p:spPr>
      </p:pic>
      <p:sp>
        <p:nvSpPr>
          <p:cNvPr id="223" name="Google Shape;223;p12"/>
          <p:cNvSpPr txBox="1"/>
          <p:nvPr/>
        </p:nvSpPr>
        <p:spPr>
          <a:xfrm>
            <a:off x="0" y="0"/>
            <a:ext cx="10458000" cy="744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4000">
                <a:solidFill>
                  <a:schemeClr val="dk1"/>
                </a:solidFill>
              </a:rPr>
              <a:t>Message by presence of event</a:t>
            </a:r>
            <a:endParaRPr sz="4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p:nvPr/>
        </p:nvSpPr>
        <p:spPr>
          <a:xfrm>
            <a:off x="1535837" y="6459714"/>
            <a:ext cx="10227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t/>
            </a:r>
            <a:endParaRPr sz="1200">
              <a:solidFill>
                <a:srgbClr val="7F7F7F"/>
              </a:solidFill>
              <a:latin typeface="Times New Roman"/>
              <a:ea typeface="Times New Roman"/>
              <a:cs typeface="Times New Roman"/>
              <a:sym typeface="Times New Roman"/>
            </a:endParaRPr>
          </a:p>
        </p:txBody>
      </p:sp>
      <p:sp>
        <p:nvSpPr>
          <p:cNvPr id="229" name="Google Shape;229;p13"/>
          <p:cNvSpPr txBox="1"/>
          <p:nvPr/>
        </p:nvSpPr>
        <p:spPr>
          <a:xfrm>
            <a:off x="792700" y="1223300"/>
            <a:ext cx="10606597"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Lost Message –</a:t>
            </a:r>
            <a:r>
              <a:rPr lang="en-US" sz="1800">
                <a:solidFill>
                  <a:schemeClr val="dk1"/>
                </a:solidFill>
                <a:latin typeface="Arial"/>
                <a:ea typeface="Arial"/>
                <a:cs typeface="Arial"/>
                <a:sym typeface="Arial"/>
              </a:rPr>
              <a:t> A Lost message is used to represent a scenario where the recipient is not known to the system. It is represented using an arrow directed towards an end point from a lifeline. For example: Consider a scenario where a warning is generated.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p:txBody>
      </p:sp>
      <p:pic>
        <p:nvPicPr>
          <p:cNvPr id="230" name="Google Shape;230;p13"/>
          <p:cNvPicPr preferRelativeResize="0"/>
          <p:nvPr/>
        </p:nvPicPr>
        <p:blipFill rotWithShape="1">
          <a:blip r:embed="rId3">
            <a:alphaModFix/>
          </a:blip>
          <a:srcRect b="0" l="0" r="0" t="0"/>
          <a:stretch/>
        </p:blipFill>
        <p:spPr>
          <a:xfrm>
            <a:off x="1047008" y="2430975"/>
            <a:ext cx="2419688" cy="1095528"/>
          </a:xfrm>
          <a:prstGeom prst="rect">
            <a:avLst/>
          </a:prstGeom>
          <a:noFill/>
          <a:ln>
            <a:noFill/>
          </a:ln>
        </p:spPr>
      </p:pic>
      <p:pic>
        <p:nvPicPr>
          <p:cNvPr id="231" name="Google Shape;231;p13"/>
          <p:cNvPicPr preferRelativeResize="0"/>
          <p:nvPr/>
        </p:nvPicPr>
        <p:blipFill rotWithShape="1">
          <a:blip r:embed="rId4">
            <a:alphaModFix/>
          </a:blip>
          <a:srcRect b="0" l="0" r="0" t="0"/>
          <a:stretch/>
        </p:blipFill>
        <p:spPr>
          <a:xfrm>
            <a:off x="7096302" y="2160757"/>
            <a:ext cx="4048690" cy="3743847"/>
          </a:xfrm>
          <a:prstGeom prst="rect">
            <a:avLst/>
          </a:prstGeom>
          <a:noFill/>
          <a:ln>
            <a:noFill/>
          </a:ln>
        </p:spPr>
      </p:pic>
      <p:pic>
        <p:nvPicPr>
          <p:cNvPr id="232" name="Google Shape;232;p13"/>
          <p:cNvPicPr preferRelativeResize="0"/>
          <p:nvPr/>
        </p:nvPicPr>
        <p:blipFill>
          <a:blip r:embed="rId5">
            <a:alphaModFix/>
          </a:blip>
          <a:stretch>
            <a:fillRect/>
          </a:stretch>
        </p:blipFill>
        <p:spPr>
          <a:xfrm>
            <a:off x="152400" y="3678903"/>
            <a:ext cx="5666544" cy="26284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p:nvPr/>
        </p:nvSpPr>
        <p:spPr>
          <a:xfrm>
            <a:off x="1535837" y="6459714"/>
            <a:ext cx="10227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t/>
            </a:r>
            <a:endParaRPr sz="1200">
              <a:solidFill>
                <a:srgbClr val="7F7F7F"/>
              </a:solidFill>
              <a:latin typeface="Times New Roman"/>
              <a:ea typeface="Times New Roman"/>
              <a:cs typeface="Times New Roman"/>
              <a:sym typeface="Times New Roman"/>
            </a:endParaRPr>
          </a:p>
        </p:txBody>
      </p:sp>
      <p:sp>
        <p:nvSpPr>
          <p:cNvPr id="238" name="Google Shape;238;p14"/>
          <p:cNvSpPr txBox="1"/>
          <p:nvPr/>
        </p:nvSpPr>
        <p:spPr>
          <a:xfrm>
            <a:off x="792700" y="1223300"/>
            <a:ext cx="1060659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Guards –</a:t>
            </a:r>
            <a:r>
              <a:rPr lang="en-US" sz="1800">
                <a:solidFill>
                  <a:schemeClr val="dk1"/>
                </a:solidFill>
                <a:latin typeface="Arial"/>
                <a:ea typeface="Arial"/>
                <a:cs typeface="Arial"/>
                <a:sym typeface="Arial"/>
              </a:rPr>
              <a:t> To model conditions we use guards in UML. They are used when we need to restrict the flow of messages on the pretext of a condition being met. Guards play an important role in letting software developers know the constraints attached to a system or a particular process. For example: In order to be able to withdraw cash, having a balance greater than zero is a condition that must be met as shown below.</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p:txBody>
      </p:sp>
      <p:pic>
        <p:nvPicPr>
          <p:cNvPr id="239" name="Google Shape;239;p14"/>
          <p:cNvPicPr preferRelativeResize="0"/>
          <p:nvPr/>
        </p:nvPicPr>
        <p:blipFill rotWithShape="1">
          <a:blip r:embed="rId3">
            <a:alphaModFix/>
          </a:blip>
          <a:srcRect b="0" l="0" r="0" t="0"/>
          <a:stretch/>
        </p:blipFill>
        <p:spPr>
          <a:xfrm>
            <a:off x="3178552" y="2661354"/>
            <a:ext cx="5639587" cy="33818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f92f46eb93_0_0"/>
          <p:cNvSpPr txBox="1"/>
          <p:nvPr>
            <p:ph type="ctrTitle"/>
          </p:nvPr>
        </p:nvSpPr>
        <p:spPr>
          <a:xfrm>
            <a:off x="543100" y="0"/>
            <a:ext cx="11379300" cy="1143000"/>
          </a:xfrm>
          <a:prstGeom prst="rect">
            <a:avLst/>
          </a:prstGeom>
        </p:spPr>
        <p:txBody>
          <a:bodyPr anchorCtr="0" anchor="b" bIns="46025" lIns="92075" spcFirstLastPara="1" rIns="92075" wrap="square" tIns="46025">
            <a:noAutofit/>
          </a:bodyPr>
          <a:lstStyle/>
          <a:p>
            <a:pPr indent="0" lvl="0" marL="0" rtl="0" algn="l">
              <a:spcBef>
                <a:spcPts val="0"/>
              </a:spcBef>
              <a:spcAft>
                <a:spcPts val="0"/>
              </a:spcAft>
              <a:buNone/>
            </a:pPr>
            <a:r>
              <a:rPr lang="en-US"/>
              <a:t>Class diagram of SDLC</a:t>
            </a:r>
            <a:endParaRPr/>
          </a:p>
        </p:txBody>
      </p:sp>
      <p:pic>
        <p:nvPicPr>
          <p:cNvPr id="103" name="Google Shape;103;gf92f46eb93_0_0"/>
          <p:cNvPicPr preferRelativeResize="0"/>
          <p:nvPr/>
        </p:nvPicPr>
        <p:blipFill>
          <a:blip r:embed="rId3">
            <a:alphaModFix/>
          </a:blip>
          <a:stretch>
            <a:fillRect/>
          </a:stretch>
        </p:blipFill>
        <p:spPr>
          <a:xfrm>
            <a:off x="152400" y="1295400"/>
            <a:ext cx="11887198" cy="50958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f92f46eb93_0_105"/>
          <p:cNvSpPr txBox="1"/>
          <p:nvPr>
            <p:ph type="title"/>
          </p:nvPr>
        </p:nvSpPr>
        <p:spPr>
          <a:xfrm>
            <a:off x="203200" y="304800"/>
            <a:ext cx="11785500" cy="609600"/>
          </a:xfrm>
          <a:prstGeom prst="rect">
            <a:avLst/>
          </a:prstGeom>
        </p:spPr>
        <p:txBody>
          <a:bodyPr anchorCtr="1" anchor="ctr" bIns="46025" lIns="92075" spcFirstLastPara="1" rIns="92075" wrap="square" tIns="46025">
            <a:noAutofit/>
          </a:bodyPr>
          <a:lstStyle/>
          <a:p>
            <a:pPr indent="0" lvl="0" marL="0" rtl="0" algn="ctr">
              <a:spcBef>
                <a:spcPts val="0"/>
              </a:spcBef>
              <a:spcAft>
                <a:spcPts val="0"/>
              </a:spcAft>
              <a:buNone/>
            </a:pPr>
            <a:r>
              <a:rPr lang="en-US"/>
              <a:t>An annotated Sequence Diagram</a:t>
            </a:r>
            <a:endParaRPr/>
          </a:p>
        </p:txBody>
      </p:sp>
      <p:sp>
        <p:nvSpPr>
          <p:cNvPr id="246" name="Google Shape;246;gf92f46eb93_0_105"/>
          <p:cNvSpPr txBox="1"/>
          <p:nvPr>
            <p:ph idx="1" type="body"/>
          </p:nvPr>
        </p:nvSpPr>
        <p:spPr>
          <a:xfrm>
            <a:off x="914400" y="1295400"/>
            <a:ext cx="11074500" cy="4876800"/>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pic>
        <p:nvPicPr>
          <p:cNvPr id="247" name="Google Shape;247;gf92f46eb93_0_105"/>
          <p:cNvPicPr preferRelativeResize="0"/>
          <p:nvPr/>
        </p:nvPicPr>
        <p:blipFill>
          <a:blip r:embed="rId3">
            <a:alphaModFix/>
          </a:blip>
          <a:stretch>
            <a:fillRect/>
          </a:stretch>
        </p:blipFill>
        <p:spPr>
          <a:xfrm>
            <a:off x="-50" y="1187712"/>
            <a:ext cx="12192001" cy="56702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f92f46eb93_0_112"/>
          <p:cNvSpPr txBox="1"/>
          <p:nvPr>
            <p:ph type="title"/>
          </p:nvPr>
        </p:nvSpPr>
        <p:spPr>
          <a:xfrm>
            <a:off x="203200" y="0"/>
            <a:ext cx="11785500" cy="273900"/>
          </a:xfrm>
          <a:prstGeom prst="rect">
            <a:avLst/>
          </a:prstGeom>
        </p:spPr>
        <p:txBody>
          <a:bodyPr anchorCtr="1" anchor="ctr" bIns="46025" lIns="92075" spcFirstLastPara="1" rIns="92075" wrap="square" tIns="46025">
            <a:noAutofit/>
          </a:bodyPr>
          <a:lstStyle/>
          <a:p>
            <a:pPr indent="0" lvl="0" marL="0" rtl="0" algn="ctr">
              <a:spcBef>
                <a:spcPts val="0"/>
              </a:spcBef>
              <a:spcAft>
                <a:spcPts val="0"/>
              </a:spcAft>
              <a:buNone/>
            </a:pPr>
            <a:r>
              <a:rPr lang="en-US"/>
              <a:t>Example: Login</a:t>
            </a:r>
            <a:endParaRPr/>
          </a:p>
        </p:txBody>
      </p:sp>
      <p:sp>
        <p:nvSpPr>
          <p:cNvPr id="254" name="Google Shape;254;gf92f46eb93_0_112"/>
          <p:cNvSpPr txBox="1"/>
          <p:nvPr>
            <p:ph idx="1" type="body"/>
          </p:nvPr>
        </p:nvSpPr>
        <p:spPr>
          <a:xfrm>
            <a:off x="914400" y="1295400"/>
            <a:ext cx="11074500" cy="4876800"/>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pic>
        <p:nvPicPr>
          <p:cNvPr id="255" name="Google Shape;255;gf92f46eb93_0_112"/>
          <p:cNvPicPr preferRelativeResize="0"/>
          <p:nvPr/>
        </p:nvPicPr>
        <p:blipFill>
          <a:blip r:embed="rId3">
            <a:alphaModFix/>
          </a:blip>
          <a:stretch>
            <a:fillRect/>
          </a:stretch>
        </p:blipFill>
        <p:spPr>
          <a:xfrm>
            <a:off x="203200" y="790800"/>
            <a:ext cx="11838426" cy="606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5"/>
          <p:cNvSpPr/>
          <p:nvPr/>
        </p:nvSpPr>
        <p:spPr>
          <a:xfrm>
            <a:off x="1900363" y="2428402"/>
            <a:ext cx="7585544"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Unified Modeling Language (UML): Complete Guide &amp; Examples </a:t>
            </a:r>
            <a:endParaRPr/>
          </a:p>
          <a:p>
            <a:pPr indent="0" lvl="0" marL="0" marR="0" rtl="0" algn="l">
              <a:spcBef>
                <a:spcPts val="0"/>
              </a:spcBef>
              <a:spcAft>
                <a:spcPts val="0"/>
              </a:spcAft>
              <a:buNone/>
            </a:pPr>
            <a:r>
              <a:rPr i="0" lang="en-US" sz="2000" u="none" strike="noStrike">
                <a:solidFill>
                  <a:schemeClr val="dk1"/>
                </a:solidFill>
                <a:latin typeface="Times New Roman"/>
                <a:ea typeface="Times New Roman"/>
                <a:cs typeface="Times New Roman"/>
                <a:sym typeface="Times New Roman"/>
              </a:rPr>
              <a:t>-</a:t>
            </a:r>
            <a:r>
              <a:rPr lang="en-US" sz="2000">
                <a:solidFill>
                  <a:srgbClr val="000000"/>
                </a:solidFill>
                <a:latin typeface="Times New Roman"/>
                <a:ea typeface="Times New Roman"/>
                <a:cs typeface="Times New Roman"/>
                <a:sym typeface="Times New Roman"/>
              </a:rPr>
              <a:t>By James Rumbaugh, Ivar Jacobson, Grady Booch </a:t>
            </a:r>
            <a:endParaRPr/>
          </a:p>
          <a:p>
            <a:pPr indent="0" lvl="0" marL="0" marR="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7F7F7F"/>
                </a:solidFill>
                <a:latin typeface="Times New Roman"/>
                <a:ea typeface="Times New Roman"/>
                <a:cs typeface="Times New Roman"/>
                <a:sym typeface="Times New Roman"/>
              </a:rPr>
              <a:t>https://www.guru99.com/uml-activity-diagram.html</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7F7F7F"/>
                </a:solidFill>
                <a:latin typeface="Times New Roman"/>
                <a:ea typeface="Times New Roman"/>
                <a:cs typeface="Times New Roman"/>
                <a:sym typeface="Times New Roman"/>
              </a:rPr>
              <a:t>https://www.geeksforgeeks.org/unified-modeling-language-uml-sequence-diagrams/</a:t>
            </a:r>
            <a:endParaRPr/>
          </a:p>
        </p:txBody>
      </p:sp>
      <p:sp>
        <p:nvSpPr>
          <p:cNvPr id="261" name="Google Shape;261;p15"/>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a:latin typeface="Times New Roman"/>
                <a:ea typeface="Times New Roman"/>
                <a:cs typeface="Times New Roman"/>
                <a:sym typeface="Times New Roman"/>
              </a:rPr>
              <a:t>Key references</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txBox="1"/>
          <p:nvPr>
            <p:ph type="title"/>
          </p:nvPr>
        </p:nvSpPr>
        <p:spPr>
          <a:xfrm>
            <a:off x="2724150" y="2838450"/>
            <a:ext cx="6038850" cy="11430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f92f46eb93_0_7"/>
          <p:cNvSpPr txBox="1"/>
          <p:nvPr>
            <p:ph type="ctrTitle"/>
          </p:nvPr>
        </p:nvSpPr>
        <p:spPr>
          <a:xfrm>
            <a:off x="543100" y="0"/>
            <a:ext cx="11379300" cy="1143000"/>
          </a:xfrm>
          <a:prstGeom prst="rect">
            <a:avLst/>
          </a:prstGeom>
        </p:spPr>
        <p:txBody>
          <a:bodyPr anchorCtr="0" anchor="b" bIns="46025" lIns="92075" spcFirstLastPara="1" rIns="92075" wrap="square" tIns="46025">
            <a:noAutofit/>
          </a:bodyPr>
          <a:lstStyle/>
          <a:p>
            <a:pPr indent="0" lvl="0" marL="0" rtl="0" algn="l">
              <a:spcBef>
                <a:spcPts val="0"/>
              </a:spcBef>
              <a:spcAft>
                <a:spcPts val="0"/>
              </a:spcAft>
              <a:buNone/>
            </a:pPr>
            <a:r>
              <a:rPr lang="en-US"/>
              <a:t>Class diagram of SDLC</a:t>
            </a:r>
            <a:endParaRPr/>
          </a:p>
        </p:txBody>
      </p:sp>
      <p:pic>
        <p:nvPicPr>
          <p:cNvPr id="110" name="Google Shape;110;gf92f46eb93_0_7"/>
          <p:cNvPicPr preferRelativeResize="0"/>
          <p:nvPr/>
        </p:nvPicPr>
        <p:blipFill>
          <a:blip r:embed="rId3">
            <a:alphaModFix/>
          </a:blip>
          <a:stretch>
            <a:fillRect/>
          </a:stretch>
        </p:blipFill>
        <p:spPr>
          <a:xfrm>
            <a:off x="152400" y="1295400"/>
            <a:ext cx="11887199" cy="5028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i="0" lang="en-US" sz="3600" u="none" strike="noStrike">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116" name="Google Shape;116;p2"/>
          <p:cNvSpPr/>
          <p:nvPr/>
        </p:nvSpPr>
        <p:spPr>
          <a:xfrm>
            <a:off x="1535837" y="6459714"/>
            <a:ext cx="10227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rPr lang="en-US" sz="1200">
                <a:solidFill>
                  <a:srgbClr val="7F7F7F"/>
                </a:solidFill>
                <a:latin typeface="Times New Roman"/>
                <a:ea typeface="Times New Roman"/>
                <a:cs typeface="Times New Roman"/>
                <a:sym typeface="Times New Roman"/>
              </a:rPr>
              <a:t>+</a:t>
            </a:r>
            <a:endParaRPr/>
          </a:p>
        </p:txBody>
      </p:sp>
      <p:sp>
        <p:nvSpPr>
          <p:cNvPr id="117" name="Google Shape;117;p2"/>
          <p:cNvSpPr txBox="1"/>
          <p:nvPr/>
        </p:nvSpPr>
        <p:spPr>
          <a:xfrm>
            <a:off x="674702" y="1200134"/>
            <a:ext cx="11088300" cy="50691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2000">
                <a:solidFill>
                  <a:schemeClr val="dk1"/>
                </a:solidFill>
                <a:latin typeface="Arial"/>
                <a:ea typeface="Arial"/>
                <a:cs typeface="Arial"/>
                <a:sym typeface="Arial"/>
              </a:rPr>
              <a:t>Sequence Diagrams –</a:t>
            </a:r>
            <a:r>
              <a:rPr lang="en-US" sz="2000">
                <a:solidFill>
                  <a:schemeClr val="dk1"/>
                </a:solidFill>
                <a:latin typeface="Arial"/>
                <a:ea typeface="Arial"/>
                <a:cs typeface="Arial"/>
                <a:sym typeface="Arial"/>
              </a:rPr>
              <a:t>A sequence diagram simply depicts interaction between objects in a sequential order i.e. the order in which these interactions take place. </a:t>
            </a:r>
            <a:endParaRPr sz="2000">
              <a:solidFill>
                <a:schemeClr val="dk1"/>
              </a:solidFill>
              <a:latin typeface="Arial"/>
              <a:ea typeface="Arial"/>
              <a:cs typeface="Arial"/>
              <a:sym typeface="Arial"/>
            </a:endParaRPr>
          </a:p>
          <a:p>
            <a:pPr indent="-355600" lvl="0" marL="457200" marR="0" rtl="0" algn="just">
              <a:lnSpc>
                <a:spcPct val="150000"/>
              </a:lnSpc>
              <a:spcBef>
                <a:spcPts val="0"/>
              </a:spcBef>
              <a:spcAft>
                <a:spcPts val="0"/>
              </a:spcAft>
              <a:buClr>
                <a:schemeClr val="dk1"/>
              </a:buClr>
              <a:buSzPts val="2000"/>
              <a:buChar char="●"/>
            </a:pPr>
            <a:r>
              <a:rPr lang="en-US" sz="2000">
                <a:solidFill>
                  <a:schemeClr val="dk1"/>
                </a:solidFill>
                <a:latin typeface="Arial"/>
                <a:ea typeface="Arial"/>
                <a:cs typeface="Arial"/>
                <a:sym typeface="Arial"/>
              </a:rPr>
              <a:t>It focuses on the message interc</a:t>
            </a:r>
            <a:r>
              <a:rPr lang="en-US" sz="2000">
                <a:solidFill>
                  <a:schemeClr val="dk1"/>
                </a:solidFill>
              </a:rPr>
              <a:t>hange between a number of lifelines.</a:t>
            </a:r>
            <a:endParaRPr sz="2000">
              <a:solidFill>
                <a:schemeClr val="dk1"/>
              </a:solidFill>
              <a:latin typeface="Arial"/>
              <a:ea typeface="Arial"/>
              <a:cs typeface="Arial"/>
              <a:sym typeface="Arial"/>
            </a:endParaRPr>
          </a:p>
          <a:p>
            <a:pPr indent="-355600" lvl="0" marL="457200" marR="0" rtl="0" algn="just">
              <a:lnSpc>
                <a:spcPct val="150000"/>
              </a:lnSpc>
              <a:spcBef>
                <a:spcPts val="0"/>
              </a:spcBef>
              <a:spcAft>
                <a:spcPts val="0"/>
              </a:spcAft>
              <a:buClr>
                <a:schemeClr val="dk1"/>
              </a:buClr>
              <a:buSzPts val="2000"/>
              <a:buChar char="●"/>
            </a:pPr>
            <a:r>
              <a:rPr lang="en-US" sz="2000">
                <a:solidFill>
                  <a:schemeClr val="dk1"/>
                </a:solidFill>
              </a:rPr>
              <a:t>It depicts the inter-object </a:t>
            </a:r>
            <a:r>
              <a:rPr b="1" lang="en-US" sz="2000">
                <a:solidFill>
                  <a:schemeClr val="dk1"/>
                </a:solidFill>
              </a:rPr>
              <a:t>behaviour </a:t>
            </a:r>
            <a:r>
              <a:rPr lang="en-US" sz="2000">
                <a:solidFill>
                  <a:schemeClr val="dk1"/>
                </a:solidFill>
              </a:rPr>
              <a:t>of a </a:t>
            </a:r>
            <a:r>
              <a:rPr lang="en-US" sz="2000">
                <a:solidFill>
                  <a:schemeClr val="dk1"/>
                </a:solidFill>
              </a:rPr>
              <a:t>system, </a:t>
            </a:r>
            <a:r>
              <a:rPr lang="en-US" sz="2000">
                <a:solidFill>
                  <a:srgbClr val="FF0000"/>
                </a:solidFill>
              </a:rPr>
              <a:t>ordered by time</a:t>
            </a:r>
            <a:r>
              <a:rPr lang="en-US" sz="2000">
                <a:solidFill>
                  <a:schemeClr val="dk1"/>
                </a:solidFill>
              </a:rPr>
              <a:t>. (order of events ex. email)</a:t>
            </a:r>
            <a:endParaRPr sz="20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We can also use the terms event diagrams or event scenarios to refer to a sequence diagram. Sequence diagrams describe how and in what order the objects in a system function. </a:t>
            </a:r>
            <a:endParaRPr/>
          </a:p>
          <a:p>
            <a:pPr indent="0" lvl="0" marL="0" marR="0" rtl="0" algn="just">
              <a:lnSpc>
                <a:spcPct val="15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These diagrams are widely used by businessmen and software developers to document and understand requirements for new and existing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f92f46eb93_0_15"/>
          <p:cNvSpPr txBox="1"/>
          <p:nvPr>
            <p:ph type="title"/>
          </p:nvPr>
        </p:nvSpPr>
        <p:spPr>
          <a:xfrm>
            <a:off x="203200" y="304800"/>
            <a:ext cx="117855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i="0" lang="en-US" sz="3600" u="none" strike="noStrike">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123" name="Google Shape;123;gf92f46eb93_0_15"/>
          <p:cNvSpPr/>
          <p:nvPr/>
        </p:nvSpPr>
        <p:spPr>
          <a:xfrm>
            <a:off x="1535837" y="6459714"/>
            <a:ext cx="10227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rPr lang="en-US" sz="1200">
                <a:solidFill>
                  <a:srgbClr val="7F7F7F"/>
                </a:solidFill>
                <a:latin typeface="Times New Roman"/>
                <a:ea typeface="Times New Roman"/>
                <a:cs typeface="Times New Roman"/>
                <a:sym typeface="Times New Roman"/>
              </a:rPr>
              <a:t>+</a:t>
            </a:r>
            <a:endParaRPr/>
          </a:p>
        </p:txBody>
      </p:sp>
      <p:sp>
        <p:nvSpPr>
          <p:cNvPr id="124" name="Google Shape;124;gf92f46eb93_0_15"/>
          <p:cNvSpPr txBox="1"/>
          <p:nvPr/>
        </p:nvSpPr>
        <p:spPr>
          <a:xfrm>
            <a:off x="674702" y="1200134"/>
            <a:ext cx="11088300" cy="1906800"/>
          </a:xfrm>
          <a:prstGeom prst="rect">
            <a:avLst/>
          </a:prstGeom>
          <a:noFill/>
          <a:ln>
            <a:noFill/>
          </a:ln>
        </p:spPr>
        <p:txBody>
          <a:bodyPr anchorCtr="0" anchor="t" bIns="45700" lIns="91425" spcFirstLastPara="1" rIns="91425" wrap="square" tIns="45700">
            <a:spAutoFit/>
          </a:bodyPr>
          <a:lstStyle/>
          <a:p>
            <a:pPr indent="-342900" lvl="0" marL="342900" rtl="0" algn="l">
              <a:lnSpc>
                <a:spcPct val="80000"/>
              </a:lnSpc>
              <a:spcBef>
                <a:spcPts val="440"/>
              </a:spcBef>
              <a:spcAft>
                <a:spcPts val="0"/>
              </a:spcAft>
              <a:buClr>
                <a:srgbClr val="FFCF01"/>
              </a:buClr>
              <a:buSzPts val="1320"/>
              <a:buFont typeface="Noto Sans Symbols"/>
              <a:buChar char="■"/>
            </a:pPr>
            <a:r>
              <a:rPr lang="en-US" sz="2200">
                <a:solidFill>
                  <a:srgbClr val="0000FF"/>
                </a:solidFill>
                <a:latin typeface="Tahoma"/>
                <a:ea typeface="Tahoma"/>
                <a:cs typeface="Tahoma"/>
                <a:sym typeface="Tahoma"/>
              </a:rPr>
              <a:t>Conveys this information along the horizontal and vertical dimensions: </a:t>
            </a:r>
            <a:endParaRPr sz="3200">
              <a:solidFill>
                <a:srgbClr val="0000FF"/>
              </a:solidFill>
              <a:latin typeface="Tahoma"/>
              <a:ea typeface="Tahoma"/>
              <a:cs typeface="Tahoma"/>
              <a:sym typeface="Tahoma"/>
            </a:endParaRPr>
          </a:p>
          <a:p>
            <a:pPr indent="-285750" lvl="1" marL="742950" rtl="0" algn="l">
              <a:lnSpc>
                <a:spcPct val="80000"/>
              </a:lnSpc>
              <a:spcBef>
                <a:spcPts val="440"/>
              </a:spcBef>
              <a:spcAft>
                <a:spcPts val="0"/>
              </a:spcAft>
              <a:buClr>
                <a:srgbClr val="FF0000"/>
              </a:buClr>
              <a:buSzPts val="1210"/>
              <a:buFont typeface="Noto Sans Symbols"/>
              <a:buChar char="■"/>
            </a:pPr>
            <a:r>
              <a:rPr lang="en-US" sz="2200">
                <a:solidFill>
                  <a:schemeClr val="dk1"/>
                </a:solidFill>
                <a:latin typeface="Tahoma"/>
                <a:ea typeface="Tahoma"/>
                <a:cs typeface="Tahoma"/>
                <a:sym typeface="Tahoma"/>
              </a:rPr>
              <a:t>Vertical dimension</a:t>
            </a:r>
            <a:endParaRPr sz="2800">
              <a:solidFill>
                <a:schemeClr val="dk1"/>
              </a:solidFill>
              <a:latin typeface="Tahoma"/>
              <a:ea typeface="Tahoma"/>
              <a:cs typeface="Tahoma"/>
              <a:sym typeface="Tahoma"/>
            </a:endParaRPr>
          </a:p>
          <a:p>
            <a:pPr indent="-228600" lvl="2" marL="1143000" rtl="0" algn="l">
              <a:lnSpc>
                <a:spcPct val="80000"/>
              </a:lnSpc>
              <a:spcBef>
                <a:spcPts val="440"/>
              </a:spcBef>
              <a:spcAft>
                <a:spcPts val="0"/>
              </a:spcAft>
              <a:buClr>
                <a:srgbClr val="3333CC"/>
              </a:buClr>
              <a:buSzPts val="1100"/>
              <a:buFont typeface="Noto Sans Symbols"/>
              <a:buChar char="■"/>
            </a:pPr>
            <a:r>
              <a:rPr lang="en-US" sz="2200">
                <a:solidFill>
                  <a:schemeClr val="dk1"/>
                </a:solidFill>
                <a:latin typeface="Tahoma"/>
                <a:ea typeface="Tahoma"/>
                <a:cs typeface="Tahoma"/>
                <a:sym typeface="Tahoma"/>
              </a:rPr>
              <a:t>Top down, the time sequence of messages/calls as they occur</a:t>
            </a:r>
            <a:endParaRPr sz="2400">
              <a:solidFill>
                <a:schemeClr val="dk1"/>
              </a:solidFill>
              <a:latin typeface="Tahoma"/>
              <a:ea typeface="Tahoma"/>
              <a:cs typeface="Tahoma"/>
              <a:sym typeface="Tahoma"/>
            </a:endParaRPr>
          </a:p>
          <a:p>
            <a:pPr indent="-285750" lvl="1" marL="742950" rtl="0" algn="l">
              <a:lnSpc>
                <a:spcPct val="80000"/>
              </a:lnSpc>
              <a:spcBef>
                <a:spcPts val="440"/>
              </a:spcBef>
              <a:spcAft>
                <a:spcPts val="0"/>
              </a:spcAft>
              <a:buClr>
                <a:srgbClr val="FF0000"/>
              </a:buClr>
              <a:buSzPts val="1210"/>
              <a:buFont typeface="Noto Sans Symbols"/>
              <a:buChar char="■"/>
            </a:pPr>
            <a:r>
              <a:rPr lang="en-US" sz="2200">
                <a:solidFill>
                  <a:schemeClr val="dk1"/>
                </a:solidFill>
                <a:latin typeface="Tahoma"/>
                <a:ea typeface="Tahoma"/>
                <a:cs typeface="Tahoma"/>
                <a:sym typeface="Tahoma"/>
              </a:rPr>
              <a:t>Horizontal dimension</a:t>
            </a:r>
            <a:endParaRPr sz="2800">
              <a:solidFill>
                <a:schemeClr val="dk1"/>
              </a:solidFill>
              <a:latin typeface="Tahoma"/>
              <a:ea typeface="Tahoma"/>
              <a:cs typeface="Tahoma"/>
              <a:sym typeface="Tahoma"/>
            </a:endParaRPr>
          </a:p>
          <a:p>
            <a:pPr indent="-228600" lvl="2" marL="1143000" rtl="0" algn="l">
              <a:lnSpc>
                <a:spcPct val="80000"/>
              </a:lnSpc>
              <a:spcBef>
                <a:spcPts val="440"/>
              </a:spcBef>
              <a:spcAft>
                <a:spcPts val="0"/>
              </a:spcAft>
              <a:buClr>
                <a:srgbClr val="3333CC"/>
              </a:buClr>
              <a:buSzPts val="1100"/>
              <a:buFont typeface="Noto Sans Symbols"/>
              <a:buChar char="■"/>
            </a:pPr>
            <a:r>
              <a:rPr lang="en-US" sz="2200">
                <a:solidFill>
                  <a:schemeClr val="dk1"/>
                </a:solidFill>
                <a:latin typeface="Tahoma"/>
                <a:ea typeface="Tahoma"/>
                <a:cs typeface="Tahoma"/>
                <a:sym typeface="Tahoma"/>
              </a:rPr>
              <a:t>Left to right, the object instances that the messages are sent to.</a:t>
            </a:r>
            <a:endParaRPr sz="2400">
              <a:solidFill>
                <a:schemeClr val="dk1"/>
              </a:solidFill>
              <a:latin typeface="Tahoma"/>
              <a:ea typeface="Tahoma"/>
              <a:cs typeface="Tahoma"/>
              <a:sym typeface="Tahoma"/>
            </a:endParaRPr>
          </a:p>
          <a:p>
            <a:pPr indent="0" lvl="0" marL="0" marR="0" rtl="0" algn="just">
              <a:lnSpc>
                <a:spcPct val="150000"/>
              </a:lnSpc>
              <a:spcBef>
                <a:spcPts val="0"/>
              </a:spcBef>
              <a:spcAft>
                <a:spcPts val="0"/>
              </a:spcAft>
              <a:buNone/>
            </a:pPr>
            <a:r>
              <a:t/>
            </a:r>
            <a:endParaRPr/>
          </a:p>
        </p:txBody>
      </p:sp>
      <p:sp>
        <p:nvSpPr>
          <p:cNvPr id="125" name="Google Shape;125;gf92f46eb93_0_15"/>
          <p:cNvSpPr/>
          <p:nvPr/>
        </p:nvSpPr>
        <p:spPr>
          <a:xfrm>
            <a:off x="2478150" y="3458463"/>
            <a:ext cx="6096000" cy="457200"/>
          </a:xfrm>
          <a:prstGeom prst="roundRect">
            <a:avLst>
              <a:gd fmla="val 16667" name="adj"/>
            </a:avLst>
          </a:prstGeom>
          <a:gradFill>
            <a:gsLst>
              <a:gs pos="0">
                <a:srgbClr val="DEE7FF"/>
              </a:gs>
              <a:gs pos="65000">
                <a:srgbClr val="B1C6FF"/>
              </a:gs>
              <a:gs pos="100000">
                <a:srgbClr val="8FAFFF"/>
              </a:gs>
            </a:gsLst>
            <a:lin ang="5400012" scaled="0"/>
          </a:gradFill>
          <a:ln cap="flat" cmpd="sng" w="9525">
            <a:solidFill>
              <a:srgbClr val="5582F0"/>
            </a:solidFill>
            <a:prstDash val="solid"/>
            <a:miter lim="800000"/>
            <a:headEnd len="sm" w="sm" type="none"/>
            <a:tailEnd len="sm" w="sm" type="none"/>
          </a:ln>
          <a:effectLst>
            <a:outerShdw blurRad="63500" dir="5400000" dist="20000">
              <a:srgbClr val="808080">
                <a:alpha val="3765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b="1" i="0" lang="en-US" sz="1600" u="none">
                <a:solidFill>
                  <a:srgbClr val="000000"/>
                </a:solidFill>
                <a:latin typeface="Tahoma"/>
                <a:ea typeface="Tahoma"/>
                <a:cs typeface="Tahoma"/>
                <a:sym typeface="Tahoma"/>
              </a:rPr>
              <a:t>Emphasis on time ordering</a:t>
            </a:r>
            <a:r>
              <a:rPr b="0" i="0" lang="en-US" sz="1600" u="none">
                <a:solidFill>
                  <a:srgbClr val="000000"/>
                </a:solidFill>
                <a:latin typeface="Tahoma"/>
                <a:ea typeface="Tahoma"/>
                <a:cs typeface="Tahoma"/>
                <a:sym typeface="Tahoma"/>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sz="3200"/>
              <a:t>Sequence Diagram Notations </a:t>
            </a:r>
            <a:endParaRPr/>
          </a:p>
        </p:txBody>
      </p:sp>
      <p:sp>
        <p:nvSpPr>
          <p:cNvPr id="131" name="Google Shape;131;p3"/>
          <p:cNvSpPr/>
          <p:nvPr/>
        </p:nvSpPr>
        <p:spPr>
          <a:xfrm>
            <a:off x="1535837" y="6459714"/>
            <a:ext cx="10227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t/>
            </a:r>
            <a:endParaRPr sz="1200">
              <a:solidFill>
                <a:srgbClr val="7F7F7F"/>
              </a:solidFill>
              <a:latin typeface="Times New Roman"/>
              <a:ea typeface="Times New Roman"/>
              <a:cs typeface="Times New Roman"/>
              <a:sym typeface="Times New Roman"/>
            </a:endParaRPr>
          </a:p>
        </p:txBody>
      </p:sp>
      <p:sp>
        <p:nvSpPr>
          <p:cNvPr id="132" name="Google Shape;132;p3"/>
          <p:cNvSpPr txBox="1"/>
          <p:nvPr/>
        </p:nvSpPr>
        <p:spPr>
          <a:xfrm>
            <a:off x="836719" y="1356466"/>
            <a:ext cx="10606597"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Actors –</a:t>
            </a:r>
            <a:r>
              <a:rPr lang="en-US" sz="1800">
                <a:solidFill>
                  <a:schemeClr val="dk1"/>
                </a:solidFill>
                <a:latin typeface="Arial"/>
                <a:ea typeface="Arial"/>
                <a:cs typeface="Arial"/>
                <a:sym typeface="Arial"/>
              </a:rPr>
              <a:t> An actor in a UML diagram represents a type of role where it interacts with the system and its objects. It is important to note here that an actor is always outside the scope of the system. It is represented using a stick person notation. For example – Here the user in seat reservation system is shown as an actor where it exists outside the system and is not a part of the system</a:t>
            </a:r>
            <a:endParaRPr sz="1800">
              <a:solidFill>
                <a:schemeClr val="dk1"/>
              </a:solidFill>
              <a:latin typeface="Arial"/>
              <a:ea typeface="Arial"/>
              <a:cs typeface="Arial"/>
              <a:sym typeface="Arial"/>
            </a:endParaRPr>
          </a:p>
        </p:txBody>
      </p:sp>
      <p:pic>
        <p:nvPicPr>
          <p:cNvPr id="133" name="Google Shape;133;p3"/>
          <p:cNvPicPr preferRelativeResize="0"/>
          <p:nvPr/>
        </p:nvPicPr>
        <p:blipFill rotWithShape="1">
          <a:blip r:embed="rId3">
            <a:alphaModFix/>
          </a:blip>
          <a:srcRect b="0" l="0" r="0" t="0"/>
          <a:stretch/>
        </p:blipFill>
        <p:spPr>
          <a:xfrm>
            <a:off x="1535837" y="3379384"/>
            <a:ext cx="1200318" cy="2257740"/>
          </a:xfrm>
          <a:prstGeom prst="rect">
            <a:avLst/>
          </a:prstGeom>
          <a:noFill/>
          <a:ln>
            <a:noFill/>
          </a:ln>
        </p:spPr>
      </p:pic>
      <p:pic>
        <p:nvPicPr>
          <p:cNvPr id="134" name="Google Shape;134;p3"/>
          <p:cNvPicPr preferRelativeResize="0"/>
          <p:nvPr/>
        </p:nvPicPr>
        <p:blipFill rotWithShape="1">
          <a:blip r:embed="rId4">
            <a:alphaModFix/>
          </a:blip>
          <a:srcRect b="0" l="0" r="0" t="0"/>
          <a:stretch/>
        </p:blipFill>
        <p:spPr>
          <a:xfrm>
            <a:off x="4763061" y="2787589"/>
            <a:ext cx="6592220" cy="34001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p:nvPr/>
        </p:nvSpPr>
        <p:spPr>
          <a:xfrm>
            <a:off x="1535837" y="6459714"/>
            <a:ext cx="10227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t/>
            </a:r>
            <a:endParaRPr sz="1200">
              <a:solidFill>
                <a:srgbClr val="7F7F7F"/>
              </a:solidFill>
              <a:latin typeface="Times New Roman"/>
              <a:ea typeface="Times New Roman"/>
              <a:cs typeface="Times New Roman"/>
              <a:sym typeface="Times New Roman"/>
            </a:endParaRPr>
          </a:p>
        </p:txBody>
      </p:sp>
      <p:sp>
        <p:nvSpPr>
          <p:cNvPr id="140" name="Google Shape;140;p4"/>
          <p:cNvSpPr txBox="1"/>
          <p:nvPr/>
        </p:nvSpPr>
        <p:spPr>
          <a:xfrm>
            <a:off x="836719" y="1356466"/>
            <a:ext cx="10606597"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Lifelines –</a:t>
            </a:r>
            <a:r>
              <a:rPr lang="en-US" sz="1800">
                <a:solidFill>
                  <a:schemeClr val="dk1"/>
                </a:solidFill>
                <a:latin typeface="Arial"/>
                <a:ea typeface="Arial"/>
                <a:cs typeface="Arial"/>
                <a:sym typeface="Arial"/>
              </a:rPr>
              <a:t> A lifeline is a named element which depicts an individual participant in a sequence diagram. So basically each instance in a sequence diagram is represented by a lifeline. Lifeline elements are located at the top in a sequence diagram. The standard in UML for naming a lifeline follows the following format – Instance Name : Class Name</a:t>
            </a:r>
            <a:endParaRPr sz="1800">
              <a:solidFill>
                <a:schemeClr val="dk1"/>
              </a:solidFill>
              <a:latin typeface="Arial"/>
              <a:ea typeface="Arial"/>
              <a:cs typeface="Arial"/>
              <a:sym typeface="Arial"/>
            </a:endParaRPr>
          </a:p>
        </p:txBody>
      </p:sp>
      <p:pic>
        <p:nvPicPr>
          <p:cNvPr id="141" name="Google Shape;141;p4"/>
          <p:cNvPicPr preferRelativeResize="0"/>
          <p:nvPr/>
        </p:nvPicPr>
        <p:blipFill rotWithShape="1">
          <a:blip r:embed="rId3">
            <a:alphaModFix/>
          </a:blip>
          <a:srcRect b="0" l="0" r="0" t="0"/>
          <a:stretch/>
        </p:blipFill>
        <p:spPr>
          <a:xfrm>
            <a:off x="3245623" y="2623473"/>
            <a:ext cx="3410426" cy="3496163"/>
          </a:xfrm>
          <a:prstGeom prst="rect">
            <a:avLst/>
          </a:prstGeom>
          <a:noFill/>
          <a:ln>
            <a:noFill/>
          </a:ln>
        </p:spPr>
      </p:pic>
      <p:pic>
        <p:nvPicPr>
          <p:cNvPr id="142" name="Google Shape;142;p4"/>
          <p:cNvPicPr preferRelativeResize="0"/>
          <p:nvPr/>
        </p:nvPicPr>
        <p:blipFill>
          <a:blip r:embed="rId4">
            <a:alphaModFix/>
          </a:blip>
          <a:stretch>
            <a:fillRect/>
          </a:stretch>
        </p:blipFill>
        <p:spPr>
          <a:xfrm>
            <a:off x="223850" y="2875798"/>
            <a:ext cx="2954750" cy="1772850"/>
          </a:xfrm>
          <a:prstGeom prst="rect">
            <a:avLst/>
          </a:prstGeom>
          <a:noFill/>
          <a:ln>
            <a:noFill/>
          </a:ln>
        </p:spPr>
      </p:pic>
      <p:pic>
        <p:nvPicPr>
          <p:cNvPr id="143" name="Google Shape;143;p4"/>
          <p:cNvPicPr preferRelativeResize="0"/>
          <p:nvPr/>
        </p:nvPicPr>
        <p:blipFill>
          <a:blip r:embed="rId5">
            <a:alphaModFix/>
          </a:blip>
          <a:stretch>
            <a:fillRect/>
          </a:stretch>
        </p:blipFill>
        <p:spPr>
          <a:xfrm>
            <a:off x="8886025" y="2390223"/>
            <a:ext cx="3005475" cy="1720000"/>
          </a:xfrm>
          <a:prstGeom prst="rect">
            <a:avLst/>
          </a:prstGeom>
          <a:noFill/>
          <a:ln>
            <a:noFill/>
          </a:ln>
        </p:spPr>
      </p:pic>
      <p:pic>
        <p:nvPicPr>
          <p:cNvPr id="144" name="Google Shape;144;p4"/>
          <p:cNvPicPr preferRelativeResize="0"/>
          <p:nvPr/>
        </p:nvPicPr>
        <p:blipFill>
          <a:blip r:embed="rId6">
            <a:alphaModFix/>
          </a:blip>
          <a:stretch>
            <a:fillRect/>
          </a:stretch>
        </p:blipFill>
        <p:spPr>
          <a:xfrm>
            <a:off x="6808449" y="4648648"/>
            <a:ext cx="5161424" cy="20446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p:nvPr/>
        </p:nvSpPr>
        <p:spPr>
          <a:xfrm>
            <a:off x="1535837" y="6459714"/>
            <a:ext cx="102270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https://www.geeksforgeeks.org/unified-modeling-language-uml-sequence-diagrams/</a:t>
            </a:r>
            <a:endParaRPr/>
          </a:p>
          <a:p>
            <a:pPr indent="0" lvl="0" marL="0" marR="0" rtl="0" algn="l">
              <a:spcBef>
                <a:spcPts val="0"/>
              </a:spcBef>
              <a:spcAft>
                <a:spcPts val="0"/>
              </a:spcAft>
              <a:buNone/>
            </a:pPr>
            <a:r>
              <a:t/>
            </a:r>
            <a:endParaRPr sz="1200">
              <a:solidFill>
                <a:srgbClr val="7F7F7F"/>
              </a:solidFill>
              <a:latin typeface="Times New Roman"/>
              <a:ea typeface="Times New Roman"/>
              <a:cs typeface="Times New Roman"/>
              <a:sym typeface="Times New Roman"/>
            </a:endParaRPr>
          </a:p>
        </p:txBody>
      </p:sp>
      <p:sp>
        <p:nvSpPr>
          <p:cNvPr id="150" name="Google Shape;150;p5"/>
          <p:cNvSpPr txBox="1"/>
          <p:nvPr/>
        </p:nvSpPr>
        <p:spPr>
          <a:xfrm>
            <a:off x="792700" y="1223300"/>
            <a:ext cx="10606500" cy="4291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Messages –</a:t>
            </a:r>
            <a:r>
              <a:rPr lang="en-US" sz="1800">
                <a:solidFill>
                  <a:schemeClr val="dk1"/>
                </a:solidFill>
                <a:latin typeface="Arial"/>
                <a:ea typeface="Arial"/>
                <a:cs typeface="Arial"/>
                <a:sym typeface="Arial"/>
              </a:rPr>
              <a:t> Communication between objects is depicted using messages. The messages appear in a sequential order on the lifeline. We represent messages using arrows. Lifelines and messages form the core of a sequence diagram.</a:t>
            </a:r>
            <a:endParaRPr/>
          </a:p>
          <a:p>
            <a:pPr indent="0" lvl="0" marL="0" marR="0" rtl="0" algn="just">
              <a:spcBef>
                <a:spcPts val="0"/>
              </a:spcBef>
              <a:spcAft>
                <a:spcPts val="0"/>
              </a:spcAft>
              <a:buNone/>
            </a:pPr>
            <a:br>
              <a:rPr lang="en-US" sz="1800">
                <a:solidFill>
                  <a:schemeClr val="dk1"/>
                </a:solidFill>
                <a:latin typeface="Arial"/>
                <a:ea typeface="Arial"/>
                <a:cs typeface="Arial"/>
                <a:sym typeface="Arial"/>
              </a:rPr>
            </a:br>
            <a:r>
              <a:rPr lang="en-US" sz="1800">
                <a:solidFill>
                  <a:schemeClr val="dk1"/>
                </a:solidFill>
              </a:rPr>
              <a:t>There are two major </a:t>
            </a:r>
            <a:r>
              <a:rPr lang="en-US" sz="1800">
                <a:solidFill>
                  <a:schemeClr val="dk1"/>
                </a:solidFill>
              </a:rPr>
              <a:t>types</a:t>
            </a:r>
            <a:r>
              <a:rPr lang="en-US" sz="1800">
                <a:solidFill>
                  <a:schemeClr val="dk1"/>
                </a:solidFill>
              </a:rPr>
              <a:t> of messages in Sequence Diagram: </a:t>
            </a:r>
            <a:endParaRPr sz="1800">
              <a:solidFill>
                <a:schemeClr val="dk1"/>
              </a:solidFill>
            </a:endParaRPr>
          </a:p>
          <a:p>
            <a:pPr indent="-342900" lvl="0" marL="457200" marR="0" rtl="0" algn="just">
              <a:spcBef>
                <a:spcPts val="0"/>
              </a:spcBef>
              <a:spcAft>
                <a:spcPts val="0"/>
              </a:spcAft>
              <a:buClr>
                <a:schemeClr val="dk1"/>
              </a:buClr>
              <a:buSzPts val="1800"/>
              <a:buChar char="●"/>
            </a:pPr>
            <a:r>
              <a:rPr lang="en-US" sz="1800">
                <a:solidFill>
                  <a:schemeClr val="dk1"/>
                </a:solidFill>
              </a:rPr>
              <a:t>Message by Action Type - a message reflect either an operation call or  start of an </a:t>
            </a:r>
            <a:r>
              <a:rPr lang="en-US" sz="1800">
                <a:solidFill>
                  <a:schemeClr val="dk1"/>
                </a:solidFill>
              </a:rPr>
              <a:t>execution</a:t>
            </a:r>
            <a:r>
              <a:rPr lang="en-US" sz="1800">
                <a:solidFill>
                  <a:schemeClr val="dk1"/>
                </a:solidFill>
              </a:rPr>
              <a:t> or sending/receiving of a single</a:t>
            </a:r>
            <a:endParaRPr sz="1800">
              <a:solidFill>
                <a:schemeClr val="dk1"/>
              </a:solidFill>
            </a:endParaRPr>
          </a:p>
          <a:p>
            <a:pPr indent="-342900" lvl="1" marL="914400" marR="0" rtl="0" algn="just">
              <a:spcBef>
                <a:spcPts val="0"/>
              </a:spcBef>
              <a:spcAft>
                <a:spcPts val="0"/>
              </a:spcAft>
              <a:buClr>
                <a:schemeClr val="dk1"/>
              </a:buClr>
              <a:buSzPts val="1800"/>
              <a:buChar char="○"/>
            </a:pPr>
            <a:r>
              <a:rPr lang="en-US" sz="1800">
                <a:solidFill>
                  <a:schemeClr val="dk1"/>
                </a:solidFill>
              </a:rPr>
              <a:t>Synchronous call</a:t>
            </a:r>
            <a:endParaRPr sz="1800">
              <a:solidFill>
                <a:schemeClr val="dk1"/>
              </a:solidFill>
            </a:endParaRPr>
          </a:p>
          <a:p>
            <a:pPr indent="-342900" lvl="1" marL="914400" marR="0" rtl="0" algn="just">
              <a:spcBef>
                <a:spcPts val="0"/>
              </a:spcBef>
              <a:spcAft>
                <a:spcPts val="0"/>
              </a:spcAft>
              <a:buClr>
                <a:schemeClr val="dk1"/>
              </a:buClr>
              <a:buSzPts val="1800"/>
              <a:buChar char="○"/>
            </a:pPr>
            <a:r>
              <a:rPr lang="en-US" sz="1800">
                <a:solidFill>
                  <a:schemeClr val="dk1"/>
                </a:solidFill>
              </a:rPr>
              <a:t>Asynchronous call/ signal</a:t>
            </a:r>
            <a:endParaRPr sz="1800">
              <a:solidFill>
                <a:schemeClr val="dk1"/>
              </a:solidFill>
            </a:endParaRPr>
          </a:p>
          <a:p>
            <a:pPr indent="-342900" lvl="1" marL="914400" marR="0" rtl="0" algn="just">
              <a:spcBef>
                <a:spcPts val="0"/>
              </a:spcBef>
              <a:spcAft>
                <a:spcPts val="0"/>
              </a:spcAft>
              <a:buClr>
                <a:schemeClr val="dk1"/>
              </a:buClr>
              <a:buSzPts val="1800"/>
              <a:buChar char="○"/>
            </a:pPr>
            <a:r>
              <a:rPr lang="en-US" sz="1800">
                <a:solidFill>
                  <a:schemeClr val="dk1"/>
                </a:solidFill>
              </a:rPr>
              <a:t>create</a:t>
            </a:r>
            <a:endParaRPr sz="1800">
              <a:solidFill>
                <a:schemeClr val="dk1"/>
              </a:solidFill>
            </a:endParaRPr>
          </a:p>
          <a:p>
            <a:pPr indent="-342900" lvl="1" marL="914400" marR="0" rtl="0" algn="just">
              <a:spcBef>
                <a:spcPts val="0"/>
              </a:spcBef>
              <a:spcAft>
                <a:spcPts val="0"/>
              </a:spcAft>
              <a:buClr>
                <a:schemeClr val="dk1"/>
              </a:buClr>
              <a:buSzPts val="1800"/>
              <a:buChar char="○"/>
            </a:pPr>
            <a:r>
              <a:rPr lang="en-US" sz="1800">
                <a:solidFill>
                  <a:schemeClr val="dk1"/>
                </a:solidFill>
              </a:rPr>
              <a:t>delete</a:t>
            </a:r>
            <a:endParaRPr sz="1800">
              <a:solidFill>
                <a:schemeClr val="dk1"/>
              </a:solidFill>
            </a:endParaRPr>
          </a:p>
          <a:p>
            <a:pPr indent="-342900" lvl="1" marL="914400" marR="0" rtl="0" algn="just">
              <a:spcBef>
                <a:spcPts val="0"/>
              </a:spcBef>
              <a:spcAft>
                <a:spcPts val="0"/>
              </a:spcAft>
              <a:buClr>
                <a:schemeClr val="dk1"/>
              </a:buClr>
              <a:buSzPts val="1800"/>
              <a:buChar char="○"/>
            </a:pPr>
            <a:r>
              <a:rPr lang="en-US" sz="1800">
                <a:solidFill>
                  <a:schemeClr val="dk1"/>
                </a:solidFill>
              </a:rPr>
              <a:t>reply</a:t>
            </a:r>
            <a:endParaRPr sz="1800">
              <a:solidFill>
                <a:schemeClr val="dk1"/>
              </a:solidFill>
            </a:endParaRPr>
          </a:p>
          <a:p>
            <a:pPr indent="0" lvl="0" marL="457200" marR="0" rtl="0" algn="just">
              <a:spcBef>
                <a:spcPts val="0"/>
              </a:spcBef>
              <a:spcAft>
                <a:spcPts val="0"/>
              </a:spcAft>
              <a:buNone/>
            </a:pPr>
            <a:r>
              <a:rPr lang="en-US" sz="1800">
                <a:solidFill>
                  <a:schemeClr val="dk1"/>
                </a:solidFill>
              </a:rPr>
              <a:t> </a:t>
            </a:r>
            <a:endParaRPr sz="1800">
              <a:solidFill>
                <a:schemeClr val="dk1"/>
              </a:solidFill>
            </a:endParaRPr>
          </a:p>
          <a:p>
            <a:pPr indent="-342900" lvl="0" marL="457200" marR="0" rtl="0" algn="just">
              <a:spcBef>
                <a:spcPts val="0"/>
              </a:spcBef>
              <a:spcAft>
                <a:spcPts val="0"/>
              </a:spcAft>
              <a:buClr>
                <a:schemeClr val="dk1"/>
              </a:buClr>
              <a:buSzPts val="1800"/>
              <a:buChar char="●"/>
            </a:pPr>
            <a:r>
              <a:rPr lang="en-US" sz="1800">
                <a:solidFill>
                  <a:schemeClr val="dk1"/>
                </a:solidFill>
              </a:rPr>
              <a:t>Message by Presence of Events - a message depends upon whether messages send event and  </a:t>
            </a:r>
            <a:r>
              <a:rPr lang="en-US" sz="1800">
                <a:solidFill>
                  <a:schemeClr val="dk1"/>
                </a:solidFill>
              </a:rPr>
              <a:t>receive</a:t>
            </a:r>
            <a:r>
              <a:rPr lang="en-US" sz="1800">
                <a:solidFill>
                  <a:schemeClr val="dk1"/>
                </a:solidFill>
              </a:rPr>
              <a:t> events are present</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f92f46eb93_0_85"/>
          <p:cNvSpPr txBox="1"/>
          <p:nvPr>
            <p:ph type="title"/>
          </p:nvPr>
        </p:nvSpPr>
        <p:spPr>
          <a:xfrm>
            <a:off x="203200" y="304800"/>
            <a:ext cx="11785500" cy="609600"/>
          </a:xfrm>
          <a:prstGeom prst="rect">
            <a:avLst/>
          </a:prstGeom>
        </p:spPr>
        <p:txBody>
          <a:bodyPr anchorCtr="1" anchor="ctr" bIns="46025" lIns="92075" spcFirstLastPara="1" rIns="92075" wrap="square" tIns="46025">
            <a:noAutofit/>
          </a:bodyPr>
          <a:lstStyle/>
          <a:p>
            <a:pPr indent="0" lvl="0" marL="0" rtl="0" algn="ctr">
              <a:spcBef>
                <a:spcPts val="0"/>
              </a:spcBef>
              <a:spcAft>
                <a:spcPts val="0"/>
              </a:spcAft>
              <a:buNone/>
            </a:pPr>
            <a:r>
              <a:rPr lang="en-US"/>
              <a:t>Message by Action type</a:t>
            </a:r>
            <a:endParaRPr/>
          </a:p>
        </p:txBody>
      </p:sp>
      <p:sp>
        <p:nvSpPr>
          <p:cNvPr id="157" name="Google Shape;157;gf92f46eb93_0_85"/>
          <p:cNvSpPr txBox="1"/>
          <p:nvPr>
            <p:ph idx="1" type="body"/>
          </p:nvPr>
        </p:nvSpPr>
        <p:spPr>
          <a:xfrm>
            <a:off x="319225" y="1295400"/>
            <a:ext cx="11669700" cy="4876800"/>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pic>
        <p:nvPicPr>
          <p:cNvPr id="158" name="Google Shape;158;gf92f46eb93_0_85"/>
          <p:cNvPicPr preferRelativeResize="0"/>
          <p:nvPr/>
        </p:nvPicPr>
        <p:blipFill rotWithShape="1">
          <a:blip r:embed="rId3">
            <a:alphaModFix/>
          </a:blip>
          <a:srcRect b="0" l="0" r="0" t="0"/>
          <a:stretch/>
        </p:blipFill>
        <p:spPr>
          <a:xfrm>
            <a:off x="2785600" y="2833794"/>
            <a:ext cx="6620799" cy="35907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2020-08-16T12:13:05Z</dcterms:created>
  <dc:creator>amarjeetsanyasi@gmail.com</dc:creator>
</cp:coreProperties>
</file>