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7" r:id="rId6"/>
    <p:sldId id="268" r:id="rId7"/>
    <p:sldId id="269" r:id="rId8"/>
    <p:sldId id="260" r:id="rId9"/>
    <p:sldId id="261" r:id="rId10"/>
    <p:sldId id="262" r:id="rId11"/>
    <p:sldId id="263" r:id="rId12"/>
    <p:sldId id="264" r:id="rId13"/>
    <p:sldId id="265" r:id="rId14"/>
    <p:sldId id="266" r:id="rId15"/>
    <p:sldId id="276" r:id="rId16"/>
    <p:sldId id="277" r:id="rId17"/>
    <p:sldId id="278" r:id="rId18"/>
    <p:sldId id="279" r:id="rId19"/>
    <p:sldId id="280" r:id="rId20"/>
    <p:sldId id="281" r:id="rId21"/>
    <p:sldId id="270" r:id="rId22"/>
    <p:sldId id="271" r:id="rId23"/>
    <p:sldId id="272" r:id="rId24"/>
    <p:sldId id="273" r:id="rId25"/>
    <p:sldId id="274" r:id="rId26"/>
    <p:sldId id="275"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iMxkWNMvunD9E1JmJ61+3yMfEf6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f9dc6ca21d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f9dc6ca21d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f9dc6ca21d_0_4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f9dc6ca21d_0_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f9dc6ca21d_0_5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f9dc6ca21d_0_5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9dc6ca21d_0_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9dc6ca21d_0_6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050" b="1" i="1">
                <a:solidFill>
                  <a:srgbClr val="006600"/>
                </a:solidFill>
                <a:highlight>
                  <a:srgbClr val="FFFFFF"/>
                </a:highlight>
                <a:latin typeface="Arial"/>
                <a:ea typeface="Arial"/>
                <a:cs typeface="Arial"/>
                <a:sym typeface="Arial"/>
              </a:rPr>
              <a:t>sequence-term</a:t>
            </a:r>
            <a:r>
              <a:rPr lang="en-US" sz="1050">
                <a:highlight>
                  <a:srgbClr val="FFFFFF"/>
                </a:highlight>
                <a:latin typeface="Arial"/>
                <a:ea typeface="Arial"/>
                <a:cs typeface="Arial"/>
                <a:sym typeface="Arial"/>
              </a:rPr>
              <a:t> ::=  [ </a:t>
            </a:r>
            <a:r>
              <a:rPr lang="en-US" sz="1050" b="1" i="1">
                <a:solidFill>
                  <a:srgbClr val="006600"/>
                </a:solidFill>
                <a:highlight>
                  <a:srgbClr val="FFFFFF"/>
                </a:highlight>
                <a:latin typeface="Arial"/>
                <a:ea typeface="Arial"/>
                <a:cs typeface="Arial"/>
                <a:sym typeface="Arial"/>
              </a:rPr>
              <a:t>integer</a:t>
            </a:r>
            <a:r>
              <a:rPr lang="en-US" sz="1050">
                <a:highlight>
                  <a:srgbClr val="FFFFFF"/>
                </a:highlight>
                <a:latin typeface="Arial"/>
                <a:ea typeface="Arial"/>
                <a:cs typeface="Arial"/>
                <a:sym typeface="Arial"/>
              </a:rPr>
              <a:t> [ </a:t>
            </a:r>
            <a:r>
              <a:rPr lang="en-US" sz="1050" b="1" i="1">
                <a:solidFill>
                  <a:srgbClr val="006600"/>
                </a:solidFill>
                <a:highlight>
                  <a:srgbClr val="FFFFFF"/>
                </a:highlight>
                <a:latin typeface="Arial"/>
                <a:ea typeface="Arial"/>
                <a:cs typeface="Arial"/>
                <a:sym typeface="Arial"/>
              </a:rPr>
              <a:t>name</a:t>
            </a:r>
            <a:r>
              <a:rPr lang="en-US" sz="1050">
                <a:highlight>
                  <a:srgbClr val="FFFFFF"/>
                </a:highlight>
                <a:latin typeface="Arial"/>
                <a:ea typeface="Arial"/>
                <a:cs typeface="Arial"/>
                <a:sym typeface="Arial"/>
              </a:rPr>
              <a:t> ] ]  [ </a:t>
            </a:r>
            <a:r>
              <a:rPr lang="en-US" sz="1050" b="1" i="1">
                <a:solidFill>
                  <a:srgbClr val="006600"/>
                </a:solidFill>
                <a:highlight>
                  <a:srgbClr val="FFFFFF"/>
                </a:highlight>
                <a:latin typeface="Arial"/>
                <a:ea typeface="Arial"/>
                <a:cs typeface="Arial"/>
                <a:sym typeface="Arial"/>
              </a:rPr>
              <a:t>recurrence</a:t>
            </a:r>
            <a:r>
              <a:rPr lang="en-US" sz="1050">
                <a:highlight>
                  <a:srgbClr val="FFFFFF"/>
                </a:highlight>
                <a:latin typeface="Arial"/>
                <a:ea typeface="Arial"/>
                <a:cs typeface="Arial"/>
                <a:sym typeface="Arial"/>
              </a:rPr>
              <a:t> ]</a:t>
            </a:r>
            <a:endParaRPr/>
          </a:p>
        </p:txBody>
      </p:sp>
      <p:sp>
        <p:nvSpPr>
          <p:cNvPr id="155" name="Google Shape;155;gf9dc6ca21d_0_6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f9dc6ca21d_0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f9dc6ca21d_0_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f9dc6ca21d_0_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9dc6ca21d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9dc6ca21d_0_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f9dc6ca21d_0_8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f9dc6ca21d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f9dc6ca21d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f9dc6ca21d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9dc6ca21d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9dc6ca21d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gf9dc6ca21d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In sequence diagram, sequencing is temporal (the order of message is according to time) while in communication diagram the order of space is preferred. o1--m1--&gt;o2--m2→  … and so on . The messages are not necessarily be in time order. (space means→ how object recv and send msgs and how they communicate)</a:t>
            </a:r>
            <a:endParaRPr/>
          </a:p>
          <a:p>
            <a:pPr marL="0" lvl="0" indent="0" algn="l" rtl="0">
              <a:spcBef>
                <a:spcPts val="0"/>
              </a:spcBef>
              <a:spcAft>
                <a:spcPts val="0"/>
              </a:spcAft>
              <a:buNone/>
            </a:pPr>
            <a:endParaRPr/>
          </a:p>
        </p:txBody>
      </p:sp>
      <p:sp>
        <p:nvSpPr>
          <p:cNvPr id="115" name="Google Shape;1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3954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1595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1730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f9dc6ca21d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f9dc6ca21d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gf9dc6ca21d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9dc6ca21d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9dc6ca21d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gf9dc6ca21d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1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grpSp>
        <p:nvGrpSpPr>
          <p:cNvPr id="22" name="Google Shape;22;p13"/>
          <p:cNvGrpSpPr/>
          <p:nvPr/>
        </p:nvGrpSpPr>
        <p:grpSpPr>
          <a:xfrm>
            <a:off x="0" y="1200150"/>
            <a:ext cx="12177184" cy="152400"/>
            <a:chOff x="0" y="756"/>
            <a:chExt cx="5753" cy="96"/>
          </a:xfrm>
        </p:grpSpPr>
        <p:sp>
          <p:nvSpPr>
            <p:cNvPr id="23" name="Google Shape;23;p13"/>
            <p:cNvSpPr/>
            <p:nvPr/>
          </p:nvSpPr>
          <p:spPr>
            <a:xfrm>
              <a:off x="0" y="756"/>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4" name="Google Shape;24;p13"/>
            <p:cNvSpPr/>
            <p:nvPr/>
          </p:nvSpPr>
          <p:spPr>
            <a:xfrm>
              <a:off x="0" y="828"/>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25" name="Google Shape;25;p13"/>
          <p:cNvSpPr txBox="1">
            <a:spLocks noGrp="1"/>
          </p:cNvSpPr>
          <p:nvPr>
            <p:ph type="ctrTitle"/>
          </p:nvPr>
        </p:nvSpPr>
        <p:spPr>
          <a:xfrm>
            <a:off x="406400" y="1524000"/>
            <a:ext cx="11379200" cy="1143000"/>
          </a:xfrm>
          <a:prstGeom prst="rect">
            <a:avLst/>
          </a:prstGeom>
          <a:noFill/>
          <a:ln>
            <a:noFill/>
          </a:ln>
        </p:spPr>
        <p:txBody>
          <a:bodyPr spcFirstLastPara="1" wrap="square" lIns="92075" tIns="46025" rIns="92075" bIns="46025" anchor="b" anchorCtr="0">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6" name="Google Shape;26;p13"/>
          <p:cNvSpPr txBox="1">
            <a:spLocks noGrp="1"/>
          </p:cNvSpPr>
          <p:nvPr>
            <p:ph type="subTitle" idx="1"/>
          </p:nvPr>
        </p:nvSpPr>
        <p:spPr>
          <a:xfrm>
            <a:off x="1828800" y="2971800"/>
            <a:ext cx="8534400" cy="1752600"/>
          </a:xfrm>
          <a:prstGeom prst="rect">
            <a:avLst/>
          </a:prstGeom>
          <a:noFill/>
          <a:ln>
            <a:noFill/>
          </a:ln>
        </p:spPr>
        <p:txBody>
          <a:bodyPr spcFirstLastPara="1" wrap="square" lIns="92075" tIns="46025" rIns="92075" bIns="46025" anchor="t" anchorCtr="0">
            <a:noAutofit/>
          </a:bodyPr>
          <a:lstStyle>
            <a:lvl1pPr lvl="0" algn="ctr">
              <a:spcBef>
                <a:spcPts val="560"/>
              </a:spcBef>
              <a:spcAft>
                <a:spcPts val="0"/>
              </a:spcAft>
              <a:buSzPts val="1540"/>
              <a:buFont typeface="Arial"/>
              <a:buNone/>
              <a:defRPr/>
            </a:lvl1pPr>
            <a:lvl2pPr lvl="1" algn="l">
              <a:spcBef>
                <a:spcPts val="360"/>
              </a:spcBef>
              <a:spcAft>
                <a:spcPts val="0"/>
              </a:spcAft>
              <a:buSzPts val="900"/>
              <a:buChar char="●"/>
              <a:defRPr/>
            </a:lvl2pPr>
            <a:lvl3pPr lvl="2" algn="l">
              <a:spcBef>
                <a:spcPts val="360"/>
              </a:spcBef>
              <a:spcAft>
                <a:spcPts val="0"/>
              </a:spcAft>
              <a:buSzPts val="720"/>
              <a:buChar char="●"/>
              <a:defRPr/>
            </a:lvl3pPr>
            <a:lvl4pPr lvl="3" algn="l">
              <a:spcBef>
                <a:spcPts val="360"/>
              </a:spcBef>
              <a:spcAft>
                <a:spcPts val="0"/>
              </a:spcAft>
              <a:buSzPts val="117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4013200" y="-1803400"/>
            <a:ext cx="4876800" cy="110744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1" name="Google Shape;81;p2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rot="5400000">
            <a:off x="7581900" y="1765300"/>
            <a:ext cx="5867400" cy="29464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1587500" y="-1079500"/>
            <a:ext cx="5867400" cy="86360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7" name="Google Shape;87;p23"/>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lvl="0" indent="-291465" algn="l">
              <a:spcBef>
                <a:spcPts val="360"/>
              </a:spcBef>
              <a:spcAft>
                <a:spcPts val="0"/>
              </a:spcAft>
              <a:buSzPts val="990"/>
              <a:buChar char="●"/>
              <a:defRPr/>
            </a:lvl1pPr>
            <a:lvl2pPr marL="914400" lvl="1" indent="-285750" algn="l">
              <a:spcBef>
                <a:spcPts val="360"/>
              </a:spcBef>
              <a:spcAft>
                <a:spcPts val="0"/>
              </a:spcAft>
              <a:buSzPts val="900"/>
              <a:buChar char="●"/>
              <a:defRPr/>
            </a:lvl2pPr>
            <a:lvl3pPr marL="1371600" lvl="2" indent="-274319" algn="l">
              <a:spcBef>
                <a:spcPts val="360"/>
              </a:spcBef>
              <a:spcAft>
                <a:spcPts val="0"/>
              </a:spcAft>
              <a:buSzPts val="720"/>
              <a:buChar char="●"/>
              <a:defRPr/>
            </a:lvl3pPr>
            <a:lvl4pPr marL="1828800" lvl="3" indent="-302894" algn="l">
              <a:spcBef>
                <a:spcPts val="360"/>
              </a:spcBef>
              <a:spcAft>
                <a:spcPts val="0"/>
              </a:spcAft>
              <a:buSzPts val="117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 name="Google Shape;30;p14"/>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963084" y="4406901"/>
            <a:ext cx="10363200" cy="1362075"/>
          </a:xfrm>
          <a:prstGeom prst="rect">
            <a:avLst/>
          </a:prstGeom>
          <a:noFill/>
          <a:ln>
            <a:noFill/>
          </a:ln>
        </p:spPr>
        <p:txBody>
          <a:bodyPr spcFirstLastPara="1" wrap="square" lIns="92075" tIns="46025" rIns="92075" bIns="46025" anchor="t" anchorCtr="1">
            <a:noAutofit/>
          </a:bodyPr>
          <a:lstStyle>
            <a:lvl1pPr lvl="0" algn="l">
              <a:lnSpc>
                <a:spcPct val="90000"/>
              </a:lnSpc>
              <a:spcBef>
                <a:spcPts val="0"/>
              </a:spcBef>
              <a:spcAft>
                <a:spcPts val="0"/>
              </a:spcAft>
              <a:buSzPts val="1400"/>
              <a:buNone/>
              <a:defRPr sz="4000" b="1" cap="none"/>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963084" y="2906713"/>
            <a:ext cx="10363200" cy="1500187"/>
          </a:xfrm>
          <a:prstGeom prst="rect">
            <a:avLst/>
          </a:prstGeom>
          <a:noFill/>
          <a:ln>
            <a:noFill/>
          </a:ln>
        </p:spPr>
        <p:txBody>
          <a:bodyPr spcFirstLastPara="1" wrap="square" lIns="92075" tIns="46025" rIns="92075" bIns="46025" anchor="b" anchorCtr="0">
            <a:noAutofit/>
          </a:bodyPr>
          <a:lstStyle>
            <a:lvl1pPr marL="457200" lvl="0" indent="-228600" algn="l">
              <a:spcBef>
                <a:spcPts val="400"/>
              </a:spcBef>
              <a:spcAft>
                <a:spcPts val="0"/>
              </a:spcAft>
              <a:buSzPts val="1100"/>
              <a:buNone/>
              <a:defRPr sz="2000"/>
            </a:lvl1pPr>
            <a:lvl2pPr marL="914400" lvl="1" indent="-228600" algn="l">
              <a:spcBef>
                <a:spcPts val="360"/>
              </a:spcBef>
              <a:spcAft>
                <a:spcPts val="0"/>
              </a:spcAft>
              <a:buSzPts val="900"/>
              <a:buNone/>
              <a:defRPr sz="1800"/>
            </a:lvl2pPr>
            <a:lvl3pPr marL="1371600" lvl="2" indent="-228600" algn="l">
              <a:spcBef>
                <a:spcPts val="320"/>
              </a:spcBef>
              <a:spcAft>
                <a:spcPts val="0"/>
              </a:spcAft>
              <a:buSzPts val="640"/>
              <a:buNone/>
              <a:defRPr sz="1600"/>
            </a:lvl3pPr>
            <a:lvl4pPr marL="1828800" lvl="3" indent="-228600" algn="l">
              <a:spcBef>
                <a:spcPts val="280"/>
              </a:spcBef>
              <a:spcAft>
                <a:spcPts val="0"/>
              </a:spcAft>
              <a:buSzPts val="910"/>
              <a:buNone/>
              <a:defRPr sz="1400"/>
            </a:lvl4pPr>
            <a:lvl5pPr marL="2286000" lvl="4" indent="-228600" algn="l">
              <a:spcBef>
                <a:spcPts val="280"/>
              </a:spcBef>
              <a:spcAft>
                <a:spcPts val="0"/>
              </a:spcAft>
              <a:buSzPts val="1400"/>
              <a:buFont typeface="Arial"/>
              <a:buNone/>
              <a:defRPr sz="1400"/>
            </a:lvl5pPr>
            <a:lvl6pPr marL="2743200" lvl="5" indent="-228600" algn="l">
              <a:spcBef>
                <a:spcPts val="280"/>
              </a:spcBef>
              <a:spcAft>
                <a:spcPts val="0"/>
              </a:spcAft>
              <a:buSzPts val="1400"/>
              <a:buFont typeface="Arial"/>
              <a:buNone/>
              <a:defRPr sz="1400"/>
            </a:lvl6pPr>
            <a:lvl7pPr marL="3200400" lvl="6" indent="-228600" algn="l">
              <a:spcBef>
                <a:spcPts val="280"/>
              </a:spcBef>
              <a:spcAft>
                <a:spcPts val="0"/>
              </a:spcAft>
              <a:buSzPts val="1400"/>
              <a:buFont typeface="Arial"/>
              <a:buNone/>
              <a:defRPr sz="1400"/>
            </a:lvl7pPr>
            <a:lvl8pPr marL="3657600" lvl="7" indent="-228600" algn="l">
              <a:spcBef>
                <a:spcPts val="280"/>
              </a:spcBef>
              <a:spcAft>
                <a:spcPts val="0"/>
              </a:spcAft>
              <a:buSzPts val="1400"/>
              <a:buFont typeface="Arial"/>
              <a:buNone/>
              <a:defRPr sz="1400"/>
            </a:lvl8pPr>
            <a:lvl9pPr marL="4114800" lvl="8" indent="-228600" algn="l">
              <a:spcBef>
                <a:spcPts val="280"/>
              </a:spcBef>
              <a:spcAft>
                <a:spcPts val="0"/>
              </a:spcAft>
              <a:buSzPts val="1400"/>
              <a:buFont typeface="Arial"/>
              <a:buNone/>
              <a:defRPr sz="1400"/>
            </a:lvl9pPr>
          </a:lstStyle>
          <a:p>
            <a:endParaRPr/>
          </a:p>
        </p:txBody>
      </p:sp>
      <p:sp>
        <p:nvSpPr>
          <p:cNvPr id="36" name="Google Shape;36;p15"/>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1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1" name="Google Shape;41;p16"/>
          <p:cNvSpPr txBox="1">
            <a:spLocks noGrp="1"/>
          </p:cNvSpPr>
          <p:nvPr>
            <p:ph type="body" idx="1"/>
          </p:nvPr>
        </p:nvSpPr>
        <p:spPr>
          <a:xfrm>
            <a:off x="9144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2" name="Google Shape;42;p16"/>
          <p:cNvSpPr txBox="1">
            <a:spLocks noGrp="1"/>
          </p:cNvSpPr>
          <p:nvPr>
            <p:ph type="body" idx="2"/>
          </p:nvPr>
        </p:nvSpPr>
        <p:spPr>
          <a:xfrm>
            <a:off x="6553200" y="1295400"/>
            <a:ext cx="5435600" cy="4876800"/>
          </a:xfrm>
          <a:prstGeom prst="rect">
            <a:avLst/>
          </a:prstGeom>
          <a:noFill/>
          <a:ln>
            <a:noFill/>
          </a:ln>
        </p:spPr>
        <p:txBody>
          <a:bodyPr spcFirstLastPara="1" wrap="square" lIns="92075" tIns="46025" rIns="92075" bIns="46025" anchor="t" anchorCtr="0">
            <a:noAutofit/>
          </a:bodyPr>
          <a:lstStyle>
            <a:lvl1pPr marL="457200" lvl="0" indent="-326390" algn="l">
              <a:spcBef>
                <a:spcPts val="560"/>
              </a:spcBef>
              <a:spcAft>
                <a:spcPts val="0"/>
              </a:spcAft>
              <a:buSzPts val="1540"/>
              <a:buChar char="●"/>
              <a:defRPr sz="2800"/>
            </a:lvl1pPr>
            <a:lvl2pPr marL="914400" lvl="1" indent="-304800" algn="l">
              <a:spcBef>
                <a:spcPts val="480"/>
              </a:spcBef>
              <a:spcAft>
                <a:spcPts val="0"/>
              </a:spcAft>
              <a:buSzPts val="1200"/>
              <a:buChar char="●"/>
              <a:defRPr sz="2400"/>
            </a:lvl2pPr>
            <a:lvl3pPr marL="1371600" lvl="2" indent="-279400" algn="l">
              <a:spcBef>
                <a:spcPts val="400"/>
              </a:spcBef>
              <a:spcAft>
                <a:spcPts val="0"/>
              </a:spcAft>
              <a:buSzPts val="800"/>
              <a:buChar char="●"/>
              <a:defRPr sz="2000"/>
            </a:lvl3pPr>
            <a:lvl4pPr marL="1828800" lvl="3" indent="-302894" algn="l">
              <a:spcBef>
                <a:spcPts val="360"/>
              </a:spcBef>
              <a:spcAft>
                <a:spcPts val="0"/>
              </a:spcAft>
              <a:buSzPts val="1170"/>
              <a:buChar char="●"/>
              <a:defRPr sz="1800"/>
            </a:lvl4pPr>
            <a:lvl5pPr marL="2286000" lvl="4" indent="-342900" algn="l">
              <a:spcBef>
                <a:spcPts val="360"/>
              </a:spcBef>
              <a:spcAft>
                <a:spcPts val="0"/>
              </a:spcAft>
              <a:buSzPts val="1800"/>
              <a:buFont typeface="Arial"/>
              <a:buChar char="»"/>
              <a:defRPr sz="1800"/>
            </a:lvl5pPr>
            <a:lvl6pPr marL="2743200" lvl="5" indent="-342900" algn="l">
              <a:spcBef>
                <a:spcPts val="360"/>
              </a:spcBef>
              <a:spcAft>
                <a:spcPts val="0"/>
              </a:spcAft>
              <a:buSzPts val="1800"/>
              <a:buFont typeface="Arial"/>
              <a:buChar char="»"/>
              <a:defRPr sz="1800"/>
            </a:lvl6pPr>
            <a:lvl7pPr marL="3200400" lvl="6" indent="-342900" algn="l">
              <a:spcBef>
                <a:spcPts val="360"/>
              </a:spcBef>
              <a:spcAft>
                <a:spcPts val="0"/>
              </a:spcAft>
              <a:buSzPts val="1800"/>
              <a:buFont typeface="Arial"/>
              <a:buChar char="»"/>
              <a:defRPr sz="1800"/>
            </a:lvl7pPr>
            <a:lvl8pPr marL="3657600" lvl="7" indent="-342900" algn="l">
              <a:spcBef>
                <a:spcPts val="360"/>
              </a:spcBef>
              <a:spcAft>
                <a:spcPts val="0"/>
              </a:spcAft>
              <a:buSzPts val="1800"/>
              <a:buFont typeface="Arial"/>
              <a:buChar char="»"/>
              <a:defRPr sz="1800"/>
            </a:lvl8pPr>
            <a:lvl9pPr marL="4114800" lvl="8" indent="-342900" algn="l">
              <a:spcBef>
                <a:spcPts val="360"/>
              </a:spcBef>
              <a:spcAft>
                <a:spcPts val="0"/>
              </a:spcAft>
              <a:buSzPts val="1800"/>
              <a:buFont typeface="Arial"/>
              <a:buChar char="»"/>
              <a:defRPr sz="1800"/>
            </a:lvl9pPr>
          </a:lstStyle>
          <a:p>
            <a:endParaRPr/>
          </a:p>
        </p:txBody>
      </p:sp>
      <p:sp>
        <p:nvSpPr>
          <p:cNvPr id="43" name="Google Shape;43;p16"/>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6"/>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17"/>
          <p:cNvSpPr txBox="1">
            <a:spLocks noGrp="1"/>
          </p:cNvSpPr>
          <p:nvPr>
            <p:ph type="title"/>
          </p:nvPr>
        </p:nvSpPr>
        <p:spPr>
          <a:xfrm>
            <a:off x="609600" y="274638"/>
            <a:ext cx="10972800" cy="11430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48" name="Google Shape;48;p17"/>
          <p:cNvSpPr txBox="1">
            <a:spLocks noGrp="1"/>
          </p:cNvSpPr>
          <p:nvPr>
            <p:ph type="body" idx="1"/>
          </p:nvPr>
        </p:nvSpPr>
        <p:spPr>
          <a:xfrm>
            <a:off x="609600" y="1535113"/>
            <a:ext cx="5386917"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49" name="Google Shape;49;p17"/>
          <p:cNvSpPr txBox="1">
            <a:spLocks noGrp="1"/>
          </p:cNvSpPr>
          <p:nvPr>
            <p:ph type="body" idx="2"/>
          </p:nvPr>
        </p:nvSpPr>
        <p:spPr>
          <a:xfrm>
            <a:off x="609600" y="2174875"/>
            <a:ext cx="5386917"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0" name="Google Shape;50;p17"/>
          <p:cNvSpPr txBox="1">
            <a:spLocks noGrp="1"/>
          </p:cNvSpPr>
          <p:nvPr>
            <p:ph type="body" idx="3"/>
          </p:nvPr>
        </p:nvSpPr>
        <p:spPr>
          <a:xfrm>
            <a:off x="6193368" y="1535113"/>
            <a:ext cx="5389033" cy="639762"/>
          </a:xfrm>
          <a:prstGeom prst="rect">
            <a:avLst/>
          </a:prstGeom>
          <a:noFill/>
          <a:ln>
            <a:noFill/>
          </a:ln>
        </p:spPr>
        <p:txBody>
          <a:bodyPr spcFirstLastPara="1" wrap="square" lIns="92075" tIns="46025" rIns="92075" bIns="46025" anchor="b" anchorCtr="0">
            <a:noAutofit/>
          </a:bodyPr>
          <a:lstStyle>
            <a:lvl1pPr marL="457200" lvl="0" indent="-228600" algn="l">
              <a:spcBef>
                <a:spcPts val="480"/>
              </a:spcBef>
              <a:spcAft>
                <a:spcPts val="0"/>
              </a:spcAft>
              <a:buSzPts val="1320"/>
              <a:buNone/>
              <a:defRPr sz="2400" b="1"/>
            </a:lvl1pPr>
            <a:lvl2pPr marL="914400" lvl="1" indent="-228600" algn="l">
              <a:spcBef>
                <a:spcPts val="400"/>
              </a:spcBef>
              <a:spcAft>
                <a:spcPts val="0"/>
              </a:spcAft>
              <a:buSzPts val="1000"/>
              <a:buNone/>
              <a:defRPr sz="2000" b="1"/>
            </a:lvl2pPr>
            <a:lvl3pPr marL="1371600" lvl="2" indent="-228600" algn="l">
              <a:spcBef>
                <a:spcPts val="360"/>
              </a:spcBef>
              <a:spcAft>
                <a:spcPts val="0"/>
              </a:spcAft>
              <a:buSzPts val="72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600"/>
              <a:buFont typeface="Arial"/>
              <a:buNone/>
              <a:defRPr sz="1600" b="1"/>
            </a:lvl5pPr>
            <a:lvl6pPr marL="2743200" lvl="5" indent="-228600" algn="l">
              <a:spcBef>
                <a:spcPts val="320"/>
              </a:spcBef>
              <a:spcAft>
                <a:spcPts val="0"/>
              </a:spcAft>
              <a:buSzPts val="1600"/>
              <a:buFont typeface="Arial"/>
              <a:buNone/>
              <a:defRPr sz="1600" b="1"/>
            </a:lvl6pPr>
            <a:lvl7pPr marL="3200400" lvl="6" indent="-228600" algn="l">
              <a:spcBef>
                <a:spcPts val="320"/>
              </a:spcBef>
              <a:spcAft>
                <a:spcPts val="0"/>
              </a:spcAft>
              <a:buSzPts val="1600"/>
              <a:buFont typeface="Arial"/>
              <a:buNone/>
              <a:defRPr sz="1600" b="1"/>
            </a:lvl7pPr>
            <a:lvl8pPr marL="3657600" lvl="7" indent="-228600" algn="l">
              <a:spcBef>
                <a:spcPts val="320"/>
              </a:spcBef>
              <a:spcAft>
                <a:spcPts val="0"/>
              </a:spcAft>
              <a:buSzPts val="1600"/>
              <a:buFont typeface="Arial"/>
              <a:buNone/>
              <a:defRPr sz="1600" b="1"/>
            </a:lvl8pPr>
            <a:lvl9pPr marL="4114800" lvl="8" indent="-228600" algn="l">
              <a:spcBef>
                <a:spcPts val="320"/>
              </a:spcBef>
              <a:spcAft>
                <a:spcPts val="0"/>
              </a:spcAft>
              <a:buSzPts val="1600"/>
              <a:buFont typeface="Arial"/>
              <a:buNone/>
              <a:defRPr sz="1600" b="1"/>
            </a:lvl9pPr>
          </a:lstStyle>
          <a:p>
            <a:endParaRPr/>
          </a:p>
        </p:txBody>
      </p:sp>
      <p:sp>
        <p:nvSpPr>
          <p:cNvPr id="51" name="Google Shape;51;p17"/>
          <p:cNvSpPr txBox="1">
            <a:spLocks noGrp="1"/>
          </p:cNvSpPr>
          <p:nvPr>
            <p:ph type="body" idx="4"/>
          </p:nvPr>
        </p:nvSpPr>
        <p:spPr>
          <a:xfrm>
            <a:off x="6193368" y="2174875"/>
            <a:ext cx="5389033" cy="3951288"/>
          </a:xfrm>
          <a:prstGeom prst="rect">
            <a:avLst/>
          </a:prstGeom>
          <a:noFill/>
          <a:ln>
            <a:noFill/>
          </a:ln>
        </p:spPr>
        <p:txBody>
          <a:bodyPr spcFirstLastPara="1" wrap="square" lIns="92075" tIns="46025" rIns="92075" bIns="46025" anchor="t" anchorCtr="0">
            <a:noAutofit/>
          </a:bodyPr>
          <a:lstStyle>
            <a:lvl1pPr marL="457200" lvl="0" indent="-312420" algn="l">
              <a:spcBef>
                <a:spcPts val="480"/>
              </a:spcBef>
              <a:spcAft>
                <a:spcPts val="0"/>
              </a:spcAft>
              <a:buSzPts val="1320"/>
              <a:buChar char="●"/>
              <a:defRPr sz="2400"/>
            </a:lvl1pPr>
            <a:lvl2pPr marL="914400" lvl="1" indent="-292100" algn="l">
              <a:spcBef>
                <a:spcPts val="400"/>
              </a:spcBef>
              <a:spcAft>
                <a:spcPts val="0"/>
              </a:spcAft>
              <a:buSzPts val="1000"/>
              <a:buChar char="●"/>
              <a:defRPr sz="2000"/>
            </a:lvl2pPr>
            <a:lvl3pPr marL="1371600" lvl="2" indent="-274319" algn="l">
              <a:spcBef>
                <a:spcPts val="360"/>
              </a:spcBef>
              <a:spcAft>
                <a:spcPts val="0"/>
              </a:spcAft>
              <a:buSzPts val="720"/>
              <a:buChar char="●"/>
              <a:defRPr sz="1800"/>
            </a:lvl3pPr>
            <a:lvl4pPr marL="1828800" lvl="3" indent="-294639" algn="l">
              <a:spcBef>
                <a:spcPts val="320"/>
              </a:spcBef>
              <a:spcAft>
                <a:spcPts val="0"/>
              </a:spcAft>
              <a:buSzPts val="1040"/>
              <a:buChar char="●"/>
              <a:defRPr sz="1600"/>
            </a:lvl4pPr>
            <a:lvl5pPr marL="2286000" lvl="4" indent="-330200" algn="l">
              <a:spcBef>
                <a:spcPts val="320"/>
              </a:spcBef>
              <a:spcAft>
                <a:spcPts val="0"/>
              </a:spcAft>
              <a:buSzPts val="1600"/>
              <a:buFont typeface="Arial"/>
              <a:buChar char="»"/>
              <a:defRPr sz="1600"/>
            </a:lvl5pPr>
            <a:lvl6pPr marL="2743200" lvl="5" indent="-330200" algn="l">
              <a:spcBef>
                <a:spcPts val="320"/>
              </a:spcBef>
              <a:spcAft>
                <a:spcPts val="0"/>
              </a:spcAft>
              <a:buSzPts val="1600"/>
              <a:buFont typeface="Arial"/>
              <a:buChar char="»"/>
              <a:defRPr sz="1600"/>
            </a:lvl6pPr>
            <a:lvl7pPr marL="3200400" lvl="6" indent="-330200" algn="l">
              <a:spcBef>
                <a:spcPts val="320"/>
              </a:spcBef>
              <a:spcAft>
                <a:spcPts val="0"/>
              </a:spcAft>
              <a:buSzPts val="1600"/>
              <a:buFont typeface="Arial"/>
              <a:buChar char="»"/>
              <a:defRPr sz="1600"/>
            </a:lvl7pPr>
            <a:lvl8pPr marL="3657600" lvl="7" indent="-330200" algn="l">
              <a:spcBef>
                <a:spcPts val="320"/>
              </a:spcBef>
              <a:spcAft>
                <a:spcPts val="0"/>
              </a:spcAft>
              <a:buSzPts val="1600"/>
              <a:buFont typeface="Arial"/>
              <a:buChar char="»"/>
              <a:defRPr sz="1600"/>
            </a:lvl8pPr>
            <a:lvl9pPr marL="4114800" lvl="8" indent="-330200" algn="l">
              <a:spcBef>
                <a:spcPts val="320"/>
              </a:spcBef>
              <a:spcAft>
                <a:spcPts val="0"/>
              </a:spcAft>
              <a:buSzPts val="1600"/>
              <a:buFont typeface="Arial"/>
              <a:buChar char="»"/>
              <a:defRPr sz="1600"/>
            </a:lvl9pPr>
          </a:lstStyle>
          <a:p>
            <a:endParaRPr/>
          </a:p>
        </p:txBody>
      </p:sp>
      <p:sp>
        <p:nvSpPr>
          <p:cNvPr id="52" name="Google Shape;52;p17"/>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7"/>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1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lvl="0" algn="ctr">
              <a:lnSpc>
                <a:spcPct val="90000"/>
              </a:lnSpc>
              <a:spcBef>
                <a:spcPts val="0"/>
              </a:spcBef>
              <a:spcAft>
                <a:spcPts val="0"/>
              </a:spcAft>
              <a:buSzPts val="1400"/>
              <a:buNone/>
              <a:defRPr/>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57" name="Google Shape;57;p18"/>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9"/>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9"/>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609601" y="273050"/>
            <a:ext cx="4011084" cy="1162050"/>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4766733" y="273051"/>
            <a:ext cx="6815667" cy="5853113"/>
          </a:xfrm>
          <a:prstGeom prst="rect">
            <a:avLst/>
          </a:prstGeom>
          <a:noFill/>
          <a:ln>
            <a:noFill/>
          </a:ln>
        </p:spPr>
        <p:txBody>
          <a:bodyPr spcFirstLastPara="1" wrap="square" lIns="92075" tIns="46025" rIns="92075" bIns="46025" anchor="t" anchorCtr="0">
            <a:noAutofit/>
          </a:bodyPr>
          <a:lstStyle>
            <a:lvl1pPr marL="457200" lvl="0" indent="-340360" algn="l">
              <a:spcBef>
                <a:spcPts val="640"/>
              </a:spcBef>
              <a:spcAft>
                <a:spcPts val="0"/>
              </a:spcAft>
              <a:buSzPts val="1760"/>
              <a:buChar char="●"/>
              <a:defRPr sz="3200"/>
            </a:lvl1pPr>
            <a:lvl2pPr marL="914400" lvl="1" indent="-317500" algn="l">
              <a:spcBef>
                <a:spcPts val="560"/>
              </a:spcBef>
              <a:spcAft>
                <a:spcPts val="0"/>
              </a:spcAft>
              <a:buSzPts val="1400"/>
              <a:buChar char="●"/>
              <a:defRPr sz="2800"/>
            </a:lvl2pPr>
            <a:lvl3pPr marL="1371600" lvl="2" indent="-289560" algn="l">
              <a:spcBef>
                <a:spcPts val="480"/>
              </a:spcBef>
              <a:spcAft>
                <a:spcPts val="0"/>
              </a:spcAft>
              <a:buSzPts val="960"/>
              <a:buChar char="●"/>
              <a:defRPr sz="2400"/>
            </a:lvl3pPr>
            <a:lvl4pPr marL="1828800" lvl="3" indent="-311150" algn="l">
              <a:spcBef>
                <a:spcPts val="400"/>
              </a:spcBef>
              <a:spcAft>
                <a:spcPts val="0"/>
              </a:spcAft>
              <a:buSzPts val="1300"/>
              <a:buChar char="●"/>
              <a:defRPr sz="2000"/>
            </a:lvl4pPr>
            <a:lvl5pPr marL="2286000" lvl="4" indent="-355600" algn="l">
              <a:spcBef>
                <a:spcPts val="400"/>
              </a:spcBef>
              <a:spcAft>
                <a:spcPts val="0"/>
              </a:spcAft>
              <a:buSzPts val="2000"/>
              <a:buFont typeface="Arial"/>
              <a:buChar char="»"/>
              <a:defRPr sz="2000"/>
            </a:lvl5pPr>
            <a:lvl6pPr marL="2743200" lvl="5" indent="-355600" algn="l">
              <a:spcBef>
                <a:spcPts val="400"/>
              </a:spcBef>
              <a:spcAft>
                <a:spcPts val="0"/>
              </a:spcAft>
              <a:buSzPts val="2000"/>
              <a:buFont typeface="Arial"/>
              <a:buChar char="»"/>
              <a:defRPr sz="2000"/>
            </a:lvl6pPr>
            <a:lvl7pPr marL="3200400" lvl="6" indent="-355600" algn="l">
              <a:spcBef>
                <a:spcPts val="400"/>
              </a:spcBef>
              <a:spcAft>
                <a:spcPts val="0"/>
              </a:spcAft>
              <a:buSzPts val="2000"/>
              <a:buFont typeface="Arial"/>
              <a:buChar char="»"/>
              <a:defRPr sz="2000"/>
            </a:lvl7pPr>
            <a:lvl8pPr marL="3657600" lvl="7" indent="-355600" algn="l">
              <a:spcBef>
                <a:spcPts val="400"/>
              </a:spcBef>
              <a:spcAft>
                <a:spcPts val="0"/>
              </a:spcAft>
              <a:buSzPts val="2000"/>
              <a:buFont typeface="Arial"/>
              <a:buChar char="»"/>
              <a:defRPr sz="2000"/>
            </a:lvl8pPr>
            <a:lvl9pPr marL="4114800" lvl="8" indent="-355600" algn="l">
              <a:spcBef>
                <a:spcPts val="400"/>
              </a:spcBef>
              <a:spcAft>
                <a:spcPts val="0"/>
              </a:spcAft>
              <a:buSzPts val="2000"/>
              <a:buFont typeface="Arial"/>
              <a:buChar char="»"/>
              <a:defRPr sz="2000"/>
            </a:lvl9pPr>
          </a:lstStyle>
          <a:p>
            <a:endParaRPr/>
          </a:p>
        </p:txBody>
      </p:sp>
      <p:sp>
        <p:nvSpPr>
          <p:cNvPr id="67" name="Google Shape;67;p20"/>
          <p:cNvSpPr txBox="1">
            <a:spLocks noGrp="1"/>
          </p:cNvSpPr>
          <p:nvPr>
            <p:ph type="body" idx="2"/>
          </p:nvPr>
        </p:nvSpPr>
        <p:spPr>
          <a:xfrm>
            <a:off x="609601" y="1435101"/>
            <a:ext cx="4011084" cy="4691063"/>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68" name="Google Shape;68;p20"/>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2389717" y="4800600"/>
            <a:ext cx="7315200" cy="566738"/>
          </a:xfrm>
          <a:prstGeom prst="rect">
            <a:avLst/>
          </a:prstGeom>
          <a:noFill/>
          <a:ln>
            <a:noFill/>
          </a:ln>
        </p:spPr>
        <p:txBody>
          <a:bodyPr spcFirstLastPara="1" wrap="square" lIns="92075" tIns="46025" rIns="92075" bIns="46025" anchor="b" anchorCtr="1">
            <a:noAutofit/>
          </a:bodyPr>
          <a:lstStyle>
            <a:lvl1pPr lvl="0" algn="l">
              <a:lnSpc>
                <a:spcPct val="90000"/>
              </a:lnSpc>
              <a:spcBef>
                <a:spcPts val="0"/>
              </a:spcBef>
              <a:spcAft>
                <a:spcPts val="0"/>
              </a:spcAft>
              <a:buSzPts val="1400"/>
              <a:buNone/>
              <a:defRPr sz="2000" b="1"/>
            </a:lvl1pPr>
            <a:lvl2pPr lvl="1" algn="ctr">
              <a:lnSpc>
                <a:spcPct val="90000"/>
              </a:lnSpc>
              <a:spcBef>
                <a:spcPts val="0"/>
              </a:spcBef>
              <a:spcAft>
                <a:spcPts val="0"/>
              </a:spcAft>
              <a:buSzPts val="1400"/>
              <a:buNone/>
              <a:defRPr/>
            </a:lvl2pPr>
            <a:lvl3pPr lvl="2" algn="ctr">
              <a:lnSpc>
                <a:spcPct val="90000"/>
              </a:lnSpc>
              <a:spcBef>
                <a:spcPts val="0"/>
              </a:spcBef>
              <a:spcAft>
                <a:spcPts val="0"/>
              </a:spcAft>
              <a:buSzPts val="1400"/>
              <a:buNone/>
              <a:defRPr/>
            </a:lvl3pPr>
            <a:lvl4pPr lvl="3" algn="ctr">
              <a:lnSpc>
                <a:spcPct val="90000"/>
              </a:lnSpc>
              <a:spcBef>
                <a:spcPts val="0"/>
              </a:spcBef>
              <a:spcAft>
                <a:spcPts val="0"/>
              </a:spcAft>
              <a:buSzPts val="1400"/>
              <a:buNone/>
              <a:defRPr/>
            </a:lvl4pPr>
            <a:lvl5pPr lvl="4" algn="ctr">
              <a:lnSpc>
                <a:spcPct val="90000"/>
              </a:lnSpc>
              <a:spcBef>
                <a:spcPts val="0"/>
              </a:spcBef>
              <a:spcAft>
                <a:spcPts val="0"/>
              </a:spcAft>
              <a:buSzPts val="1400"/>
              <a:buNone/>
              <a:defRPr/>
            </a:lvl5pPr>
            <a:lvl6pPr lvl="5" algn="ctr">
              <a:lnSpc>
                <a:spcPct val="90000"/>
              </a:lnSpc>
              <a:spcBef>
                <a:spcPts val="0"/>
              </a:spcBef>
              <a:spcAft>
                <a:spcPts val="0"/>
              </a:spcAft>
              <a:buSzPts val="1400"/>
              <a:buNone/>
              <a:defRPr/>
            </a:lvl6pPr>
            <a:lvl7pPr lvl="6" algn="ctr">
              <a:lnSpc>
                <a:spcPct val="90000"/>
              </a:lnSpc>
              <a:spcBef>
                <a:spcPts val="0"/>
              </a:spcBef>
              <a:spcAft>
                <a:spcPts val="0"/>
              </a:spcAft>
              <a:buSzPts val="1400"/>
              <a:buNone/>
              <a:defRPr/>
            </a:lvl7pPr>
            <a:lvl8pPr lvl="7" algn="ctr">
              <a:lnSpc>
                <a:spcPct val="90000"/>
              </a:lnSpc>
              <a:spcBef>
                <a:spcPts val="0"/>
              </a:spcBef>
              <a:spcAft>
                <a:spcPts val="0"/>
              </a:spcAft>
              <a:buSzPts val="1400"/>
              <a:buNone/>
              <a:defRPr/>
            </a:lvl8pPr>
            <a:lvl9pPr lvl="8" algn="ctr">
              <a:lnSpc>
                <a:spcPct val="90000"/>
              </a:lnSpc>
              <a:spcBef>
                <a:spcPts val="0"/>
              </a:spcBef>
              <a:spcAft>
                <a:spcPts val="0"/>
              </a:spcAft>
              <a:buSzPts val="1400"/>
              <a:buNone/>
              <a:defRPr/>
            </a:lvl9pPr>
          </a:lstStyle>
          <a:p>
            <a:endParaRPr/>
          </a:p>
        </p:txBody>
      </p:sp>
      <p:sp>
        <p:nvSpPr>
          <p:cNvPr id="73" name="Google Shape;73;p21"/>
          <p:cNvSpPr>
            <a:spLocks noGrp="1"/>
          </p:cNvSpPr>
          <p:nvPr>
            <p:ph type="pic" idx="2"/>
          </p:nvPr>
        </p:nvSpPr>
        <p:spPr>
          <a:xfrm>
            <a:off x="2389717" y="612775"/>
            <a:ext cx="7315200" cy="4114800"/>
          </a:xfrm>
          <a:prstGeom prst="rect">
            <a:avLst/>
          </a:prstGeom>
          <a:noFill/>
          <a:ln>
            <a:noFill/>
          </a:ln>
        </p:spPr>
      </p:sp>
      <p:sp>
        <p:nvSpPr>
          <p:cNvPr id="74" name="Google Shape;74;p21"/>
          <p:cNvSpPr txBox="1">
            <a:spLocks noGrp="1"/>
          </p:cNvSpPr>
          <p:nvPr>
            <p:ph type="body" idx="1"/>
          </p:nvPr>
        </p:nvSpPr>
        <p:spPr>
          <a:xfrm>
            <a:off x="2389717" y="5367338"/>
            <a:ext cx="7315200" cy="804862"/>
          </a:xfrm>
          <a:prstGeom prst="rect">
            <a:avLst/>
          </a:prstGeom>
          <a:noFill/>
          <a:ln>
            <a:noFill/>
          </a:ln>
        </p:spPr>
        <p:txBody>
          <a:bodyPr spcFirstLastPara="1" wrap="square" lIns="92075" tIns="46025" rIns="92075" bIns="46025" anchor="t" anchorCtr="0">
            <a:noAutofit/>
          </a:bodyPr>
          <a:lstStyle>
            <a:lvl1pPr marL="457200" lvl="0" indent="-228600" algn="l">
              <a:spcBef>
                <a:spcPts val="280"/>
              </a:spcBef>
              <a:spcAft>
                <a:spcPts val="0"/>
              </a:spcAft>
              <a:buSzPts val="770"/>
              <a:buNone/>
              <a:defRPr sz="1400"/>
            </a:lvl1pPr>
            <a:lvl2pPr marL="914400" lvl="1" indent="-228600" algn="l">
              <a:spcBef>
                <a:spcPts val="240"/>
              </a:spcBef>
              <a:spcAft>
                <a:spcPts val="0"/>
              </a:spcAft>
              <a:buSzPts val="600"/>
              <a:buNone/>
              <a:defRPr sz="1200"/>
            </a:lvl2pPr>
            <a:lvl3pPr marL="1371600" lvl="2" indent="-228600" algn="l">
              <a:spcBef>
                <a:spcPts val="200"/>
              </a:spcBef>
              <a:spcAft>
                <a:spcPts val="0"/>
              </a:spcAft>
              <a:buSzPts val="4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900"/>
              <a:buFont typeface="Arial"/>
              <a:buNone/>
              <a:defRPr sz="900"/>
            </a:lvl5pPr>
            <a:lvl6pPr marL="2743200" lvl="5" indent="-228600" algn="l">
              <a:spcBef>
                <a:spcPts val="180"/>
              </a:spcBef>
              <a:spcAft>
                <a:spcPts val="0"/>
              </a:spcAft>
              <a:buSzPts val="900"/>
              <a:buFont typeface="Arial"/>
              <a:buNone/>
              <a:defRPr sz="900"/>
            </a:lvl6pPr>
            <a:lvl7pPr marL="3200400" lvl="6" indent="-228600" algn="l">
              <a:spcBef>
                <a:spcPts val="180"/>
              </a:spcBef>
              <a:spcAft>
                <a:spcPts val="0"/>
              </a:spcAft>
              <a:buSzPts val="900"/>
              <a:buFont typeface="Arial"/>
              <a:buNone/>
              <a:defRPr sz="900"/>
            </a:lvl7pPr>
            <a:lvl8pPr marL="3657600" lvl="7" indent="-228600" algn="l">
              <a:spcBef>
                <a:spcPts val="180"/>
              </a:spcBef>
              <a:spcAft>
                <a:spcPts val="0"/>
              </a:spcAft>
              <a:buSzPts val="900"/>
              <a:buFont typeface="Arial"/>
              <a:buNone/>
              <a:defRPr sz="900"/>
            </a:lvl8pPr>
            <a:lvl9pPr marL="4114800" lvl="8" indent="-228600" algn="l">
              <a:spcBef>
                <a:spcPts val="180"/>
              </a:spcBef>
              <a:spcAft>
                <a:spcPts val="0"/>
              </a:spcAft>
              <a:buSzPts val="900"/>
              <a:buFont typeface="Arial"/>
              <a:buNone/>
              <a:defRPr sz="900"/>
            </a:lvl9pPr>
          </a:lstStyle>
          <a:p>
            <a:endParaRPr/>
          </a:p>
        </p:txBody>
      </p:sp>
      <p:sp>
        <p:nvSpPr>
          <p:cNvPr id="75" name="Google Shape;75;p21"/>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lvl="0" indent="0" algn="r">
              <a:spcBef>
                <a:spcPts val="0"/>
              </a:spcBef>
              <a:buNone/>
              <a:defRPr sz="1400">
                <a:solidFill>
                  <a:schemeClr val="dk1"/>
                </a:solidFill>
                <a:latin typeface="Times New Roman"/>
                <a:ea typeface="Times New Roman"/>
                <a:cs typeface="Times New Roman"/>
                <a:sym typeface="Times New Roman"/>
              </a:defRPr>
            </a:lvl1pPr>
            <a:lvl2pPr marL="0" lvl="1" indent="0" algn="r">
              <a:spcBef>
                <a:spcPts val="0"/>
              </a:spcBef>
              <a:buNone/>
              <a:defRPr sz="1400">
                <a:solidFill>
                  <a:schemeClr val="dk1"/>
                </a:solidFill>
                <a:latin typeface="Times New Roman"/>
                <a:ea typeface="Times New Roman"/>
                <a:cs typeface="Times New Roman"/>
                <a:sym typeface="Times New Roman"/>
              </a:defRPr>
            </a:lvl2pPr>
            <a:lvl3pPr marL="0" lvl="2" indent="0" algn="r">
              <a:spcBef>
                <a:spcPts val="0"/>
              </a:spcBef>
              <a:buNone/>
              <a:defRPr sz="1400">
                <a:solidFill>
                  <a:schemeClr val="dk1"/>
                </a:solidFill>
                <a:latin typeface="Times New Roman"/>
                <a:ea typeface="Times New Roman"/>
                <a:cs typeface="Times New Roman"/>
                <a:sym typeface="Times New Roman"/>
              </a:defRPr>
            </a:lvl3pPr>
            <a:lvl4pPr marL="0" lvl="3" indent="0" algn="r">
              <a:spcBef>
                <a:spcPts val="0"/>
              </a:spcBef>
              <a:buNone/>
              <a:defRPr sz="1400">
                <a:solidFill>
                  <a:schemeClr val="dk1"/>
                </a:solidFill>
                <a:latin typeface="Times New Roman"/>
                <a:ea typeface="Times New Roman"/>
                <a:cs typeface="Times New Roman"/>
                <a:sym typeface="Times New Roman"/>
              </a:defRPr>
            </a:lvl4pPr>
            <a:lvl5pPr marL="0" lvl="4" indent="0" algn="r">
              <a:spcBef>
                <a:spcPts val="0"/>
              </a:spcBef>
              <a:buNone/>
              <a:defRPr sz="1400">
                <a:solidFill>
                  <a:schemeClr val="dk1"/>
                </a:solidFill>
                <a:latin typeface="Times New Roman"/>
                <a:ea typeface="Times New Roman"/>
                <a:cs typeface="Times New Roman"/>
                <a:sym typeface="Times New Roman"/>
              </a:defRPr>
            </a:lvl5pPr>
            <a:lvl6pPr marL="0" lvl="5" indent="0" algn="r">
              <a:spcBef>
                <a:spcPts val="0"/>
              </a:spcBef>
              <a:buNone/>
              <a:defRPr sz="1400">
                <a:solidFill>
                  <a:schemeClr val="dk1"/>
                </a:solidFill>
                <a:latin typeface="Times New Roman"/>
                <a:ea typeface="Times New Roman"/>
                <a:cs typeface="Times New Roman"/>
                <a:sym typeface="Times New Roman"/>
              </a:defRPr>
            </a:lvl6pPr>
            <a:lvl7pPr marL="0" lvl="6" indent="0" algn="r">
              <a:spcBef>
                <a:spcPts val="0"/>
              </a:spcBef>
              <a:buNone/>
              <a:defRPr sz="1400">
                <a:solidFill>
                  <a:schemeClr val="dk1"/>
                </a:solidFill>
                <a:latin typeface="Times New Roman"/>
                <a:ea typeface="Times New Roman"/>
                <a:cs typeface="Times New Roman"/>
                <a:sym typeface="Times New Roman"/>
              </a:defRPr>
            </a:lvl7pPr>
            <a:lvl8pPr marL="0" lvl="7" indent="0" algn="r">
              <a:spcBef>
                <a:spcPts val="0"/>
              </a:spcBef>
              <a:buNone/>
              <a:defRPr sz="1400">
                <a:solidFill>
                  <a:schemeClr val="dk1"/>
                </a:solidFill>
                <a:latin typeface="Times New Roman"/>
                <a:ea typeface="Times New Roman"/>
                <a:cs typeface="Times New Roman"/>
                <a:sym typeface="Times New Roman"/>
              </a:defRPr>
            </a:lvl8pPr>
            <a:lvl9pPr marL="0" lvl="8" indent="0" algn="r">
              <a:spcBef>
                <a:spcPts val="0"/>
              </a:spcBef>
              <a:buNone/>
              <a:defRPr sz="14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dt" idx="10"/>
          </p:nvPr>
        </p:nvSpPr>
        <p:spPr>
          <a:xfrm>
            <a:off x="914400" y="6248400"/>
            <a:ext cx="2540000" cy="457200"/>
          </a:xfrm>
          <a:prstGeom prst="rect">
            <a:avLst/>
          </a:prstGeom>
          <a:noFill/>
          <a:ln>
            <a:noFill/>
          </a:ln>
        </p:spPr>
        <p:txBody>
          <a:bodyPr spcFirstLastPara="1" wrap="square" lIns="92075" tIns="46025" rIns="92075" bIns="46025" anchor="ctr" anchorCtr="0">
            <a:noAutofit/>
          </a:bodyPr>
          <a:lstStyle>
            <a:lvl1pPr marR="0" lvl="0" algn="l"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 name="Google Shape;11;p12"/>
          <p:cNvSpPr txBox="1">
            <a:spLocks noGrp="1"/>
          </p:cNvSpPr>
          <p:nvPr>
            <p:ph type="ftr" idx="11"/>
          </p:nvPr>
        </p:nvSpPr>
        <p:spPr>
          <a:xfrm>
            <a:off x="4165600" y="6248400"/>
            <a:ext cx="3860800" cy="457200"/>
          </a:xfrm>
          <a:prstGeom prst="rect">
            <a:avLst/>
          </a:prstGeom>
          <a:noFill/>
          <a:ln>
            <a:noFill/>
          </a:ln>
        </p:spPr>
        <p:txBody>
          <a:bodyPr spcFirstLastPara="1" wrap="square" lIns="92075" tIns="46025" rIns="92075" bIns="46025" anchor="ctr" anchorCtr="0">
            <a:noAutofit/>
          </a:bodyPr>
          <a:lstStyle>
            <a:lvl1pPr marR="0" lvl="0" algn="ctr" rtl="0">
              <a:spcBef>
                <a:spcPts val="0"/>
              </a:spcBef>
              <a:spcAft>
                <a:spcPts val="0"/>
              </a:spcAft>
              <a:buSzPts val="1400"/>
              <a:buNone/>
              <a:defRPr sz="14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2" name="Google Shape;12;p12"/>
          <p:cNvSpPr txBox="1">
            <a:spLocks noGrp="1"/>
          </p:cNvSpPr>
          <p:nvPr>
            <p:ph type="sldNum" idx="12"/>
          </p:nvPr>
        </p:nvSpPr>
        <p:spPr>
          <a:xfrm>
            <a:off x="8737600" y="6248400"/>
            <a:ext cx="2540000" cy="457200"/>
          </a:xfrm>
          <a:prstGeom prst="rect">
            <a:avLst/>
          </a:prstGeom>
          <a:noFill/>
          <a:ln>
            <a:noFill/>
          </a:ln>
        </p:spPr>
        <p:txBody>
          <a:bodyPr spcFirstLastPara="1" wrap="square" lIns="92075" tIns="46025" rIns="92075" bIns="46025" anchor="ctr" anchorCtr="0">
            <a:noAutofit/>
          </a:bodyPr>
          <a:lstStyle>
            <a:lvl1pPr marL="0" marR="0" lvl="0" indent="0" algn="r" rtl="0">
              <a:spcBef>
                <a:spcPts val="0"/>
              </a:spcBef>
              <a:buNone/>
              <a:defRPr sz="1400"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buNone/>
              <a:defRPr sz="1400"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buNone/>
              <a:defRPr sz="1400"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buNone/>
              <a:defRPr sz="1400"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buNone/>
              <a:defRPr sz="1400"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buNone/>
              <a:defRPr sz="1400"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buNone/>
              <a:defRPr sz="1400"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buNone/>
              <a:defRPr sz="1400"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grpSp>
        <p:nvGrpSpPr>
          <p:cNvPr id="13" name="Google Shape;13;p12"/>
          <p:cNvGrpSpPr/>
          <p:nvPr/>
        </p:nvGrpSpPr>
        <p:grpSpPr>
          <a:xfrm>
            <a:off x="0" y="971550"/>
            <a:ext cx="12177184" cy="152400"/>
            <a:chOff x="0" y="612"/>
            <a:chExt cx="5753" cy="96"/>
          </a:xfrm>
        </p:grpSpPr>
        <p:sp>
          <p:nvSpPr>
            <p:cNvPr id="14" name="Google Shape;14;p12"/>
            <p:cNvSpPr/>
            <p:nvPr/>
          </p:nvSpPr>
          <p:spPr>
            <a:xfrm>
              <a:off x="0" y="612"/>
              <a:ext cx="5753" cy="47"/>
            </a:xfrm>
            <a:prstGeom prst="rect">
              <a:avLst/>
            </a:prstGeom>
            <a:gradFill>
              <a:gsLst>
                <a:gs pos="0">
                  <a:srgbClr val="00A293"/>
                </a:gs>
                <a:gs pos="50000">
                  <a:srgbClr val="00DFCA"/>
                </a:gs>
                <a:gs pos="100000">
                  <a:srgbClr val="00A293"/>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5" name="Google Shape;15;p12"/>
            <p:cNvSpPr/>
            <p:nvPr/>
          </p:nvSpPr>
          <p:spPr>
            <a:xfrm>
              <a:off x="0" y="684"/>
              <a:ext cx="5753" cy="24"/>
            </a:xfrm>
            <a:prstGeom prst="rect">
              <a:avLst/>
            </a:prstGeom>
            <a:gradFill>
              <a:gsLst>
                <a:gs pos="0">
                  <a:srgbClr val="B8749C"/>
                </a:gs>
                <a:gs pos="50000">
                  <a:srgbClr val="D989B8"/>
                </a:gs>
                <a:gs pos="100000">
                  <a:srgbClr val="B8749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6" name="Google Shape;16;p1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lvl1pPr marR="0" lvl="0"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1pPr>
            <a:lvl2pPr marR="0" lvl="1"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2pPr>
            <a:lvl3pPr marR="0" lvl="2"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3pPr>
            <a:lvl4pPr marR="0" lvl="3"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4pPr>
            <a:lvl5pPr marR="0" lvl="4"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5pPr>
            <a:lvl6pPr marR="0" lvl="5"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6pPr>
            <a:lvl7pPr marR="0" lvl="6"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7pPr>
            <a:lvl8pPr marR="0" lvl="7"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8pPr>
            <a:lvl9pPr marR="0" lvl="8" algn="ctr" rtl="0">
              <a:lnSpc>
                <a:spcPct val="90000"/>
              </a:lnSpc>
              <a:spcBef>
                <a:spcPts val="0"/>
              </a:spcBef>
              <a:spcAft>
                <a:spcPts val="0"/>
              </a:spcAft>
              <a:buSzPts val="1400"/>
              <a:buNone/>
              <a:defRPr sz="4000" b="0" i="0" u="none" strike="noStrike" cap="none">
                <a:solidFill>
                  <a:schemeClr val="dk2"/>
                </a:solidFill>
                <a:latin typeface="Arial"/>
                <a:ea typeface="Arial"/>
                <a:cs typeface="Arial"/>
                <a:sym typeface="Arial"/>
              </a:defRPr>
            </a:lvl9pPr>
          </a:lstStyle>
          <a:p>
            <a:endParaRPr/>
          </a:p>
        </p:txBody>
      </p:sp>
      <p:sp>
        <p:nvSpPr>
          <p:cNvPr id="17" name="Google Shape;17;p12"/>
          <p:cNvSpPr txBox="1">
            <a:spLocks noGrp="1"/>
          </p:cNvSpPr>
          <p:nvPr>
            <p:ph type="body" idx="1"/>
          </p:nvPr>
        </p:nvSpPr>
        <p:spPr>
          <a:xfrm>
            <a:off x="914400" y="1295400"/>
            <a:ext cx="11074400" cy="4876800"/>
          </a:xfrm>
          <a:prstGeom prst="rect">
            <a:avLst/>
          </a:prstGeom>
          <a:noFill/>
          <a:ln>
            <a:noFill/>
          </a:ln>
        </p:spPr>
        <p:txBody>
          <a:bodyPr spcFirstLastPara="1" wrap="square" lIns="92075" tIns="46025" rIns="92075" bIns="46025" anchor="t" anchorCtr="0">
            <a:noAutofit/>
          </a:bodyPr>
          <a:lstStyle>
            <a:lvl1pPr marL="457200" marR="0" lvl="0" indent="-326390" algn="l" rtl="0">
              <a:spcBef>
                <a:spcPts val="560"/>
              </a:spcBef>
              <a:spcAft>
                <a:spcPts val="0"/>
              </a:spcAft>
              <a:buClr>
                <a:schemeClr val="accent2"/>
              </a:buClr>
              <a:buSzPts val="1540"/>
              <a:buFont typeface="Arial"/>
              <a:buChar char="●"/>
              <a:defRPr sz="2800" b="0" i="0" u="none" strike="noStrike" cap="none">
                <a:solidFill>
                  <a:schemeClr val="dk1"/>
                </a:solidFill>
                <a:latin typeface="Arial"/>
                <a:ea typeface="Arial"/>
                <a:cs typeface="Arial"/>
                <a:sym typeface="Arial"/>
              </a:defRPr>
            </a:lvl1pPr>
            <a:lvl2pPr marL="914400" marR="0" lvl="1" indent="-311150" algn="l" rtl="0">
              <a:spcBef>
                <a:spcPts val="520"/>
              </a:spcBef>
              <a:spcAft>
                <a:spcPts val="0"/>
              </a:spcAft>
              <a:buClr>
                <a:schemeClr val="accent2"/>
              </a:buClr>
              <a:buSzPts val="1300"/>
              <a:buFont typeface="Arial"/>
              <a:buChar char="●"/>
              <a:defRPr sz="2600" b="0" i="0" u="none" strike="noStrike" cap="none">
                <a:solidFill>
                  <a:schemeClr val="dk1"/>
                </a:solidFill>
                <a:latin typeface="Arial"/>
                <a:ea typeface="Arial"/>
                <a:cs typeface="Arial"/>
                <a:sym typeface="Arial"/>
              </a:defRPr>
            </a:lvl2pPr>
            <a:lvl3pPr marL="1371600" marR="0" lvl="2" indent="-289560" algn="l" rtl="0">
              <a:spcBef>
                <a:spcPts val="480"/>
              </a:spcBef>
              <a:spcAft>
                <a:spcPts val="0"/>
              </a:spcAft>
              <a:buClr>
                <a:schemeClr val="accent2"/>
              </a:buClr>
              <a:buSzPts val="960"/>
              <a:buFont typeface="Arial"/>
              <a:buChar char="●"/>
              <a:defRPr sz="2400" b="0" i="0" u="none" strike="noStrike" cap="none">
                <a:solidFill>
                  <a:schemeClr val="dk1"/>
                </a:solidFill>
                <a:latin typeface="Arial"/>
                <a:ea typeface="Arial"/>
                <a:cs typeface="Arial"/>
                <a:sym typeface="Arial"/>
              </a:defRPr>
            </a:lvl3pPr>
            <a:lvl4pPr marL="1828800" marR="0" lvl="3" indent="-319405" algn="l" rtl="0">
              <a:spcBef>
                <a:spcPts val="440"/>
              </a:spcBef>
              <a:spcAft>
                <a:spcPts val="0"/>
              </a:spcAft>
              <a:buClr>
                <a:schemeClr val="accent2"/>
              </a:buClr>
              <a:buSzPts val="1430"/>
              <a:buFont typeface="Arial"/>
              <a:buChar char="●"/>
              <a:defRPr sz="22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accent2"/>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ml-diagrams.org/uml-core.html#named-elemen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uml-diagrams.org/classifier.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uml-diagrams.org/communication-diagrams.html#sequence-expression"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p:nvPr>
        </p:nvSpPr>
        <p:spPr>
          <a:xfrm>
            <a:off x="1224354" y="1890399"/>
            <a:ext cx="9144000" cy="1060194"/>
          </a:xfrm>
          <a:prstGeom prst="rect">
            <a:avLst/>
          </a:prstGeom>
          <a:noFill/>
          <a:ln>
            <a:noFill/>
          </a:ln>
        </p:spPr>
        <p:txBody>
          <a:bodyPr spcFirstLastPara="1" wrap="square" lIns="92075" tIns="46025" rIns="92075" bIns="46025" anchor="b" anchorCtr="0">
            <a:normAutofit fontScale="90000"/>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Object-Oriented Analysis and Design using JAVA</a:t>
            </a:r>
            <a:endParaRPr/>
          </a:p>
        </p:txBody>
      </p:sp>
      <p:sp>
        <p:nvSpPr>
          <p:cNvPr id="95" name="Google Shape;95;p1"/>
          <p:cNvSpPr txBox="1">
            <a:spLocks noGrp="1"/>
          </p:cNvSpPr>
          <p:nvPr>
            <p:ph type="subTitle" idx="1"/>
          </p:nvPr>
        </p:nvSpPr>
        <p:spPr>
          <a:xfrm>
            <a:off x="1224354" y="3282279"/>
            <a:ext cx="9144000" cy="814075"/>
          </a:xfrm>
          <a:prstGeom prst="rect">
            <a:avLst/>
          </a:prstGeom>
          <a:noFill/>
          <a:ln>
            <a:noFill/>
          </a:ln>
        </p:spPr>
        <p:txBody>
          <a:bodyPr spcFirstLastPara="1" wrap="square" lIns="92075" tIns="46025" rIns="92075" bIns="46025" anchor="t" anchorCtr="0">
            <a:normAutofit fontScale="92500" lnSpcReduction="20000"/>
          </a:bodyPr>
          <a:lstStyle/>
          <a:p>
            <a:pPr marL="0" lvl="0" indent="0" algn="ctr" rtl="0">
              <a:spcBef>
                <a:spcPts val="0"/>
              </a:spcBef>
              <a:spcAft>
                <a:spcPts val="0"/>
              </a:spcAft>
              <a:buSzPct val="55000"/>
              <a:buFont typeface="Arial"/>
              <a:buNone/>
            </a:pPr>
            <a:r>
              <a:rPr lang="en-US">
                <a:latin typeface="Times New Roman"/>
                <a:ea typeface="Times New Roman"/>
                <a:cs typeface="Times New Roman"/>
                <a:sym typeface="Times New Roman"/>
              </a:rPr>
              <a:t>B.Tech (CSE/IT) 5</a:t>
            </a:r>
            <a:r>
              <a:rPr lang="en-US" baseline="30000">
                <a:latin typeface="Times New Roman"/>
                <a:ea typeface="Times New Roman"/>
                <a:cs typeface="Times New Roman"/>
                <a:sym typeface="Times New Roman"/>
              </a:rPr>
              <a:t>th</a:t>
            </a:r>
            <a:r>
              <a:rPr lang="en-US">
                <a:latin typeface="Times New Roman"/>
                <a:ea typeface="Times New Roman"/>
                <a:cs typeface="Times New Roman"/>
                <a:sym typeface="Times New Roman"/>
              </a:rPr>
              <a:t> SEM</a:t>
            </a:r>
            <a:endParaRPr/>
          </a:p>
          <a:p>
            <a:pPr marL="0" lvl="0" indent="0" algn="ctr" rtl="0">
              <a:spcBef>
                <a:spcPts val="518"/>
              </a:spcBef>
              <a:spcAft>
                <a:spcPts val="0"/>
              </a:spcAft>
              <a:buSzPct val="55000"/>
              <a:buFont typeface="Arial"/>
              <a:buNone/>
            </a:pPr>
            <a:r>
              <a:rPr lang="en-US">
                <a:latin typeface="Times New Roman"/>
                <a:ea typeface="Times New Roman"/>
                <a:cs typeface="Times New Roman"/>
                <a:sym typeface="Times New Roman"/>
              </a:rPr>
              <a:t> 2020-2021</a:t>
            </a:r>
            <a:endParaRPr/>
          </a:p>
        </p:txBody>
      </p:sp>
      <p:sp>
        <p:nvSpPr>
          <p:cNvPr id="96" name="Google Shape;96;p1"/>
          <p:cNvSpPr txBox="1"/>
          <p:nvPr/>
        </p:nvSpPr>
        <p:spPr>
          <a:xfrm>
            <a:off x="1590261" y="4555931"/>
            <a:ext cx="8301162" cy="1143000"/>
          </a:xfrm>
          <a:prstGeom prst="rect">
            <a:avLst/>
          </a:prstGeom>
          <a:noFill/>
          <a:ln>
            <a:noFill/>
          </a:ln>
        </p:spPr>
        <p:txBody>
          <a:bodyPr spcFirstLastPara="1" wrap="square" lIns="92075" tIns="46025" rIns="92075" bIns="46025" anchor="b" anchorCtr="0">
            <a:noAutofit/>
          </a:bodyPr>
          <a:lstStyle/>
          <a:p>
            <a:pPr marL="0" marR="0" lvl="0" indent="0" algn="ctr" rtl="0">
              <a:lnSpc>
                <a:spcPct val="90000"/>
              </a:lnSpc>
              <a:spcBef>
                <a:spcPts val="0"/>
              </a:spcBef>
              <a:spcAft>
                <a:spcPts val="0"/>
              </a:spcAft>
              <a:buNone/>
            </a:pPr>
            <a:r>
              <a:rPr lang="en-US" sz="3200">
                <a:solidFill>
                  <a:schemeClr val="dk2"/>
                </a:solidFill>
                <a:latin typeface="Times New Roman"/>
                <a:ea typeface="Times New Roman"/>
                <a:cs typeface="Times New Roman"/>
                <a:sym typeface="Times New Roman"/>
              </a:rPr>
              <a:t>Lecture-20 Collaboration diagram or Communication diagram</a:t>
            </a:r>
            <a:endParaRPr/>
          </a:p>
          <a:p>
            <a:pPr marL="0" marR="0" lvl="0" indent="0" algn="ctr" rtl="0">
              <a:lnSpc>
                <a:spcPct val="90000"/>
              </a:lnSpc>
              <a:spcBef>
                <a:spcPts val="0"/>
              </a:spcBef>
              <a:spcAft>
                <a:spcPts val="0"/>
              </a:spcAft>
              <a:buNone/>
            </a:pPr>
            <a:endParaRPr sz="32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f9dc6ca21d_0_43"/>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152400" lvl="0" indent="0" algn="l" rtl="0">
              <a:lnSpc>
                <a:spcPct val="140000"/>
              </a:lnSpc>
              <a:spcBef>
                <a:spcPts val="1200"/>
              </a:spcBef>
              <a:spcAft>
                <a:spcPts val="900"/>
              </a:spcAft>
              <a:buNone/>
            </a:pPr>
            <a:r>
              <a:rPr lang="en-US" sz="4250" b="1" i="1">
                <a:solidFill>
                  <a:srgbClr val="0B615E"/>
                </a:solidFill>
                <a:highlight>
                  <a:srgbClr val="E8E8E8"/>
                </a:highlight>
                <a:latin typeface="Georgia"/>
                <a:ea typeface="Georgia"/>
                <a:cs typeface="Georgia"/>
                <a:sym typeface="Georgia"/>
              </a:rPr>
              <a:t>Lifeline</a:t>
            </a:r>
            <a:endParaRPr/>
          </a:p>
        </p:txBody>
      </p:sp>
      <p:sp>
        <p:nvSpPr>
          <p:cNvPr id="142" name="Google Shape;142;gf9dc6ca21d_0_43"/>
          <p:cNvSpPr txBox="1">
            <a:spLocks noGrp="1"/>
          </p:cNvSpPr>
          <p:nvPr>
            <p:ph type="body" idx="1"/>
          </p:nvPr>
        </p:nvSpPr>
        <p:spPr>
          <a:xfrm>
            <a:off x="355150" y="1295400"/>
            <a:ext cx="6002700" cy="4876800"/>
          </a:xfrm>
          <a:prstGeom prst="rect">
            <a:avLst/>
          </a:prstGeom>
        </p:spPr>
        <p:txBody>
          <a:bodyPr spcFirstLastPara="1" wrap="square" lIns="92075" tIns="46025" rIns="92075" bIns="46025" anchor="t" anchorCtr="0">
            <a:noAutofit/>
          </a:bodyPr>
          <a:lstStyle/>
          <a:p>
            <a:pPr marL="457200" lvl="0" indent="-291465" algn="l" rtl="0">
              <a:spcBef>
                <a:spcPts val="360"/>
              </a:spcBef>
              <a:spcAft>
                <a:spcPts val="0"/>
              </a:spcAft>
              <a:buSzPts val="990"/>
              <a:buChar char="●"/>
            </a:pPr>
            <a:r>
              <a:rPr lang="en-US"/>
              <a:t>Lifeline is a specialization of </a:t>
            </a:r>
            <a:r>
              <a:rPr lang="en-US" u="sng">
                <a:solidFill>
                  <a:schemeClr val="hlink"/>
                </a:solidFill>
                <a:hlinkClick r:id="rId3"/>
              </a:rPr>
              <a:t>named element</a:t>
            </a:r>
            <a:r>
              <a:rPr lang="en-US"/>
              <a:t> which represents an individual participant in the interaction.</a:t>
            </a:r>
            <a:endParaRPr/>
          </a:p>
          <a:p>
            <a:pPr marL="457200" lvl="0" indent="-291465" algn="l" rtl="0">
              <a:spcBef>
                <a:spcPts val="0"/>
              </a:spcBef>
              <a:spcAft>
                <a:spcPts val="0"/>
              </a:spcAft>
              <a:buSzPts val="990"/>
              <a:buChar char="●"/>
            </a:pPr>
            <a:endParaRPr/>
          </a:p>
          <a:p>
            <a:pPr marL="457200" lvl="0" indent="-291465" algn="l" rtl="0">
              <a:spcBef>
                <a:spcPts val="0"/>
              </a:spcBef>
              <a:spcAft>
                <a:spcPts val="0"/>
              </a:spcAft>
              <a:buSzPts val="990"/>
              <a:buChar char="●"/>
            </a:pPr>
            <a:r>
              <a:rPr lang="en-US"/>
              <a:t>The lifeline head has a shape that is based on the </a:t>
            </a:r>
            <a:r>
              <a:rPr lang="en-US" u="sng">
                <a:solidFill>
                  <a:schemeClr val="hlink"/>
                </a:solidFill>
                <a:hlinkClick r:id="rId4"/>
              </a:rPr>
              <a:t>classifier</a:t>
            </a:r>
            <a:r>
              <a:rPr lang="en-US"/>
              <a:t> for the part that this lifeline represents. Usually the head is a white rectangle containing name of the class after colon.</a:t>
            </a:r>
            <a:endParaRPr/>
          </a:p>
          <a:p>
            <a:pPr marL="457200" lvl="0" indent="-291465" algn="l" rtl="0">
              <a:spcBef>
                <a:spcPts val="0"/>
              </a:spcBef>
              <a:spcAft>
                <a:spcPts val="0"/>
              </a:spcAft>
              <a:buSzPts val="990"/>
              <a:buChar char="●"/>
            </a:pPr>
            <a:endParaRPr/>
          </a:p>
        </p:txBody>
      </p:sp>
      <p:pic>
        <p:nvPicPr>
          <p:cNvPr id="143" name="Google Shape;143;gf9dc6ca21d_0_43"/>
          <p:cNvPicPr preferRelativeResize="0"/>
          <p:nvPr/>
        </p:nvPicPr>
        <p:blipFill>
          <a:blip r:embed="rId5">
            <a:alphaModFix/>
          </a:blip>
          <a:stretch>
            <a:fillRect/>
          </a:stretch>
        </p:blipFill>
        <p:spPr>
          <a:xfrm>
            <a:off x="6778525" y="1295400"/>
            <a:ext cx="5210175" cy="516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f9dc6ca21d_0_53"/>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152400" lvl="0" indent="0" algn="l" rtl="0">
              <a:lnSpc>
                <a:spcPct val="140000"/>
              </a:lnSpc>
              <a:spcBef>
                <a:spcPts val="1200"/>
              </a:spcBef>
              <a:spcAft>
                <a:spcPts val="900"/>
              </a:spcAft>
              <a:buNone/>
            </a:pPr>
            <a:r>
              <a:rPr lang="en-US" sz="4250" b="1" i="1">
                <a:solidFill>
                  <a:srgbClr val="0B615E"/>
                </a:solidFill>
                <a:highlight>
                  <a:srgbClr val="E8E8E8"/>
                </a:highlight>
                <a:latin typeface="Georgia"/>
                <a:ea typeface="Georgia"/>
                <a:cs typeface="Georgia"/>
                <a:sym typeface="Georgia"/>
              </a:rPr>
              <a:t>Message</a:t>
            </a:r>
            <a:endParaRPr/>
          </a:p>
        </p:txBody>
      </p:sp>
      <p:sp>
        <p:nvSpPr>
          <p:cNvPr id="150" name="Google Shape;150;gf9dc6ca21d_0_53"/>
          <p:cNvSpPr txBox="1">
            <a:spLocks noGrp="1"/>
          </p:cNvSpPr>
          <p:nvPr>
            <p:ph type="body" idx="1"/>
          </p:nvPr>
        </p:nvSpPr>
        <p:spPr>
          <a:xfrm>
            <a:off x="914400" y="1295400"/>
            <a:ext cx="11074500" cy="4876800"/>
          </a:xfrm>
          <a:prstGeom prst="rect">
            <a:avLst/>
          </a:prstGeom>
        </p:spPr>
        <p:txBody>
          <a:bodyPr spcFirstLastPara="1" wrap="square" lIns="92075" tIns="46025" rIns="92075" bIns="46025" anchor="t" anchorCtr="0">
            <a:noAutofit/>
          </a:bodyPr>
          <a:lstStyle/>
          <a:p>
            <a:pPr marL="457200" lvl="0" indent="-291465" algn="l" rtl="0">
              <a:spcBef>
                <a:spcPts val="360"/>
              </a:spcBef>
              <a:spcAft>
                <a:spcPts val="0"/>
              </a:spcAft>
              <a:buSzPts val="990"/>
              <a:buChar char="●"/>
            </a:pPr>
            <a:r>
              <a:rPr lang="en-US"/>
              <a:t>Message in communication diagram is shown as a line with </a:t>
            </a:r>
            <a:r>
              <a:rPr lang="en-US" u="sng">
                <a:solidFill>
                  <a:schemeClr val="hlink"/>
                </a:solidFill>
                <a:hlinkClick r:id="rId3"/>
              </a:rPr>
              <a:t>sequence expression</a:t>
            </a:r>
            <a:r>
              <a:rPr lang="en-US"/>
              <a:t> and arrow above the line. The arrow indicates direction of the communication.</a:t>
            </a:r>
            <a:endParaRPr/>
          </a:p>
          <a:p>
            <a:pPr marL="457200" lvl="0" indent="-291465" algn="l" rtl="0">
              <a:spcBef>
                <a:spcPts val="360"/>
              </a:spcBef>
              <a:spcAft>
                <a:spcPts val="0"/>
              </a:spcAft>
              <a:buSzPts val="990"/>
              <a:buChar char="●"/>
            </a:pPr>
            <a:endParaRPr/>
          </a:p>
        </p:txBody>
      </p:sp>
      <p:pic>
        <p:nvPicPr>
          <p:cNvPr id="151" name="Google Shape;151;gf9dc6ca21d_0_53"/>
          <p:cNvPicPr preferRelativeResize="0"/>
          <p:nvPr/>
        </p:nvPicPr>
        <p:blipFill>
          <a:blip r:embed="rId4">
            <a:alphaModFix/>
          </a:blip>
          <a:stretch>
            <a:fillRect/>
          </a:stretch>
        </p:blipFill>
        <p:spPr>
          <a:xfrm>
            <a:off x="3583313" y="2862250"/>
            <a:ext cx="7115175" cy="174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f9dc6ca21d_0_62"/>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342900" lvl="0" indent="0" algn="l" rtl="0">
              <a:lnSpc>
                <a:spcPct val="140000"/>
              </a:lnSpc>
              <a:spcBef>
                <a:spcPts val="0"/>
              </a:spcBef>
              <a:spcAft>
                <a:spcPts val="0"/>
              </a:spcAft>
              <a:buNone/>
            </a:pPr>
            <a:r>
              <a:rPr lang="en-US" sz="2750" b="1">
                <a:solidFill>
                  <a:srgbClr val="0404B4"/>
                </a:solidFill>
                <a:highlight>
                  <a:srgbClr val="FFFFFF"/>
                </a:highlight>
                <a:latin typeface="Georgia"/>
                <a:ea typeface="Georgia"/>
                <a:cs typeface="Georgia"/>
                <a:sym typeface="Georgia"/>
              </a:rPr>
              <a:t>Sequence Expression</a:t>
            </a:r>
            <a:endParaRPr/>
          </a:p>
        </p:txBody>
      </p:sp>
      <p:sp>
        <p:nvSpPr>
          <p:cNvPr id="158" name="Google Shape;158;gf9dc6ca21d_0_62"/>
          <p:cNvSpPr txBox="1">
            <a:spLocks noGrp="1"/>
          </p:cNvSpPr>
          <p:nvPr>
            <p:ph type="body" idx="1"/>
          </p:nvPr>
        </p:nvSpPr>
        <p:spPr>
          <a:xfrm>
            <a:off x="397700" y="1295400"/>
            <a:ext cx="11591100" cy="4876800"/>
          </a:xfrm>
          <a:prstGeom prst="rect">
            <a:avLst/>
          </a:prstGeom>
        </p:spPr>
        <p:txBody>
          <a:bodyPr spcFirstLastPara="1" wrap="square" lIns="92075" tIns="46025" rIns="92075" bIns="46025" anchor="t" anchorCtr="0">
            <a:noAutofit/>
          </a:bodyPr>
          <a:lstStyle/>
          <a:p>
            <a:pPr marL="457200" lvl="0" indent="-291465" algn="l" rtl="0">
              <a:spcBef>
                <a:spcPts val="360"/>
              </a:spcBef>
              <a:spcAft>
                <a:spcPts val="0"/>
              </a:spcAft>
              <a:buSzPts val="990"/>
              <a:buChar char="●"/>
            </a:pPr>
            <a:r>
              <a:rPr lang="en-US"/>
              <a:t>The sequence expression is a dot separated list of sequence terms followed by a colon (":") and message name after that:</a:t>
            </a:r>
            <a:endParaRPr/>
          </a:p>
          <a:p>
            <a:pPr marL="457200" lvl="0" indent="0" algn="l" rtl="0">
              <a:spcBef>
                <a:spcPts val="360"/>
              </a:spcBef>
              <a:spcAft>
                <a:spcPts val="0"/>
              </a:spcAft>
              <a:buNone/>
            </a:pPr>
            <a:endParaRPr/>
          </a:p>
          <a:p>
            <a:pPr marL="457200" lvl="0" indent="0" algn="l" rtl="0">
              <a:spcBef>
                <a:spcPts val="360"/>
              </a:spcBef>
              <a:spcAft>
                <a:spcPts val="0"/>
              </a:spcAft>
              <a:buNone/>
            </a:pPr>
            <a:r>
              <a:rPr lang="en-US"/>
              <a:t>sequence-expression ::=  sequence-term '.'  . . .  ':' message-name</a:t>
            </a:r>
            <a:endParaRPr/>
          </a:p>
          <a:p>
            <a:pPr marL="457200" lvl="0" indent="-291465" algn="l" rtl="0">
              <a:spcBef>
                <a:spcPts val="360"/>
              </a:spcBef>
              <a:spcAft>
                <a:spcPts val="0"/>
              </a:spcAft>
              <a:buSzPts val="990"/>
              <a:buChar char="●"/>
            </a:pPr>
            <a:r>
              <a:rPr lang="en-US"/>
              <a:t>For example,      </a:t>
            </a:r>
            <a:r>
              <a:rPr lang="en-US" b="1"/>
              <a:t>3b.2.2:m5</a:t>
            </a:r>
            <a:endParaRPr b="1"/>
          </a:p>
          <a:p>
            <a:pPr marL="914400" lvl="1" indent="-285750" algn="l" rtl="0">
              <a:spcBef>
                <a:spcPts val="360"/>
              </a:spcBef>
              <a:spcAft>
                <a:spcPts val="0"/>
              </a:spcAft>
              <a:buSzPts val="900"/>
              <a:buChar char="●"/>
            </a:pPr>
            <a:r>
              <a:rPr lang="en-US"/>
              <a:t>contains sequence expression 3b.2.2 and message name m5</a:t>
            </a:r>
            <a:r>
              <a:rPr lang="en-US" sz="1050">
                <a:highlight>
                  <a:srgbClr val="FFFFFF"/>
                </a:highlight>
                <a:latin typeface="Georgia"/>
                <a:ea typeface="Georgia"/>
                <a:cs typeface="Georgia"/>
                <a:sym typeface="Georgia"/>
              </a:rPr>
              <a:t>.</a:t>
            </a:r>
            <a:endParaRPr b="1"/>
          </a:p>
        </p:txBody>
      </p:sp>
      <p:sp>
        <p:nvSpPr>
          <p:cNvPr id="159" name="Google Shape;159;gf9dc6ca21d_0_62"/>
          <p:cNvSpPr txBox="1"/>
          <p:nvPr/>
        </p:nvSpPr>
        <p:spPr>
          <a:xfrm>
            <a:off x="529800" y="4488600"/>
            <a:ext cx="10699500" cy="48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950" b="1" i="1">
                <a:solidFill>
                  <a:srgbClr val="006600"/>
                </a:solidFill>
                <a:highlight>
                  <a:srgbClr val="FFFFFF"/>
                </a:highlight>
              </a:rPr>
              <a:t>sequence-term</a:t>
            </a:r>
            <a:r>
              <a:rPr lang="en-US" sz="1950">
                <a:solidFill>
                  <a:schemeClr val="dk1"/>
                </a:solidFill>
                <a:highlight>
                  <a:srgbClr val="FFFFFF"/>
                </a:highlight>
              </a:rPr>
              <a:t> ::=  [ </a:t>
            </a:r>
            <a:r>
              <a:rPr lang="en-US" sz="1950" b="1" i="1">
                <a:solidFill>
                  <a:srgbClr val="006600"/>
                </a:solidFill>
                <a:highlight>
                  <a:srgbClr val="FFFFFF"/>
                </a:highlight>
              </a:rPr>
              <a:t>integer</a:t>
            </a:r>
            <a:r>
              <a:rPr lang="en-US" sz="1950">
                <a:solidFill>
                  <a:schemeClr val="dk1"/>
                </a:solidFill>
                <a:highlight>
                  <a:srgbClr val="FFFFFF"/>
                </a:highlight>
              </a:rPr>
              <a:t> [ </a:t>
            </a:r>
            <a:r>
              <a:rPr lang="en-US" sz="1950" b="1" i="1">
                <a:solidFill>
                  <a:srgbClr val="006600"/>
                </a:solidFill>
                <a:highlight>
                  <a:srgbClr val="FFFFFF"/>
                </a:highlight>
              </a:rPr>
              <a:t>name</a:t>
            </a:r>
            <a:r>
              <a:rPr lang="en-US" sz="1950">
                <a:solidFill>
                  <a:schemeClr val="dk1"/>
                </a:solidFill>
                <a:highlight>
                  <a:srgbClr val="FFFFFF"/>
                </a:highlight>
              </a:rPr>
              <a:t> ] ]  [ </a:t>
            </a:r>
            <a:r>
              <a:rPr lang="en-US" sz="1950" b="1" i="1">
                <a:solidFill>
                  <a:srgbClr val="006600"/>
                </a:solidFill>
                <a:highlight>
                  <a:srgbClr val="FFFFFF"/>
                </a:highlight>
              </a:rPr>
              <a:t>recurrence</a:t>
            </a:r>
            <a:r>
              <a:rPr lang="en-US" sz="1950">
                <a:solidFill>
                  <a:schemeClr val="dk1"/>
                </a:solidFill>
                <a:highlight>
                  <a:srgbClr val="FFFFFF"/>
                </a:highlight>
              </a:rPr>
              <a:t> ]</a:t>
            </a:r>
            <a:endParaRPr sz="2300"/>
          </a:p>
        </p:txBody>
      </p:sp>
      <p:sp>
        <p:nvSpPr>
          <p:cNvPr id="160" name="Google Shape;160;gf9dc6ca21d_0_62"/>
          <p:cNvSpPr txBox="1"/>
          <p:nvPr/>
        </p:nvSpPr>
        <p:spPr>
          <a:xfrm>
            <a:off x="198800" y="5312725"/>
            <a:ext cx="11988900" cy="65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a:t>The integer represents the sequential order of the message within the next higher level of procedural calling (activation). Messages that differ in one integer term are sequential at that level of nesting.</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f9dc6ca21d_0_79"/>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endParaRPr/>
          </a:p>
        </p:txBody>
      </p:sp>
      <p:sp>
        <p:nvSpPr>
          <p:cNvPr id="167" name="Google Shape;167;gf9dc6ca21d_0_79"/>
          <p:cNvSpPr txBox="1">
            <a:spLocks noGrp="1"/>
          </p:cNvSpPr>
          <p:nvPr>
            <p:ph type="body" idx="1"/>
          </p:nvPr>
        </p:nvSpPr>
        <p:spPr>
          <a:xfrm>
            <a:off x="914400" y="1295400"/>
            <a:ext cx="11074500" cy="1619100"/>
          </a:xfrm>
          <a:prstGeom prst="rect">
            <a:avLst/>
          </a:prstGeom>
        </p:spPr>
        <p:txBody>
          <a:bodyPr spcFirstLastPara="1" wrap="square" lIns="92075" tIns="46025" rIns="92075" bIns="46025" anchor="t" anchorCtr="0">
            <a:noAutofit/>
          </a:bodyPr>
          <a:lstStyle/>
          <a:p>
            <a:pPr marL="0" lvl="0" indent="0" algn="l" rtl="0">
              <a:lnSpc>
                <a:spcPct val="140000"/>
              </a:lnSpc>
              <a:spcBef>
                <a:spcPts val="0"/>
              </a:spcBef>
              <a:spcAft>
                <a:spcPts val="0"/>
              </a:spcAft>
              <a:buClr>
                <a:schemeClr val="dk1"/>
              </a:buClr>
              <a:buSzPts val="1100"/>
              <a:buFont typeface="Arial"/>
              <a:buNone/>
            </a:pPr>
            <a:r>
              <a:rPr lang="en-US" sz="1450">
                <a:highlight>
                  <a:srgbClr val="FFFFFF"/>
                </a:highlight>
                <a:latin typeface="Georgia"/>
                <a:ea typeface="Georgia"/>
                <a:cs typeface="Georgia"/>
                <a:sym typeface="Georgia"/>
              </a:rPr>
              <a:t>For example,</a:t>
            </a:r>
            <a:endParaRPr sz="1450">
              <a:highlight>
                <a:srgbClr val="FFFFFF"/>
              </a:highlight>
              <a:latin typeface="Georgia"/>
              <a:ea typeface="Georgia"/>
              <a:cs typeface="Georgia"/>
              <a:sym typeface="Georgia"/>
            </a:endParaRPr>
          </a:p>
          <a:p>
            <a:pPr marL="457200" lvl="0" indent="-320675" algn="l" rtl="0">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message with sequence 2 follows message with sequence 1,</a:t>
            </a:r>
            <a:endParaRPr sz="1450">
              <a:highlight>
                <a:srgbClr val="FFFFFF"/>
              </a:highlight>
              <a:latin typeface="Georgia"/>
              <a:ea typeface="Georgia"/>
              <a:cs typeface="Georgia"/>
              <a:sym typeface="Georgia"/>
            </a:endParaRPr>
          </a:p>
          <a:p>
            <a:pPr marL="457200" lvl="0" indent="-320675" algn="l" rtl="0">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2.1 follows 2</a:t>
            </a:r>
            <a:endParaRPr sz="1450">
              <a:highlight>
                <a:srgbClr val="FFFFFF"/>
              </a:highlight>
              <a:latin typeface="Georgia"/>
              <a:ea typeface="Georgia"/>
              <a:cs typeface="Georgia"/>
              <a:sym typeface="Georgia"/>
            </a:endParaRPr>
          </a:p>
          <a:p>
            <a:pPr marL="457200" lvl="0" indent="-320675" algn="l" rtl="0">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5.3 follows 5.2 within activation 5</a:t>
            </a:r>
            <a:endParaRPr sz="1450">
              <a:highlight>
                <a:srgbClr val="FFFFFF"/>
              </a:highlight>
              <a:latin typeface="Georgia"/>
              <a:ea typeface="Georgia"/>
              <a:cs typeface="Georgia"/>
              <a:sym typeface="Georgia"/>
            </a:endParaRPr>
          </a:p>
          <a:p>
            <a:pPr marL="457200" lvl="0" indent="-320675" algn="l" rtl="0">
              <a:lnSpc>
                <a:spcPct val="140000"/>
              </a:lnSpc>
              <a:spcBef>
                <a:spcPts val="0"/>
              </a:spcBef>
              <a:spcAft>
                <a:spcPts val="0"/>
              </a:spcAft>
              <a:buClr>
                <a:schemeClr val="dk1"/>
              </a:buClr>
              <a:buSzPts val="1450"/>
              <a:buFont typeface="Georgia"/>
              <a:buChar char="●"/>
            </a:pPr>
            <a:r>
              <a:rPr lang="en-US" sz="1450">
                <a:highlight>
                  <a:srgbClr val="FFFFFF"/>
                </a:highlight>
                <a:latin typeface="Georgia"/>
                <a:ea typeface="Georgia"/>
                <a:cs typeface="Georgia"/>
                <a:sym typeface="Georgia"/>
              </a:rPr>
              <a:t>1.2.4 follows message 1.2.3 within activation 1.2.</a:t>
            </a:r>
            <a:endParaRPr sz="1450">
              <a:highlight>
                <a:srgbClr val="FFFFFF"/>
              </a:highlight>
              <a:latin typeface="Georgia"/>
              <a:ea typeface="Georgia"/>
              <a:cs typeface="Georgia"/>
              <a:sym typeface="Georgia"/>
            </a:endParaRPr>
          </a:p>
          <a:p>
            <a:pPr marL="0" lvl="0" indent="0" algn="l" rtl="0">
              <a:spcBef>
                <a:spcPts val="360"/>
              </a:spcBef>
              <a:spcAft>
                <a:spcPts val="0"/>
              </a:spcAft>
              <a:buNone/>
            </a:pPr>
            <a:endParaRPr/>
          </a:p>
        </p:txBody>
      </p:sp>
      <p:pic>
        <p:nvPicPr>
          <p:cNvPr id="168" name="Google Shape;168;gf9dc6ca21d_0_79"/>
          <p:cNvPicPr preferRelativeResize="0"/>
          <p:nvPr/>
        </p:nvPicPr>
        <p:blipFill>
          <a:blip r:embed="rId3">
            <a:alphaModFix/>
          </a:blip>
          <a:stretch>
            <a:fillRect/>
          </a:stretch>
        </p:blipFill>
        <p:spPr>
          <a:xfrm>
            <a:off x="2080275" y="3429000"/>
            <a:ext cx="8382000" cy="28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f9dc6ca21d_0_87"/>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endParaRPr/>
          </a:p>
        </p:txBody>
      </p:sp>
      <p:sp>
        <p:nvSpPr>
          <p:cNvPr id="175" name="Google Shape;175;gf9dc6ca21d_0_87"/>
          <p:cNvSpPr txBox="1"/>
          <p:nvPr/>
        </p:nvSpPr>
        <p:spPr>
          <a:xfrm>
            <a:off x="203200" y="1324525"/>
            <a:ext cx="12112200" cy="2486400"/>
          </a:xfrm>
          <a:prstGeom prst="rect">
            <a:avLst/>
          </a:prstGeom>
          <a:noFill/>
          <a:ln>
            <a:noFill/>
          </a:ln>
        </p:spPr>
        <p:txBody>
          <a:bodyPr spcFirstLastPara="1" wrap="square" lIns="91425" tIns="91425" rIns="91425" bIns="91425" anchor="t" anchorCtr="0">
            <a:spAutoFit/>
          </a:bodyPr>
          <a:lstStyle/>
          <a:p>
            <a:pPr marL="0" lvl="0" indent="0" algn="l" rtl="0">
              <a:lnSpc>
                <a:spcPct val="140000"/>
              </a:lnSpc>
              <a:spcBef>
                <a:spcPts val="0"/>
              </a:spcBef>
              <a:spcAft>
                <a:spcPts val="0"/>
              </a:spcAft>
              <a:buNone/>
            </a:pPr>
            <a:r>
              <a:rPr lang="en-US" sz="1850">
                <a:solidFill>
                  <a:schemeClr val="dk1"/>
                </a:solidFill>
                <a:highlight>
                  <a:srgbClr val="FFFFFF"/>
                </a:highlight>
                <a:latin typeface="Georgia"/>
                <a:ea typeface="Georgia"/>
                <a:cs typeface="Georgia"/>
                <a:sym typeface="Georgia"/>
              </a:rPr>
              <a:t>The </a:t>
            </a:r>
            <a:r>
              <a:rPr lang="en-US" sz="1850" b="1">
                <a:solidFill>
                  <a:schemeClr val="dk1"/>
                </a:solidFill>
                <a:highlight>
                  <a:srgbClr val="FFFFFF"/>
                </a:highlight>
                <a:latin typeface="Georgia"/>
                <a:ea typeface="Georgia"/>
                <a:cs typeface="Georgia"/>
                <a:sym typeface="Georgia"/>
              </a:rPr>
              <a:t>name</a:t>
            </a:r>
            <a:r>
              <a:rPr lang="en-US" sz="1850">
                <a:solidFill>
                  <a:schemeClr val="dk1"/>
                </a:solidFill>
                <a:highlight>
                  <a:srgbClr val="FFFFFF"/>
                </a:highlight>
                <a:latin typeface="Georgia"/>
                <a:ea typeface="Georgia"/>
                <a:cs typeface="Georgia"/>
                <a:sym typeface="Georgia"/>
              </a:rPr>
              <a:t> represents a </a:t>
            </a:r>
            <a:r>
              <a:rPr lang="en-US" sz="1850" b="1">
                <a:solidFill>
                  <a:schemeClr val="dk1"/>
                </a:solidFill>
                <a:highlight>
                  <a:srgbClr val="FFFFFF"/>
                </a:highlight>
                <a:latin typeface="Georgia"/>
                <a:ea typeface="Georgia"/>
                <a:cs typeface="Georgia"/>
                <a:sym typeface="Georgia"/>
              </a:rPr>
              <a:t>concurrent thread</a:t>
            </a:r>
            <a:r>
              <a:rPr lang="en-US" sz="1850">
                <a:solidFill>
                  <a:schemeClr val="dk1"/>
                </a:solidFill>
                <a:highlight>
                  <a:srgbClr val="FFFFFF"/>
                </a:highlight>
                <a:latin typeface="Georgia"/>
                <a:ea typeface="Georgia"/>
                <a:cs typeface="Georgia"/>
                <a:sym typeface="Georgia"/>
              </a:rPr>
              <a:t> of control. Messages that differ in the final name are concurrent at that level of nesting.</a:t>
            </a:r>
            <a:endParaRPr sz="1850">
              <a:solidFill>
                <a:schemeClr val="dk1"/>
              </a:solidFill>
              <a:highlight>
                <a:srgbClr val="FFFFFF"/>
              </a:highlight>
              <a:latin typeface="Georgia"/>
              <a:ea typeface="Georgia"/>
              <a:cs typeface="Georgia"/>
              <a:sym typeface="Georgia"/>
            </a:endParaRPr>
          </a:p>
          <a:p>
            <a:pPr marL="0" lvl="0" indent="0" algn="l" rtl="0">
              <a:lnSpc>
                <a:spcPct val="140000"/>
              </a:lnSpc>
              <a:spcBef>
                <a:spcPts val="0"/>
              </a:spcBef>
              <a:spcAft>
                <a:spcPts val="0"/>
              </a:spcAft>
              <a:buNone/>
            </a:pPr>
            <a:r>
              <a:rPr lang="en-US" sz="1850">
                <a:solidFill>
                  <a:schemeClr val="dk1"/>
                </a:solidFill>
                <a:highlight>
                  <a:srgbClr val="FFFFFF"/>
                </a:highlight>
                <a:latin typeface="Georgia"/>
                <a:ea typeface="Georgia"/>
                <a:cs typeface="Georgia"/>
                <a:sym typeface="Georgia"/>
              </a:rPr>
              <a:t>For example,</a:t>
            </a:r>
            <a:endParaRPr sz="1850">
              <a:solidFill>
                <a:schemeClr val="dk1"/>
              </a:solidFill>
              <a:highlight>
                <a:srgbClr val="FFFFFF"/>
              </a:highlight>
              <a:latin typeface="Georgia"/>
              <a:ea typeface="Georgia"/>
              <a:cs typeface="Georgia"/>
              <a:sym typeface="Georgia"/>
            </a:endParaRPr>
          </a:p>
          <a:p>
            <a:pPr marL="457200" lvl="0" indent="-346075" algn="l" rtl="0">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messages 2.3a and 2.3b are concurrent within activation 2.3,</a:t>
            </a:r>
            <a:endParaRPr sz="1850">
              <a:solidFill>
                <a:schemeClr val="dk1"/>
              </a:solidFill>
              <a:highlight>
                <a:srgbClr val="FFFFFF"/>
              </a:highlight>
              <a:latin typeface="Georgia"/>
              <a:ea typeface="Georgia"/>
              <a:cs typeface="Georgia"/>
              <a:sym typeface="Georgia"/>
            </a:endParaRPr>
          </a:p>
          <a:p>
            <a:pPr marL="457200" lvl="0" indent="-346075" algn="l" rtl="0">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1.1 follows 1a and 1b,</a:t>
            </a:r>
            <a:endParaRPr sz="1850">
              <a:solidFill>
                <a:schemeClr val="dk1"/>
              </a:solidFill>
              <a:highlight>
                <a:srgbClr val="FFFFFF"/>
              </a:highlight>
              <a:latin typeface="Georgia"/>
              <a:ea typeface="Georgia"/>
              <a:cs typeface="Georgia"/>
              <a:sym typeface="Georgia"/>
            </a:endParaRPr>
          </a:p>
          <a:p>
            <a:pPr marL="457200" lvl="0" indent="-346075" algn="l" rtl="0">
              <a:lnSpc>
                <a:spcPct val="140000"/>
              </a:lnSpc>
              <a:spcBef>
                <a:spcPts val="0"/>
              </a:spcBef>
              <a:spcAft>
                <a:spcPts val="0"/>
              </a:spcAft>
              <a:buClr>
                <a:schemeClr val="dk1"/>
              </a:buClr>
              <a:buSzPts val="1850"/>
              <a:buFont typeface="Georgia"/>
              <a:buChar char="●"/>
            </a:pPr>
            <a:r>
              <a:rPr lang="en-US" sz="1850">
                <a:solidFill>
                  <a:schemeClr val="dk1"/>
                </a:solidFill>
                <a:highlight>
                  <a:srgbClr val="FFFFFF"/>
                </a:highlight>
                <a:latin typeface="Georgia"/>
                <a:ea typeface="Georgia"/>
                <a:cs typeface="Georgia"/>
                <a:sym typeface="Georgia"/>
              </a:rPr>
              <a:t>3a.2.1 and 3b.2.1 follow 3.2.</a:t>
            </a:r>
            <a:endParaRPr sz="1850">
              <a:solidFill>
                <a:schemeClr val="dk1"/>
              </a:solidFill>
              <a:highlight>
                <a:srgbClr val="FFFFFF"/>
              </a:highlight>
              <a:latin typeface="Georgia"/>
              <a:ea typeface="Georgia"/>
              <a:cs typeface="Georgia"/>
              <a:sym typeface="Georgia"/>
            </a:endParaRPr>
          </a:p>
        </p:txBody>
      </p:sp>
      <p:pic>
        <p:nvPicPr>
          <p:cNvPr id="176" name="Google Shape;176;gf9dc6ca21d_0_87"/>
          <p:cNvPicPr preferRelativeResize="0"/>
          <p:nvPr/>
        </p:nvPicPr>
        <p:blipFill>
          <a:blip r:embed="rId3">
            <a:alphaModFix/>
          </a:blip>
          <a:stretch>
            <a:fillRect/>
          </a:stretch>
        </p:blipFill>
        <p:spPr>
          <a:xfrm>
            <a:off x="2963325" y="3899225"/>
            <a:ext cx="8142303" cy="274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6CCFE-DDA0-4464-B698-04E2AA942809}"/>
              </a:ext>
            </a:extLst>
          </p:cNvPr>
          <p:cNvSpPr>
            <a:spLocks noGrp="1"/>
          </p:cNvSpPr>
          <p:nvPr>
            <p:ph type="title"/>
          </p:nvPr>
        </p:nvSpPr>
        <p:spPr/>
        <p:txBody>
          <a:bodyPr/>
          <a:lstStyle/>
          <a:p>
            <a:r>
              <a:rPr lang="en-US" dirty="0"/>
              <a:t>Sequence Expression: Guards</a:t>
            </a:r>
          </a:p>
        </p:txBody>
      </p:sp>
      <p:sp>
        <p:nvSpPr>
          <p:cNvPr id="3" name="Text Placeholder 2">
            <a:extLst>
              <a:ext uri="{FF2B5EF4-FFF2-40B4-BE49-F238E27FC236}">
                <a16:creationId xmlns:a16="http://schemas.microsoft.com/office/drawing/2014/main" id="{9577979E-BFB4-4EC7-997E-39D4E7F7C037}"/>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E8EEA4E7-5BDD-4E62-8B55-A049BFB9675A}"/>
              </a:ext>
            </a:extLst>
          </p:cNvPr>
          <p:cNvPicPr>
            <a:picLocks noChangeAspect="1"/>
          </p:cNvPicPr>
          <p:nvPr/>
        </p:nvPicPr>
        <p:blipFill>
          <a:blip r:embed="rId2"/>
          <a:stretch>
            <a:fillRect/>
          </a:stretch>
        </p:blipFill>
        <p:spPr>
          <a:xfrm>
            <a:off x="914400" y="1483659"/>
            <a:ext cx="10629372" cy="4500282"/>
          </a:xfrm>
          <a:prstGeom prst="rect">
            <a:avLst/>
          </a:prstGeom>
        </p:spPr>
      </p:pic>
    </p:spTree>
    <p:extLst>
      <p:ext uri="{BB962C8B-B14F-4D97-AF65-F5344CB8AC3E}">
        <p14:creationId xmlns:p14="http://schemas.microsoft.com/office/powerpoint/2010/main" val="551467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F533-F5A8-494C-B9C4-BE8306813952}"/>
              </a:ext>
            </a:extLst>
          </p:cNvPr>
          <p:cNvSpPr>
            <a:spLocks noGrp="1"/>
          </p:cNvSpPr>
          <p:nvPr>
            <p:ph type="title"/>
          </p:nvPr>
        </p:nvSpPr>
        <p:spPr/>
        <p:txBody>
          <a:bodyPr/>
          <a:lstStyle/>
          <a:p>
            <a:r>
              <a:rPr lang="en-US" dirty="0"/>
              <a:t>Sequence Expression: Recurrence and Iteration</a:t>
            </a:r>
          </a:p>
        </p:txBody>
      </p:sp>
      <p:pic>
        <p:nvPicPr>
          <p:cNvPr id="5" name="Picture 4">
            <a:extLst>
              <a:ext uri="{FF2B5EF4-FFF2-40B4-BE49-F238E27FC236}">
                <a16:creationId xmlns:a16="http://schemas.microsoft.com/office/drawing/2014/main" id="{5903B83C-34B1-4FB9-AC5F-3B6E93E89EFB}"/>
              </a:ext>
            </a:extLst>
          </p:cNvPr>
          <p:cNvPicPr>
            <a:picLocks noChangeAspect="1"/>
          </p:cNvPicPr>
          <p:nvPr/>
        </p:nvPicPr>
        <p:blipFill>
          <a:blip r:embed="rId2"/>
          <a:stretch>
            <a:fillRect/>
          </a:stretch>
        </p:blipFill>
        <p:spPr>
          <a:xfrm>
            <a:off x="1228163" y="4222365"/>
            <a:ext cx="8399929" cy="2108196"/>
          </a:xfrm>
          <a:prstGeom prst="rect">
            <a:avLst/>
          </a:prstGeom>
        </p:spPr>
      </p:pic>
      <p:pic>
        <p:nvPicPr>
          <p:cNvPr id="4" name="Picture 3">
            <a:extLst>
              <a:ext uri="{FF2B5EF4-FFF2-40B4-BE49-F238E27FC236}">
                <a16:creationId xmlns:a16="http://schemas.microsoft.com/office/drawing/2014/main" id="{46F49CD2-18EB-45EF-8ABF-0A674BB276A5}"/>
              </a:ext>
            </a:extLst>
          </p:cNvPr>
          <p:cNvPicPr>
            <a:picLocks noChangeAspect="1"/>
          </p:cNvPicPr>
          <p:nvPr/>
        </p:nvPicPr>
        <p:blipFill>
          <a:blip r:embed="rId3"/>
          <a:stretch>
            <a:fillRect/>
          </a:stretch>
        </p:blipFill>
        <p:spPr>
          <a:xfrm>
            <a:off x="1174375" y="1376083"/>
            <a:ext cx="8489577" cy="2703260"/>
          </a:xfrm>
          <a:prstGeom prst="rect">
            <a:avLst/>
          </a:prstGeom>
        </p:spPr>
      </p:pic>
    </p:spTree>
    <p:extLst>
      <p:ext uri="{BB962C8B-B14F-4D97-AF65-F5344CB8AC3E}">
        <p14:creationId xmlns:p14="http://schemas.microsoft.com/office/powerpoint/2010/main" val="1306629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3AA16-F426-4E5B-A7E5-22EEBB85F07B}"/>
              </a:ext>
            </a:extLst>
          </p:cNvPr>
          <p:cNvSpPr>
            <a:spLocks noGrp="1"/>
          </p:cNvSpPr>
          <p:nvPr>
            <p:ph type="title"/>
          </p:nvPr>
        </p:nvSpPr>
        <p:spPr/>
        <p:txBody>
          <a:bodyPr/>
          <a:lstStyle/>
          <a:p>
            <a:r>
              <a:rPr lang="en-US" dirty="0"/>
              <a:t>Sequence Expression: Recurrence and Iteration</a:t>
            </a:r>
          </a:p>
        </p:txBody>
      </p:sp>
      <p:sp>
        <p:nvSpPr>
          <p:cNvPr id="3" name="Text Placeholder 2">
            <a:extLst>
              <a:ext uri="{FF2B5EF4-FFF2-40B4-BE49-F238E27FC236}">
                <a16:creationId xmlns:a16="http://schemas.microsoft.com/office/drawing/2014/main" id="{4B92D2BF-38BA-4DFF-BBE2-0E4295AF5A06}"/>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35B93076-040C-47FA-A64B-E26EECF52FDB}"/>
              </a:ext>
            </a:extLst>
          </p:cNvPr>
          <p:cNvPicPr>
            <a:picLocks noChangeAspect="1"/>
          </p:cNvPicPr>
          <p:nvPr/>
        </p:nvPicPr>
        <p:blipFill>
          <a:blip r:embed="rId2"/>
          <a:stretch>
            <a:fillRect/>
          </a:stretch>
        </p:blipFill>
        <p:spPr>
          <a:xfrm>
            <a:off x="1129553" y="1417850"/>
            <a:ext cx="9323294" cy="3375572"/>
          </a:xfrm>
          <a:prstGeom prst="rect">
            <a:avLst/>
          </a:prstGeom>
        </p:spPr>
      </p:pic>
    </p:spTree>
    <p:extLst>
      <p:ext uri="{BB962C8B-B14F-4D97-AF65-F5344CB8AC3E}">
        <p14:creationId xmlns:p14="http://schemas.microsoft.com/office/powerpoint/2010/main" val="92425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8AC6-C49A-4FBC-9F90-0C4749155AD0}"/>
              </a:ext>
            </a:extLst>
          </p:cNvPr>
          <p:cNvSpPr>
            <a:spLocks noGrp="1"/>
          </p:cNvSpPr>
          <p:nvPr>
            <p:ph type="title"/>
          </p:nvPr>
        </p:nvSpPr>
        <p:spPr/>
        <p:txBody>
          <a:bodyPr/>
          <a:lstStyle/>
          <a:p>
            <a:r>
              <a:rPr lang="en-US" dirty="0"/>
              <a:t>Online Book Shop</a:t>
            </a:r>
          </a:p>
        </p:txBody>
      </p:sp>
      <p:pic>
        <p:nvPicPr>
          <p:cNvPr id="4" name="Picture 3">
            <a:extLst>
              <a:ext uri="{FF2B5EF4-FFF2-40B4-BE49-F238E27FC236}">
                <a16:creationId xmlns:a16="http://schemas.microsoft.com/office/drawing/2014/main" id="{1889B6ED-499E-4BBB-AD56-E6B660E87985}"/>
              </a:ext>
            </a:extLst>
          </p:cNvPr>
          <p:cNvPicPr>
            <a:picLocks noChangeAspect="1"/>
          </p:cNvPicPr>
          <p:nvPr/>
        </p:nvPicPr>
        <p:blipFill>
          <a:blip r:embed="rId2"/>
          <a:stretch>
            <a:fillRect/>
          </a:stretch>
        </p:blipFill>
        <p:spPr>
          <a:xfrm>
            <a:off x="1775012" y="1206164"/>
            <a:ext cx="8976580" cy="4871905"/>
          </a:xfrm>
          <a:prstGeom prst="rect">
            <a:avLst/>
          </a:prstGeom>
        </p:spPr>
      </p:pic>
    </p:spTree>
    <p:extLst>
      <p:ext uri="{BB962C8B-B14F-4D97-AF65-F5344CB8AC3E}">
        <p14:creationId xmlns:p14="http://schemas.microsoft.com/office/powerpoint/2010/main" val="1022136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02546-D820-4E15-93A2-871A454FFDC1}"/>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39B63D50-87FD-4E35-AA09-8CA18A7D2409}"/>
              </a:ext>
            </a:extLst>
          </p:cNvPr>
          <p:cNvPicPr>
            <a:picLocks noChangeAspect="1"/>
          </p:cNvPicPr>
          <p:nvPr/>
        </p:nvPicPr>
        <p:blipFill>
          <a:blip r:embed="rId2"/>
          <a:stretch>
            <a:fillRect/>
          </a:stretch>
        </p:blipFill>
        <p:spPr>
          <a:xfrm>
            <a:off x="370676" y="94784"/>
            <a:ext cx="11450648" cy="6668431"/>
          </a:xfrm>
          <a:prstGeom prst="rect">
            <a:avLst/>
          </a:prstGeom>
        </p:spPr>
      </p:pic>
      <p:sp>
        <p:nvSpPr>
          <p:cNvPr id="3" name="Text Placeholder 2">
            <a:extLst>
              <a:ext uri="{FF2B5EF4-FFF2-40B4-BE49-F238E27FC236}">
                <a16:creationId xmlns:a16="http://schemas.microsoft.com/office/drawing/2014/main" id="{8ED44369-92DA-4D7F-8544-023351BA075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758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gf9dc6ca21d_0_6"/>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r>
              <a:rPr lang="en-US"/>
              <a:t>Where used?</a:t>
            </a:r>
            <a:endParaRPr/>
          </a:p>
        </p:txBody>
      </p:sp>
      <p:sp>
        <p:nvSpPr>
          <p:cNvPr id="103" name="Google Shape;103;gf9dc6ca21d_0_6"/>
          <p:cNvSpPr txBox="1">
            <a:spLocks noGrp="1"/>
          </p:cNvSpPr>
          <p:nvPr>
            <p:ph type="body" idx="1"/>
          </p:nvPr>
        </p:nvSpPr>
        <p:spPr>
          <a:xfrm>
            <a:off x="914400" y="1295400"/>
            <a:ext cx="11074500" cy="4876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a:t>Communication diagram is a result of analysis phase</a:t>
            </a:r>
            <a:endParaRPr/>
          </a:p>
        </p:txBody>
      </p:sp>
      <p:pic>
        <p:nvPicPr>
          <p:cNvPr id="104" name="Google Shape;104;gf9dc6ca21d_0_6"/>
          <p:cNvPicPr preferRelativeResize="0"/>
          <p:nvPr/>
        </p:nvPicPr>
        <p:blipFill>
          <a:blip r:embed="rId3">
            <a:alphaModFix/>
          </a:blip>
          <a:stretch>
            <a:fillRect/>
          </a:stretch>
        </p:blipFill>
        <p:spPr>
          <a:xfrm>
            <a:off x="203200" y="2697125"/>
            <a:ext cx="11343725" cy="4160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7353-7317-44C6-9586-F966F2F6F3CF}"/>
              </a:ext>
            </a:extLst>
          </p:cNvPr>
          <p:cNvSpPr>
            <a:spLocks noGrp="1"/>
          </p:cNvSpPr>
          <p:nvPr>
            <p:ph type="title"/>
          </p:nvPr>
        </p:nvSpPr>
        <p:spPr/>
        <p:txBody>
          <a:bodyPr/>
          <a:lstStyle/>
          <a:p>
            <a:r>
              <a:rPr lang="en-US" dirty="0"/>
              <a:t>Order Management</a:t>
            </a:r>
          </a:p>
        </p:txBody>
      </p:sp>
      <p:sp>
        <p:nvSpPr>
          <p:cNvPr id="3" name="Text Placeholder 2">
            <a:extLst>
              <a:ext uri="{FF2B5EF4-FFF2-40B4-BE49-F238E27FC236}">
                <a16:creationId xmlns:a16="http://schemas.microsoft.com/office/drawing/2014/main" id="{CC750233-7FBB-4941-91F1-3254C5128F17}"/>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CDDC36FE-0616-45E8-96CD-06E6CFF58669}"/>
              </a:ext>
            </a:extLst>
          </p:cNvPr>
          <p:cNvPicPr>
            <a:picLocks noChangeAspect="1"/>
          </p:cNvPicPr>
          <p:nvPr/>
        </p:nvPicPr>
        <p:blipFill>
          <a:blip r:embed="rId2"/>
          <a:stretch>
            <a:fillRect/>
          </a:stretch>
        </p:blipFill>
        <p:spPr>
          <a:xfrm>
            <a:off x="1030743" y="1398494"/>
            <a:ext cx="10130514" cy="3657881"/>
          </a:xfrm>
          <a:prstGeom prst="rect">
            <a:avLst/>
          </a:prstGeom>
        </p:spPr>
      </p:pic>
    </p:spTree>
    <p:extLst>
      <p:ext uri="{BB962C8B-B14F-4D97-AF65-F5344CB8AC3E}">
        <p14:creationId xmlns:p14="http://schemas.microsoft.com/office/powerpoint/2010/main" val="1398750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Collaboration Diagram Example</a:t>
            </a:r>
            <a:endParaRPr/>
          </a:p>
        </p:txBody>
      </p:sp>
      <p:sp>
        <p:nvSpPr>
          <p:cNvPr id="202" name="Google Shape;202;p6"/>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pic>
        <p:nvPicPr>
          <p:cNvPr id="203" name="Google Shape;203;p6"/>
          <p:cNvPicPr preferRelativeResize="0"/>
          <p:nvPr/>
        </p:nvPicPr>
        <p:blipFill rotWithShape="1">
          <a:blip r:embed="rId3">
            <a:alphaModFix/>
          </a:blip>
          <a:srcRect/>
          <a:stretch/>
        </p:blipFill>
        <p:spPr>
          <a:xfrm>
            <a:off x="1997476" y="1681162"/>
            <a:ext cx="7998780" cy="418697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7"/>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Collaboration Diagram Example</a:t>
            </a:r>
            <a:endParaRPr/>
          </a:p>
        </p:txBody>
      </p:sp>
      <p:sp>
        <p:nvSpPr>
          <p:cNvPr id="209" name="Google Shape;209;p7"/>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pic>
        <p:nvPicPr>
          <p:cNvPr id="210" name="Google Shape;210;p7"/>
          <p:cNvPicPr preferRelativeResize="0"/>
          <p:nvPr/>
        </p:nvPicPr>
        <p:blipFill rotWithShape="1">
          <a:blip r:embed="rId3">
            <a:alphaModFix/>
          </a:blip>
          <a:srcRect/>
          <a:stretch/>
        </p:blipFill>
        <p:spPr>
          <a:xfrm>
            <a:off x="1535836" y="1340528"/>
            <a:ext cx="7455764" cy="48827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8"/>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Benefits of Collaboration Diagram</a:t>
            </a:r>
            <a:endParaRPr/>
          </a:p>
        </p:txBody>
      </p:sp>
      <p:sp>
        <p:nvSpPr>
          <p:cNvPr id="216" name="Google Shape;216;p8"/>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217" name="Google Shape;217;p8"/>
          <p:cNvSpPr txBox="1"/>
          <p:nvPr/>
        </p:nvSpPr>
        <p:spPr>
          <a:xfrm>
            <a:off x="284085" y="1124634"/>
            <a:ext cx="11354538" cy="5324535"/>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collaboration diagram is also known as Communication Diagram. It mainly puts emphasis on the structural aspect of an interaction diagram, i.e., how lifelines are connected.</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syntax of a collaboration diagram is similar to the sequence diagram; just the difference is that the lifeline does not consist of tails.</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messages transmitted over sequencing is represented by numbering each individual message. The collaboration diagram is semantically weak in comparison to the sequence diagram.</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 special case of a collaboration diagram is the object diagram. It focuses on the elements and not the message flow, like sequence diagrams.</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Since the collaboration diagrams are not that expensive, the sequence diagram can be directly converted to the collaboration diagram.</a:t>
            </a:r>
            <a:endParaRPr/>
          </a:p>
          <a:p>
            <a:pPr marL="285750" marR="0" lvl="0" indent="-15875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There may be a chance of losing some amount of information while implementing a collaboration diagram with respect to the sequence diagram.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9"/>
          <p:cNvSpPr/>
          <p:nvPr/>
        </p:nvSpPr>
        <p:spPr>
          <a:xfrm>
            <a:off x="1900363" y="2428402"/>
            <a:ext cx="7585544"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Unified Modeling Language (UML): Complete Guide &amp; Examples </a:t>
            </a:r>
            <a:endParaRPr/>
          </a:p>
          <a:p>
            <a:pPr marL="0" marR="0" lvl="0" indent="0" algn="l" rtl="0">
              <a:spcBef>
                <a:spcPts val="0"/>
              </a:spcBef>
              <a:spcAft>
                <a:spcPts val="0"/>
              </a:spcAft>
              <a:buNone/>
            </a:pPr>
            <a:r>
              <a:rPr lang="en-US" sz="2000" i="0" u="none" strike="noStrike">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By James Rumbaugh, Ivar Jacobson, Grady Booch </a:t>
            </a:r>
            <a:endParaRPr/>
          </a:p>
          <a:p>
            <a:pPr marL="0" marR="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rgbClr val="7F7F7F"/>
                </a:solidFill>
                <a:latin typeface="Times New Roman"/>
                <a:ea typeface="Times New Roman"/>
                <a:cs typeface="Times New Roman"/>
                <a:sym typeface="Times New Roman"/>
              </a:rPr>
              <a:t>https://www.javatpoint.com/uml-collaboration-diagram/ </a:t>
            </a:r>
            <a:r>
              <a:rPr lang="en-US" sz="2000" b="1" i="0" u="none" strike="noStrike">
                <a:solidFill>
                  <a:srgbClr val="7F7F7F"/>
                </a:solidFill>
                <a:latin typeface="Times New Roman"/>
                <a:ea typeface="Times New Roman"/>
                <a:cs typeface="Times New Roman"/>
                <a:sym typeface="Times New Roman"/>
              </a:rPr>
              <a:t>:  </a:t>
            </a:r>
            <a:r>
              <a:rPr lang="en-US" sz="20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223" name="Google Shape;223;p9"/>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0"/>
          <p:cNvSpPr/>
          <p:nvPr/>
        </p:nvSpPr>
        <p:spPr>
          <a:xfrm>
            <a:off x="1900363" y="2428402"/>
            <a:ext cx="7585544" cy="16312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Unified Modeling Language (UML): Complete Guide &amp; Examples </a:t>
            </a:r>
            <a:endParaRPr/>
          </a:p>
          <a:p>
            <a:pPr marL="0" marR="0" lvl="0" indent="0" algn="l" rtl="0">
              <a:spcBef>
                <a:spcPts val="0"/>
              </a:spcBef>
              <a:spcAft>
                <a:spcPts val="0"/>
              </a:spcAft>
              <a:buNone/>
            </a:pPr>
            <a:r>
              <a:rPr lang="en-US" sz="2000" i="0" u="none" strike="noStrike">
                <a:solidFill>
                  <a:schemeClr val="dk1"/>
                </a:solidFill>
                <a:latin typeface="Times New Roman"/>
                <a:ea typeface="Times New Roman"/>
                <a:cs typeface="Times New Roman"/>
                <a:sym typeface="Times New Roman"/>
              </a:rPr>
              <a:t>-</a:t>
            </a:r>
            <a:r>
              <a:rPr lang="en-US" sz="2000">
                <a:solidFill>
                  <a:srgbClr val="000000"/>
                </a:solidFill>
                <a:latin typeface="Times New Roman"/>
                <a:ea typeface="Times New Roman"/>
                <a:cs typeface="Times New Roman"/>
                <a:sym typeface="Times New Roman"/>
              </a:rPr>
              <a:t>By James Rumbaugh, Ivar Jacobson, Grady Booch </a:t>
            </a:r>
            <a:endParaRPr/>
          </a:p>
          <a:p>
            <a:pPr marL="0" marR="0" lvl="0" indent="0" algn="l" rtl="0">
              <a:spcBef>
                <a:spcPts val="0"/>
              </a:spcBef>
              <a:spcAft>
                <a:spcPts val="0"/>
              </a:spcAft>
              <a:buNone/>
            </a:pPr>
            <a:endParaRPr sz="2000">
              <a:solidFill>
                <a:srgbClr val="00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rgbClr val="7F7F7F"/>
                </a:solidFill>
                <a:latin typeface="Times New Roman"/>
                <a:ea typeface="Times New Roman"/>
                <a:cs typeface="Times New Roman"/>
                <a:sym typeface="Times New Roman"/>
              </a:rPr>
              <a:t>https://www.guru99.com/uml-activity-diagram.html</a:t>
            </a: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rgbClr val="7F7F7F"/>
                </a:solidFill>
                <a:latin typeface="Times New Roman"/>
                <a:ea typeface="Times New Roman"/>
                <a:cs typeface="Times New Roman"/>
                <a:sym typeface="Times New Roman"/>
              </a:rPr>
              <a:t>https://creately.com/blog/diagrams/sequence-diagram-tutorial/</a:t>
            </a:r>
            <a:endParaRPr/>
          </a:p>
        </p:txBody>
      </p:sp>
      <p:sp>
        <p:nvSpPr>
          <p:cNvPr id="229" name="Google Shape;229;p10"/>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Key references</a:t>
            </a:r>
            <a:endParaRPr>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1"/>
          <p:cNvSpPr txBox="1">
            <a:spLocks noGrp="1"/>
          </p:cNvSpPr>
          <p:nvPr>
            <p:ph type="title"/>
          </p:nvPr>
        </p:nvSpPr>
        <p:spPr>
          <a:xfrm>
            <a:off x="2724150" y="2838450"/>
            <a:ext cx="6038850" cy="11430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gf9dc6ca21d_0_13"/>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r>
              <a:rPr lang="en-US"/>
              <a:t>Where used?</a:t>
            </a:r>
            <a:endParaRPr/>
          </a:p>
        </p:txBody>
      </p:sp>
      <p:sp>
        <p:nvSpPr>
          <p:cNvPr id="111" name="Google Shape;111;gf9dc6ca21d_0_13"/>
          <p:cNvSpPr txBox="1">
            <a:spLocks noGrp="1"/>
          </p:cNvSpPr>
          <p:nvPr>
            <p:ph type="body" idx="1"/>
          </p:nvPr>
        </p:nvSpPr>
        <p:spPr>
          <a:xfrm>
            <a:off x="914400" y="1295400"/>
            <a:ext cx="11074500" cy="4876800"/>
          </a:xfrm>
          <a:prstGeom prst="rect">
            <a:avLst/>
          </a:prstGeom>
        </p:spPr>
        <p:txBody>
          <a:bodyPr spcFirstLastPara="1" wrap="square" lIns="92075" tIns="46025" rIns="92075" bIns="46025" anchor="t" anchorCtr="0">
            <a:noAutofit/>
          </a:bodyPr>
          <a:lstStyle/>
          <a:p>
            <a:pPr marL="0" lvl="0" indent="0" algn="l" rtl="0">
              <a:spcBef>
                <a:spcPts val="360"/>
              </a:spcBef>
              <a:spcAft>
                <a:spcPts val="0"/>
              </a:spcAft>
              <a:buNone/>
            </a:pPr>
            <a:r>
              <a:rPr lang="en-US"/>
              <a:t>Refined in the design phase and included in behavioral model</a:t>
            </a:r>
            <a:endParaRPr/>
          </a:p>
        </p:txBody>
      </p:sp>
      <p:pic>
        <p:nvPicPr>
          <p:cNvPr id="112" name="Google Shape;112;gf9dc6ca21d_0_13"/>
          <p:cNvPicPr preferRelativeResize="0"/>
          <p:nvPr/>
        </p:nvPicPr>
        <p:blipFill>
          <a:blip r:embed="rId3">
            <a:alphaModFix/>
          </a:blip>
          <a:stretch>
            <a:fillRect/>
          </a:stretch>
        </p:blipFill>
        <p:spPr>
          <a:xfrm>
            <a:off x="1838263" y="2123947"/>
            <a:ext cx="9226775" cy="41297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Introduction</a:t>
            </a:r>
            <a:endParaRPr/>
          </a:p>
        </p:txBody>
      </p:sp>
      <p:sp>
        <p:nvSpPr>
          <p:cNvPr id="118" name="Google Shape;118;p2"/>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19" name="Google Shape;119;p2"/>
          <p:cNvSpPr txBox="1"/>
          <p:nvPr/>
        </p:nvSpPr>
        <p:spPr>
          <a:xfrm>
            <a:off x="381740" y="1214189"/>
            <a:ext cx="11079332" cy="5262979"/>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collaboration diagram is used to show the relationship between the objects in a system. </a:t>
            </a:r>
            <a:endParaRPr/>
          </a:p>
          <a:p>
            <a:pPr marL="285750" marR="0" lvl="0" indent="-133350" algn="just"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Both the sequence and the collaboration diagrams represent the same information but differently. </a:t>
            </a:r>
            <a:endParaRPr/>
          </a:p>
          <a:p>
            <a:pPr marL="285750" marR="0" lvl="0" indent="-133350" algn="just"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Instead of showing the flow of messages, it depicts the architecture of the object residing in the system as it is based on object-oriented programming. </a:t>
            </a:r>
            <a:endParaRPr/>
          </a:p>
          <a:p>
            <a:pPr marL="285750" marR="0" lvl="0" indent="-133350" algn="just"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An object consists of several features. Multiple objects present in the system are connected to each other. </a:t>
            </a:r>
            <a:endParaRPr/>
          </a:p>
          <a:p>
            <a:pPr marL="285750" marR="0" lvl="0" indent="-133350" algn="just" rtl="0">
              <a:spcBef>
                <a:spcPts val="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The collaboration diagram, which is also known as a communication diagram, is used to portray the object's architecture in the system.</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Notations of a Collaboration Diagram</a:t>
            </a:r>
            <a:endParaRPr/>
          </a:p>
        </p:txBody>
      </p:sp>
      <p:sp>
        <p:nvSpPr>
          <p:cNvPr id="182" name="Google Shape;182;p3"/>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83" name="Google Shape;183;p3"/>
          <p:cNvSpPr txBox="1"/>
          <p:nvPr/>
        </p:nvSpPr>
        <p:spPr>
          <a:xfrm>
            <a:off x="381740" y="1214189"/>
            <a:ext cx="11079332" cy="452431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a:solidFill>
                  <a:schemeClr val="dk1"/>
                </a:solidFill>
                <a:latin typeface="Times New Roman"/>
                <a:ea typeface="Times New Roman"/>
                <a:cs typeface="Times New Roman"/>
                <a:sym typeface="Times New Roman"/>
              </a:rPr>
              <a:t>Following are the components of a component diagram that are enlisted below: </a:t>
            </a:r>
            <a:endParaRPr/>
          </a:p>
          <a:p>
            <a:pPr marL="0" marR="0" lvl="0" indent="0" algn="just"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152400" algn="just" rtl="0">
              <a:spcBef>
                <a:spcPts val="0"/>
              </a:spcBef>
              <a:spcAft>
                <a:spcPts val="0"/>
              </a:spcAft>
              <a:buClr>
                <a:schemeClr val="dk1"/>
              </a:buClr>
              <a:buSzPts val="2400"/>
              <a:buFont typeface="Arial"/>
              <a:buAutoNum type="arabicPeriod"/>
            </a:pPr>
            <a:r>
              <a:rPr lang="en-US" sz="2400" b="1">
                <a:solidFill>
                  <a:schemeClr val="dk1"/>
                </a:solidFill>
                <a:latin typeface="Times New Roman"/>
                <a:ea typeface="Times New Roman"/>
                <a:cs typeface="Times New Roman"/>
                <a:sym typeface="Times New Roman"/>
              </a:rPr>
              <a:t>Objects:</a:t>
            </a:r>
            <a:r>
              <a:rPr lang="en-US" sz="2400">
                <a:solidFill>
                  <a:schemeClr val="dk1"/>
                </a:solidFill>
                <a:latin typeface="Times New Roman"/>
                <a:ea typeface="Times New Roman"/>
                <a:cs typeface="Times New Roman"/>
                <a:sym typeface="Times New Roman"/>
              </a:rPr>
              <a:t> The representation of an object is done by an object symbol with its name and class underlined, separated by a colon.</a:t>
            </a:r>
            <a:endParaRPr/>
          </a:p>
          <a:p>
            <a:pPr marL="0" marR="0" lvl="0" indent="0" algn="just" rtl="0">
              <a:spcBef>
                <a:spcPts val="0"/>
              </a:spcBef>
              <a:spcAft>
                <a:spcPts val="0"/>
              </a:spcAft>
              <a:buNone/>
            </a:pPr>
            <a:br>
              <a:rPr lang="en-US" sz="2400">
                <a:solidFill>
                  <a:schemeClr val="dk1"/>
                </a:solidFill>
                <a:latin typeface="Times New Roman"/>
                <a:ea typeface="Times New Roman"/>
                <a:cs typeface="Times New Roman"/>
                <a:sym typeface="Times New Roman"/>
              </a:rPr>
            </a:br>
            <a:r>
              <a:rPr lang="en-US" sz="2400">
                <a:solidFill>
                  <a:schemeClr val="dk1"/>
                </a:solidFill>
                <a:latin typeface="Times New Roman"/>
                <a:ea typeface="Times New Roman"/>
                <a:cs typeface="Times New Roman"/>
                <a:sym typeface="Times New Roman"/>
              </a:rPr>
              <a:t>In the collaboration diagram, objects are utilized in the following ways: </a:t>
            </a:r>
            <a:endParaRPr/>
          </a:p>
          <a:p>
            <a:pPr marL="742950" marR="0" lvl="1" indent="-285750" algn="just"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The object is represented by specifying their name and class.</a:t>
            </a:r>
            <a:endParaRPr/>
          </a:p>
          <a:p>
            <a:pPr marL="742950" marR="0" lvl="1" indent="-285750" algn="just"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It is not mandatory for every class to appear.</a:t>
            </a:r>
            <a:endParaRPr/>
          </a:p>
          <a:p>
            <a:pPr marL="742950" marR="0" lvl="1" indent="-285750" algn="just"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A class may constitute more than one object. </a:t>
            </a:r>
            <a:endParaRPr/>
          </a:p>
          <a:p>
            <a:pPr marL="742950" marR="0" lvl="1" indent="-285750" algn="just"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In the collaboration diagram, firstly, the object is created, and then its class is specified.</a:t>
            </a:r>
            <a:endParaRPr/>
          </a:p>
          <a:p>
            <a:pPr marL="742950" marR="0" lvl="1" indent="-285750" algn="just" rtl="0">
              <a:spcBef>
                <a:spcPts val="0"/>
              </a:spcBef>
              <a:spcAft>
                <a:spcPts val="0"/>
              </a:spcAft>
              <a:buClr>
                <a:schemeClr val="dk1"/>
              </a:buClr>
              <a:buSzPts val="2400"/>
              <a:buFont typeface="Arial"/>
              <a:buAutoNum type="arabicPeriod"/>
            </a:pPr>
            <a:r>
              <a:rPr lang="en-US" sz="2400" b="0" i="0" u="none" strike="noStrike" cap="none">
                <a:solidFill>
                  <a:schemeClr val="dk1"/>
                </a:solidFill>
                <a:latin typeface="Times New Roman"/>
                <a:ea typeface="Times New Roman"/>
                <a:cs typeface="Times New Roman"/>
                <a:sym typeface="Times New Roman"/>
              </a:rPr>
              <a:t>To differentiate one object from another object, it is necessary to name them.</a:t>
            </a:r>
            <a:endParaRPr/>
          </a:p>
        </p:txBody>
      </p:sp>
    </p:spTree>
    <p:extLst>
      <p:ext uri="{BB962C8B-B14F-4D97-AF65-F5344CB8AC3E}">
        <p14:creationId xmlns:p14="http://schemas.microsoft.com/office/powerpoint/2010/main" val="3819458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4"/>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https://www.javatpoint.com/uml-collaboration-diagram/</a:t>
            </a:r>
            <a:endParaRPr/>
          </a:p>
        </p:txBody>
      </p:sp>
      <p:sp>
        <p:nvSpPr>
          <p:cNvPr id="189" name="Google Shape;189;p4"/>
          <p:cNvSpPr/>
          <p:nvPr/>
        </p:nvSpPr>
        <p:spPr>
          <a:xfrm flipH="1">
            <a:off x="408371" y="1102311"/>
            <a:ext cx="11354539" cy="5262979"/>
          </a:xfrm>
          <a:prstGeom prst="rect">
            <a:avLst/>
          </a:prstGeom>
          <a:noFill/>
          <a:ln>
            <a:noFill/>
          </a:ln>
        </p:spPr>
        <p:txBody>
          <a:bodyPr spcFirstLastPara="1" wrap="square" lIns="91425" tIns="45700" rIns="91425" bIns="45700" anchor="ctr" anchorCtr="0">
            <a:spAutoFit/>
          </a:bodyPr>
          <a:lstStyle/>
          <a:p>
            <a:pPr marL="0" marR="0" lvl="0" indent="-152400" algn="just"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Actors:</a:t>
            </a:r>
            <a:r>
              <a:rPr lang="en-US" sz="2400" b="0" i="0" u="none" strike="noStrike" cap="none">
                <a:solidFill>
                  <a:schemeClr val="dk1"/>
                </a:solidFill>
                <a:latin typeface="Times New Roman"/>
                <a:ea typeface="Times New Roman"/>
                <a:cs typeface="Times New Roman"/>
                <a:sym typeface="Times New Roman"/>
              </a:rPr>
              <a:t> In the collaboration diagram, the actor plays the main role as it invokes the interaction. Each actor has its respective role and name. In this, one actor initiates the use case. </a:t>
            </a:r>
            <a:endParaRPr/>
          </a:p>
          <a:p>
            <a:pPr marL="0" marR="0" lvl="0" indent="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152400" algn="just" rtl="0">
              <a:lnSpc>
                <a:spcPct val="100000"/>
              </a:lnSpc>
              <a:spcBef>
                <a:spcPts val="0"/>
              </a:spcBef>
              <a:spcAft>
                <a:spcPts val="0"/>
              </a:spcAft>
              <a:buClr>
                <a:schemeClr val="dk1"/>
              </a:buClr>
              <a:buSzPts val="2400"/>
              <a:buFont typeface="Times New Roman"/>
              <a:buChar char="•"/>
            </a:pPr>
            <a:r>
              <a:rPr lang="en-US" sz="2400" b="1" i="0" u="none" strike="noStrike" cap="none">
                <a:solidFill>
                  <a:schemeClr val="dk1"/>
                </a:solidFill>
                <a:latin typeface="Times New Roman"/>
                <a:ea typeface="Times New Roman"/>
                <a:cs typeface="Times New Roman"/>
                <a:sym typeface="Times New Roman"/>
              </a:rPr>
              <a:t>Links:</a:t>
            </a:r>
            <a:r>
              <a:rPr lang="en-US" sz="2400" b="0" i="0" u="none" strike="noStrike" cap="none">
                <a:solidFill>
                  <a:schemeClr val="dk1"/>
                </a:solidFill>
                <a:latin typeface="Times New Roman"/>
                <a:ea typeface="Times New Roman"/>
                <a:cs typeface="Times New Roman"/>
                <a:sym typeface="Times New Roman"/>
              </a:rPr>
              <a:t> 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 </a:t>
            </a:r>
            <a:endParaRPr/>
          </a:p>
        </p:txBody>
      </p:sp>
    </p:spTree>
    <p:extLst>
      <p:ext uri="{BB962C8B-B14F-4D97-AF65-F5344CB8AC3E}">
        <p14:creationId xmlns:p14="http://schemas.microsoft.com/office/powerpoint/2010/main" val="263076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5"/>
          <p:cNvSpPr txBox="1">
            <a:spLocks noGrp="1"/>
          </p:cNvSpPr>
          <p:nvPr>
            <p:ph type="title"/>
          </p:nvPr>
        </p:nvSpPr>
        <p:spPr>
          <a:xfrm>
            <a:off x="203200" y="304800"/>
            <a:ext cx="11785600" cy="609600"/>
          </a:xfrm>
          <a:prstGeom prst="rect">
            <a:avLst/>
          </a:prstGeom>
          <a:noFill/>
          <a:ln>
            <a:noFill/>
          </a:ln>
        </p:spPr>
        <p:txBody>
          <a:bodyPr spcFirstLastPara="1" wrap="square" lIns="92075" tIns="46025" rIns="92075" bIns="46025" anchor="ctr" anchorCtr="1">
            <a:noAutofit/>
          </a:bodyPr>
          <a:lstStyle/>
          <a:p>
            <a:pPr marL="0" lvl="0" indent="0" algn="ctr" rtl="0">
              <a:lnSpc>
                <a:spcPct val="90000"/>
              </a:lnSpc>
              <a:spcBef>
                <a:spcPts val="0"/>
              </a:spcBef>
              <a:spcAft>
                <a:spcPts val="0"/>
              </a:spcAft>
              <a:buNone/>
            </a:pPr>
            <a:r>
              <a:rPr lang="en-US" sz="3600">
                <a:latin typeface="Times New Roman"/>
                <a:ea typeface="Times New Roman"/>
                <a:cs typeface="Times New Roman"/>
                <a:sym typeface="Times New Roman"/>
              </a:rPr>
              <a:t>Steps for Creating Collaboration Diagrams</a:t>
            </a:r>
            <a:endParaRPr/>
          </a:p>
        </p:txBody>
      </p:sp>
      <p:sp>
        <p:nvSpPr>
          <p:cNvPr id="195" name="Google Shape;195;p5"/>
          <p:cNvSpPr/>
          <p:nvPr/>
        </p:nvSpPr>
        <p:spPr>
          <a:xfrm>
            <a:off x="1535836" y="6553200"/>
            <a:ext cx="10227075"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i="0" u="none" strike="noStrike">
                <a:solidFill>
                  <a:srgbClr val="7F7F7F"/>
                </a:solidFill>
                <a:latin typeface="Times New Roman"/>
                <a:ea typeface="Times New Roman"/>
                <a:cs typeface="Times New Roman"/>
                <a:sym typeface="Times New Roman"/>
              </a:rPr>
              <a:t>Reference:  </a:t>
            </a:r>
            <a:r>
              <a:rPr lang="en-US" sz="1200">
                <a:solidFill>
                  <a:srgbClr val="7F7F7F"/>
                </a:solidFill>
                <a:latin typeface="Times New Roman"/>
                <a:ea typeface="Times New Roman"/>
                <a:cs typeface="Times New Roman"/>
                <a:sym typeface="Times New Roman"/>
              </a:rPr>
              <a:t>https://www.visual-paradigm.com/guide/uml-unified-modeling-language/what-is-uml-collaboration-diagram/</a:t>
            </a:r>
            <a:endParaRPr/>
          </a:p>
        </p:txBody>
      </p:sp>
      <p:sp>
        <p:nvSpPr>
          <p:cNvPr id="196" name="Google Shape;196;p5"/>
          <p:cNvSpPr txBox="1"/>
          <p:nvPr/>
        </p:nvSpPr>
        <p:spPr>
          <a:xfrm>
            <a:off x="585928" y="1471642"/>
            <a:ext cx="10227074" cy="4093428"/>
          </a:xfrm>
          <a:prstGeom prst="rect">
            <a:avLst/>
          </a:prstGeom>
          <a:noFill/>
          <a:ln>
            <a:noFill/>
          </a:ln>
        </p:spPr>
        <p:txBody>
          <a:bodyPr spcFirstLastPara="1" wrap="square" lIns="91425" tIns="45700" rIns="91425" bIns="45700" anchor="t" anchorCtr="0">
            <a:spAutoFit/>
          </a:bodyPr>
          <a:lstStyle/>
          <a:p>
            <a:pPr marL="0" marR="0" lvl="0" indent="-1270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Identify behavior whose realization and implementation is specified</a:t>
            </a:r>
            <a:endParaRPr/>
          </a:p>
          <a:p>
            <a:pPr marL="0" marR="0" lvl="0" indent="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1270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Identify the structural elements (class roles, objects, subsystems) necessary to carry out the functionality of the collaboration </a:t>
            </a:r>
            <a:endParaRPr/>
          </a:p>
          <a:p>
            <a:pPr marL="742950" marR="0" lvl="1" indent="-28575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Decide on the context of interaction: system, subsystem, use case and operation</a:t>
            </a:r>
            <a:endParaRPr/>
          </a:p>
          <a:p>
            <a:pPr marL="457200" marR="0" lvl="1" indent="0" algn="just" rtl="0">
              <a:spcBef>
                <a:spcPts val="0"/>
              </a:spcBef>
              <a:spcAft>
                <a:spcPts val="0"/>
              </a:spcAft>
              <a:buNone/>
            </a:pPr>
            <a:endParaRPr sz="2000" b="0" i="0" u="none" strike="noStrike" cap="none">
              <a:solidFill>
                <a:schemeClr val="dk1"/>
              </a:solidFill>
              <a:latin typeface="Times New Roman"/>
              <a:ea typeface="Times New Roman"/>
              <a:cs typeface="Times New Roman"/>
              <a:sym typeface="Times New Roman"/>
            </a:endParaRPr>
          </a:p>
          <a:p>
            <a:pPr marL="0" marR="0" lvl="0" indent="-1270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Model structural relationships between those elements to produce a diagram showing the context of the interaction</a:t>
            </a:r>
            <a:endParaRPr/>
          </a:p>
          <a:p>
            <a:pPr marL="0" marR="0" lvl="0" indent="0" algn="just" rtl="0">
              <a:spcBef>
                <a:spcPts val="0"/>
              </a:spcBef>
              <a:spcAft>
                <a:spcPts val="0"/>
              </a:spcAft>
              <a:buClr>
                <a:schemeClr val="dk1"/>
              </a:buClr>
              <a:buSzPts val="2000"/>
              <a:buFont typeface="Arial"/>
              <a:buNone/>
            </a:pPr>
            <a:endParaRPr sz="2000">
              <a:solidFill>
                <a:schemeClr val="dk1"/>
              </a:solidFill>
              <a:latin typeface="Times New Roman"/>
              <a:ea typeface="Times New Roman"/>
              <a:cs typeface="Times New Roman"/>
              <a:sym typeface="Times New Roman"/>
            </a:endParaRPr>
          </a:p>
          <a:p>
            <a:pPr marL="0" marR="0" lvl="0" indent="-127000" algn="just" rtl="0">
              <a:spcBef>
                <a:spcPts val="0"/>
              </a:spcBef>
              <a:spcAft>
                <a:spcPts val="0"/>
              </a:spcAft>
              <a:buClr>
                <a:schemeClr val="dk1"/>
              </a:buClr>
              <a:buSzPts val="2000"/>
              <a:buFont typeface="Arial"/>
              <a:buAutoNum type="arabicPeriod"/>
            </a:pPr>
            <a:r>
              <a:rPr lang="en-US" sz="2000">
                <a:solidFill>
                  <a:schemeClr val="dk1"/>
                </a:solidFill>
                <a:latin typeface="Times New Roman"/>
                <a:ea typeface="Times New Roman"/>
                <a:cs typeface="Times New Roman"/>
                <a:sym typeface="Times New Roman"/>
              </a:rPr>
              <a:t>Consider the alternative scenarios that may be required </a:t>
            </a:r>
            <a:endParaRPr/>
          </a:p>
          <a:p>
            <a:pPr marL="742950" marR="0" lvl="1" indent="-28575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Draw instance level collaboration diagrams, if required.</a:t>
            </a:r>
            <a:endParaRPr/>
          </a:p>
          <a:p>
            <a:pPr marL="742950" marR="0" lvl="1" indent="-285750" algn="just" rtl="0">
              <a:spcBef>
                <a:spcPts val="0"/>
              </a:spcBef>
              <a:spcAft>
                <a:spcPts val="0"/>
              </a:spcAft>
              <a:buClr>
                <a:schemeClr val="dk1"/>
              </a:buClr>
              <a:buSzPts val="2000"/>
              <a:buFont typeface="Arial"/>
              <a:buAutoNum type="arabicPeriod"/>
            </a:pPr>
            <a:r>
              <a:rPr lang="en-US" sz="2000" b="0" i="0" u="none" strike="noStrike" cap="none">
                <a:solidFill>
                  <a:schemeClr val="dk1"/>
                </a:solidFill>
                <a:latin typeface="Times New Roman"/>
                <a:ea typeface="Times New Roman"/>
                <a:cs typeface="Times New Roman"/>
                <a:sym typeface="Times New Roman"/>
              </a:rPr>
              <a:t>Optionally draw a specification level collaboration diagram to summarize the alternative scenarios in the instance level sequence diagrams</a:t>
            </a:r>
            <a:endParaRPr/>
          </a:p>
        </p:txBody>
      </p:sp>
    </p:spTree>
    <p:extLst>
      <p:ext uri="{BB962C8B-B14F-4D97-AF65-F5344CB8AC3E}">
        <p14:creationId xmlns:p14="http://schemas.microsoft.com/office/powerpoint/2010/main" val="2879177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f9dc6ca21d_0_27"/>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r>
              <a:rPr lang="en-US"/>
              <a:t>Major components</a:t>
            </a:r>
            <a:endParaRPr/>
          </a:p>
        </p:txBody>
      </p:sp>
      <p:sp>
        <p:nvSpPr>
          <p:cNvPr id="126" name="Google Shape;126;gf9dc6ca21d_0_27"/>
          <p:cNvSpPr txBox="1">
            <a:spLocks noGrp="1"/>
          </p:cNvSpPr>
          <p:nvPr>
            <p:ph type="body" idx="1"/>
          </p:nvPr>
        </p:nvSpPr>
        <p:spPr>
          <a:xfrm>
            <a:off x="914400" y="1295400"/>
            <a:ext cx="11074500" cy="4876800"/>
          </a:xfrm>
          <a:prstGeom prst="rect">
            <a:avLst/>
          </a:prstGeom>
        </p:spPr>
        <p:txBody>
          <a:bodyPr spcFirstLastPara="1" wrap="square" lIns="92075" tIns="46025" rIns="92075" bIns="46025" anchor="t" anchorCtr="0">
            <a:noAutofit/>
          </a:bodyPr>
          <a:lstStyle/>
          <a:p>
            <a:pPr marL="457200" lvl="0" indent="-291465" algn="l" rtl="0">
              <a:spcBef>
                <a:spcPts val="360"/>
              </a:spcBef>
              <a:spcAft>
                <a:spcPts val="0"/>
              </a:spcAft>
              <a:buSzPts val="990"/>
              <a:buChar char="●"/>
            </a:pPr>
            <a:r>
              <a:rPr lang="en-US"/>
              <a:t>Frames</a:t>
            </a:r>
            <a:endParaRPr/>
          </a:p>
          <a:p>
            <a:pPr marL="457200" lvl="0" indent="-291465" algn="l" rtl="0">
              <a:spcBef>
                <a:spcPts val="0"/>
              </a:spcBef>
              <a:spcAft>
                <a:spcPts val="0"/>
              </a:spcAft>
              <a:buSzPts val="990"/>
              <a:buChar char="●"/>
            </a:pPr>
            <a:r>
              <a:rPr lang="en-US"/>
              <a:t>Lifeline</a:t>
            </a:r>
            <a:endParaRPr/>
          </a:p>
          <a:p>
            <a:pPr marL="457200" lvl="0" indent="-291465" algn="l" rtl="0">
              <a:spcBef>
                <a:spcPts val="0"/>
              </a:spcBef>
              <a:spcAft>
                <a:spcPts val="0"/>
              </a:spcAft>
              <a:buSzPts val="990"/>
              <a:buChar char="●"/>
            </a:pPr>
            <a:r>
              <a:rPr lang="en-US"/>
              <a:t>Messages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f9dc6ca21d_0_33"/>
          <p:cNvSpPr txBox="1">
            <a:spLocks noGrp="1"/>
          </p:cNvSpPr>
          <p:nvPr>
            <p:ph type="title"/>
          </p:nvPr>
        </p:nvSpPr>
        <p:spPr>
          <a:xfrm>
            <a:off x="203200" y="304800"/>
            <a:ext cx="11785500" cy="609600"/>
          </a:xfrm>
          <a:prstGeom prst="rect">
            <a:avLst/>
          </a:prstGeom>
        </p:spPr>
        <p:txBody>
          <a:bodyPr spcFirstLastPara="1" wrap="square" lIns="92075" tIns="46025" rIns="92075" bIns="46025" anchor="ctr" anchorCtr="1">
            <a:noAutofit/>
          </a:bodyPr>
          <a:lstStyle/>
          <a:p>
            <a:pPr marL="0" lvl="0" indent="0" algn="ctr" rtl="0">
              <a:spcBef>
                <a:spcPts val="0"/>
              </a:spcBef>
              <a:spcAft>
                <a:spcPts val="0"/>
              </a:spcAft>
              <a:buNone/>
            </a:pPr>
            <a:r>
              <a:rPr lang="en-US"/>
              <a:t>Frame	</a:t>
            </a:r>
            <a:endParaRPr/>
          </a:p>
        </p:txBody>
      </p:sp>
      <p:sp>
        <p:nvSpPr>
          <p:cNvPr id="133" name="Google Shape;133;gf9dc6ca21d_0_33"/>
          <p:cNvSpPr txBox="1">
            <a:spLocks noGrp="1"/>
          </p:cNvSpPr>
          <p:nvPr>
            <p:ph type="body" idx="1"/>
          </p:nvPr>
        </p:nvSpPr>
        <p:spPr>
          <a:xfrm>
            <a:off x="914400" y="1295400"/>
            <a:ext cx="11074500" cy="1030500"/>
          </a:xfrm>
          <a:prstGeom prst="rect">
            <a:avLst/>
          </a:prstGeom>
        </p:spPr>
        <p:txBody>
          <a:bodyPr spcFirstLastPara="1" wrap="square" lIns="92075" tIns="46025" rIns="92075" bIns="46025" anchor="t" anchorCtr="0">
            <a:noAutofit/>
          </a:bodyPr>
          <a:lstStyle/>
          <a:p>
            <a:pPr marL="457200" lvl="0" indent="-291465" algn="l" rtl="0">
              <a:spcBef>
                <a:spcPts val="360"/>
              </a:spcBef>
              <a:spcAft>
                <a:spcPts val="0"/>
              </a:spcAft>
              <a:buSzPts val="990"/>
              <a:buChar char="●"/>
            </a:pPr>
            <a:r>
              <a:rPr lang="en-US"/>
              <a:t>Communication diagrams could be shown within a rectangular frame with the name in a compartment in the upper left corner.</a:t>
            </a:r>
            <a:endParaRPr/>
          </a:p>
        </p:txBody>
      </p:sp>
      <p:pic>
        <p:nvPicPr>
          <p:cNvPr id="134" name="Google Shape;134;gf9dc6ca21d_0_33"/>
          <p:cNvPicPr preferRelativeResize="0"/>
          <p:nvPr/>
        </p:nvPicPr>
        <p:blipFill>
          <a:blip r:embed="rId3">
            <a:alphaModFix/>
          </a:blip>
          <a:stretch>
            <a:fillRect/>
          </a:stretch>
        </p:blipFill>
        <p:spPr>
          <a:xfrm>
            <a:off x="152400" y="2478300"/>
            <a:ext cx="5584726" cy="2511375"/>
          </a:xfrm>
          <a:prstGeom prst="rect">
            <a:avLst/>
          </a:prstGeom>
          <a:noFill/>
          <a:ln>
            <a:noFill/>
          </a:ln>
        </p:spPr>
      </p:pic>
      <p:pic>
        <p:nvPicPr>
          <p:cNvPr id="135" name="Google Shape;135;gf9dc6ca21d_0_33"/>
          <p:cNvPicPr preferRelativeResize="0"/>
          <p:nvPr/>
        </p:nvPicPr>
        <p:blipFill>
          <a:blip r:embed="rId4">
            <a:alphaModFix/>
          </a:blip>
          <a:stretch>
            <a:fillRect/>
          </a:stretch>
        </p:blipFill>
        <p:spPr>
          <a:xfrm>
            <a:off x="6198576" y="2478300"/>
            <a:ext cx="5181600" cy="2838450"/>
          </a:xfrm>
          <a:prstGeom prst="rect">
            <a:avLst/>
          </a:prstGeom>
          <a:noFill/>
          <a:ln>
            <a:noFill/>
          </a:ln>
        </p:spPr>
      </p:pic>
    </p:spTree>
  </p:cSld>
  <p:clrMapOvr>
    <a:masterClrMapping/>
  </p:clrMapOvr>
</p:sld>
</file>

<file path=ppt/theme/theme1.xml><?xml version="1.0" encoding="utf-8"?>
<a:theme xmlns:a="http://schemas.openxmlformats.org/drawingml/2006/main" name="pm_siggraph96">
  <a:themeElements>
    <a:clrScheme name="pm_siggraph96 2">
      <a:dk1>
        <a:srgbClr val="000000"/>
      </a:dk1>
      <a:lt1>
        <a:srgbClr val="FFFFFF"/>
      </a:lt1>
      <a:dk2>
        <a:srgbClr val="000000"/>
      </a:dk2>
      <a:lt2>
        <a:srgbClr val="FFFFFF"/>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FF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1221</Words>
  <Application>Microsoft Office PowerPoint</Application>
  <PresentationFormat>Widescreen</PresentationFormat>
  <Paragraphs>121</Paragraphs>
  <Slides>26</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Georgia</vt:lpstr>
      <vt:lpstr>Times New Roman</vt:lpstr>
      <vt:lpstr>pm_siggraph96</vt:lpstr>
      <vt:lpstr>Object-Oriented Analysis and Design using JAVA</vt:lpstr>
      <vt:lpstr>Where used?</vt:lpstr>
      <vt:lpstr>Where used?</vt:lpstr>
      <vt:lpstr>Introduction</vt:lpstr>
      <vt:lpstr>Notations of a Collaboration Diagram</vt:lpstr>
      <vt:lpstr>PowerPoint Presentation</vt:lpstr>
      <vt:lpstr>Steps for Creating Collaboration Diagrams</vt:lpstr>
      <vt:lpstr>Major components</vt:lpstr>
      <vt:lpstr>Frame </vt:lpstr>
      <vt:lpstr>Lifeline</vt:lpstr>
      <vt:lpstr>Message</vt:lpstr>
      <vt:lpstr>Sequence Expression</vt:lpstr>
      <vt:lpstr>PowerPoint Presentation</vt:lpstr>
      <vt:lpstr>PowerPoint Presentation</vt:lpstr>
      <vt:lpstr>Sequence Expression: Guards</vt:lpstr>
      <vt:lpstr>Sequence Expression: Recurrence and Iteration</vt:lpstr>
      <vt:lpstr>Sequence Expression: Recurrence and Iteration</vt:lpstr>
      <vt:lpstr>Online Book Shop</vt:lpstr>
      <vt:lpstr>PowerPoint Presentation</vt:lpstr>
      <vt:lpstr>Order Management</vt:lpstr>
      <vt:lpstr>Collaboration Diagram Example</vt:lpstr>
      <vt:lpstr>Collaboration Diagram Example</vt:lpstr>
      <vt:lpstr>Benefits of Collaboration Diagram</vt:lpstr>
      <vt:lpstr>Key references</vt:lpstr>
      <vt:lpstr>Key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Analysis and Design using JAVA</dc:title>
  <dc:creator>amarjeetsanyasi@gmail.com</dc:creator>
  <cp:lastModifiedBy>Raju Pal</cp:lastModifiedBy>
  <cp:revision>1</cp:revision>
  <dcterms:created xsi:type="dcterms:W3CDTF">2020-08-16T12:13:05Z</dcterms:created>
  <dcterms:modified xsi:type="dcterms:W3CDTF">2022-10-11T05:34:50Z</dcterms:modified>
</cp:coreProperties>
</file>