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gRbhZpRoHm7F2KAu8dkKD6rrc0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4"/>
          <p:cNvSpPr txBox="1"/>
          <p:nvPr>
            <p:ph idx="10" type="dt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4"/>
          <p:cNvSpPr txBox="1"/>
          <p:nvPr>
            <p:ph idx="12" type="sldNum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pSp>
        <p:nvGrpSpPr>
          <p:cNvPr id="22" name="Google Shape;22;p24"/>
          <p:cNvGrpSpPr/>
          <p:nvPr/>
        </p:nvGrpSpPr>
        <p:grpSpPr>
          <a:xfrm>
            <a:off x="0" y="1200150"/>
            <a:ext cx="12177184" cy="152400"/>
            <a:chOff x="0" y="756"/>
            <a:chExt cx="5753" cy="96"/>
          </a:xfrm>
        </p:grpSpPr>
        <p:sp>
          <p:nvSpPr>
            <p:cNvPr id="23" name="Google Shape;23;p24"/>
            <p:cNvSpPr/>
            <p:nvPr/>
          </p:nvSpPr>
          <p:spPr>
            <a:xfrm>
              <a:off x="0" y="756"/>
              <a:ext cx="5753" cy="47"/>
            </a:xfrm>
            <a:prstGeom prst="rect">
              <a:avLst/>
            </a:prstGeom>
            <a:gradFill>
              <a:gsLst>
                <a:gs pos="0">
                  <a:srgbClr val="00A293"/>
                </a:gs>
                <a:gs pos="50000">
                  <a:srgbClr val="00DFCA"/>
                </a:gs>
                <a:gs pos="100000">
                  <a:srgbClr val="00A29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4"/>
            <p:cNvSpPr/>
            <p:nvPr/>
          </p:nvSpPr>
          <p:spPr>
            <a:xfrm>
              <a:off x="0" y="828"/>
              <a:ext cx="5753" cy="24"/>
            </a:xfrm>
            <a:prstGeom prst="rect">
              <a:avLst/>
            </a:prstGeom>
            <a:gradFill>
              <a:gsLst>
                <a:gs pos="0">
                  <a:srgbClr val="B8749C"/>
                </a:gs>
                <a:gs pos="50000">
                  <a:srgbClr val="D989B8"/>
                </a:gs>
                <a:gs pos="100000">
                  <a:srgbClr val="B8749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24"/>
          <p:cNvSpPr txBox="1"/>
          <p:nvPr>
            <p:ph type="ctrTitle"/>
          </p:nvPr>
        </p:nvSpPr>
        <p:spPr>
          <a:xfrm>
            <a:off x="406400" y="1524000"/>
            <a:ext cx="11379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1" type="subTitle"/>
          </p:nvPr>
        </p:nvSpPr>
        <p:spPr>
          <a:xfrm>
            <a:off x="1828800" y="29718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154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/>
          <p:nvPr>
            <p:ph type="title"/>
          </p:nvPr>
        </p:nvSpPr>
        <p:spPr>
          <a:xfrm>
            <a:off x="203200" y="304800"/>
            <a:ext cx="11785600" cy="609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6025" lIns="92075" spcFirstLastPara="1" rIns="92075" wrap="square" tIns="460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3"/>
          <p:cNvSpPr txBox="1"/>
          <p:nvPr>
            <p:ph idx="1" type="body"/>
          </p:nvPr>
        </p:nvSpPr>
        <p:spPr>
          <a:xfrm rot="5400000">
            <a:off x="4013200" y="-1803400"/>
            <a:ext cx="4876800" cy="110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91465" lvl="0" marL="457200" algn="l">
              <a:spcBef>
                <a:spcPts val="360"/>
              </a:spcBef>
              <a:spcAft>
                <a:spcPts val="0"/>
              </a:spcAft>
              <a:buSzPts val="990"/>
              <a:buChar char="●"/>
              <a:defRPr/>
            </a:lvl1pPr>
            <a:lvl2pPr indent="-285750" lvl="1" marL="914400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2pPr>
            <a:lvl3pPr indent="-274319" lvl="2" marL="13716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10" type="dt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3"/>
          <p:cNvSpPr txBox="1"/>
          <p:nvPr>
            <p:ph idx="12" type="sldNum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4"/>
          <p:cNvSpPr txBox="1"/>
          <p:nvPr>
            <p:ph type="title"/>
          </p:nvPr>
        </p:nvSpPr>
        <p:spPr>
          <a:xfrm rot="5400000">
            <a:off x="7581900" y="1765300"/>
            <a:ext cx="5867400" cy="29464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6025" lIns="92075" spcFirstLastPara="1" rIns="92075" wrap="square" tIns="460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4"/>
          <p:cNvSpPr txBox="1"/>
          <p:nvPr>
            <p:ph idx="1" type="body"/>
          </p:nvPr>
        </p:nvSpPr>
        <p:spPr>
          <a:xfrm rot="5400000">
            <a:off x="1587500" y="-1079500"/>
            <a:ext cx="5867400" cy="8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91465" lvl="0" marL="457200" algn="l">
              <a:spcBef>
                <a:spcPts val="360"/>
              </a:spcBef>
              <a:spcAft>
                <a:spcPts val="0"/>
              </a:spcAft>
              <a:buSzPts val="990"/>
              <a:buChar char="●"/>
              <a:defRPr/>
            </a:lvl1pPr>
            <a:lvl2pPr indent="-285750" lvl="1" marL="914400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2pPr>
            <a:lvl3pPr indent="-274319" lvl="2" marL="13716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87" name="Google Shape;87;p34"/>
          <p:cNvSpPr txBox="1"/>
          <p:nvPr>
            <p:ph idx="10" type="dt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4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4"/>
          <p:cNvSpPr txBox="1"/>
          <p:nvPr>
            <p:ph idx="12" type="sldNum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/>
          <p:nvPr>
            <p:ph type="title"/>
          </p:nvPr>
        </p:nvSpPr>
        <p:spPr>
          <a:xfrm>
            <a:off x="203200" y="304800"/>
            <a:ext cx="11785600" cy="609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6025" lIns="92075" spcFirstLastPara="1" rIns="92075" wrap="square" tIns="460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" type="body"/>
          </p:nvPr>
        </p:nvSpPr>
        <p:spPr>
          <a:xfrm>
            <a:off x="914400" y="1295400"/>
            <a:ext cx="11074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91465" lvl="0" marL="457200" algn="l">
              <a:spcBef>
                <a:spcPts val="360"/>
              </a:spcBef>
              <a:spcAft>
                <a:spcPts val="0"/>
              </a:spcAft>
              <a:buSzPts val="990"/>
              <a:buChar char="●"/>
              <a:defRPr/>
            </a:lvl1pPr>
            <a:lvl2pPr indent="-285750" lvl="1" marL="914400" algn="l">
              <a:spcBef>
                <a:spcPts val="360"/>
              </a:spcBef>
              <a:spcAft>
                <a:spcPts val="0"/>
              </a:spcAft>
              <a:buSzPts val="900"/>
              <a:buChar char="●"/>
              <a:defRPr/>
            </a:lvl2pPr>
            <a:lvl3pPr indent="-274319" lvl="2" marL="13716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10" type="dt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2" type="sldNum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1" anchor="t" bIns="46025" lIns="92075" spcFirstLastPara="1" rIns="92075" wrap="square" tIns="46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64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6" name="Google Shape;36;p26"/>
          <p:cNvSpPr txBox="1"/>
          <p:nvPr>
            <p:ph idx="10" type="dt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2" type="sldNum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/>
          <p:nvPr>
            <p:ph type="title"/>
          </p:nvPr>
        </p:nvSpPr>
        <p:spPr>
          <a:xfrm>
            <a:off x="203200" y="304800"/>
            <a:ext cx="11785600" cy="609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6025" lIns="92075" spcFirstLastPara="1" rIns="92075" wrap="square" tIns="460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7"/>
          <p:cNvSpPr txBox="1"/>
          <p:nvPr>
            <p:ph idx="1" type="body"/>
          </p:nvPr>
        </p:nvSpPr>
        <p:spPr>
          <a:xfrm>
            <a:off x="914400" y="1295400"/>
            <a:ext cx="5435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26390" lvl="0" marL="457200" algn="l">
              <a:spcBef>
                <a:spcPts val="560"/>
              </a:spcBef>
              <a:spcAft>
                <a:spcPts val="0"/>
              </a:spcAft>
              <a:buSzPts val="1540"/>
              <a:buChar char="●"/>
              <a:defRPr sz="2800"/>
            </a:lvl1pPr>
            <a:lvl2pPr indent="-304800" lvl="1" marL="914400" algn="l">
              <a:spcBef>
                <a:spcPts val="480"/>
              </a:spcBef>
              <a:spcAft>
                <a:spcPts val="0"/>
              </a:spcAft>
              <a:buSzPts val="1200"/>
              <a:buChar char="●"/>
              <a:defRPr sz="2400"/>
            </a:lvl2pPr>
            <a:lvl3pPr indent="-279400" lvl="2" marL="1371600" algn="l">
              <a:spcBef>
                <a:spcPts val="400"/>
              </a:spcBef>
              <a:spcAft>
                <a:spcPts val="0"/>
              </a:spcAft>
              <a:buSzPts val="800"/>
              <a:buChar char="●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2" name="Google Shape;42;p27"/>
          <p:cNvSpPr txBox="1"/>
          <p:nvPr>
            <p:ph idx="2" type="body"/>
          </p:nvPr>
        </p:nvSpPr>
        <p:spPr>
          <a:xfrm>
            <a:off x="6553200" y="1295400"/>
            <a:ext cx="5435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26390" lvl="0" marL="457200" algn="l">
              <a:spcBef>
                <a:spcPts val="560"/>
              </a:spcBef>
              <a:spcAft>
                <a:spcPts val="0"/>
              </a:spcAft>
              <a:buSzPts val="1540"/>
              <a:buChar char="●"/>
              <a:defRPr sz="2800"/>
            </a:lvl1pPr>
            <a:lvl2pPr indent="-304800" lvl="1" marL="914400" algn="l">
              <a:spcBef>
                <a:spcPts val="480"/>
              </a:spcBef>
              <a:spcAft>
                <a:spcPts val="0"/>
              </a:spcAft>
              <a:buSzPts val="1200"/>
              <a:buChar char="●"/>
              <a:defRPr sz="2400"/>
            </a:lvl2pPr>
            <a:lvl3pPr indent="-279400" lvl="2" marL="1371600" algn="l">
              <a:spcBef>
                <a:spcPts val="400"/>
              </a:spcBef>
              <a:spcAft>
                <a:spcPts val="0"/>
              </a:spcAft>
              <a:buSzPts val="800"/>
              <a:buChar char="●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3" name="Google Shape;43;p27"/>
          <p:cNvSpPr txBox="1"/>
          <p:nvPr>
            <p:ph idx="10" type="dt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12" type="sldNum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6025" lIns="92075" spcFirstLastPara="1" rIns="92075" wrap="square" tIns="460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3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7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2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12420" lvl="0" marL="457200" algn="l">
              <a:spcBef>
                <a:spcPts val="480"/>
              </a:spcBef>
              <a:spcAft>
                <a:spcPts val="0"/>
              </a:spcAft>
              <a:buSzPts val="1320"/>
              <a:buChar char="●"/>
              <a:defRPr sz="2400"/>
            </a:lvl1pPr>
            <a:lvl2pPr indent="-292100" lvl="1" marL="914400" algn="l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2000"/>
            </a:lvl2pPr>
            <a:lvl3pPr indent="-274319" lvl="2" marL="13716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2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3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7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1" name="Google Shape;51;p2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12420" lvl="0" marL="457200" algn="l">
              <a:spcBef>
                <a:spcPts val="480"/>
              </a:spcBef>
              <a:spcAft>
                <a:spcPts val="0"/>
              </a:spcAft>
              <a:buSzPts val="1320"/>
              <a:buChar char="●"/>
              <a:defRPr sz="2400"/>
            </a:lvl1pPr>
            <a:lvl2pPr indent="-292100" lvl="1" marL="914400" algn="l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2000"/>
            </a:lvl2pPr>
            <a:lvl3pPr indent="-274319" lvl="2" marL="13716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2" name="Google Shape;52;p28"/>
          <p:cNvSpPr txBox="1"/>
          <p:nvPr>
            <p:ph idx="10" type="dt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8"/>
          <p:cNvSpPr txBox="1"/>
          <p:nvPr>
            <p:ph idx="12" type="sldNum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9"/>
          <p:cNvSpPr txBox="1"/>
          <p:nvPr>
            <p:ph type="title"/>
          </p:nvPr>
        </p:nvSpPr>
        <p:spPr>
          <a:xfrm>
            <a:off x="203200" y="304800"/>
            <a:ext cx="11785600" cy="609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6025" lIns="92075" spcFirstLastPara="1" rIns="92075" wrap="square" tIns="460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9"/>
          <p:cNvSpPr txBox="1"/>
          <p:nvPr>
            <p:ph idx="10" type="dt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9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2" type="sldNum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0"/>
          <p:cNvSpPr txBox="1"/>
          <p:nvPr>
            <p:ph idx="10" type="dt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0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 txBox="1"/>
          <p:nvPr>
            <p:ph idx="12" type="sldNum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1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1" anchor="b" bIns="46025" lIns="92075" spcFirstLastPara="1" rIns="92075" wrap="square" tIns="46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0360" lvl="0" marL="457200" algn="l">
              <a:spcBef>
                <a:spcPts val="640"/>
              </a:spcBef>
              <a:spcAft>
                <a:spcPts val="0"/>
              </a:spcAft>
              <a:buSzPts val="1760"/>
              <a:buChar char="●"/>
              <a:defRPr sz="3200"/>
            </a:lvl1pPr>
            <a:lvl2pPr indent="-317500" lvl="1" marL="914400" algn="l">
              <a:spcBef>
                <a:spcPts val="560"/>
              </a:spcBef>
              <a:spcAft>
                <a:spcPts val="0"/>
              </a:spcAft>
              <a:buSzPts val="1400"/>
              <a:buChar char="●"/>
              <a:defRPr sz="2800"/>
            </a:lvl2pPr>
            <a:lvl3pPr indent="-289560" lvl="2" marL="1371600" algn="l">
              <a:spcBef>
                <a:spcPts val="480"/>
              </a:spcBef>
              <a:spcAft>
                <a:spcPts val="0"/>
              </a:spcAft>
              <a:buSzPts val="960"/>
              <a:buChar char="●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7" name="Google Shape;67;p31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4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8" name="Google Shape;68;p31"/>
          <p:cNvSpPr txBox="1"/>
          <p:nvPr>
            <p:ph idx="10" type="dt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1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2" type="sldNum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2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1" anchor="b" bIns="46025" lIns="92075" spcFirstLastPara="1" rIns="92075" wrap="square" tIns="46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2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32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4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75" name="Google Shape;75;p32"/>
          <p:cNvSpPr txBox="1"/>
          <p:nvPr>
            <p:ph idx="10" type="dt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2" type="sldNum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idx="10" type="dt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3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2" type="sldNum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pSp>
        <p:nvGrpSpPr>
          <p:cNvPr id="13" name="Google Shape;13;p23"/>
          <p:cNvGrpSpPr/>
          <p:nvPr/>
        </p:nvGrpSpPr>
        <p:grpSpPr>
          <a:xfrm>
            <a:off x="0" y="971550"/>
            <a:ext cx="12177184" cy="152400"/>
            <a:chOff x="0" y="612"/>
            <a:chExt cx="5753" cy="96"/>
          </a:xfrm>
        </p:grpSpPr>
        <p:sp>
          <p:nvSpPr>
            <p:cNvPr id="14" name="Google Shape;14;p23"/>
            <p:cNvSpPr/>
            <p:nvPr/>
          </p:nvSpPr>
          <p:spPr>
            <a:xfrm>
              <a:off x="0" y="612"/>
              <a:ext cx="5753" cy="47"/>
            </a:xfrm>
            <a:prstGeom prst="rect">
              <a:avLst/>
            </a:prstGeom>
            <a:gradFill>
              <a:gsLst>
                <a:gs pos="0">
                  <a:srgbClr val="00A293"/>
                </a:gs>
                <a:gs pos="50000">
                  <a:srgbClr val="00DFCA"/>
                </a:gs>
                <a:gs pos="100000">
                  <a:srgbClr val="00A29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3"/>
            <p:cNvSpPr/>
            <p:nvPr/>
          </p:nvSpPr>
          <p:spPr>
            <a:xfrm>
              <a:off x="0" y="684"/>
              <a:ext cx="5753" cy="24"/>
            </a:xfrm>
            <a:prstGeom prst="rect">
              <a:avLst/>
            </a:prstGeom>
            <a:gradFill>
              <a:gsLst>
                <a:gs pos="0">
                  <a:srgbClr val="B8749C"/>
                </a:gs>
                <a:gs pos="50000">
                  <a:srgbClr val="D989B8"/>
                </a:gs>
                <a:gs pos="100000">
                  <a:srgbClr val="B8749C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3"/>
          <p:cNvSpPr txBox="1"/>
          <p:nvPr>
            <p:ph type="title"/>
          </p:nvPr>
        </p:nvSpPr>
        <p:spPr>
          <a:xfrm>
            <a:off x="203200" y="304800"/>
            <a:ext cx="11785600" cy="609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3"/>
          <p:cNvSpPr txBox="1"/>
          <p:nvPr>
            <p:ph idx="1" type="body"/>
          </p:nvPr>
        </p:nvSpPr>
        <p:spPr>
          <a:xfrm>
            <a:off x="914400" y="1295400"/>
            <a:ext cx="11074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2639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115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Char char="●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95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9405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430"/>
              <a:buFont typeface="Arial"/>
              <a:buChar char="●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>
            <p:ph type="ctrTitle"/>
          </p:nvPr>
        </p:nvSpPr>
        <p:spPr>
          <a:xfrm>
            <a:off x="1224354" y="1890399"/>
            <a:ext cx="9144000" cy="1060194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Object-Oriented Analysis and Design using JAVA</a:t>
            </a:r>
            <a:endParaRPr/>
          </a:p>
        </p:txBody>
      </p:sp>
      <p:sp>
        <p:nvSpPr>
          <p:cNvPr id="95" name="Google Shape;95;p1"/>
          <p:cNvSpPr txBox="1"/>
          <p:nvPr>
            <p:ph idx="1" type="subTitle"/>
          </p:nvPr>
        </p:nvSpPr>
        <p:spPr>
          <a:xfrm>
            <a:off x="1224354" y="3282279"/>
            <a:ext cx="9144000" cy="81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55000"/>
              <a:buFont typeface="Arial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B.Tech (CSE/IT) 5</a:t>
            </a:r>
            <a:r>
              <a:rPr baseline="30000" lang="en-IN"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SEM</a:t>
            </a:r>
            <a:endParaRPr/>
          </a:p>
          <a:p>
            <a:pPr indent="0" lvl="0" marL="0" rtl="0" algn="ctr">
              <a:spcBef>
                <a:spcPts val="518"/>
              </a:spcBef>
              <a:spcAft>
                <a:spcPts val="0"/>
              </a:spcAft>
              <a:buSzPct val="55000"/>
              <a:buFont typeface="Arial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2022-2023</a:t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1590261" y="4555931"/>
            <a:ext cx="83011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Lecture-14 Introduction to UML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>
            <p:ph type="title"/>
          </p:nvPr>
        </p:nvSpPr>
        <p:spPr>
          <a:xfrm>
            <a:off x="203200" y="304800"/>
            <a:ext cx="11785600" cy="609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Behavioural Diagrams: Interaction Diagrams</a:t>
            </a:r>
            <a:endParaRPr/>
          </a:p>
        </p:txBody>
      </p:sp>
      <p:pic>
        <p:nvPicPr>
          <p:cNvPr id="158" name="Google Shape;15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023" y="1271917"/>
            <a:ext cx="11039953" cy="473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/>
          <p:nvPr>
            <p:ph type="title"/>
          </p:nvPr>
        </p:nvSpPr>
        <p:spPr>
          <a:xfrm>
            <a:off x="203200" y="304800"/>
            <a:ext cx="11785600" cy="609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Structural Diagrams</a:t>
            </a:r>
            <a:endParaRPr/>
          </a:p>
        </p:txBody>
      </p:sp>
      <p:pic>
        <p:nvPicPr>
          <p:cNvPr id="164" name="Google Shape;1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67678"/>
            <a:ext cx="11255085" cy="3914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>
            <p:ph type="title"/>
          </p:nvPr>
        </p:nvSpPr>
        <p:spPr>
          <a:xfrm>
            <a:off x="203200" y="304800"/>
            <a:ext cx="11785600" cy="609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36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Why is UML?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2303228" y="6459714"/>
            <a:ext cx="758554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200" u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Reference:  UML and the Unified Process </a:t>
            </a:r>
            <a:r>
              <a:rPr b="0" i="0" lang="en-IN" sz="1200" u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Practical object-oriented analysis and design-</a:t>
            </a:r>
            <a:r>
              <a:rPr lang="en-IN" sz="1200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By-Jim Arlow , Neustadt </a:t>
            </a:r>
            <a:endParaRPr sz="1200">
              <a:solidFill>
                <a:srgbClr val="A5A5A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225" y="1611482"/>
            <a:ext cx="11171550" cy="3635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>
            <p:ph type="title"/>
          </p:nvPr>
        </p:nvSpPr>
        <p:spPr>
          <a:xfrm>
            <a:off x="203200" y="304800"/>
            <a:ext cx="11785600" cy="609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What is UML?</a:t>
            </a:r>
            <a:endParaRPr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00" y="1142999"/>
            <a:ext cx="10976574" cy="3532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626" y="4904507"/>
            <a:ext cx="8847720" cy="1183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203200" y="304800"/>
            <a:ext cx="11785600" cy="609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36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The birth of UML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2303228" y="6459714"/>
            <a:ext cx="758554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200" u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Reference:  UML and the Unified Process </a:t>
            </a:r>
            <a:r>
              <a:rPr b="0" i="0" lang="en-IN" sz="1200" u="none" strike="noStrik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Practical object-oriented analysis and design-</a:t>
            </a:r>
            <a:r>
              <a:rPr lang="en-IN" sz="1200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By-Jim Arlow , Neustadt </a:t>
            </a:r>
            <a:endParaRPr sz="1200">
              <a:solidFill>
                <a:srgbClr val="A5A5A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6894" y="1455312"/>
            <a:ext cx="9263269" cy="4579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type="title"/>
          </p:nvPr>
        </p:nvSpPr>
        <p:spPr>
          <a:xfrm>
            <a:off x="203200" y="304800"/>
            <a:ext cx="11785600" cy="609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How UML was formed?</a:t>
            </a:r>
            <a:endParaRPr/>
          </a:p>
        </p:txBody>
      </p:sp>
      <p:sp>
        <p:nvSpPr>
          <p:cNvPr id="123" name="Google Shape;123;p5"/>
          <p:cNvSpPr txBox="1"/>
          <p:nvPr>
            <p:ph idx="1" type="body"/>
          </p:nvPr>
        </p:nvSpPr>
        <p:spPr>
          <a:xfrm>
            <a:off x="914400" y="1295400"/>
            <a:ext cx="11074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45109" lvl="0" marL="342900" rtl="0" algn="l">
              <a:spcBef>
                <a:spcPts val="0"/>
              </a:spcBef>
              <a:spcAft>
                <a:spcPts val="0"/>
              </a:spcAft>
              <a:buSzPts val="1540"/>
              <a:buNone/>
            </a:pPr>
            <a:r>
              <a:t/>
            </a:r>
            <a:endParaRPr/>
          </a:p>
        </p:txBody>
      </p:sp>
      <p:sp>
        <p:nvSpPr>
          <p:cNvPr id="124" name="Google Shape;124;p5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Referred sources mentioned in Key References</a:t>
            </a:r>
            <a:endParaRPr/>
          </a:p>
        </p:txBody>
      </p:sp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3352" y="1061624"/>
            <a:ext cx="8885296" cy="579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203200" y="304800"/>
            <a:ext cx="11785600" cy="609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Concept of Diagram</a:t>
            </a:r>
            <a:endParaRPr/>
          </a:p>
        </p:txBody>
      </p:sp>
      <p:pic>
        <p:nvPicPr>
          <p:cNvPr id="131" name="Google Shape;13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456" y="1454728"/>
            <a:ext cx="11155176" cy="3387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type="title"/>
          </p:nvPr>
        </p:nvSpPr>
        <p:spPr>
          <a:xfrm>
            <a:off x="-31055" y="1593273"/>
            <a:ext cx="5033818" cy="609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Diagram Classification</a:t>
            </a:r>
            <a:endParaRPr/>
          </a:p>
        </p:txBody>
      </p:sp>
      <p:sp>
        <p:nvSpPr>
          <p:cNvPr id="137" name="Google Shape;137;p8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Referred sources mentioned in Key References</a:t>
            </a:r>
            <a:endParaRPr/>
          </a:p>
        </p:txBody>
      </p:sp>
      <p:pic>
        <p:nvPicPr>
          <p:cNvPr id="138" name="Google Shape;13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2775" y="0"/>
            <a:ext cx="7124624" cy="672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>
            <p:ph type="title"/>
          </p:nvPr>
        </p:nvSpPr>
        <p:spPr>
          <a:xfrm>
            <a:off x="203200" y="304800"/>
            <a:ext cx="11785600" cy="609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Diagram Classification</a:t>
            </a:r>
            <a:endParaRPr/>
          </a:p>
        </p:txBody>
      </p:sp>
      <p:sp>
        <p:nvSpPr>
          <p:cNvPr id="144" name="Google Shape;144;p9"/>
          <p:cNvSpPr txBox="1"/>
          <p:nvPr>
            <p:ph idx="1" type="body"/>
          </p:nvPr>
        </p:nvSpPr>
        <p:spPr>
          <a:xfrm>
            <a:off x="914400" y="1295400"/>
            <a:ext cx="11074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45109" lvl="0" marL="342900" rtl="0" algn="l">
              <a:spcBef>
                <a:spcPts val="0"/>
              </a:spcBef>
              <a:spcAft>
                <a:spcPts val="0"/>
              </a:spcAft>
              <a:buSzPts val="1540"/>
              <a:buNone/>
            </a:pPr>
            <a:r>
              <a:t/>
            </a:r>
            <a:endParaRPr/>
          </a:p>
        </p:txBody>
      </p:sp>
      <p:pic>
        <p:nvPicPr>
          <p:cNvPr id="145" name="Google Shape;14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535" y="1295400"/>
            <a:ext cx="11192130" cy="3715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/>
          <p:nvPr>
            <p:ph type="title"/>
          </p:nvPr>
        </p:nvSpPr>
        <p:spPr>
          <a:xfrm>
            <a:off x="203200" y="304800"/>
            <a:ext cx="11785600" cy="609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Behavioural Diagrams</a:t>
            </a:r>
            <a:endParaRPr/>
          </a:p>
        </p:txBody>
      </p:sp>
      <p:pic>
        <p:nvPicPr>
          <p:cNvPr id="151" name="Google Shape;151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328" y="1579417"/>
            <a:ext cx="11378924" cy="378229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0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Referred sources mentioned in Key References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m_siggraph96">
  <a:themeElements>
    <a:clrScheme name="pm_siggraph96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BCBCB"/>
      </a:accent1>
      <a:accent2>
        <a:srgbClr val="0066FF"/>
      </a:accent2>
      <a:accent3>
        <a:srgbClr val="FFFFFF"/>
      </a:accent3>
      <a:accent4>
        <a:srgbClr val="000000"/>
      </a:accent4>
      <a:accent5>
        <a:srgbClr val="E2E2E2"/>
      </a:accent5>
      <a:accent6>
        <a:srgbClr val="005CE7"/>
      </a:accent6>
      <a:hlink>
        <a:srgbClr val="FF0033"/>
      </a:hlink>
      <a:folHlink>
        <a:srgbClr val="00FF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2020-08-16T12:13:05Z</dcterms:created>
  <dc:creator>amarjeetsanyasi@gmail.com</dc:creator>
</cp:coreProperties>
</file>