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14"/>
  </p:notesMasterIdLst>
  <p:sldIdLst>
    <p:sldId id="286" r:id="rId2"/>
    <p:sldId id="301" r:id="rId3"/>
    <p:sldId id="287" r:id="rId4"/>
    <p:sldId id="289" r:id="rId5"/>
    <p:sldId id="290" r:id="rId6"/>
    <p:sldId id="291" r:id="rId7"/>
    <p:sldId id="292" r:id="rId8"/>
    <p:sldId id="293" r:id="rId9"/>
    <p:sldId id="294" r:id="rId10"/>
    <p:sldId id="295" r:id="rId11"/>
    <p:sldId id="302" r:id="rId12"/>
    <p:sldId id="303" r:id="rId13"/>
  </p:sldIdLst>
  <p:sldSz cx="9144000" cy="6858000" type="screen4x3"/>
  <p:notesSz cx="6858000" cy="9144000"/>
  <p:custDataLst>
    <p:tags r:id="rId15"/>
  </p:custDataLst>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A4BC"/>
    <a:srgbClr val="01EA8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2264" autoAdjust="0"/>
    <p:restoredTop sz="94660"/>
  </p:normalViewPr>
  <p:slideViewPr>
    <p:cSldViewPr>
      <p:cViewPr>
        <p:scale>
          <a:sx n="100" d="100"/>
          <a:sy n="100" d="100"/>
        </p:scale>
        <p:origin x="-984" y="2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86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8676"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86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86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86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BB2F8DDF-9CD3-44D7-8D01-FA290FD44BD3}"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pitchFamily="34" charset="-128"/>
        <a:cs typeface="+mn-cs"/>
      </a:defRPr>
    </a:lvl1pPr>
    <a:lvl2pPr marL="457200" algn="l" rtl="0" fontAlgn="base">
      <a:spcBef>
        <a:spcPct val="30000"/>
      </a:spcBef>
      <a:spcAft>
        <a:spcPct val="0"/>
      </a:spcAft>
      <a:defRPr sz="1200" kern="1200">
        <a:solidFill>
          <a:schemeClr val="tx1"/>
        </a:solidFill>
        <a:latin typeface="Arial" charset="0"/>
        <a:ea typeface="ＭＳ Ｐゴシック" pitchFamily="34"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pitchFamily="34"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pitchFamily="34"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146" name="Group 2"/>
          <p:cNvGrpSpPr>
            <a:grpSpLocks/>
          </p:cNvGrpSpPr>
          <p:nvPr/>
        </p:nvGrpSpPr>
        <p:grpSpPr bwMode="auto">
          <a:xfrm>
            <a:off x="-3175" y="0"/>
            <a:ext cx="9147175" cy="6867525"/>
            <a:chOff x="-2" y="0"/>
            <a:chExt cx="5762" cy="4326"/>
          </a:xfrm>
        </p:grpSpPr>
        <p:grpSp>
          <p:nvGrpSpPr>
            <p:cNvPr id="6147" name="Group 3"/>
            <p:cNvGrpSpPr>
              <a:grpSpLocks/>
            </p:cNvGrpSpPr>
            <p:nvPr userDrawn="1"/>
          </p:nvGrpSpPr>
          <p:grpSpPr bwMode="auto">
            <a:xfrm>
              <a:off x="-2" y="0"/>
              <a:ext cx="5712" cy="4326"/>
              <a:chOff x="-2" y="0"/>
              <a:chExt cx="5712" cy="4326"/>
            </a:xfrm>
          </p:grpSpPr>
          <p:sp>
            <p:nvSpPr>
              <p:cNvPr id="6148" name="Rectangle 4"/>
              <p:cNvSpPr>
                <a:spLocks noChangeArrowheads="1"/>
              </p:cNvSpPr>
              <p:nvPr/>
            </p:nvSpPr>
            <p:spPr bwMode="auto">
              <a:xfrm>
                <a:off x="-2" y="0"/>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49" name="Rectangle 5"/>
              <p:cNvSpPr>
                <a:spLocks noChangeArrowheads="1"/>
              </p:cNvSpPr>
              <p:nvPr/>
            </p:nvSpPr>
            <p:spPr bwMode="auto">
              <a:xfrm>
                <a:off x="9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50" name="Rectangle 6"/>
              <p:cNvSpPr>
                <a:spLocks noChangeArrowheads="1"/>
              </p:cNvSpPr>
              <p:nvPr/>
            </p:nvSpPr>
            <p:spPr bwMode="auto">
              <a:xfrm>
                <a:off x="19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51" name="Rectangle 7"/>
              <p:cNvSpPr>
                <a:spLocks noChangeArrowheads="1"/>
              </p:cNvSpPr>
              <p:nvPr/>
            </p:nvSpPr>
            <p:spPr bwMode="auto">
              <a:xfrm>
                <a:off x="28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52" name="Rectangle 8"/>
              <p:cNvSpPr>
                <a:spLocks noChangeArrowheads="1"/>
              </p:cNvSpPr>
              <p:nvPr/>
            </p:nvSpPr>
            <p:spPr bwMode="auto">
              <a:xfrm>
                <a:off x="38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53" name="Rectangle 9"/>
              <p:cNvSpPr>
                <a:spLocks noChangeArrowheads="1"/>
              </p:cNvSpPr>
              <p:nvPr/>
            </p:nvSpPr>
            <p:spPr bwMode="auto">
              <a:xfrm>
                <a:off x="47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54" name="Rectangle 10"/>
              <p:cNvSpPr>
                <a:spLocks noChangeArrowheads="1"/>
              </p:cNvSpPr>
              <p:nvPr/>
            </p:nvSpPr>
            <p:spPr bwMode="auto">
              <a:xfrm>
                <a:off x="57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55" name="Rectangle 11"/>
              <p:cNvSpPr>
                <a:spLocks noChangeArrowheads="1"/>
              </p:cNvSpPr>
              <p:nvPr/>
            </p:nvSpPr>
            <p:spPr bwMode="auto">
              <a:xfrm>
                <a:off x="67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56" name="Rectangle 12"/>
              <p:cNvSpPr>
                <a:spLocks noChangeArrowheads="1"/>
              </p:cNvSpPr>
              <p:nvPr/>
            </p:nvSpPr>
            <p:spPr bwMode="auto">
              <a:xfrm>
                <a:off x="76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57" name="Rectangle 13"/>
              <p:cNvSpPr>
                <a:spLocks noChangeArrowheads="1"/>
              </p:cNvSpPr>
              <p:nvPr/>
            </p:nvSpPr>
            <p:spPr bwMode="auto">
              <a:xfrm>
                <a:off x="86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58" name="Rectangle 14"/>
              <p:cNvSpPr>
                <a:spLocks noChangeArrowheads="1"/>
              </p:cNvSpPr>
              <p:nvPr/>
            </p:nvSpPr>
            <p:spPr bwMode="auto">
              <a:xfrm>
                <a:off x="95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59" name="Rectangle 15"/>
              <p:cNvSpPr>
                <a:spLocks noChangeArrowheads="1"/>
              </p:cNvSpPr>
              <p:nvPr/>
            </p:nvSpPr>
            <p:spPr bwMode="auto">
              <a:xfrm>
                <a:off x="105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60" name="Rectangle 16"/>
              <p:cNvSpPr>
                <a:spLocks noChangeArrowheads="1"/>
              </p:cNvSpPr>
              <p:nvPr/>
            </p:nvSpPr>
            <p:spPr bwMode="auto">
              <a:xfrm>
                <a:off x="115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61" name="Rectangle 17"/>
              <p:cNvSpPr>
                <a:spLocks noChangeArrowheads="1"/>
              </p:cNvSpPr>
              <p:nvPr/>
            </p:nvSpPr>
            <p:spPr bwMode="auto">
              <a:xfrm>
                <a:off x="124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62" name="Rectangle 18"/>
              <p:cNvSpPr>
                <a:spLocks noChangeArrowheads="1"/>
              </p:cNvSpPr>
              <p:nvPr/>
            </p:nvSpPr>
            <p:spPr bwMode="auto">
              <a:xfrm>
                <a:off x="134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63" name="Rectangle 19"/>
              <p:cNvSpPr>
                <a:spLocks noChangeArrowheads="1"/>
              </p:cNvSpPr>
              <p:nvPr/>
            </p:nvSpPr>
            <p:spPr bwMode="auto">
              <a:xfrm>
                <a:off x="143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64" name="Rectangle 20"/>
              <p:cNvSpPr>
                <a:spLocks noChangeArrowheads="1"/>
              </p:cNvSpPr>
              <p:nvPr/>
            </p:nvSpPr>
            <p:spPr bwMode="auto">
              <a:xfrm>
                <a:off x="153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65" name="Rectangle 21"/>
              <p:cNvSpPr>
                <a:spLocks noChangeArrowheads="1"/>
              </p:cNvSpPr>
              <p:nvPr/>
            </p:nvSpPr>
            <p:spPr bwMode="auto">
              <a:xfrm>
                <a:off x="163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66" name="Rectangle 22"/>
              <p:cNvSpPr>
                <a:spLocks noChangeArrowheads="1"/>
              </p:cNvSpPr>
              <p:nvPr/>
            </p:nvSpPr>
            <p:spPr bwMode="auto">
              <a:xfrm>
                <a:off x="172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67" name="Rectangle 23"/>
              <p:cNvSpPr>
                <a:spLocks noChangeArrowheads="1"/>
              </p:cNvSpPr>
              <p:nvPr/>
            </p:nvSpPr>
            <p:spPr bwMode="auto">
              <a:xfrm>
                <a:off x="182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68" name="Rectangle 24"/>
              <p:cNvSpPr>
                <a:spLocks noChangeArrowheads="1"/>
              </p:cNvSpPr>
              <p:nvPr/>
            </p:nvSpPr>
            <p:spPr bwMode="auto">
              <a:xfrm>
                <a:off x="191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69" name="Rectangle 25"/>
              <p:cNvSpPr>
                <a:spLocks noChangeArrowheads="1"/>
              </p:cNvSpPr>
              <p:nvPr/>
            </p:nvSpPr>
            <p:spPr bwMode="auto">
              <a:xfrm>
                <a:off x="201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70" name="Rectangle 26"/>
              <p:cNvSpPr>
                <a:spLocks noChangeArrowheads="1"/>
              </p:cNvSpPr>
              <p:nvPr/>
            </p:nvSpPr>
            <p:spPr bwMode="auto">
              <a:xfrm>
                <a:off x="211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71" name="Rectangle 27"/>
              <p:cNvSpPr>
                <a:spLocks noChangeArrowheads="1"/>
              </p:cNvSpPr>
              <p:nvPr/>
            </p:nvSpPr>
            <p:spPr bwMode="auto">
              <a:xfrm>
                <a:off x="220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72" name="Rectangle 28"/>
              <p:cNvSpPr>
                <a:spLocks noChangeArrowheads="1"/>
              </p:cNvSpPr>
              <p:nvPr/>
            </p:nvSpPr>
            <p:spPr bwMode="auto">
              <a:xfrm>
                <a:off x="230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73" name="Rectangle 29"/>
              <p:cNvSpPr>
                <a:spLocks noChangeArrowheads="1"/>
              </p:cNvSpPr>
              <p:nvPr/>
            </p:nvSpPr>
            <p:spPr bwMode="auto">
              <a:xfrm>
                <a:off x="239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74" name="Rectangle 30"/>
              <p:cNvSpPr>
                <a:spLocks noChangeArrowheads="1"/>
              </p:cNvSpPr>
              <p:nvPr/>
            </p:nvSpPr>
            <p:spPr bwMode="auto">
              <a:xfrm>
                <a:off x="249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75" name="Rectangle 31"/>
              <p:cNvSpPr>
                <a:spLocks noChangeArrowheads="1"/>
              </p:cNvSpPr>
              <p:nvPr/>
            </p:nvSpPr>
            <p:spPr bwMode="auto">
              <a:xfrm>
                <a:off x="259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76" name="Rectangle 32"/>
              <p:cNvSpPr>
                <a:spLocks noChangeArrowheads="1"/>
              </p:cNvSpPr>
              <p:nvPr/>
            </p:nvSpPr>
            <p:spPr bwMode="auto">
              <a:xfrm>
                <a:off x="268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77" name="Rectangle 33"/>
              <p:cNvSpPr>
                <a:spLocks noChangeArrowheads="1"/>
              </p:cNvSpPr>
              <p:nvPr/>
            </p:nvSpPr>
            <p:spPr bwMode="auto">
              <a:xfrm>
                <a:off x="278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78" name="Rectangle 34"/>
              <p:cNvSpPr>
                <a:spLocks noChangeArrowheads="1"/>
              </p:cNvSpPr>
              <p:nvPr/>
            </p:nvSpPr>
            <p:spPr bwMode="auto">
              <a:xfrm>
                <a:off x="287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79" name="Rectangle 35"/>
              <p:cNvSpPr>
                <a:spLocks noChangeArrowheads="1"/>
              </p:cNvSpPr>
              <p:nvPr/>
            </p:nvSpPr>
            <p:spPr bwMode="auto">
              <a:xfrm>
                <a:off x="297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80" name="Rectangle 36"/>
              <p:cNvSpPr>
                <a:spLocks noChangeArrowheads="1"/>
              </p:cNvSpPr>
              <p:nvPr/>
            </p:nvSpPr>
            <p:spPr bwMode="auto">
              <a:xfrm>
                <a:off x="307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81" name="Rectangle 37"/>
              <p:cNvSpPr>
                <a:spLocks noChangeArrowheads="1"/>
              </p:cNvSpPr>
              <p:nvPr/>
            </p:nvSpPr>
            <p:spPr bwMode="auto">
              <a:xfrm>
                <a:off x="316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82" name="Rectangle 38"/>
              <p:cNvSpPr>
                <a:spLocks noChangeArrowheads="1"/>
              </p:cNvSpPr>
              <p:nvPr/>
            </p:nvSpPr>
            <p:spPr bwMode="auto">
              <a:xfrm>
                <a:off x="326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83" name="Rectangle 39"/>
              <p:cNvSpPr>
                <a:spLocks noChangeArrowheads="1"/>
              </p:cNvSpPr>
              <p:nvPr/>
            </p:nvSpPr>
            <p:spPr bwMode="auto">
              <a:xfrm>
                <a:off x="335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84" name="Rectangle 40"/>
              <p:cNvSpPr>
                <a:spLocks noChangeArrowheads="1"/>
              </p:cNvSpPr>
              <p:nvPr/>
            </p:nvSpPr>
            <p:spPr bwMode="auto">
              <a:xfrm>
                <a:off x="345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85" name="Rectangle 41"/>
              <p:cNvSpPr>
                <a:spLocks noChangeArrowheads="1"/>
              </p:cNvSpPr>
              <p:nvPr/>
            </p:nvSpPr>
            <p:spPr bwMode="auto">
              <a:xfrm>
                <a:off x="355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86" name="Rectangle 42"/>
              <p:cNvSpPr>
                <a:spLocks noChangeArrowheads="1"/>
              </p:cNvSpPr>
              <p:nvPr/>
            </p:nvSpPr>
            <p:spPr bwMode="auto">
              <a:xfrm>
                <a:off x="364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87" name="Rectangle 43"/>
              <p:cNvSpPr>
                <a:spLocks noChangeArrowheads="1"/>
              </p:cNvSpPr>
              <p:nvPr/>
            </p:nvSpPr>
            <p:spPr bwMode="auto">
              <a:xfrm>
                <a:off x="374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88" name="Rectangle 44"/>
              <p:cNvSpPr>
                <a:spLocks noChangeArrowheads="1"/>
              </p:cNvSpPr>
              <p:nvPr/>
            </p:nvSpPr>
            <p:spPr bwMode="auto">
              <a:xfrm>
                <a:off x="383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89" name="Rectangle 45"/>
              <p:cNvSpPr>
                <a:spLocks noChangeArrowheads="1"/>
              </p:cNvSpPr>
              <p:nvPr/>
            </p:nvSpPr>
            <p:spPr bwMode="auto">
              <a:xfrm>
                <a:off x="393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90" name="Rectangle 46"/>
              <p:cNvSpPr>
                <a:spLocks noChangeArrowheads="1"/>
              </p:cNvSpPr>
              <p:nvPr/>
            </p:nvSpPr>
            <p:spPr bwMode="auto">
              <a:xfrm>
                <a:off x="403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91" name="Rectangle 47"/>
              <p:cNvSpPr>
                <a:spLocks noChangeArrowheads="1"/>
              </p:cNvSpPr>
              <p:nvPr/>
            </p:nvSpPr>
            <p:spPr bwMode="auto">
              <a:xfrm>
                <a:off x="412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92" name="Rectangle 48"/>
              <p:cNvSpPr>
                <a:spLocks noChangeArrowheads="1"/>
              </p:cNvSpPr>
              <p:nvPr/>
            </p:nvSpPr>
            <p:spPr bwMode="auto">
              <a:xfrm>
                <a:off x="422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93" name="Rectangle 49"/>
              <p:cNvSpPr>
                <a:spLocks noChangeArrowheads="1"/>
              </p:cNvSpPr>
              <p:nvPr/>
            </p:nvSpPr>
            <p:spPr bwMode="auto">
              <a:xfrm>
                <a:off x="431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94" name="Rectangle 50"/>
              <p:cNvSpPr>
                <a:spLocks noChangeArrowheads="1"/>
              </p:cNvSpPr>
              <p:nvPr/>
            </p:nvSpPr>
            <p:spPr bwMode="auto">
              <a:xfrm>
                <a:off x="441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95" name="Rectangle 51"/>
              <p:cNvSpPr>
                <a:spLocks noChangeArrowheads="1"/>
              </p:cNvSpPr>
              <p:nvPr/>
            </p:nvSpPr>
            <p:spPr bwMode="auto">
              <a:xfrm>
                <a:off x="451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96" name="Rectangle 52"/>
              <p:cNvSpPr>
                <a:spLocks noChangeArrowheads="1"/>
              </p:cNvSpPr>
              <p:nvPr/>
            </p:nvSpPr>
            <p:spPr bwMode="auto">
              <a:xfrm>
                <a:off x="460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97" name="Rectangle 53"/>
              <p:cNvSpPr>
                <a:spLocks noChangeArrowheads="1"/>
              </p:cNvSpPr>
              <p:nvPr/>
            </p:nvSpPr>
            <p:spPr bwMode="auto">
              <a:xfrm>
                <a:off x="470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98" name="Rectangle 54"/>
              <p:cNvSpPr>
                <a:spLocks noChangeArrowheads="1"/>
              </p:cNvSpPr>
              <p:nvPr/>
            </p:nvSpPr>
            <p:spPr bwMode="auto">
              <a:xfrm>
                <a:off x="479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99" name="Rectangle 55"/>
              <p:cNvSpPr>
                <a:spLocks noChangeArrowheads="1"/>
              </p:cNvSpPr>
              <p:nvPr/>
            </p:nvSpPr>
            <p:spPr bwMode="auto">
              <a:xfrm>
                <a:off x="489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200" name="Rectangle 56"/>
              <p:cNvSpPr>
                <a:spLocks noChangeArrowheads="1"/>
              </p:cNvSpPr>
              <p:nvPr/>
            </p:nvSpPr>
            <p:spPr bwMode="auto">
              <a:xfrm>
                <a:off x="499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201" name="Rectangle 57"/>
              <p:cNvSpPr>
                <a:spLocks noChangeArrowheads="1"/>
              </p:cNvSpPr>
              <p:nvPr/>
            </p:nvSpPr>
            <p:spPr bwMode="auto">
              <a:xfrm>
                <a:off x="508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202" name="Rectangle 58"/>
              <p:cNvSpPr>
                <a:spLocks noChangeArrowheads="1"/>
              </p:cNvSpPr>
              <p:nvPr/>
            </p:nvSpPr>
            <p:spPr bwMode="auto">
              <a:xfrm>
                <a:off x="518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203" name="Rectangle 59"/>
              <p:cNvSpPr>
                <a:spLocks noChangeArrowheads="1"/>
              </p:cNvSpPr>
              <p:nvPr/>
            </p:nvSpPr>
            <p:spPr bwMode="auto">
              <a:xfrm>
                <a:off x="527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204" name="Rectangle 60"/>
              <p:cNvSpPr>
                <a:spLocks noChangeArrowheads="1"/>
              </p:cNvSpPr>
              <p:nvPr/>
            </p:nvSpPr>
            <p:spPr bwMode="auto">
              <a:xfrm>
                <a:off x="537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205" name="Rectangle 61"/>
              <p:cNvSpPr>
                <a:spLocks noChangeArrowheads="1"/>
              </p:cNvSpPr>
              <p:nvPr/>
            </p:nvSpPr>
            <p:spPr bwMode="auto">
              <a:xfrm>
                <a:off x="547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206" name="Rectangle 62"/>
              <p:cNvSpPr>
                <a:spLocks noChangeArrowheads="1"/>
              </p:cNvSpPr>
              <p:nvPr/>
            </p:nvSpPr>
            <p:spPr bwMode="auto">
              <a:xfrm>
                <a:off x="556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207" name="Rectangle 63"/>
              <p:cNvSpPr>
                <a:spLocks noChangeArrowheads="1"/>
              </p:cNvSpPr>
              <p:nvPr/>
            </p:nvSpPr>
            <p:spPr bwMode="auto">
              <a:xfrm>
                <a:off x="5662" y="6"/>
                <a:ext cx="48" cy="4320"/>
              </a:xfrm>
              <a:prstGeom prst="rect">
                <a:avLst/>
              </a:prstGeom>
              <a:solidFill>
                <a:schemeClr val="accent2"/>
              </a:solidFill>
              <a:ln w="9525">
                <a:noFill/>
                <a:miter lim="800000"/>
                <a:headEnd/>
                <a:tailEnd/>
              </a:ln>
              <a:effectLst/>
            </p:spPr>
            <p:txBody>
              <a:bodyPr wrap="none" anchor="ctr"/>
              <a:lstStyle/>
              <a:p>
                <a:endParaRPr lang="en-US"/>
              </a:p>
            </p:txBody>
          </p:sp>
        </p:grpSp>
        <p:sp>
          <p:nvSpPr>
            <p:cNvPr id="6208" name="Rectangle 64"/>
            <p:cNvSpPr>
              <a:spLocks noChangeArrowheads="1"/>
            </p:cNvSpPr>
            <p:nvPr/>
          </p:nvSpPr>
          <p:spPr bwMode="auto">
            <a:xfrm>
              <a:off x="429" y="0"/>
              <a:ext cx="5331" cy="4320"/>
            </a:xfrm>
            <a:prstGeom prst="rect">
              <a:avLst/>
            </a:prstGeom>
            <a:solidFill>
              <a:schemeClr val="accent1">
                <a:alpha val="50000"/>
              </a:schemeClr>
            </a:solidFill>
            <a:ln w="9525">
              <a:noFill/>
              <a:miter lim="800000"/>
              <a:headEnd/>
              <a:tailEnd/>
            </a:ln>
            <a:effectLst/>
          </p:spPr>
          <p:txBody>
            <a:bodyPr wrap="none" anchor="ctr"/>
            <a:lstStyle/>
            <a:p>
              <a:endParaRPr lang="en-US"/>
            </a:p>
          </p:txBody>
        </p:sp>
        <p:sp>
          <p:nvSpPr>
            <p:cNvPr id="6209" name="Rectangle 65"/>
            <p:cNvSpPr>
              <a:spLocks noChangeArrowheads="1"/>
            </p:cNvSpPr>
            <p:nvPr/>
          </p:nvSpPr>
          <p:spPr bwMode="auto">
            <a:xfrm>
              <a:off x="0" y="0"/>
              <a:ext cx="5760" cy="321"/>
            </a:xfrm>
            <a:prstGeom prst="rect">
              <a:avLst/>
            </a:prstGeom>
            <a:solidFill>
              <a:schemeClr val="hlink">
                <a:alpha val="50000"/>
              </a:schemeClr>
            </a:solidFill>
            <a:ln w="9525">
              <a:noFill/>
              <a:miter lim="800000"/>
              <a:headEnd/>
              <a:tailEnd/>
            </a:ln>
            <a:effectLst/>
          </p:spPr>
          <p:txBody>
            <a:bodyPr wrap="none" anchor="ctr"/>
            <a:lstStyle/>
            <a:p>
              <a:endParaRPr lang="en-US"/>
            </a:p>
          </p:txBody>
        </p:sp>
      </p:grpSp>
      <p:sp>
        <p:nvSpPr>
          <p:cNvPr id="6210" name="Rectangle 66"/>
          <p:cNvSpPr>
            <a:spLocks noChangeArrowheads="1"/>
          </p:cNvSpPr>
          <p:nvPr/>
        </p:nvSpPr>
        <p:spPr bwMode="auto">
          <a:xfrm>
            <a:off x="3505200" y="2590800"/>
            <a:ext cx="4892675" cy="76200"/>
          </a:xfrm>
          <a:prstGeom prst="rect">
            <a:avLst/>
          </a:prstGeom>
          <a:solidFill>
            <a:schemeClr val="hlink">
              <a:alpha val="50000"/>
            </a:schemeClr>
          </a:solidFill>
          <a:ln w="9525">
            <a:noFill/>
            <a:miter lim="800000"/>
            <a:headEnd/>
            <a:tailEnd/>
          </a:ln>
          <a:effectLst/>
        </p:spPr>
        <p:txBody>
          <a:bodyPr wrap="none" anchor="ctr"/>
          <a:lstStyle/>
          <a:p>
            <a:pPr algn="ctr" eaLnBrk="1" hangingPunct="1"/>
            <a:endParaRPr kumimoji="1" lang="en-AU">
              <a:latin typeface="Helvetica" pitchFamily="-128" charset="0"/>
            </a:endParaRPr>
          </a:p>
        </p:txBody>
      </p:sp>
      <p:sp>
        <p:nvSpPr>
          <p:cNvPr id="6211" name="Rectangle 67"/>
          <p:cNvSpPr>
            <a:spLocks noGrp="1" noChangeArrowheads="1"/>
          </p:cNvSpPr>
          <p:nvPr>
            <p:ph type="ctrTitle" sz="quarter"/>
          </p:nvPr>
        </p:nvSpPr>
        <p:spPr>
          <a:xfrm>
            <a:off x="779463" y="1447800"/>
            <a:ext cx="7678737" cy="1081088"/>
          </a:xfrm>
        </p:spPr>
        <p:txBody>
          <a:bodyPr/>
          <a:lstStyle>
            <a:lvl1pPr algn="r">
              <a:defRPr/>
            </a:lvl1pPr>
          </a:lstStyle>
          <a:p>
            <a:r>
              <a:rPr lang="en-US"/>
              <a:t>Click to edit Master title style</a:t>
            </a:r>
          </a:p>
        </p:txBody>
      </p:sp>
      <p:sp>
        <p:nvSpPr>
          <p:cNvPr id="6212" name="Rectangle 68"/>
          <p:cNvSpPr>
            <a:spLocks noGrp="1" noChangeArrowheads="1"/>
          </p:cNvSpPr>
          <p:nvPr>
            <p:ph type="subTitle" sz="quarter" idx="1"/>
          </p:nvPr>
        </p:nvSpPr>
        <p:spPr>
          <a:xfrm>
            <a:off x="4021138" y="2860675"/>
            <a:ext cx="4437062" cy="3114675"/>
          </a:xfrm>
        </p:spPr>
        <p:txBody>
          <a:bodyPr/>
          <a:lstStyle>
            <a:lvl1pPr marL="0" indent="0">
              <a:buFont typeface="Wingdings" pitchFamily="2" charset="2"/>
              <a:buNone/>
              <a:defRPr/>
            </a:lvl1pPr>
          </a:lstStyle>
          <a:p>
            <a:r>
              <a:rPr lang="en-US"/>
              <a:t>Click to edit Master subtitle style</a:t>
            </a:r>
          </a:p>
        </p:txBody>
      </p:sp>
      <p:sp>
        <p:nvSpPr>
          <p:cNvPr id="6213" name="Rectangle 69"/>
          <p:cNvSpPr>
            <a:spLocks noGrp="1" noChangeArrowheads="1"/>
          </p:cNvSpPr>
          <p:nvPr>
            <p:ph type="dt" sz="quarter" idx="2"/>
          </p:nvPr>
        </p:nvSpPr>
        <p:spPr bwMode="auto">
          <a:xfrm>
            <a:off x="6858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eaLnBrk="1" hangingPunct="1">
              <a:defRPr sz="1400">
                <a:latin typeface="+mn-lt"/>
              </a:defRPr>
            </a:lvl1pPr>
          </a:lstStyle>
          <a:p>
            <a:endParaRPr lang="en-US"/>
          </a:p>
        </p:txBody>
      </p:sp>
      <p:sp>
        <p:nvSpPr>
          <p:cNvPr id="6214" name="Rectangle 70"/>
          <p:cNvSpPr>
            <a:spLocks noGrp="1" noChangeArrowheads="1"/>
          </p:cNvSpPr>
          <p:nvPr>
            <p:ph type="ftr" sz="quarter" idx="3"/>
          </p:nvPr>
        </p:nvSpPr>
        <p:spPr>
          <a:xfrm>
            <a:off x="3124200" y="6248400"/>
            <a:ext cx="2895600" cy="457200"/>
          </a:xfrm>
        </p:spPr>
        <p:txBody>
          <a:bodyPr/>
          <a:lstStyle>
            <a:lvl1pPr algn="ctr">
              <a:defRPr sz="1400"/>
            </a:lvl1pPr>
          </a:lstStyle>
          <a:p>
            <a:endParaRPr lang="en-US"/>
          </a:p>
        </p:txBody>
      </p:sp>
      <p:sp>
        <p:nvSpPr>
          <p:cNvPr id="6215" name="Rectangle 71"/>
          <p:cNvSpPr>
            <a:spLocks noGrp="1" noChangeArrowheads="1"/>
          </p:cNvSpPr>
          <p:nvPr>
            <p:ph type="sldNum" sz="quarter" idx="4"/>
          </p:nvPr>
        </p:nvSpPr>
        <p:spPr>
          <a:xfrm>
            <a:off x="6553200" y="6248400"/>
            <a:ext cx="1905000" cy="457200"/>
          </a:xfrm>
        </p:spPr>
        <p:txBody>
          <a:bodyPr/>
          <a:lstStyle>
            <a:lvl1pPr>
              <a:defRPr sz="1400"/>
            </a:lvl1pPr>
          </a:lstStyle>
          <a:p>
            <a:fld id="{433AF7CA-1FBE-4BA3-81EA-466247EE79E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These slides are designed to accompany </a:t>
            </a:r>
            <a:r>
              <a:rPr lang="en-US" i="1"/>
              <a:t>Software Engineering: A Practitioner’s Approach, 7/e  </a:t>
            </a:r>
            <a:r>
              <a:rPr lang="en-US"/>
              <a:t>(McGraw-Hill, 2009). Slides copyright 2009 by Roger Pressman.</a:t>
            </a:r>
            <a:endParaRPr lang="en-US" sz="2400">
              <a:latin typeface="Palatino" pitchFamily="-128" charset="0"/>
            </a:endParaRPr>
          </a:p>
        </p:txBody>
      </p:sp>
      <p:sp>
        <p:nvSpPr>
          <p:cNvPr id="5" name="Slide Number Placeholder 4"/>
          <p:cNvSpPr>
            <a:spLocks noGrp="1"/>
          </p:cNvSpPr>
          <p:nvPr>
            <p:ph type="sldNum" sz="quarter" idx="11"/>
          </p:nvPr>
        </p:nvSpPr>
        <p:spPr/>
        <p:txBody>
          <a:bodyPr/>
          <a:lstStyle>
            <a:lvl1pPr>
              <a:defRPr/>
            </a:lvl1pPr>
          </a:lstStyle>
          <a:p>
            <a:fld id="{B4AC197B-A7A7-4C94-BD8D-120F547673F4}"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7050" y="990600"/>
            <a:ext cx="1885950" cy="5105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19200" y="990600"/>
            <a:ext cx="5505450" cy="5105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These slides are designed to accompany </a:t>
            </a:r>
            <a:r>
              <a:rPr lang="en-US" i="1"/>
              <a:t>Software Engineering: A Practitioner’s Approach, 7/e  </a:t>
            </a:r>
            <a:r>
              <a:rPr lang="en-US"/>
              <a:t>(McGraw-Hill, 2009). Slides copyright 2009 by Roger Pressman.</a:t>
            </a:r>
            <a:endParaRPr lang="en-US" sz="2400">
              <a:latin typeface="Palatino" pitchFamily="-128" charset="0"/>
            </a:endParaRPr>
          </a:p>
        </p:txBody>
      </p:sp>
      <p:sp>
        <p:nvSpPr>
          <p:cNvPr id="5" name="Slide Number Placeholder 4"/>
          <p:cNvSpPr>
            <a:spLocks noGrp="1"/>
          </p:cNvSpPr>
          <p:nvPr>
            <p:ph type="sldNum" sz="quarter" idx="11"/>
          </p:nvPr>
        </p:nvSpPr>
        <p:spPr/>
        <p:txBody>
          <a:bodyPr/>
          <a:lstStyle>
            <a:lvl1pPr>
              <a:defRPr/>
            </a:lvl1pPr>
          </a:lstStyle>
          <a:p>
            <a:fld id="{70E475F1-508E-459F-A408-C2E0E0FA5DE6}"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These slides are designed to accompany </a:t>
            </a:r>
            <a:r>
              <a:rPr lang="en-US" i="1"/>
              <a:t>Software Engineering: A Practitioner’s Approach, 7/e  </a:t>
            </a:r>
            <a:r>
              <a:rPr lang="en-US"/>
              <a:t>(McGraw-Hill, 2009). Slides copyright 2009 by Roger Pressman.</a:t>
            </a:r>
            <a:endParaRPr lang="en-US" sz="2400">
              <a:latin typeface="Palatino" pitchFamily="-128" charset="0"/>
            </a:endParaRPr>
          </a:p>
        </p:txBody>
      </p:sp>
      <p:sp>
        <p:nvSpPr>
          <p:cNvPr id="5" name="Slide Number Placeholder 4"/>
          <p:cNvSpPr>
            <a:spLocks noGrp="1"/>
          </p:cNvSpPr>
          <p:nvPr>
            <p:ph type="sldNum" sz="quarter" idx="11"/>
          </p:nvPr>
        </p:nvSpPr>
        <p:spPr/>
        <p:txBody>
          <a:bodyPr/>
          <a:lstStyle>
            <a:lvl1pPr>
              <a:defRPr/>
            </a:lvl1pPr>
          </a:lstStyle>
          <a:p>
            <a:fld id="{268D511F-1504-492D-9504-899786CE1404}"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t>These slides are designed to accompany </a:t>
            </a:r>
            <a:r>
              <a:rPr lang="en-US" i="1"/>
              <a:t>Software Engineering: A Practitioner’s Approach, 7/e  </a:t>
            </a:r>
            <a:r>
              <a:rPr lang="en-US"/>
              <a:t>(McGraw-Hill, 2009). Slides copyright 2009 by Roger Pressman.</a:t>
            </a:r>
            <a:endParaRPr lang="en-US" sz="2400">
              <a:latin typeface="Palatino" pitchFamily="-128" charset="0"/>
            </a:endParaRPr>
          </a:p>
        </p:txBody>
      </p:sp>
      <p:sp>
        <p:nvSpPr>
          <p:cNvPr id="5" name="Slide Number Placeholder 4"/>
          <p:cNvSpPr>
            <a:spLocks noGrp="1"/>
          </p:cNvSpPr>
          <p:nvPr>
            <p:ph type="sldNum" sz="quarter" idx="11"/>
          </p:nvPr>
        </p:nvSpPr>
        <p:spPr/>
        <p:txBody>
          <a:bodyPr/>
          <a:lstStyle>
            <a:lvl1pPr>
              <a:defRPr/>
            </a:lvl1pPr>
          </a:lstStyle>
          <a:p>
            <a:fld id="{1C66A9BD-F6B2-46B0-BBC6-4E31A3D9D453}"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8800" y="1905000"/>
            <a:ext cx="33909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72100" y="1905000"/>
            <a:ext cx="33909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t>These slides are designed to accompany </a:t>
            </a:r>
            <a:r>
              <a:rPr lang="en-US" i="1"/>
              <a:t>Software Engineering: A Practitioner’s Approach, 7/e  </a:t>
            </a:r>
            <a:r>
              <a:rPr lang="en-US"/>
              <a:t>(McGraw-Hill, 2009). Slides copyright 2009 by Roger Pressman.</a:t>
            </a:r>
            <a:endParaRPr lang="en-US" sz="2400">
              <a:latin typeface="Palatino" pitchFamily="-128" charset="0"/>
            </a:endParaRPr>
          </a:p>
        </p:txBody>
      </p:sp>
      <p:sp>
        <p:nvSpPr>
          <p:cNvPr id="6" name="Slide Number Placeholder 5"/>
          <p:cNvSpPr>
            <a:spLocks noGrp="1"/>
          </p:cNvSpPr>
          <p:nvPr>
            <p:ph type="sldNum" sz="quarter" idx="11"/>
          </p:nvPr>
        </p:nvSpPr>
        <p:spPr/>
        <p:txBody>
          <a:bodyPr/>
          <a:lstStyle>
            <a:lvl1pPr>
              <a:defRPr/>
            </a:lvl1pPr>
          </a:lstStyle>
          <a:p>
            <a:fld id="{CB5AF3D4-7214-4A67-819E-255C0CE0433B}"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t>These slides are designed to accompany </a:t>
            </a:r>
            <a:r>
              <a:rPr lang="en-US" i="1"/>
              <a:t>Software Engineering: A Practitioner’s Approach, 7/e  </a:t>
            </a:r>
            <a:r>
              <a:rPr lang="en-US"/>
              <a:t>(McGraw-Hill, 2009). Slides copyright 2009 by Roger Pressman.</a:t>
            </a:r>
            <a:endParaRPr lang="en-US" sz="2400">
              <a:latin typeface="Palatino" pitchFamily="-128" charset="0"/>
            </a:endParaRPr>
          </a:p>
        </p:txBody>
      </p:sp>
      <p:sp>
        <p:nvSpPr>
          <p:cNvPr id="8" name="Slide Number Placeholder 7"/>
          <p:cNvSpPr>
            <a:spLocks noGrp="1"/>
          </p:cNvSpPr>
          <p:nvPr>
            <p:ph type="sldNum" sz="quarter" idx="11"/>
          </p:nvPr>
        </p:nvSpPr>
        <p:spPr/>
        <p:txBody>
          <a:bodyPr/>
          <a:lstStyle>
            <a:lvl1pPr>
              <a:defRPr/>
            </a:lvl1pPr>
          </a:lstStyle>
          <a:p>
            <a:fld id="{21913B31-F2FF-475D-9ADC-86A89486068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t>These slides are designed to accompany </a:t>
            </a:r>
            <a:r>
              <a:rPr lang="en-US" i="1"/>
              <a:t>Software Engineering: A Practitioner’s Approach, 7/e  </a:t>
            </a:r>
            <a:r>
              <a:rPr lang="en-US"/>
              <a:t>(McGraw-Hill, 2009). Slides copyright 2009 by Roger Pressman.</a:t>
            </a:r>
            <a:endParaRPr lang="en-US" sz="2400">
              <a:latin typeface="Palatino" pitchFamily="-128" charset="0"/>
            </a:endParaRPr>
          </a:p>
        </p:txBody>
      </p:sp>
      <p:sp>
        <p:nvSpPr>
          <p:cNvPr id="4" name="Slide Number Placeholder 3"/>
          <p:cNvSpPr>
            <a:spLocks noGrp="1"/>
          </p:cNvSpPr>
          <p:nvPr>
            <p:ph type="sldNum" sz="quarter" idx="11"/>
          </p:nvPr>
        </p:nvSpPr>
        <p:spPr/>
        <p:txBody>
          <a:bodyPr/>
          <a:lstStyle>
            <a:lvl1pPr>
              <a:defRPr/>
            </a:lvl1pPr>
          </a:lstStyle>
          <a:p>
            <a:fld id="{C7BAF734-86B7-4664-9CA4-26BACE32E3B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t>These slides are designed to accompany </a:t>
            </a:r>
            <a:r>
              <a:rPr lang="en-US" i="1"/>
              <a:t>Software Engineering: A Practitioner’s Approach, 7/e  </a:t>
            </a:r>
            <a:r>
              <a:rPr lang="en-US"/>
              <a:t>(McGraw-Hill, 2009). Slides copyright 2009 by Roger Pressman.</a:t>
            </a:r>
            <a:endParaRPr lang="en-US" sz="2400">
              <a:latin typeface="Palatino" pitchFamily="-128" charset="0"/>
            </a:endParaRPr>
          </a:p>
        </p:txBody>
      </p:sp>
      <p:sp>
        <p:nvSpPr>
          <p:cNvPr id="3" name="Slide Number Placeholder 2"/>
          <p:cNvSpPr>
            <a:spLocks noGrp="1"/>
          </p:cNvSpPr>
          <p:nvPr>
            <p:ph type="sldNum" sz="quarter" idx="11"/>
          </p:nvPr>
        </p:nvSpPr>
        <p:spPr/>
        <p:txBody>
          <a:bodyPr/>
          <a:lstStyle>
            <a:lvl1pPr>
              <a:defRPr/>
            </a:lvl1pPr>
          </a:lstStyle>
          <a:p>
            <a:fld id="{4AC020BC-A1F8-4851-94B6-1D662381B9F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These slides are designed to accompany </a:t>
            </a:r>
            <a:r>
              <a:rPr lang="en-US" i="1"/>
              <a:t>Software Engineering: A Practitioner’s Approach, 7/e  </a:t>
            </a:r>
            <a:r>
              <a:rPr lang="en-US"/>
              <a:t>(McGraw-Hill, 2009). Slides copyright 2009 by Roger Pressman.</a:t>
            </a:r>
            <a:endParaRPr lang="en-US" sz="2400">
              <a:latin typeface="Palatino" pitchFamily="-128" charset="0"/>
            </a:endParaRPr>
          </a:p>
        </p:txBody>
      </p:sp>
      <p:sp>
        <p:nvSpPr>
          <p:cNvPr id="6" name="Slide Number Placeholder 5"/>
          <p:cNvSpPr>
            <a:spLocks noGrp="1"/>
          </p:cNvSpPr>
          <p:nvPr>
            <p:ph type="sldNum" sz="quarter" idx="11"/>
          </p:nvPr>
        </p:nvSpPr>
        <p:spPr/>
        <p:txBody>
          <a:bodyPr/>
          <a:lstStyle>
            <a:lvl1pPr>
              <a:defRPr/>
            </a:lvl1pPr>
          </a:lstStyle>
          <a:p>
            <a:fld id="{6D4EEBB1-F7EC-4C7C-8068-F0B63A8A40C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These slides are designed to accompany </a:t>
            </a:r>
            <a:r>
              <a:rPr lang="en-US" i="1"/>
              <a:t>Software Engineering: A Practitioner’s Approach, 7/e  </a:t>
            </a:r>
            <a:r>
              <a:rPr lang="en-US"/>
              <a:t>(McGraw-Hill, 2009). Slides copyright 2009 by Roger Pressman.</a:t>
            </a:r>
            <a:endParaRPr lang="en-US" sz="2400">
              <a:latin typeface="Palatino" pitchFamily="-128" charset="0"/>
            </a:endParaRPr>
          </a:p>
        </p:txBody>
      </p:sp>
      <p:sp>
        <p:nvSpPr>
          <p:cNvPr id="6" name="Slide Number Placeholder 5"/>
          <p:cNvSpPr>
            <a:spLocks noGrp="1"/>
          </p:cNvSpPr>
          <p:nvPr>
            <p:ph type="sldNum" sz="quarter" idx="11"/>
          </p:nvPr>
        </p:nvSpPr>
        <p:spPr/>
        <p:txBody>
          <a:bodyPr/>
          <a:lstStyle>
            <a:lvl1pPr>
              <a:defRPr/>
            </a:lvl1pPr>
          </a:lstStyle>
          <a:p>
            <a:fld id="{080A1316-06CB-4BF6-A7C5-4AA100A0102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22" name="Group 2"/>
          <p:cNvGrpSpPr>
            <a:grpSpLocks/>
          </p:cNvGrpSpPr>
          <p:nvPr/>
        </p:nvGrpSpPr>
        <p:grpSpPr bwMode="auto">
          <a:xfrm>
            <a:off x="1219200" y="-9525"/>
            <a:ext cx="7924800" cy="6867525"/>
            <a:chOff x="0" y="0"/>
            <a:chExt cx="5762" cy="4326"/>
          </a:xfrm>
        </p:grpSpPr>
        <p:sp>
          <p:nvSpPr>
            <p:cNvPr id="5123" name="Rectangle 3"/>
            <p:cNvSpPr>
              <a:spLocks noChangeArrowheads="1"/>
            </p:cNvSpPr>
            <p:nvPr/>
          </p:nvSpPr>
          <p:spPr bwMode="hidden">
            <a:xfrm>
              <a:off x="0" y="0"/>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24" name="Rectangle 4"/>
            <p:cNvSpPr>
              <a:spLocks noChangeArrowheads="1"/>
            </p:cNvSpPr>
            <p:nvPr/>
          </p:nvSpPr>
          <p:spPr bwMode="hidden">
            <a:xfrm>
              <a:off x="9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25" name="Rectangle 5"/>
            <p:cNvSpPr>
              <a:spLocks noChangeArrowheads="1"/>
            </p:cNvSpPr>
            <p:nvPr/>
          </p:nvSpPr>
          <p:spPr bwMode="hidden">
            <a:xfrm>
              <a:off x="19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26" name="Rectangle 6"/>
            <p:cNvSpPr>
              <a:spLocks noChangeArrowheads="1"/>
            </p:cNvSpPr>
            <p:nvPr/>
          </p:nvSpPr>
          <p:spPr bwMode="hidden">
            <a:xfrm>
              <a:off x="28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27" name="Rectangle 7"/>
            <p:cNvSpPr>
              <a:spLocks noChangeArrowheads="1"/>
            </p:cNvSpPr>
            <p:nvPr/>
          </p:nvSpPr>
          <p:spPr bwMode="hidden">
            <a:xfrm>
              <a:off x="38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28" name="Rectangle 8"/>
            <p:cNvSpPr>
              <a:spLocks noChangeArrowheads="1"/>
            </p:cNvSpPr>
            <p:nvPr/>
          </p:nvSpPr>
          <p:spPr bwMode="hidden">
            <a:xfrm>
              <a:off x="48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29" name="Rectangle 9"/>
            <p:cNvSpPr>
              <a:spLocks noChangeArrowheads="1"/>
            </p:cNvSpPr>
            <p:nvPr/>
          </p:nvSpPr>
          <p:spPr bwMode="hidden">
            <a:xfrm>
              <a:off x="57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30" name="Rectangle 10"/>
            <p:cNvSpPr>
              <a:spLocks noChangeArrowheads="1"/>
            </p:cNvSpPr>
            <p:nvPr/>
          </p:nvSpPr>
          <p:spPr bwMode="hidden">
            <a:xfrm>
              <a:off x="67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31" name="Rectangle 11"/>
            <p:cNvSpPr>
              <a:spLocks noChangeArrowheads="1"/>
            </p:cNvSpPr>
            <p:nvPr/>
          </p:nvSpPr>
          <p:spPr bwMode="hidden">
            <a:xfrm>
              <a:off x="76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32" name="Rectangle 12"/>
            <p:cNvSpPr>
              <a:spLocks noChangeArrowheads="1"/>
            </p:cNvSpPr>
            <p:nvPr/>
          </p:nvSpPr>
          <p:spPr bwMode="hidden">
            <a:xfrm>
              <a:off x="86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33" name="Rectangle 13"/>
            <p:cNvSpPr>
              <a:spLocks noChangeArrowheads="1"/>
            </p:cNvSpPr>
            <p:nvPr/>
          </p:nvSpPr>
          <p:spPr bwMode="hidden">
            <a:xfrm>
              <a:off x="96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34" name="Rectangle 14"/>
            <p:cNvSpPr>
              <a:spLocks noChangeArrowheads="1"/>
            </p:cNvSpPr>
            <p:nvPr/>
          </p:nvSpPr>
          <p:spPr bwMode="hidden">
            <a:xfrm>
              <a:off x="105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35" name="Rectangle 15"/>
            <p:cNvSpPr>
              <a:spLocks noChangeArrowheads="1"/>
            </p:cNvSpPr>
            <p:nvPr/>
          </p:nvSpPr>
          <p:spPr bwMode="hidden">
            <a:xfrm>
              <a:off x="115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36" name="Rectangle 16"/>
            <p:cNvSpPr>
              <a:spLocks noChangeArrowheads="1"/>
            </p:cNvSpPr>
            <p:nvPr/>
          </p:nvSpPr>
          <p:spPr bwMode="hidden">
            <a:xfrm>
              <a:off x="124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37" name="Rectangle 17"/>
            <p:cNvSpPr>
              <a:spLocks noChangeArrowheads="1"/>
            </p:cNvSpPr>
            <p:nvPr/>
          </p:nvSpPr>
          <p:spPr bwMode="hidden">
            <a:xfrm>
              <a:off x="134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38" name="Rectangle 18"/>
            <p:cNvSpPr>
              <a:spLocks noChangeArrowheads="1"/>
            </p:cNvSpPr>
            <p:nvPr/>
          </p:nvSpPr>
          <p:spPr bwMode="hidden">
            <a:xfrm>
              <a:off x="144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39" name="Rectangle 19"/>
            <p:cNvSpPr>
              <a:spLocks noChangeArrowheads="1"/>
            </p:cNvSpPr>
            <p:nvPr/>
          </p:nvSpPr>
          <p:spPr bwMode="hidden">
            <a:xfrm>
              <a:off x="153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40" name="Rectangle 20"/>
            <p:cNvSpPr>
              <a:spLocks noChangeArrowheads="1"/>
            </p:cNvSpPr>
            <p:nvPr/>
          </p:nvSpPr>
          <p:spPr bwMode="hidden">
            <a:xfrm>
              <a:off x="163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41" name="Rectangle 21"/>
            <p:cNvSpPr>
              <a:spLocks noChangeArrowheads="1"/>
            </p:cNvSpPr>
            <p:nvPr/>
          </p:nvSpPr>
          <p:spPr bwMode="hidden">
            <a:xfrm>
              <a:off x="172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42" name="Rectangle 22"/>
            <p:cNvSpPr>
              <a:spLocks noChangeArrowheads="1"/>
            </p:cNvSpPr>
            <p:nvPr/>
          </p:nvSpPr>
          <p:spPr bwMode="hidden">
            <a:xfrm>
              <a:off x="182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43" name="Rectangle 23"/>
            <p:cNvSpPr>
              <a:spLocks noChangeArrowheads="1"/>
            </p:cNvSpPr>
            <p:nvPr/>
          </p:nvSpPr>
          <p:spPr bwMode="hidden">
            <a:xfrm>
              <a:off x="192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44" name="Rectangle 24"/>
            <p:cNvSpPr>
              <a:spLocks noChangeArrowheads="1"/>
            </p:cNvSpPr>
            <p:nvPr/>
          </p:nvSpPr>
          <p:spPr bwMode="hidden">
            <a:xfrm>
              <a:off x="201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45" name="Rectangle 25"/>
            <p:cNvSpPr>
              <a:spLocks noChangeArrowheads="1"/>
            </p:cNvSpPr>
            <p:nvPr/>
          </p:nvSpPr>
          <p:spPr bwMode="hidden">
            <a:xfrm>
              <a:off x="211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46" name="Rectangle 26"/>
            <p:cNvSpPr>
              <a:spLocks noChangeArrowheads="1"/>
            </p:cNvSpPr>
            <p:nvPr/>
          </p:nvSpPr>
          <p:spPr bwMode="hidden">
            <a:xfrm>
              <a:off x="220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47" name="Rectangle 27"/>
            <p:cNvSpPr>
              <a:spLocks noChangeArrowheads="1"/>
            </p:cNvSpPr>
            <p:nvPr/>
          </p:nvSpPr>
          <p:spPr bwMode="hidden">
            <a:xfrm>
              <a:off x="230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48" name="Rectangle 28"/>
            <p:cNvSpPr>
              <a:spLocks noChangeArrowheads="1"/>
            </p:cNvSpPr>
            <p:nvPr/>
          </p:nvSpPr>
          <p:spPr bwMode="hidden">
            <a:xfrm>
              <a:off x="240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49" name="Rectangle 29"/>
            <p:cNvSpPr>
              <a:spLocks noChangeArrowheads="1"/>
            </p:cNvSpPr>
            <p:nvPr/>
          </p:nvSpPr>
          <p:spPr bwMode="hidden">
            <a:xfrm>
              <a:off x="249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50" name="Rectangle 30"/>
            <p:cNvSpPr>
              <a:spLocks noChangeArrowheads="1"/>
            </p:cNvSpPr>
            <p:nvPr/>
          </p:nvSpPr>
          <p:spPr bwMode="hidden">
            <a:xfrm>
              <a:off x="259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51" name="Rectangle 31"/>
            <p:cNvSpPr>
              <a:spLocks noChangeArrowheads="1"/>
            </p:cNvSpPr>
            <p:nvPr/>
          </p:nvSpPr>
          <p:spPr bwMode="hidden">
            <a:xfrm>
              <a:off x="268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52" name="Rectangle 32"/>
            <p:cNvSpPr>
              <a:spLocks noChangeArrowheads="1"/>
            </p:cNvSpPr>
            <p:nvPr/>
          </p:nvSpPr>
          <p:spPr bwMode="hidden">
            <a:xfrm>
              <a:off x="278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53" name="Rectangle 33"/>
            <p:cNvSpPr>
              <a:spLocks noChangeArrowheads="1"/>
            </p:cNvSpPr>
            <p:nvPr/>
          </p:nvSpPr>
          <p:spPr bwMode="hidden">
            <a:xfrm>
              <a:off x="288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54" name="Rectangle 34"/>
            <p:cNvSpPr>
              <a:spLocks noChangeArrowheads="1"/>
            </p:cNvSpPr>
            <p:nvPr/>
          </p:nvSpPr>
          <p:spPr bwMode="hidden">
            <a:xfrm>
              <a:off x="297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55" name="Rectangle 35"/>
            <p:cNvSpPr>
              <a:spLocks noChangeArrowheads="1"/>
            </p:cNvSpPr>
            <p:nvPr/>
          </p:nvSpPr>
          <p:spPr bwMode="hidden">
            <a:xfrm>
              <a:off x="307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56" name="Rectangle 36"/>
            <p:cNvSpPr>
              <a:spLocks noChangeArrowheads="1"/>
            </p:cNvSpPr>
            <p:nvPr/>
          </p:nvSpPr>
          <p:spPr bwMode="hidden">
            <a:xfrm>
              <a:off x="316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57" name="Rectangle 37"/>
            <p:cNvSpPr>
              <a:spLocks noChangeArrowheads="1"/>
            </p:cNvSpPr>
            <p:nvPr/>
          </p:nvSpPr>
          <p:spPr bwMode="hidden">
            <a:xfrm>
              <a:off x="326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58" name="Rectangle 38"/>
            <p:cNvSpPr>
              <a:spLocks noChangeArrowheads="1"/>
            </p:cNvSpPr>
            <p:nvPr/>
          </p:nvSpPr>
          <p:spPr bwMode="hidden">
            <a:xfrm>
              <a:off x="336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59" name="Rectangle 39"/>
            <p:cNvSpPr>
              <a:spLocks noChangeArrowheads="1"/>
            </p:cNvSpPr>
            <p:nvPr/>
          </p:nvSpPr>
          <p:spPr bwMode="hidden">
            <a:xfrm>
              <a:off x="345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60" name="Rectangle 40"/>
            <p:cNvSpPr>
              <a:spLocks noChangeArrowheads="1"/>
            </p:cNvSpPr>
            <p:nvPr/>
          </p:nvSpPr>
          <p:spPr bwMode="hidden">
            <a:xfrm>
              <a:off x="355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61" name="Rectangle 41"/>
            <p:cNvSpPr>
              <a:spLocks noChangeArrowheads="1"/>
            </p:cNvSpPr>
            <p:nvPr/>
          </p:nvSpPr>
          <p:spPr bwMode="hidden">
            <a:xfrm>
              <a:off x="364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62" name="Rectangle 42"/>
            <p:cNvSpPr>
              <a:spLocks noChangeArrowheads="1"/>
            </p:cNvSpPr>
            <p:nvPr/>
          </p:nvSpPr>
          <p:spPr bwMode="hidden">
            <a:xfrm>
              <a:off x="374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63" name="Rectangle 43"/>
            <p:cNvSpPr>
              <a:spLocks noChangeArrowheads="1"/>
            </p:cNvSpPr>
            <p:nvPr/>
          </p:nvSpPr>
          <p:spPr bwMode="hidden">
            <a:xfrm>
              <a:off x="384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64" name="Rectangle 44"/>
            <p:cNvSpPr>
              <a:spLocks noChangeArrowheads="1"/>
            </p:cNvSpPr>
            <p:nvPr/>
          </p:nvSpPr>
          <p:spPr bwMode="hidden">
            <a:xfrm>
              <a:off x="393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65" name="Rectangle 45"/>
            <p:cNvSpPr>
              <a:spLocks noChangeArrowheads="1"/>
            </p:cNvSpPr>
            <p:nvPr/>
          </p:nvSpPr>
          <p:spPr bwMode="hidden">
            <a:xfrm>
              <a:off x="403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66" name="Rectangle 46"/>
            <p:cNvSpPr>
              <a:spLocks noChangeArrowheads="1"/>
            </p:cNvSpPr>
            <p:nvPr/>
          </p:nvSpPr>
          <p:spPr bwMode="hidden">
            <a:xfrm>
              <a:off x="412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67" name="Rectangle 47"/>
            <p:cNvSpPr>
              <a:spLocks noChangeArrowheads="1"/>
            </p:cNvSpPr>
            <p:nvPr/>
          </p:nvSpPr>
          <p:spPr bwMode="hidden">
            <a:xfrm>
              <a:off x="422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68" name="Rectangle 48"/>
            <p:cNvSpPr>
              <a:spLocks noChangeArrowheads="1"/>
            </p:cNvSpPr>
            <p:nvPr/>
          </p:nvSpPr>
          <p:spPr bwMode="hidden">
            <a:xfrm>
              <a:off x="432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69" name="Rectangle 49"/>
            <p:cNvSpPr>
              <a:spLocks noChangeArrowheads="1"/>
            </p:cNvSpPr>
            <p:nvPr/>
          </p:nvSpPr>
          <p:spPr bwMode="hidden">
            <a:xfrm>
              <a:off x="441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70" name="Rectangle 50"/>
            <p:cNvSpPr>
              <a:spLocks noChangeArrowheads="1"/>
            </p:cNvSpPr>
            <p:nvPr/>
          </p:nvSpPr>
          <p:spPr bwMode="hidden">
            <a:xfrm>
              <a:off x="451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71" name="Rectangle 51"/>
            <p:cNvSpPr>
              <a:spLocks noChangeArrowheads="1"/>
            </p:cNvSpPr>
            <p:nvPr/>
          </p:nvSpPr>
          <p:spPr bwMode="hidden">
            <a:xfrm>
              <a:off x="460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72" name="Rectangle 52"/>
            <p:cNvSpPr>
              <a:spLocks noChangeArrowheads="1"/>
            </p:cNvSpPr>
            <p:nvPr/>
          </p:nvSpPr>
          <p:spPr bwMode="hidden">
            <a:xfrm>
              <a:off x="470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73" name="Rectangle 53"/>
            <p:cNvSpPr>
              <a:spLocks noChangeArrowheads="1"/>
            </p:cNvSpPr>
            <p:nvPr/>
          </p:nvSpPr>
          <p:spPr bwMode="hidden">
            <a:xfrm>
              <a:off x="480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74" name="Rectangle 54"/>
            <p:cNvSpPr>
              <a:spLocks noChangeArrowheads="1"/>
            </p:cNvSpPr>
            <p:nvPr/>
          </p:nvSpPr>
          <p:spPr bwMode="hidden">
            <a:xfrm>
              <a:off x="489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75" name="Rectangle 55"/>
            <p:cNvSpPr>
              <a:spLocks noChangeArrowheads="1"/>
            </p:cNvSpPr>
            <p:nvPr/>
          </p:nvSpPr>
          <p:spPr bwMode="hidden">
            <a:xfrm>
              <a:off x="499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76" name="Rectangle 56"/>
            <p:cNvSpPr>
              <a:spLocks noChangeArrowheads="1"/>
            </p:cNvSpPr>
            <p:nvPr/>
          </p:nvSpPr>
          <p:spPr bwMode="hidden">
            <a:xfrm>
              <a:off x="508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77" name="Rectangle 57"/>
            <p:cNvSpPr>
              <a:spLocks noChangeArrowheads="1"/>
            </p:cNvSpPr>
            <p:nvPr/>
          </p:nvSpPr>
          <p:spPr bwMode="hidden">
            <a:xfrm>
              <a:off x="518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78" name="Rectangle 58"/>
            <p:cNvSpPr>
              <a:spLocks noChangeArrowheads="1"/>
            </p:cNvSpPr>
            <p:nvPr/>
          </p:nvSpPr>
          <p:spPr bwMode="hidden">
            <a:xfrm>
              <a:off x="528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79" name="Rectangle 59"/>
            <p:cNvSpPr>
              <a:spLocks noChangeArrowheads="1"/>
            </p:cNvSpPr>
            <p:nvPr/>
          </p:nvSpPr>
          <p:spPr bwMode="hidden">
            <a:xfrm>
              <a:off x="537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80" name="Rectangle 60"/>
            <p:cNvSpPr>
              <a:spLocks noChangeArrowheads="1"/>
            </p:cNvSpPr>
            <p:nvPr/>
          </p:nvSpPr>
          <p:spPr bwMode="hidden">
            <a:xfrm>
              <a:off x="547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81" name="Rectangle 61"/>
            <p:cNvSpPr>
              <a:spLocks noChangeArrowheads="1"/>
            </p:cNvSpPr>
            <p:nvPr/>
          </p:nvSpPr>
          <p:spPr bwMode="hidden">
            <a:xfrm>
              <a:off x="556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82" name="Rectangle 62"/>
            <p:cNvSpPr>
              <a:spLocks noChangeArrowheads="1"/>
            </p:cNvSpPr>
            <p:nvPr/>
          </p:nvSpPr>
          <p:spPr bwMode="hidden">
            <a:xfrm>
              <a:off x="566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83" name="Rectangle 63"/>
            <p:cNvSpPr>
              <a:spLocks noChangeArrowheads="1"/>
            </p:cNvSpPr>
            <p:nvPr/>
          </p:nvSpPr>
          <p:spPr bwMode="hidden">
            <a:xfrm>
              <a:off x="431" y="0"/>
              <a:ext cx="5331" cy="4320"/>
            </a:xfrm>
            <a:prstGeom prst="rect">
              <a:avLst/>
            </a:prstGeom>
            <a:solidFill>
              <a:schemeClr val="accent1">
                <a:alpha val="50000"/>
              </a:schemeClr>
            </a:solidFill>
            <a:ln w="9525">
              <a:noFill/>
              <a:miter lim="800000"/>
              <a:headEnd/>
              <a:tailEnd/>
            </a:ln>
            <a:effectLst/>
          </p:spPr>
          <p:txBody>
            <a:bodyPr wrap="none" anchor="ctr"/>
            <a:lstStyle/>
            <a:p>
              <a:endParaRPr lang="en-US"/>
            </a:p>
          </p:txBody>
        </p:sp>
        <p:sp>
          <p:nvSpPr>
            <p:cNvPr id="5184" name="Rectangle 64"/>
            <p:cNvSpPr>
              <a:spLocks noChangeArrowheads="1"/>
            </p:cNvSpPr>
            <p:nvPr/>
          </p:nvSpPr>
          <p:spPr bwMode="blackGray">
            <a:xfrm>
              <a:off x="0" y="1081"/>
              <a:ext cx="4378" cy="47"/>
            </a:xfrm>
            <a:prstGeom prst="rect">
              <a:avLst/>
            </a:prstGeom>
            <a:solidFill>
              <a:schemeClr val="hlink">
                <a:alpha val="50000"/>
              </a:schemeClr>
            </a:solidFill>
            <a:ln w="9525">
              <a:noFill/>
              <a:miter lim="800000"/>
              <a:headEnd/>
              <a:tailEnd/>
            </a:ln>
            <a:effectLst/>
          </p:spPr>
          <p:txBody>
            <a:bodyPr wrap="none" anchor="ctr"/>
            <a:lstStyle/>
            <a:p>
              <a:endParaRPr lang="en-US"/>
            </a:p>
          </p:txBody>
        </p:sp>
      </p:grpSp>
      <p:sp>
        <p:nvSpPr>
          <p:cNvPr id="5185" name="Rectangle 65"/>
          <p:cNvSpPr>
            <a:spLocks noGrp="1" noChangeArrowheads="1"/>
          </p:cNvSpPr>
          <p:nvPr>
            <p:ph type="title"/>
          </p:nvPr>
        </p:nvSpPr>
        <p:spPr bwMode="auto">
          <a:xfrm>
            <a:off x="1219200" y="990600"/>
            <a:ext cx="6705600" cy="6334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5186" name="Rectangle 66"/>
          <p:cNvSpPr>
            <a:spLocks noGrp="1" noChangeArrowheads="1"/>
          </p:cNvSpPr>
          <p:nvPr>
            <p:ph type="body" idx="1"/>
          </p:nvPr>
        </p:nvSpPr>
        <p:spPr bwMode="auto">
          <a:xfrm>
            <a:off x="1828800" y="1905000"/>
            <a:ext cx="6934200" cy="419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88" name="Rectangle 68"/>
          <p:cNvSpPr>
            <a:spLocks noGrp="1" noChangeArrowheads="1"/>
          </p:cNvSpPr>
          <p:nvPr>
            <p:ph type="ftr" sz="quarter" idx="3"/>
          </p:nvPr>
        </p:nvSpPr>
        <p:spPr bwMode="auto">
          <a:xfrm>
            <a:off x="1219200" y="6248400"/>
            <a:ext cx="5486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000">
                <a:latin typeface="+mn-lt"/>
              </a:defRPr>
            </a:lvl1pPr>
          </a:lstStyle>
          <a:p>
            <a:r>
              <a:rPr lang="en-US"/>
              <a:t>These slides are designed to accompany </a:t>
            </a:r>
            <a:r>
              <a:rPr lang="en-US" i="1"/>
              <a:t>Software Engineering: A Practitioner’s Approach, 7/e  </a:t>
            </a:r>
            <a:r>
              <a:rPr lang="en-US"/>
              <a:t>(McGraw-Hill, 2009). Slides copyright 2009 by Roger Pressman.</a:t>
            </a:r>
            <a:endParaRPr lang="en-US">
              <a:latin typeface="Palatino" pitchFamily="-128" charset="0"/>
            </a:endParaRPr>
          </a:p>
        </p:txBody>
      </p:sp>
      <p:sp>
        <p:nvSpPr>
          <p:cNvPr id="5189" name="Rectangle 69"/>
          <p:cNvSpPr>
            <a:spLocks noGrp="1" noChangeArrowheads="1"/>
          </p:cNvSpPr>
          <p:nvPr>
            <p:ph type="sldNum" sz="quarter" idx="4"/>
          </p:nvPr>
        </p:nvSpPr>
        <p:spPr bwMode="auto">
          <a:xfrm>
            <a:off x="7543800" y="6248400"/>
            <a:ext cx="1295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000">
                <a:latin typeface="+mn-lt"/>
              </a:defRPr>
            </a:lvl1pPr>
          </a:lstStyle>
          <a:p>
            <a:fld id="{D6C1CF04-46D1-4170-B026-94067E76831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hdr="0" dt="0"/>
  <p:txStyles>
    <p:titleStyle>
      <a:lvl1pPr algn="l" rtl="0" fontAlgn="base">
        <a:spcBef>
          <a:spcPct val="0"/>
        </a:spcBef>
        <a:spcAft>
          <a:spcPct val="0"/>
        </a:spcAft>
        <a:defRPr sz="4000">
          <a:solidFill>
            <a:schemeClr val="tx2"/>
          </a:solidFill>
          <a:latin typeface="+mj-lt"/>
          <a:ea typeface="+mj-ea"/>
          <a:cs typeface="+mj-cs"/>
        </a:defRPr>
      </a:lvl1pPr>
      <a:lvl2pPr algn="l" rtl="0" fontAlgn="base">
        <a:spcBef>
          <a:spcPct val="0"/>
        </a:spcBef>
        <a:spcAft>
          <a:spcPct val="0"/>
        </a:spcAft>
        <a:defRPr sz="4000">
          <a:solidFill>
            <a:schemeClr val="tx2"/>
          </a:solidFill>
          <a:latin typeface="Helvetica" pitchFamily="-128" charset="0"/>
        </a:defRPr>
      </a:lvl2pPr>
      <a:lvl3pPr algn="l" rtl="0" fontAlgn="base">
        <a:spcBef>
          <a:spcPct val="0"/>
        </a:spcBef>
        <a:spcAft>
          <a:spcPct val="0"/>
        </a:spcAft>
        <a:defRPr sz="4000">
          <a:solidFill>
            <a:schemeClr val="tx2"/>
          </a:solidFill>
          <a:latin typeface="Helvetica" pitchFamily="-128" charset="0"/>
        </a:defRPr>
      </a:lvl3pPr>
      <a:lvl4pPr algn="l" rtl="0" fontAlgn="base">
        <a:spcBef>
          <a:spcPct val="0"/>
        </a:spcBef>
        <a:spcAft>
          <a:spcPct val="0"/>
        </a:spcAft>
        <a:defRPr sz="4000">
          <a:solidFill>
            <a:schemeClr val="tx2"/>
          </a:solidFill>
          <a:latin typeface="Helvetica" pitchFamily="-128" charset="0"/>
        </a:defRPr>
      </a:lvl4pPr>
      <a:lvl5pPr algn="l" rtl="0" fontAlgn="base">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p:titleStyle>
    <p:bodyStyle>
      <a:lvl1pPr marL="342900" indent="-342900" algn="l" rtl="0" fontAlgn="base">
        <a:spcBef>
          <a:spcPct val="20000"/>
        </a:spcBef>
        <a:spcAft>
          <a:spcPct val="0"/>
        </a:spcAft>
        <a:buClr>
          <a:schemeClr val="folHlink"/>
        </a:buClr>
        <a:buSzPct val="75000"/>
        <a:buFont typeface="Wingdings" pitchFamily="2" charset="2"/>
        <a:buChar char="n"/>
        <a:defRPr sz="2400">
          <a:solidFill>
            <a:schemeClr val="tx1"/>
          </a:solidFill>
          <a:latin typeface="+mn-lt"/>
          <a:ea typeface="+mn-ea"/>
          <a:cs typeface="+mn-cs"/>
        </a:defRPr>
      </a:lvl1pPr>
      <a:lvl2pPr marL="742950" indent="-285750" algn="l" rtl="0" fontAlgn="base">
        <a:spcBef>
          <a:spcPct val="20000"/>
        </a:spcBef>
        <a:spcAft>
          <a:spcPct val="0"/>
        </a:spcAft>
        <a:buClr>
          <a:schemeClr val="folHlink"/>
        </a:buClr>
        <a:buSzPct val="70000"/>
        <a:buFont typeface="Wingdings" pitchFamily="2" charset="2"/>
        <a:buChar char="n"/>
        <a:defRPr sz="2000">
          <a:solidFill>
            <a:schemeClr val="tx1"/>
          </a:solidFill>
          <a:latin typeface="+mn-lt"/>
        </a:defRPr>
      </a:lvl2pPr>
      <a:lvl3pPr marL="1143000" indent="-228600" algn="l" rtl="0" fontAlgn="base">
        <a:spcBef>
          <a:spcPct val="20000"/>
        </a:spcBef>
        <a:spcAft>
          <a:spcPct val="0"/>
        </a:spcAft>
        <a:buClr>
          <a:schemeClr val="tx2"/>
        </a:buClr>
        <a:buChar char="•"/>
        <a:defRPr>
          <a:solidFill>
            <a:schemeClr val="tx1"/>
          </a:solidFill>
          <a:latin typeface="+mn-lt"/>
        </a:defRPr>
      </a:lvl3pPr>
      <a:lvl4pPr marL="1600200" indent="-228600" algn="l" rtl="0" fontAlgn="base">
        <a:spcBef>
          <a:spcPct val="20000"/>
        </a:spcBef>
        <a:spcAft>
          <a:spcPct val="0"/>
        </a:spcAft>
        <a:buClr>
          <a:schemeClr val="hlink"/>
        </a:buClr>
        <a:buChar char="•"/>
        <a:defRPr sz="1600">
          <a:solidFill>
            <a:schemeClr val="tx1"/>
          </a:solidFill>
          <a:latin typeface="+mn-lt"/>
        </a:defRPr>
      </a:lvl4pPr>
      <a:lvl5pPr marL="2057400" indent="-228600" algn="l" rtl="0" fontAlgn="base">
        <a:spcBef>
          <a:spcPct val="20000"/>
        </a:spcBef>
        <a:spcAft>
          <a:spcPct val="0"/>
        </a:spcAft>
        <a:buClr>
          <a:schemeClr val="tx1"/>
        </a:buClr>
        <a:buSzPct val="85000"/>
        <a:buChar char="•"/>
        <a:defRPr sz="1600">
          <a:solidFill>
            <a:schemeClr val="tx1"/>
          </a:solidFill>
          <a:latin typeface="+mn-lt"/>
        </a:defRPr>
      </a:lvl5pPr>
      <a:lvl6pPr marL="2514600" indent="-228600" algn="l" rtl="0" fontAlgn="base">
        <a:spcBef>
          <a:spcPct val="20000"/>
        </a:spcBef>
        <a:spcAft>
          <a:spcPct val="0"/>
        </a:spcAft>
        <a:buClr>
          <a:schemeClr val="tx1"/>
        </a:buClr>
        <a:buSzPct val="85000"/>
        <a:buChar char="•"/>
        <a:defRPr sz="1600">
          <a:solidFill>
            <a:schemeClr val="tx1"/>
          </a:solidFill>
          <a:latin typeface="+mn-lt"/>
        </a:defRPr>
      </a:lvl6pPr>
      <a:lvl7pPr marL="2971800" indent="-228600" algn="l" rtl="0" fontAlgn="base">
        <a:spcBef>
          <a:spcPct val="20000"/>
        </a:spcBef>
        <a:spcAft>
          <a:spcPct val="0"/>
        </a:spcAft>
        <a:buClr>
          <a:schemeClr val="tx1"/>
        </a:buClr>
        <a:buSzPct val="85000"/>
        <a:buChar char="•"/>
        <a:defRPr sz="1600">
          <a:solidFill>
            <a:schemeClr val="tx1"/>
          </a:solidFill>
          <a:latin typeface="+mn-lt"/>
        </a:defRPr>
      </a:lvl7pPr>
      <a:lvl8pPr marL="3429000" indent="-228600" algn="l" rtl="0" fontAlgn="base">
        <a:spcBef>
          <a:spcPct val="20000"/>
        </a:spcBef>
        <a:spcAft>
          <a:spcPct val="0"/>
        </a:spcAft>
        <a:buClr>
          <a:schemeClr val="tx1"/>
        </a:buClr>
        <a:buSzPct val="85000"/>
        <a:buChar char="•"/>
        <a:defRPr sz="1600">
          <a:solidFill>
            <a:schemeClr val="tx1"/>
          </a:solidFill>
          <a:latin typeface="+mn-lt"/>
        </a:defRPr>
      </a:lvl8pPr>
      <a:lvl9pPr marL="3886200" indent="-228600" algn="l" rtl="0" fontAlgn="base">
        <a:spcBef>
          <a:spcPct val="20000"/>
        </a:spcBef>
        <a:spcAft>
          <a:spcPct val="0"/>
        </a:spcAft>
        <a:buClr>
          <a:schemeClr val="tx1"/>
        </a:buClr>
        <a:buSzPct val="85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Software Engineering: A Practitioner’s Approach, 7/e  </a:t>
            </a:r>
            <a:r>
              <a:rPr lang="en-US"/>
              <a:t>(McGraw-Hill, 2009). Slides copyright 2009 by Roger Pressman.</a:t>
            </a:r>
            <a:endParaRPr lang="en-US" sz="2400">
              <a:latin typeface="Palatino" pitchFamily="-128" charset="0"/>
            </a:endParaRPr>
          </a:p>
        </p:txBody>
      </p:sp>
      <p:sp>
        <p:nvSpPr>
          <p:cNvPr id="5" name="Slide Number Placeholder 4"/>
          <p:cNvSpPr>
            <a:spLocks noGrp="1"/>
          </p:cNvSpPr>
          <p:nvPr>
            <p:ph type="sldNum" sz="quarter" idx="11"/>
          </p:nvPr>
        </p:nvSpPr>
        <p:spPr/>
        <p:txBody>
          <a:bodyPr/>
          <a:lstStyle/>
          <a:p>
            <a:fld id="{1558DBE6-2408-42B9-A8D4-9C66DF9560FE}" type="slidenum">
              <a:rPr lang="en-US"/>
              <a:pPr/>
              <a:t>1</a:t>
            </a:fld>
            <a:endParaRPr lang="en-US"/>
          </a:p>
        </p:txBody>
      </p:sp>
      <p:sp>
        <p:nvSpPr>
          <p:cNvPr id="179202" name="Rectangle 2"/>
          <p:cNvSpPr>
            <a:spLocks noGrp="1" noChangeArrowheads="1"/>
          </p:cNvSpPr>
          <p:nvPr>
            <p:ph type="title"/>
          </p:nvPr>
        </p:nvSpPr>
        <p:spPr>
          <a:xfrm>
            <a:off x="1219200" y="1066800"/>
            <a:ext cx="4672013" cy="660400"/>
          </a:xfrm>
          <a:noFill/>
          <a:ln/>
        </p:spPr>
        <p:txBody>
          <a:bodyPr wrap="none" lIns="63500" tIns="25400" rIns="63500" bIns="25400" anchor="t">
            <a:spAutoFit/>
          </a:bodyPr>
          <a:lstStyle/>
          <a:p>
            <a:r>
              <a:rPr lang="en-US"/>
              <a:t>The Waterfall Model</a:t>
            </a:r>
          </a:p>
        </p:txBody>
      </p:sp>
      <p:pic>
        <p:nvPicPr>
          <p:cNvPr id="179203" name="Picture 3"/>
          <p:cNvPicPr>
            <a:picLocks noChangeAspect="1" noChangeArrowheads="1"/>
          </p:cNvPicPr>
          <p:nvPr/>
        </p:nvPicPr>
        <p:blipFill>
          <a:blip r:embed="rId2"/>
          <a:srcRect/>
          <a:stretch>
            <a:fillRect/>
          </a:stretch>
        </p:blipFill>
        <p:spPr bwMode="auto">
          <a:xfrm>
            <a:off x="731838" y="2085975"/>
            <a:ext cx="7899400" cy="1900238"/>
          </a:xfrm>
          <a:prstGeom prst="rect">
            <a:avLst/>
          </a:prstGeom>
          <a:solidFill>
            <a:srgbClr val="96E3FE"/>
          </a:solidFill>
          <a:ln w="12700">
            <a:noFill/>
            <a:miter lim="800000"/>
            <a:headEnd/>
            <a:tailEnd/>
          </a:ln>
          <a:effec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Software Engineering: A Practitioner’s Approach, 7/e  </a:t>
            </a:r>
            <a:r>
              <a:rPr lang="en-US"/>
              <a:t>(McGraw-Hill, 2009). Slides copyright 2009 by Roger Pressman.</a:t>
            </a:r>
            <a:endParaRPr lang="en-US" sz="2400">
              <a:latin typeface="Palatino" pitchFamily="-128" charset="0"/>
            </a:endParaRPr>
          </a:p>
        </p:txBody>
      </p:sp>
      <p:sp>
        <p:nvSpPr>
          <p:cNvPr id="5" name="Slide Number Placeholder 4"/>
          <p:cNvSpPr>
            <a:spLocks noGrp="1"/>
          </p:cNvSpPr>
          <p:nvPr>
            <p:ph type="sldNum" sz="quarter" idx="11"/>
          </p:nvPr>
        </p:nvSpPr>
        <p:spPr/>
        <p:txBody>
          <a:bodyPr/>
          <a:lstStyle/>
          <a:p>
            <a:fld id="{24B1214D-648F-4177-A5B7-8C2D3D7EF856}" type="slidenum">
              <a:rPr lang="en-US"/>
              <a:pPr/>
              <a:t>10</a:t>
            </a:fld>
            <a:endParaRPr lang="en-US"/>
          </a:p>
        </p:txBody>
      </p:sp>
      <p:sp>
        <p:nvSpPr>
          <p:cNvPr id="188418" name="Rectangle 2"/>
          <p:cNvSpPr>
            <a:spLocks noGrp="1" noChangeArrowheads="1"/>
          </p:cNvSpPr>
          <p:nvPr>
            <p:ph type="title"/>
          </p:nvPr>
        </p:nvSpPr>
        <p:spPr>
          <a:xfrm>
            <a:off x="1219200" y="1143000"/>
            <a:ext cx="5629275" cy="633413"/>
          </a:xfrm>
        </p:spPr>
        <p:txBody>
          <a:bodyPr/>
          <a:lstStyle/>
          <a:p>
            <a:r>
              <a:rPr lang="en-US"/>
              <a:t>UP Work Products</a:t>
            </a:r>
          </a:p>
        </p:txBody>
      </p:sp>
      <p:pic>
        <p:nvPicPr>
          <p:cNvPr id="188419" name="Picture 3"/>
          <p:cNvPicPr>
            <a:picLocks noChangeAspect="1" noChangeArrowheads="1"/>
          </p:cNvPicPr>
          <p:nvPr/>
        </p:nvPicPr>
        <p:blipFill>
          <a:blip r:embed="rId2"/>
          <a:srcRect/>
          <a:stretch>
            <a:fillRect/>
          </a:stretch>
        </p:blipFill>
        <p:spPr bwMode="auto">
          <a:xfrm>
            <a:off x="1143000" y="1828800"/>
            <a:ext cx="7378700" cy="4786313"/>
          </a:xfrm>
          <a:prstGeom prst="rect">
            <a:avLst/>
          </a:prstGeom>
          <a:noFill/>
          <a:ln w="12700">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Software Engineering: A Practitioner’s Approach, 7/e  </a:t>
            </a:r>
            <a:r>
              <a:rPr lang="en-US"/>
              <a:t>(McGraw-Hill, 2009). Slides copyright 2009 by Roger Pressman.</a:t>
            </a:r>
            <a:endParaRPr lang="en-US" sz="2400">
              <a:latin typeface="Palatino" pitchFamily="-128" charset="0"/>
            </a:endParaRPr>
          </a:p>
        </p:txBody>
      </p:sp>
      <p:sp>
        <p:nvSpPr>
          <p:cNvPr id="5" name="Slide Number Placeholder 4"/>
          <p:cNvSpPr>
            <a:spLocks noGrp="1"/>
          </p:cNvSpPr>
          <p:nvPr>
            <p:ph type="sldNum" sz="quarter" idx="11"/>
          </p:nvPr>
        </p:nvSpPr>
        <p:spPr/>
        <p:txBody>
          <a:bodyPr/>
          <a:lstStyle/>
          <a:p>
            <a:fld id="{69F61BA0-62DE-4DA7-8D30-B0DC165E7EDD}" type="slidenum">
              <a:rPr lang="en-US"/>
              <a:pPr/>
              <a:t>11</a:t>
            </a:fld>
            <a:endParaRPr lang="en-US"/>
          </a:p>
        </p:txBody>
      </p:sp>
      <p:sp>
        <p:nvSpPr>
          <p:cNvPr id="201730" name="Rectangle 2"/>
          <p:cNvSpPr>
            <a:spLocks noGrp="1" noChangeArrowheads="1"/>
          </p:cNvSpPr>
          <p:nvPr>
            <p:ph type="title"/>
          </p:nvPr>
        </p:nvSpPr>
        <p:spPr>
          <a:xfrm>
            <a:off x="1219200" y="1143000"/>
            <a:ext cx="6705600" cy="633413"/>
          </a:xfrm>
        </p:spPr>
        <p:txBody>
          <a:bodyPr/>
          <a:lstStyle/>
          <a:p>
            <a:r>
              <a:rPr lang="en-US" sz="3200"/>
              <a:t>Personal Software Process (PSP)</a:t>
            </a:r>
            <a:endParaRPr lang="en-US"/>
          </a:p>
        </p:txBody>
      </p:sp>
      <p:sp>
        <p:nvSpPr>
          <p:cNvPr id="201731" name="Rectangle 3"/>
          <p:cNvSpPr>
            <a:spLocks noGrp="1" noChangeArrowheads="1"/>
          </p:cNvSpPr>
          <p:nvPr>
            <p:ph type="body" idx="1"/>
          </p:nvPr>
        </p:nvSpPr>
        <p:spPr/>
        <p:txBody>
          <a:bodyPr/>
          <a:lstStyle/>
          <a:p>
            <a:pPr>
              <a:lnSpc>
                <a:spcPct val="90000"/>
              </a:lnSpc>
              <a:spcBef>
                <a:spcPts val="600"/>
              </a:spcBef>
            </a:pPr>
            <a:r>
              <a:rPr lang="en-US" sz="1400" b="1">
                <a:solidFill>
                  <a:schemeClr val="folHlink"/>
                </a:solidFill>
                <a:latin typeface="Palatino" pitchFamily="-128" charset="0"/>
              </a:rPr>
              <a:t>Planning.</a:t>
            </a:r>
            <a:r>
              <a:rPr lang="en-US" sz="1400" b="1">
                <a:latin typeface="Palatino" pitchFamily="-128" charset="0"/>
              </a:rPr>
              <a:t> </a:t>
            </a:r>
            <a:r>
              <a:rPr lang="en-US" sz="1400">
                <a:latin typeface="Palatino" pitchFamily="-128" charset="0"/>
              </a:rPr>
              <a:t> This activity isolates requirements and develops both size and resource estimates. In addition, a defect estimate (the number of defects projected for the work) is made. All metrics are recorded on worksheets or templates. Finally, development tasks are identified and a project schedule is created.</a:t>
            </a:r>
          </a:p>
          <a:p>
            <a:pPr>
              <a:lnSpc>
                <a:spcPct val="90000"/>
              </a:lnSpc>
              <a:spcBef>
                <a:spcPts val="300"/>
              </a:spcBef>
            </a:pPr>
            <a:r>
              <a:rPr lang="en-US" sz="1400" b="1">
                <a:solidFill>
                  <a:schemeClr val="folHlink"/>
                </a:solidFill>
                <a:latin typeface="Palatino" pitchFamily="-128" charset="0"/>
              </a:rPr>
              <a:t>High-level design.</a:t>
            </a:r>
            <a:r>
              <a:rPr lang="en-US" sz="1400" b="1">
                <a:latin typeface="Palatino" pitchFamily="-128" charset="0"/>
              </a:rPr>
              <a:t> </a:t>
            </a:r>
            <a:r>
              <a:rPr lang="en-US" sz="1400">
                <a:latin typeface="Palatino" pitchFamily="-128" charset="0"/>
              </a:rPr>
              <a:t> External specifications for each component to be constructed are developed and a component design is created. Prototypes are built when uncertainty exists. All issues are recorded and tracked.</a:t>
            </a:r>
          </a:p>
          <a:p>
            <a:pPr>
              <a:lnSpc>
                <a:spcPct val="90000"/>
              </a:lnSpc>
              <a:spcBef>
                <a:spcPts val="300"/>
              </a:spcBef>
            </a:pPr>
            <a:r>
              <a:rPr lang="en-US" sz="1400" b="1">
                <a:solidFill>
                  <a:schemeClr val="folHlink"/>
                </a:solidFill>
                <a:latin typeface="Palatino" pitchFamily="-128" charset="0"/>
              </a:rPr>
              <a:t>High-level design review.</a:t>
            </a:r>
            <a:r>
              <a:rPr lang="en-US" sz="1400" b="1">
                <a:latin typeface="Palatino" pitchFamily="-128" charset="0"/>
              </a:rPr>
              <a:t> </a:t>
            </a:r>
            <a:r>
              <a:rPr lang="en-US" sz="1400">
                <a:latin typeface="Palatino" pitchFamily="-128" charset="0"/>
              </a:rPr>
              <a:t>Formal verification methods (Chapter 21) are applied to uncover errors in the design. Metrics are maintained for all important tasks and work results.</a:t>
            </a:r>
          </a:p>
          <a:p>
            <a:pPr>
              <a:lnSpc>
                <a:spcPct val="90000"/>
              </a:lnSpc>
              <a:spcBef>
                <a:spcPts val="300"/>
              </a:spcBef>
            </a:pPr>
            <a:r>
              <a:rPr lang="en-US" sz="1400" b="1">
                <a:solidFill>
                  <a:schemeClr val="folHlink"/>
                </a:solidFill>
                <a:latin typeface="Palatino" pitchFamily="-128" charset="0"/>
              </a:rPr>
              <a:t>Development.</a:t>
            </a:r>
            <a:r>
              <a:rPr lang="en-US" sz="1400" b="1">
                <a:latin typeface="Palatino" pitchFamily="-128" charset="0"/>
              </a:rPr>
              <a:t> </a:t>
            </a:r>
            <a:r>
              <a:rPr lang="en-US" sz="1400">
                <a:latin typeface="Palatino" pitchFamily="-128" charset="0"/>
              </a:rPr>
              <a:t> </a:t>
            </a:r>
            <a:r>
              <a:rPr lang="en-US" sz="1400">
                <a:latin typeface="Times New Roman" pitchFamily="18" charset="0"/>
              </a:rPr>
              <a:t>The</a:t>
            </a:r>
            <a:r>
              <a:rPr lang="en-US" sz="1400">
                <a:latin typeface="Palatino" pitchFamily="-128" charset="0"/>
              </a:rPr>
              <a:t> component level design is refined and reviewed. Code is generated, reviewed, compiled, and tested. Metrics are maintained for all important tasks and work results.</a:t>
            </a:r>
          </a:p>
          <a:p>
            <a:pPr>
              <a:lnSpc>
                <a:spcPct val="90000"/>
              </a:lnSpc>
              <a:spcBef>
                <a:spcPts val="300"/>
              </a:spcBef>
            </a:pPr>
            <a:r>
              <a:rPr lang="en-US" sz="1400" b="1">
                <a:solidFill>
                  <a:schemeClr val="folHlink"/>
                </a:solidFill>
                <a:latin typeface="Palatino" pitchFamily="-128" charset="0"/>
              </a:rPr>
              <a:t>Postmortem.</a:t>
            </a:r>
            <a:r>
              <a:rPr lang="en-US" sz="1400">
                <a:latin typeface="Palatino" pitchFamily="-128" charset="0"/>
              </a:rPr>
              <a:t>  Using the measures and metrics collected (this is a substantial amount of data that should be analyzed statistically), the effectiveness of the process is determined. Measures and metrics should provide guidance for modifying the process to improve its effectiveness.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Software Engineering: A Practitioner’s Approach, 7/e  </a:t>
            </a:r>
            <a:r>
              <a:rPr lang="en-US"/>
              <a:t>(McGraw-Hill, 2009). Slides copyright 2009 by Roger Pressman.</a:t>
            </a:r>
            <a:endParaRPr lang="en-US" sz="2400">
              <a:latin typeface="Palatino" pitchFamily="-128" charset="0"/>
            </a:endParaRPr>
          </a:p>
        </p:txBody>
      </p:sp>
      <p:sp>
        <p:nvSpPr>
          <p:cNvPr id="5" name="Slide Number Placeholder 4"/>
          <p:cNvSpPr>
            <a:spLocks noGrp="1"/>
          </p:cNvSpPr>
          <p:nvPr>
            <p:ph type="sldNum" sz="quarter" idx="11"/>
          </p:nvPr>
        </p:nvSpPr>
        <p:spPr/>
        <p:txBody>
          <a:bodyPr/>
          <a:lstStyle/>
          <a:p>
            <a:fld id="{D0CA5026-2326-47BE-B75E-7F7B58B77EF2}" type="slidenum">
              <a:rPr lang="en-US"/>
              <a:pPr/>
              <a:t>12</a:t>
            </a:fld>
            <a:endParaRPr lang="en-US"/>
          </a:p>
        </p:txBody>
      </p:sp>
      <p:sp>
        <p:nvSpPr>
          <p:cNvPr id="202754" name="Rectangle 2"/>
          <p:cNvSpPr>
            <a:spLocks noGrp="1" noChangeArrowheads="1"/>
          </p:cNvSpPr>
          <p:nvPr>
            <p:ph type="title"/>
          </p:nvPr>
        </p:nvSpPr>
        <p:spPr>
          <a:xfrm>
            <a:off x="1219200" y="990600"/>
            <a:ext cx="7239000" cy="633413"/>
          </a:xfrm>
        </p:spPr>
        <p:txBody>
          <a:bodyPr/>
          <a:lstStyle/>
          <a:p>
            <a:r>
              <a:rPr lang="en-US"/>
              <a:t>Team Software Process (TSP)</a:t>
            </a:r>
          </a:p>
        </p:txBody>
      </p:sp>
      <p:sp>
        <p:nvSpPr>
          <p:cNvPr id="202755" name="Rectangle 3"/>
          <p:cNvSpPr>
            <a:spLocks noGrp="1" noChangeArrowheads="1"/>
          </p:cNvSpPr>
          <p:nvPr>
            <p:ph type="body" idx="1"/>
          </p:nvPr>
        </p:nvSpPr>
        <p:spPr/>
        <p:txBody>
          <a:bodyPr/>
          <a:lstStyle/>
          <a:p>
            <a:pPr>
              <a:lnSpc>
                <a:spcPct val="90000"/>
              </a:lnSpc>
              <a:spcBef>
                <a:spcPts val="600"/>
              </a:spcBef>
            </a:pPr>
            <a:r>
              <a:rPr lang="en-US" sz="2000">
                <a:solidFill>
                  <a:srgbClr val="000000"/>
                </a:solidFill>
                <a:latin typeface="Palatino" pitchFamily="-128" charset="0"/>
              </a:rPr>
              <a:t>Build self-directed teams that plan and track their work, establish goals, and own their processes and plans. These can be pure software teams or integrated product teams (IPT) of three to about 20 engineers. </a:t>
            </a:r>
          </a:p>
          <a:p>
            <a:pPr>
              <a:lnSpc>
                <a:spcPct val="90000"/>
              </a:lnSpc>
            </a:pPr>
            <a:r>
              <a:rPr lang="en-US" sz="2000">
                <a:solidFill>
                  <a:srgbClr val="000000"/>
                </a:solidFill>
                <a:latin typeface="Palatino" pitchFamily="-128" charset="0"/>
              </a:rPr>
              <a:t>Show managers how to coach and motivate their teams and how to help them sustain peak performance. </a:t>
            </a:r>
          </a:p>
          <a:p>
            <a:pPr>
              <a:lnSpc>
                <a:spcPct val="90000"/>
              </a:lnSpc>
            </a:pPr>
            <a:r>
              <a:rPr lang="en-US" sz="2000">
                <a:solidFill>
                  <a:srgbClr val="000000"/>
                </a:solidFill>
                <a:latin typeface="Palatino" pitchFamily="-128" charset="0"/>
              </a:rPr>
              <a:t>Accelerate software process improvement by making CMM Level 5 behavior normal and expected. </a:t>
            </a:r>
          </a:p>
          <a:p>
            <a:pPr lvl="1">
              <a:lnSpc>
                <a:spcPct val="90000"/>
              </a:lnSpc>
            </a:pPr>
            <a:r>
              <a:rPr lang="en-US" sz="1800">
                <a:latin typeface="Times New Roman" pitchFamily="18" charset="0"/>
              </a:rPr>
              <a:t> The Capability Maturity Model (CMM), a measure of the effectiveness of a software process, is discussed in Chapter 30.</a:t>
            </a:r>
          </a:p>
          <a:p>
            <a:pPr>
              <a:lnSpc>
                <a:spcPct val="90000"/>
              </a:lnSpc>
            </a:pPr>
            <a:r>
              <a:rPr lang="en-US" sz="2000">
                <a:solidFill>
                  <a:srgbClr val="000000"/>
                </a:solidFill>
                <a:latin typeface="Palatino" pitchFamily="-128" charset="0"/>
              </a:rPr>
              <a:t>Provide improvement guidance to high-maturity organizations. </a:t>
            </a:r>
          </a:p>
          <a:p>
            <a:pPr>
              <a:lnSpc>
                <a:spcPct val="90000"/>
              </a:lnSpc>
              <a:spcBef>
                <a:spcPts val="300"/>
              </a:spcBef>
            </a:pPr>
            <a:r>
              <a:rPr lang="en-US" sz="2000">
                <a:solidFill>
                  <a:srgbClr val="000000"/>
                </a:solidFill>
                <a:latin typeface="Palatino" pitchFamily="-128" charset="0"/>
              </a:rPr>
              <a:t>Facilitate university teaching of industrial-grade team skills.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These slides are designed to accompany </a:t>
            </a:r>
            <a:r>
              <a:rPr lang="en-US" i="1"/>
              <a:t>Software Engineering: A Practitioner’s Approach, 7/e  </a:t>
            </a:r>
            <a:r>
              <a:rPr lang="en-US"/>
              <a:t>(McGraw-Hill, 2009). Slides copyright 2009 by Roger Pressman.</a:t>
            </a:r>
            <a:endParaRPr lang="en-US" sz="2400">
              <a:latin typeface="Palatino" pitchFamily="-128" charset="0"/>
            </a:endParaRPr>
          </a:p>
        </p:txBody>
      </p:sp>
      <p:sp>
        <p:nvSpPr>
          <p:cNvPr id="6" name="Slide Number Placeholder 4"/>
          <p:cNvSpPr>
            <a:spLocks noGrp="1"/>
          </p:cNvSpPr>
          <p:nvPr>
            <p:ph type="sldNum" sz="quarter" idx="11"/>
          </p:nvPr>
        </p:nvSpPr>
        <p:spPr/>
        <p:txBody>
          <a:bodyPr/>
          <a:lstStyle/>
          <a:p>
            <a:fld id="{63E14693-8A63-4BEA-B3E3-B8A5ECF50251}" type="slidenum">
              <a:rPr lang="en-US"/>
              <a:pPr/>
              <a:t>2</a:t>
            </a:fld>
            <a:endParaRPr lang="en-US"/>
          </a:p>
        </p:txBody>
      </p:sp>
      <p:sp>
        <p:nvSpPr>
          <p:cNvPr id="200706" name="Rectangle 1026"/>
          <p:cNvSpPr>
            <a:spLocks noGrp="1" noChangeArrowheads="1"/>
          </p:cNvSpPr>
          <p:nvPr>
            <p:ph type="title"/>
          </p:nvPr>
        </p:nvSpPr>
        <p:spPr>
          <a:xfrm>
            <a:off x="1143000" y="1143000"/>
            <a:ext cx="6705600" cy="633413"/>
          </a:xfrm>
        </p:spPr>
        <p:txBody>
          <a:bodyPr/>
          <a:lstStyle/>
          <a:p>
            <a:r>
              <a:rPr lang="en-US"/>
              <a:t>The V-Model</a:t>
            </a:r>
          </a:p>
        </p:txBody>
      </p:sp>
      <p:sp>
        <p:nvSpPr>
          <p:cNvPr id="200709" name="Rectangle 1029"/>
          <p:cNvSpPr>
            <a:spLocks noChangeArrowheads="1"/>
          </p:cNvSpPr>
          <p:nvPr/>
        </p:nvSpPr>
        <p:spPr bwMode="auto">
          <a:xfrm>
            <a:off x="2514600" y="1828800"/>
            <a:ext cx="4419600" cy="4495800"/>
          </a:xfrm>
          <a:prstGeom prst="rect">
            <a:avLst/>
          </a:prstGeom>
          <a:solidFill>
            <a:srgbClr val="53A4BC"/>
          </a:solidFill>
          <a:ln w="9525">
            <a:noFill/>
            <a:miter lim="800000"/>
            <a:headEnd/>
            <a:tailEnd/>
          </a:ln>
          <a:effectLst/>
        </p:spPr>
        <p:txBody>
          <a:bodyPr wrap="none" anchor="ctr"/>
          <a:lstStyle/>
          <a:p>
            <a:endParaRPr lang="en-US"/>
          </a:p>
        </p:txBody>
      </p:sp>
      <p:pic>
        <p:nvPicPr>
          <p:cNvPr id="200710" name="Picture 1030" descr="Figure 2"/>
          <p:cNvPicPr>
            <a:picLocks noChangeAspect="1" noChangeArrowheads="1"/>
          </p:cNvPicPr>
          <p:nvPr/>
        </p:nvPicPr>
        <p:blipFill>
          <a:blip r:embed="rId2"/>
          <a:srcRect/>
          <a:stretch>
            <a:fillRect/>
          </a:stretch>
        </p:blipFill>
        <p:spPr bwMode="auto">
          <a:xfrm>
            <a:off x="2667000" y="1905000"/>
            <a:ext cx="4165600" cy="43307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Software Engineering: A Practitioner’s Approach, 7/e  </a:t>
            </a:r>
            <a:r>
              <a:rPr lang="en-US"/>
              <a:t>(McGraw-Hill, 2009). Slides copyright 2009 by Roger Pressman.</a:t>
            </a:r>
            <a:endParaRPr lang="en-US" sz="2400">
              <a:latin typeface="Palatino" pitchFamily="-128" charset="0"/>
            </a:endParaRPr>
          </a:p>
        </p:txBody>
      </p:sp>
      <p:sp>
        <p:nvSpPr>
          <p:cNvPr id="5" name="Slide Number Placeholder 4"/>
          <p:cNvSpPr>
            <a:spLocks noGrp="1"/>
          </p:cNvSpPr>
          <p:nvPr>
            <p:ph type="sldNum" sz="quarter" idx="11"/>
          </p:nvPr>
        </p:nvSpPr>
        <p:spPr/>
        <p:txBody>
          <a:bodyPr/>
          <a:lstStyle/>
          <a:p>
            <a:fld id="{F46CC4AC-B7E1-419F-969D-CE8D40A2E2AE}" type="slidenum">
              <a:rPr lang="en-US"/>
              <a:pPr/>
              <a:t>3</a:t>
            </a:fld>
            <a:endParaRPr lang="en-US"/>
          </a:p>
        </p:txBody>
      </p:sp>
      <p:sp>
        <p:nvSpPr>
          <p:cNvPr id="180226" name="Rectangle 2"/>
          <p:cNvSpPr>
            <a:spLocks noGrp="1" noChangeArrowheads="1"/>
          </p:cNvSpPr>
          <p:nvPr>
            <p:ph type="title"/>
          </p:nvPr>
        </p:nvSpPr>
        <p:spPr>
          <a:xfrm>
            <a:off x="1219200" y="990600"/>
            <a:ext cx="5322888" cy="660400"/>
          </a:xfrm>
          <a:noFill/>
          <a:ln/>
        </p:spPr>
        <p:txBody>
          <a:bodyPr wrap="none" lIns="63500" tIns="25400" rIns="63500" bIns="25400" anchor="t">
            <a:spAutoFit/>
          </a:bodyPr>
          <a:lstStyle/>
          <a:p>
            <a:r>
              <a:rPr lang="en-US"/>
              <a:t>The Incremental Model</a:t>
            </a:r>
          </a:p>
        </p:txBody>
      </p:sp>
      <p:pic>
        <p:nvPicPr>
          <p:cNvPr id="180227" name="Picture 3"/>
          <p:cNvPicPr>
            <a:picLocks noChangeAspect="1" noChangeArrowheads="1"/>
          </p:cNvPicPr>
          <p:nvPr/>
        </p:nvPicPr>
        <p:blipFill>
          <a:blip r:embed="rId2"/>
          <a:srcRect/>
          <a:stretch>
            <a:fillRect/>
          </a:stretch>
        </p:blipFill>
        <p:spPr bwMode="auto">
          <a:xfrm>
            <a:off x="1524000" y="1905000"/>
            <a:ext cx="6875463" cy="4454525"/>
          </a:xfrm>
          <a:prstGeom prst="rect">
            <a:avLst/>
          </a:prstGeom>
          <a:solidFill>
            <a:srgbClr val="96E3FE"/>
          </a:solidFill>
          <a:ln w="12700">
            <a:noFill/>
            <a:miter lim="800000"/>
            <a:headEnd/>
            <a:tailEnd/>
          </a:ln>
          <a:effectLst/>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3"/>
          <p:cNvSpPr>
            <a:spLocks noGrp="1"/>
          </p:cNvSpPr>
          <p:nvPr>
            <p:ph type="ftr" sz="quarter" idx="10"/>
          </p:nvPr>
        </p:nvSpPr>
        <p:spPr/>
        <p:txBody>
          <a:bodyPr/>
          <a:lstStyle/>
          <a:p>
            <a:r>
              <a:rPr lang="en-US"/>
              <a:t>These slides are designed to accompany </a:t>
            </a:r>
            <a:r>
              <a:rPr lang="en-US" i="1"/>
              <a:t>Software Engineering: A Practitioner’s Approach, 7/e  </a:t>
            </a:r>
            <a:r>
              <a:rPr lang="en-US"/>
              <a:t>(McGraw-Hill, 2009). Slides copyright 2009 by Roger Pressman.</a:t>
            </a:r>
            <a:endParaRPr lang="en-US" sz="2400">
              <a:latin typeface="Palatino" pitchFamily="-128" charset="0"/>
            </a:endParaRPr>
          </a:p>
        </p:txBody>
      </p:sp>
      <p:sp>
        <p:nvSpPr>
          <p:cNvPr id="18" name="Slide Number Placeholder 4"/>
          <p:cNvSpPr>
            <a:spLocks noGrp="1"/>
          </p:cNvSpPr>
          <p:nvPr>
            <p:ph type="sldNum" sz="quarter" idx="11"/>
          </p:nvPr>
        </p:nvSpPr>
        <p:spPr/>
        <p:txBody>
          <a:bodyPr/>
          <a:lstStyle/>
          <a:p>
            <a:fld id="{D082E8CA-5951-4ED6-A096-3782B1BC5B71}" type="slidenum">
              <a:rPr lang="en-US"/>
              <a:pPr/>
              <a:t>4</a:t>
            </a:fld>
            <a:endParaRPr lang="en-US"/>
          </a:p>
        </p:txBody>
      </p:sp>
      <p:sp>
        <p:nvSpPr>
          <p:cNvPr id="182274" name="Rectangle 2"/>
          <p:cNvSpPr>
            <a:spLocks noGrp="1" noChangeArrowheads="1"/>
          </p:cNvSpPr>
          <p:nvPr>
            <p:ph type="title"/>
          </p:nvPr>
        </p:nvSpPr>
        <p:spPr>
          <a:xfrm>
            <a:off x="1295400" y="1066800"/>
            <a:ext cx="7553325" cy="660400"/>
          </a:xfrm>
          <a:noFill/>
          <a:ln/>
        </p:spPr>
        <p:txBody>
          <a:bodyPr wrap="none" lIns="63500" tIns="25400" rIns="63500" bIns="25400" anchor="t">
            <a:spAutoFit/>
          </a:bodyPr>
          <a:lstStyle/>
          <a:p>
            <a:r>
              <a:rPr lang="en-US"/>
              <a:t>Evolutionary Models: Prototyping</a:t>
            </a:r>
          </a:p>
        </p:txBody>
      </p:sp>
      <p:sp>
        <p:nvSpPr>
          <p:cNvPr id="182284" name="Text Box 12"/>
          <p:cNvSpPr txBox="1">
            <a:spLocks noChangeArrowheads="1"/>
          </p:cNvSpPr>
          <p:nvPr/>
        </p:nvSpPr>
        <p:spPr bwMode="auto">
          <a:xfrm>
            <a:off x="5359400" y="4629150"/>
            <a:ext cx="1039813" cy="422275"/>
          </a:xfrm>
          <a:prstGeom prst="rect">
            <a:avLst/>
          </a:prstGeom>
          <a:noFill/>
          <a:ln w="12700">
            <a:noFill/>
            <a:miter lim="800000"/>
            <a:headEnd/>
            <a:tailEnd/>
          </a:ln>
          <a:effectLst/>
        </p:spPr>
        <p:txBody>
          <a:bodyPr wrap="none">
            <a:spAutoFit/>
          </a:bodyPr>
          <a:lstStyle/>
          <a:p>
            <a:pPr algn="ctr">
              <a:lnSpc>
                <a:spcPct val="90000"/>
              </a:lnSpc>
            </a:pPr>
            <a:r>
              <a:rPr lang="en-US" sz="1200">
                <a:solidFill>
                  <a:schemeClr val="bg2"/>
                </a:solidFill>
                <a:latin typeface="Helvetica" pitchFamily="-128" charset="0"/>
              </a:rPr>
              <a:t>Construction</a:t>
            </a:r>
          </a:p>
          <a:p>
            <a:pPr algn="ctr">
              <a:lnSpc>
                <a:spcPct val="90000"/>
              </a:lnSpc>
            </a:pPr>
            <a:r>
              <a:rPr lang="en-US" sz="1200">
                <a:solidFill>
                  <a:schemeClr val="bg2"/>
                </a:solidFill>
                <a:latin typeface="Helvetica" pitchFamily="-128" charset="0"/>
              </a:rPr>
              <a:t>of prototype</a:t>
            </a:r>
          </a:p>
        </p:txBody>
      </p:sp>
      <p:grpSp>
        <p:nvGrpSpPr>
          <p:cNvPr id="182299" name="Group 27"/>
          <p:cNvGrpSpPr>
            <a:grpSpLocks/>
          </p:cNvGrpSpPr>
          <p:nvPr/>
        </p:nvGrpSpPr>
        <p:grpSpPr bwMode="auto">
          <a:xfrm>
            <a:off x="2590800" y="2057400"/>
            <a:ext cx="4419600" cy="4114800"/>
            <a:chOff x="1536" y="1152"/>
            <a:chExt cx="2920" cy="2864"/>
          </a:xfrm>
        </p:grpSpPr>
        <p:pic>
          <p:nvPicPr>
            <p:cNvPr id="182287" name="Picture 15"/>
            <p:cNvPicPr>
              <a:picLocks noChangeAspect="1" noChangeArrowheads="1"/>
            </p:cNvPicPr>
            <p:nvPr/>
          </p:nvPicPr>
          <p:blipFill>
            <a:blip r:embed="rId2"/>
            <a:srcRect/>
            <a:stretch>
              <a:fillRect/>
            </a:stretch>
          </p:blipFill>
          <p:spPr bwMode="auto">
            <a:xfrm>
              <a:off x="1536" y="1152"/>
              <a:ext cx="2920" cy="2864"/>
            </a:xfrm>
            <a:prstGeom prst="rect">
              <a:avLst/>
            </a:prstGeom>
            <a:solidFill>
              <a:srgbClr val="96E3FE"/>
            </a:solidFill>
            <a:ln w="12700">
              <a:noFill/>
              <a:miter lim="800000"/>
              <a:headEnd/>
              <a:tailEnd/>
            </a:ln>
            <a:effectLst/>
          </p:spPr>
        </p:pic>
        <p:sp>
          <p:nvSpPr>
            <p:cNvPr id="182288" name="Rectangle 16"/>
            <p:cNvSpPr>
              <a:spLocks noChangeArrowheads="1"/>
            </p:cNvSpPr>
            <p:nvPr/>
          </p:nvSpPr>
          <p:spPr bwMode="auto">
            <a:xfrm>
              <a:off x="1894" y="1675"/>
              <a:ext cx="656" cy="363"/>
            </a:xfrm>
            <a:prstGeom prst="rect">
              <a:avLst/>
            </a:prstGeom>
            <a:solidFill>
              <a:schemeClr val="tx1"/>
            </a:solidFill>
            <a:ln w="12700">
              <a:solidFill>
                <a:schemeClr val="tx1"/>
              </a:solidFill>
              <a:miter lim="800000"/>
              <a:headEnd/>
              <a:tailEnd/>
            </a:ln>
            <a:effectLst/>
          </p:spPr>
          <p:txBody>
            <a:bodyPr wrap="none" anchor="ctr"/>
            <a:lstStyle/>
            <a:p>
              <a:pPr algn="ctr">
                <a:lnSpc>
                  <a:spcPct val="90000"/>
                </a:lnSpc>
              </a:pPr>
              <a:endParaRPr lang="en-US" sz="1800" b="1">
                <a:latin typeface="Helvetica" pitchFamily="-128" charset="0"/>
              </a:endParaRPr>
            </a:p>
          </p:txBody>
        </p:sp>
        <p:sp>
          <p:nvSpPr>
            <p:cNvPr id="182289" name="Text Box 17"/>
            <p:cNvSpPr txBox="1">
              <a:spLocks noChangeArrowheads="1"/>
            </p:cNvSpPr>
            <p:nvPr/>
          </p:nvSpPr>
          <p:spPr bwMode="auto">
            <a:xfrm>
              <a:off x="1849" y="1772"/>
              <a:ext cx="799" cy="179"/>
            </a:xfrm>
            <a:prstGeom prst="rect">
              <a:avLst/>
            </a:prstGeom>
            <a:noFill/>
            <a:ln w="12700">
              <a:noFill/>
              <a:miter lim="800000"/>
              <a:headEnd/>
              <a:tailEnd/>
            </a:ln>
            <a:effectLst/>
          </p:spPr>
          <p:txBody>
            <a:bodyPr wrap="none">
              <a:spAutoFit/>
            </a:bodyPr>
            <a:lstStyle/>
            <a:p>
              <a:pPr>
                <a:lnSpc>
                  <a:spcPct val="90000"/>
                </a:lnSpc>
              </a:pPr>
              <a:r>
                <a:rPr lang="en-US" sz="1200">
                  <a:solidFill>
                    <a:schemeClr val="bg2"/>
                  </a:solidFill>
                  <a:latin typeface="Helvetica" pitchFamily="-128" charset="0"/>
                </a:rPr>
                <a:t>communication</a:t>
              </a:r>
              <a:endParaRPr lang="en-US" sz="1800" b="1">
                <a:latin typeface="Helvetica" pitchFamily="-128" charset="0"/>
              </a:endParaRPr>
            </a:p>
          </p:txBody>
        </p:sp>
        <p:sp>
          <p:nvSpPr>
            <p:cNvPr id="182290" name="Rectangle 18"/>
            <p:cNvSpPr>
              <a:spLocks noChangeArrowheads="1"/>
            </p:cNvSpPr>
            <p:nvPr/>
          </p:nvSpPr>
          <p:spPr bwMode="auto">
            <a:xfrm>
              <a:off x="3357" y="1532"/>
              <a:ext cx="492" cy="273"/>
            </a:xfrm>
            <a:prstGeom prst="rect">
              <a:avLst/>
            </a:prstGeom>
            <a:solidFill>
              <a:schemeClr val="tx1"/>
            </a:solidFill>
            <a:ln w="12700">
              <a:solidFill>
                <a:schemeClr val="tx1"/>
              </a:solidFill>
              <a:miter lim="800000"/>
              <a:headEnd/>
              <a:tailEnd/>
            </a:ln>
            <a:effectLst/>
          </p:spPr>
          <p:txBody>
            <a:bodyPr wrap="none" anchor="ctr"/>
            <a:lstStyle/>
            <a:p>
              <a:endParaRPr lang="en-US"/>
            </a:p>
          </p:txBody>
        </p:sp>
        <p:sp>
          <p:nvSpPr>
            <p:cNvPr id="182291" name="Text Box 19"/>
            <p:cNvSpPr txBox="1">
              <a:spLocks noChangeArrowheads="1"/>
            </p:cNvSpPr>
            <p:nvPr/>
          </p:nvSpPr>
          <p:spPr bwMode="auto">
            <a:xfrm>
              <a:off x="3418" y="1532"/>
              <a:ext cx="378" cy="294"/>
            </a:xfrm>
            <a:prstGeom prst="rect">
              <a:avLst/>
            </a:prstGeom>
            <a:noFill/>
            <a:ln w="12700">
              <a:noFill/>
              <a:miter lim="800000"/>
              <a:headEnd/>
              <a:tailEnd/>
            </a:ln>
            <a:effectLst/>
          </p:spPr>
          <p:txBody>
            <a:bodyPr wrap="none">
              <a:spAutoFit/>
            </a:bodyPr>
            <a:lstStyle/>
            <a:p>
              <a:pPr algn="ctr">
                <a:lnSpc>
                  <a:spcPct val="90000"/>
                </a:lnSpc>
              </a:pPr>
              <a:r>
                <a:rPr lang="en-US" sz="1200">
                  <a:solidFill>
                    <a:schemeClr val="bg2"/>
                  </a:solidFill>
                  <a:latin typeface="Helvetica" pitchFamily="-128" charset="0"/>
                </a:rPr>
                <a:t>Quick</a:t>
              </a:r>
            </a:p>
            <a:p>
              <a:pPr algn="ctr">
                <a:lnSpc>
                  <a:spcPct val="90000"/>
                </a:lnSpc>
              </a:pPr>
              <a:r>
                <a:rPr lang="en-US" sz="1200">
                  <a:solidFill>
                    <a:schemeClr val="bg2"/>
                  </a:solidFill>
                  <a:latin typeface="Helvetica" pitchFamily="-128" charset="0"/>
                </a:rPr>
                <a:t>plan</a:t>
              </a:r>
            </a:p>
          </p:txBody>
        </p:sp>
        <p:sp>
          <p:nvSpPr>
            <p:cNvPr id="182292" name="Rectangle 20"/>
            <p:cNvSpPr>
              <a:spLocks noChangeArrowheads="1"/>
            </p:cNvSpPr>
            <p:nvPr/>
          </p:nvSpPr>
          <p:spPr bwMode="auto">
            <a:xfrm>
              <a:off x="3713" y="1983"/>
              <a:ext cx="547" cy="315"/>
            </a:xfrm>
            <a:prstGeom prst="rect">
              <a:avLst/>
            </a:prstGeom>
            <a:solidFill>
              <a:schemeClr val="tx1"/>
            </a:solidFill>
            <a:ln w="12700">
              <a:solidFill>
                <a:schemeClr val="tx1"/>
              </a:solidFill>
              <a:miter lim="800000"/>
              <a:headEnd/>
              <a:tailEnd/>
            </a:ln>
            <a:effectLst/>
          </p:spPr>
          <p:txBody>
            <a:bodyPr wrap="none" anchor="ctr"/>
            <a:lstStyle/>
            <a:p>
              <a:endParaRPr lang="en-US"/>
            </a:p>
          </p:txBody>
        </p:sp>
        <p:sp>
          <p:nvSpPr>
            <p:cNvPr id="182293" name="Rectangle 21"/>
            <p:cNvSpPr>
              <a:spLocks noChangeArrowheads="1"/>
            </p:cNvSpPr>
            <p:nvPr/>
          </p:nvSpPr>
          <p:spPr bwMode="auto">
            <a:xfrm>
              <a:off x="4301" y="2052"/>
              <a:ext cx="41" cy="184"/>
            </a:xfrm>
            <a:prstGeom prst="rect">
              <a:avLst/>
            </a:prstGeom>
            <a:solidFill>
              <a:srgbClr val="96E3FE"/>
            </a:solidFill>
            <a:ln w="12700">
              <a:solidFill>
                <a:srgbClr val="96E3FE"/>
              </a:solidFill>
              <a:miter lim="800000"/>
              <a:headEnd/>
              <a:tailEnd/>
            </a:ln>
            <a:effectLst/>
          </p:spPr>
          <p:txBody>
            <a:bodyPr wrap="none" anchor="ctr"/>
            <a:lstStyle/>
            <a:p>
              <a:endParaRPr lang="en-US"/>
            </a:p>
          </p:txBody>
        </p:sp>
        <p:sp>
          <p:nvSpPr>
            <p:cNvPr id="182294" name="Text Box 22"/>
            <p:cNvSpPr txBox="1">
              <a:spLocks noChangeArrowheads="1"/>
            </p:cNvSpPr>
            <p:nvPr/>
          </p:nvSpPr>
          <p:spPr bwMode="auto">
            <a:xfrm>
              <a:off x="3638" y="2004"/>
              <a:ext cx="704" cy="294"/>
            </a:xfrm>
            <a:prstGeom prst="rect">
              <a:avLst/>
            </a:prstGeom>
            <a:noFill/>
            <a:ln w="12700">
              <a:noFill/>
              <a:miter lim="800000"/>
              <a:headEnd/>
              <a:tailEnd/>
            </a:ln>
            <a:effectLst/>
          </p:spPr>
          <p:txBody>
            <a:bodyPr wrap="none">
              <a:spAutoFit/>
            </a:bodyPr>
            <a:lstStyle/>
            <a:p>
              <a:pPr algn="ctr">
                <a:lnSpc>
                  <a:spcPct val="90000"/>
                </a:lnSpc>
              </a:pPr>
              <a:r>
                <a:rPr lang="en-US" sz="1200">
                  <a:solidFill>
                    <a:schemeClr val="bg2"/>
                  </a:solidFill>
                  <a:latin typeface="Helvetica" pitchFamily="-128" charset="0"/>
                </a:rPr>
                <a:t>Modeling</a:t>
              </a:r>
            </a:p>
            <a:p>
              <a:pPr algn="ctr">
                <a:lnSpc>
                  <a:spcPct val="90000"/>
                </a:lnSpc>
              </a:pPr>
              <a:r>
                <a:rPr lang="en-US" sz="1200">
                  <a:solidFill>
                    <a:schemeClr val="bg2"/>
                  </a:solidFill>
                  <a:latin typeface="Helvetica" pitchFamily="-128" charset="0"/>
                </a:rPr>
                <a:t>Quick design</a:t>
              </a:r>
            </a:p>
          </p:txBody>
        </p:sp>
        <p:sp>
          <p:nvSpPr>
            <p:cNvPr id="182295" name="Rectangle 23"/>
            <p:cNvSpPr>
              <a:spLocks noChangeArrowheads="1"/>
            </p:cNvSpPr>
            <p:nvPr/>
          </p:nvSpPr>
          <p:spPr bwMode="auto">
            <a:xfrm>
              <a:off x="3508" y="3091"/>
              <a:ext cx="635" cy="390"/>
            </a:xfrm>
            <a:prstGeom prst="rect">
              <a:avLst/>
            </a:prstGeom>
            <a:solidFill>
              <a:schemeClr val="tx1"/>
            </a:solidFill>
            <a:ln w="12700">
              <a:solidFill>
                <a:schemeClr val="tx1"/>
              </a:solidFill>
              <a:miter lim="800000"/>
              <a:headEnd/>
              <a:tailEnd/>
            </a:ln>
            <a:effectLst/>
          </p:spPr>
          <p:txBody>
            <a:bodyPr wrap="none" anchor="ctr"/>
            <a:lstStyle/>
            <a:p>
              <a:endParaRPr lang="en-US"/>
            </a:p>
          </p:txBody>
        </p:sp>
        <p:sp>
          <p:nvSpPr>
            <p:cNvPr id="182296" name="Text Box 24"/>
            <p:cNvSpPr txBox="1">
              <a:spLocks noChangeArrowheads="1"/>
            </p:cNvSpPr>
            <p:nvPr/>
          </p:nvSpPr>
          <p:spPr bwMode="auto">
            <a:xfrm>
              <a:off x="3476" y="3153"/>
              <a:ext cx="687" cy="294"/>
            </a:xfrm>
            <a:prstGeom prst="rect">
              <a:avLst/>
            </a:prstGeom>
            <a:noFill/>
            <a:ln w="12700">
              <a:noFill/>
              <a:miter lim="800000"/>
              <a:headEnd/>
              <a:tailEnd/>
            </a:ln>
            <a:effectLst/>
          </p:spPr>
          <p:txBody>
            <a:bodyPr wrap="none">
              <a:spAutoFit/>
            </a:bodyPr>
            <a:lstStyle/>
            <a:p>
              <a:pPr algn="ctr">
                <a:lnSpc>
                  <a:spcPct val="90000"/>
                </a:lnSpc>
              </a:pPr>
              <a:r>
                <a:rPr lang="en-US" sz="1200">
                  <a:solidFill>
                    <a:schemeClr val="bg2"/>
                  </a:solidFill>
                  <a:latin typeface="Helvetica" pitchFamily="-128" charset="0"/>
                </a:rPr>
                <a:t>Construction</a:t>
              </a:r>
            </a:p>
            <a:p>
              <a:pPr algn="ctr">
                <a:lnSpc>
                  <a:spcPct val="90000"/>
                </a:lnSpc>
              </a:pPr>
              <a:r>
                <a:rPr lang="en-US" sz="1200">
                  <a:solidFill>
                    <a:schemeClr val="bg2"/>
                  </a:solidFill>
                  <a:latin typeface="Helvetica" pitchFamily="-128" charset="0"/>
                </a:rPr>
                <a:t>of prototype</a:t>
              </a:r>
            </a:p>
          </p:txBody>
        </p:sp>
        <p:sp>
          <p:nvSpPr>
            <p:cNvPr id="182297" name="Rectangle 25"/>
            <p:cNvSpPr>
              <a:spLocks noChangeArrowheads="1"/>
            </p:cNvSpPr>
            <p:nvPr/>
          </p:nvSpPr>
          <p:spPr bwMode="auto">
            <a:xfrm>
              <a:off x="1819" y="2934"/>
              <a:ext cx="642" cy="403"/>
            </a:xfrm>
            <a:prstGeom prst="rect">
              <a:avLst/>
            </a:prstGeom>
            <a:solidFill>
              <a:schemeClr val="tx1"/>
            </a:solidFill>
            <a:ln w="12700">
              <a:solidFill>
                <a:schemeClr val="tx1"/>
              </a:solidFill>
              <a:miter lim="800000"/>
              <a:headEnd/>
              <a:tailEnd/>
            </a:ln>
            <a:effectLst/>
          </p:spPr>
          <p:txBody>
            <a:bodyPr wrap="none" anchor="ctr"/>
            <a:lstStyle/>
            <a:p>
              <a:endParaRPr lang="en-US"/>
            </a:p>
          </p:txBody>
        </p:sp>
        <p:sp>
          <p:nvSpPr>
            <p:cNvPr id="182298" name="Text Box 26"/>
            <p:cNvSpPr txBox="1">
              <a:spLocks noChangeArrowheads="1"/>
            </p:cNvSpPr>
            <p:nvPr/>
          </p:nvSpPr>
          <p:spPr bwMode="auto">
            <a:xfrm>
              <a:off x="1812" y="2961"/>
              <a:ext cx="659" cy="409"/>
            </a:xfrm>
            <a:prstGeom prst="rect">
              <a:avLst/>
            </a:prstGeom>
            <a:noFill/>
            <a:ln w="12700">
              <a:noFill/>
              <a:miter lim="800000"/>
              <a:headEnd/>
              <a:tailEnd/>
            </a:ln>
            <a:effectLst/>
          </p:spPr>
          <p:txBody>
            <a:bodyPr wrap="none">
              <a:spAutoFit/>
            </a:bodyPr>
            <a:lstStyle/>
            <a:p>
              <a:pPr algn="ctr">
                <a:lnSpc>
                  <a:spcPct val="90000"/>
                </a:lnSpc>
              </a:pPr>
              <a:r>
                <a:rPr lang="en-US" sz="1200">
                  <a:solidFill>
                    <a:schemeClr val="bg2"/>
                  </a:solidFill>
                  <a:latin typeface="Helvetica" pitchFamily="-128" charset="0"/>
                </a:rPr>
                <a:t>Deployment</a:t>
              </a:r>
            </a:p>
            <a:p>
              <a:pPr algn="ctr">
                <a:lnSpc>
                  <a:spcPct val="90000"/>
                </a:lnSpc>
              </a:pPr>
              <a:r>
                <a:rPr lang="en-US" sz="1200">
                  <a:solidFill>
                    <a:schemeClr val="bg2"/>
                  </a:solidFill>
                  <a:latin typeface="Helvetica" pitchFamily="-128" charset="0"/>
                </a:rPr>
                <a:t>delivery &amp;</a:t>
              </a:r>
            </a:p>
            <a:p>
              <a:pPr algn="ctr">
                <a:lnSpc>
                  <a:spcPct val="90000"/>
                </a:lnSpc>
              </a:pPr>
              <a:r>
                <a:rPr lang="en-US" sz="1200">
                  <a:solidFill>
                    <a:schemeClr val="bg2"/>
                  </a:solidFill>
                  <a:latin typeface="Helvetica" pitchFamily="-128" charset="0"/>
                </a:rPr>
                <a:t>feedback</a:t>
              </a:r>
            </a:p>
          </p:txBody>
        </p:sp>
      </p:gr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Software Engineering: A Practitioner’s Approach, 7/e  </a:t>
            </a:r>
            <a:r>
              <a:rPr lang="en-US"/>
              <a:t>(McGraw-Hill, 2009). Slides copyright 2009 by Roger Pressman.</a:t>
            </a:r>
            <a:endParaRPr lang="en-US" sz="2400">
              <a:latin typeface="Palatino" pitchFamily="-128" charset="0"/>
            </a:endParaRPr>
          </a:p>
        </p:txBody>
      </p:sp>
      <p:sp>
        <p:nvSpPr>
          <p:cNvPr id="5" name="Slide Number Placeholder 4"/>
          <p:cNvSpPr>
            <a:spLocks noGrp="1"/>
          </p:cNvSpPr>
          <p:nvPr>
            <p:ph type="sldNum" sz="quarter" idx="11"/>
          </p:nvPr>
        </p:nvSpPr>
        <p:spPr/>
        <p:txBody>
          <a:bodyPr/>
          <a:lstStyle/>
          <a:p>
            <a:fld id="{79BCF665-D34D-4D1F-AF6F-0E977FC75C34}" type="slidenum">
              <a:rPr lang="en-US"/>
              <a:pPr/>
              <a:t>5</a:t>
            </a:fld>
            <a:endParaRPr lang="en-US"/>
          </a:p>
        </p:txBody>
      </p:sp>
      <p:sp>
        <p:nvSpPr>
          <p:cNvPr id="183298" name="Rectangle 2"/>
          <p:cNvSpPr>
            <a:spLocks noGrp="1" noChangeArrowheads="1"/>
          </p:cNvSpPr>
          <p:nvPr>
            <p:ph type="title"/>
          </p:nvPr>
        </p:nvSpPr>
        <p:spPr>
          <a:xfrm>
            <a:off x="1219200" y="1066800"/>
            <a:ext cx="7299325" cy="660400"/>
          </a:xfrm>
          <a:noFill/>
          <a:ln/>
        </p:spPr>
        <p:txBody>
          <a:bodyPr wrap="none" lIns="63500" tIns="25400" rIns="63500" bIns="25400" anchor="t">
            <a:spAutoFit/>
          </a:bodyPr>
          <a:lstStyle/>
          <a:p>
            <a:r>
              <a:rPr lang="en-US"/>
              <a:t>Evolutionary Models: The Spiral</a:t>
            </a:r>
          </a:p>
        </p:txBody>
      </p:sp>
      <p:pic>
        <p:nvPicPr>
          <p:cNvPr id="183299" name="Picture 3"/>
          <p:cNvPicPr>
            <a:picLocks noChangeAspect="1" noChangeArrowheads="1"/>
          </p:cNvPicPr>
          <p:nvPr/>
        </p:nvPicPr>
        <p:blipFill>
          <a:blip r:embed="rId2"/>
          <a:srcRect/>
          <a:stretch>
            <a:fillRect/>
          </a:stretch>
        </p:blipFill>
        <p:spPr bwMode="auto">
          <a:xfrm>
            <a:off x="2133600" y="1828800"/>
            <a:ext cx="5651500" cy="4300538"/>
          </a:xfrm>
          <a:prstGeom prst="rect">
            <a:avLst/>
          </a:prstGeom>
          <a:solidFill>
            <a:srgbClr val="96E3FE"/>
          </a:solidFill>
          <a:ln w="12700">
            <a:noFill/>
            <a:miter lim="800000"/>
            <a:headEnd/>
            <a:tailEnd/>
          </a:ln>
          <a:effec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Software Engineering: A Practitioner’s Approach, 7/e  </a:t>
            </a:r>
            <a:r>
              <a:rPr lang="en-US"/>
              <a:t>(McGraw-Hill, 2009). Slides copyright 2009 by Roger Pressman.</a:t>
            </a:r>
            <a:endParaRPr lang="en-US" sz="2400">
              <a:latin typeface="Palatino" pitchFamily="-128" charset="0"/>
            </a:endParaRPr>
          </a:p>
        </p:txBody>
      </p:sp>
      <p:sp>
        <p:nvSpPr>
          <p:cNvPr id="5" name="Slide Number Placeholder 4"/>
          <p:cNvSpPr>
            <a:spLocks noGrp="1"/>
          </p:cNvSpPr>
          <p:nvPr>
            <p:ph type="sldNum" sz="quarter" idx="11"/>
          </p:nvPr>
        </p:nvSpPr>
        <p:spPr/>
        <p:txBody>
          <a:bodyPr/>
          <a:lstStyle/>
          <a:p>
            <a:fld id="{D5D685A2-58AC-44AA-8EBC-4D91ACD6B372}" type="slidenum">
              <a:rPr lang="en-US"/>
              <a:pPr/>
              <a:t>6</a:t>
            </a:fld>
            <a:endParaRPr lang="en-US"/>
          </a:p>
        </p:txBody>
      </p:sp>
      <p:sp>
        <p:nvSpPr>
          <p:cNvPr id="184322" name="Rectangle 2"/>
          <p:cNvSpPr>
            <a:spLocks noGrp="1" noChangeArrowheads="1"/>
          </p:cNvSpPr>
          <p:nvPr>
            <p:ph type="title"/>
          </p:nvPr>
        </p:nvSpPr>
        <p:spPr>
          <a:xfrm>
            <a:off x="1219200" y="1143000"/>
            <a:ext cx="7696200" cy="600075"/>
          </a:xfrm>
        </p:spPr>
        <p:txBody>
          <a:bodyPr/>
          <a:lstStyle/>
          <a:p>
            <a:r>
              <a:rPr lang="en-US"/>
              <a:t>Evolutionary Models: Concurrent</a:t>
            </a:r>
          </a:p>
        </p:txBody>
      </p:sp>
      <p:pic>
        <p:nvPicPr>
          <p:cNvPr id="184323" name="Picture 3"/>
          <p:cNvPicPr>
            <a:picLocks noChangeAspect="1" noChangeArrowheads="1"/>
          </p:cNvPicPr>
          <p:nvPr/>
        </p:nvPicPr>
        <p:blipFill>
          <a:blip r:embed="rId2"/>
          <a:srcRect/>
          <a:stretch>
            <a:fillRect/>
          </a:stretch>
        </p:blipFill>
        <p:spPr bwMode="auto">
          <a:xfrm>
            <a:off x="2971800" y="1828800"/>
            <a:ext cx="3201988" cy="4495800"/>
          </a:xfrm>
          <a:prstGeom prst="rect">
            <a:avLst/>
          </a:prstGeom>
          <a:solidFill>
            <a:srgbClr val="96E3FE"/>
          </a:solidFill>
          <a:ln w="12700">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Software Engineering: A Practitioner’s Approach, 7/e  </a:t>
            </a:r>
            <a:r>
              <a:rPr lang="en-US"/>
              <a:t>(McGraw-Hill, 2009). Slides copyright 2009 by Roger Pressman.</a:t>
            </a:r>
            <a:endParaRPr lang="en-US" sz="2400">
              <a:latin typeface="Palatino" pitchFamily="-128" charset="0"/>
            </a:endParaRPr>
          </a:p>
        </p:txBody>
      </p:sp>
      <p:sp>
        <p:nvSpPr>
          <p:cNvPr id="5" name="Slide Number Placeholder 4"/>
          <p:cNvSpPr>
            <a:spLocks noGrp="1"/>
          </p:cNvSpPr>
          <p:nvPr>
            <p:ph type="sldNum" sz="quarter" idx="11"/>
          </p:nvPr>
        </p:nvSpPr>
        <p:spPr/>
        <p:txBody>
          <a:bodyPr/>
          <a:lstStyle/>
          <a:p>
            <a:fld id="{E1D5F8B5-973E-4D0B-95FD-782ED2DACC97}" type="slidenum">
              <a:rPr lang="en-US"/>
              <a:pPr/>
              <a:t>7</a:t>
            </a:fld>
            <a:endParaRPr lang="en-US"/>
          </a:p>
        </p:txBody>
      </p:sp>
      <p:sp>
        <p:nvSpPr>
          <p:cNvPr id="185346" name="Rectangle 2"/>
          <p:cNvSpPr>
            <a:spLocks noGrp="1" noChangeArrowheads="1"/>
          </p:cNvSpPr>
          <p:nvPr>
            <p:ph type="title"/>
          </p:nvPr>
        </p:nvSpPr>
        <p:spPr>
          <a:xfrm>
            <a:off x="1295400" y="1066800"/>
            <a:ext cx="6111875" cy="660400"/>
          </a:xfrm>
          <a:noFill/>
          <a:ln/>
        </p:spPr>
        <p:txBody>
          <a:bodyPr wrap="none" lIns="63500" tIns="25400" rIns="63500" bIns="25400" anchor="t">
            <a:spAutoFit/>
          </a:bodyPr>
          <a:lstStyle/>
          <a:p>
            <a:r>
              <a:rPr lang="en-US"/>
              <a:t>Still Other Process Models</a:t>
            </a:r>
          </a:p>
        </p:txBody>
      </p:sp>
      <p:sp>
        <p:nvSpPr>
          <p:cNvPr id="185347" name="Rectangle 3"/>
          <p:cNvSpPr>
            <a:spLocks noGrp="1" noChangeArrowheads="1"/>
          </p:cNvSpPr>
          <p:nvPr>
            <p:ph type="body" idx="1"/>
          </p:nvPr>
        </p:nvSpPr>
        <p:spPr>
          <a:xfrm>
            <a:off x="1219200" y="1828800"/>
            <a:ext cx="7620000" cy="4498975"/>
          </a:xfrm>
          <a:noFill/>
          <a:ln/>
        </p:spPr>
        <p:txBody>
          <a:bodyPr lIns="90487" tIns="44450" rIns="90487" bIns="44450"/>
          <a:lstStyle/>
          <a:p>
            <a:pPr marL="285750" indent="-285750"/>
            <a:r>
              <a:rPr lang="en-US">
                <a:solidFill>
                  <a:schemeClr val="folHlink"/>
                </a:solidFill>
              </a:rPr>
              <a:t>Component based development</a:t>
            </a:r>
            <a:r>
              <a:rPr lang="en-US"/>
              <a:t>—the process to apply when reuse is a development objective</a:t>
            </a:r>
          </a:p>
          <a:p>
            <a:pPr marL="285750" indent="-285750"/>
            <a:r>
              <a:rPr lang="en-US">
                <a:solidFill>
                  <a:schemeClr val="folHlink"/>
                </a:solidFill>
              </a:rPr>
              <a:t>Formal methods</a:t>
            </a:r>
            <a:r>
              <a:rPr lang="en-US"/>
              <a:t>—emphasizes the mathematical specification of requirements</a:t>
            </a:r>
          </a:p>
          <a:p>
            <a:pPr marL="285750" indent="-285750"/>
            <a:r>
              <a:rPr lang="en-US">
                <a:solidFill>
                  <a:schemeClr val="folHlink"/>
                </a:solidFill>
              </a:rPr>
              <a:t>AOSD</a:t>
            </a:r>
            <a:r>
              <a:rPr lang="en-US"/>
              <a:t>—provides a process and methodological approach for defining, specifying, designing, and constructing </a:t>
            </a:r>
            <a:r>
              <a:rPr lang="en-US" i="1"/>
              <a:t>aspects</a:t>
            </a:r>
          </a:p>
          <a:p>
            <a:pPr marL="285750" indent="-285750"/>
            <a:r>
              <a:rPr lang="en-US">
                <a:solidFill>
                  <a:schemeClr val="folHlink"/>
                </a:solidFill>
              </a:rPr>
              <a:t>Unified Process</a:t>
            </a:r>
            <a:r>
              <a:rPr lang="en-US"/>
              <a:t>—a “use-case driven, architecture-centric, iterative and incremental” software process closely aligned with the Unified Modeling Language (UML)</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t>These slides are designed to accompany </a:t>
            </a:r>
            <a:r>
              <a:rPr lang="en-US" i="1"/>
              <a:t>Software Engineering: A Practitioner’s Approach, 7/e  </a:t>
            </a:r>
            <a:r>
              <a:rPr lang="en-US"/>
              <a:t>(McGraw-Hill, 2009). Slides copyright 2009 by Roger Pressman.</a:t>
            </a:r>
            <a:endParaRPr lang="en-US" sz="2400">
              <a:latin typeface="Palatino" pitchFamily="-128" charset="0"/>
            </a:endParaRPr>
          </a:p>
        </p:txBody>
      </p:sp>
      <p:sp>
        <p:nvSpPr>
          <p:cNvPr id="9" name="Slide Number Placeholder 4"/>
          <p:cNvSpPr>
            <a:spLocks noGrp="1"/>
          </p:cNvSpPr>
          <p:nvPr>
            <p:ph type="sldNum" sz="quarter" idx="11"/>
          </p:nvPr>
        </p:nvSpPr>
        <p:spPr/>
        <p:txBody>
          <a:bodyPr/>
          <a:lstStyle/>
          <a:p>
            <a:fld id="{66577573-26E9-4D25-88C5-856F28B3786E}" type="slidenum">
              <a:rPr lang="en-US"/>
              <a:pPr/>
              <a:t>8</a:t>
            </a:fld>
            <a:endParaRPr lang="en-US"/>
          </a:p>
        </p:txBody>
      </p:sp>
      <p:sp>
        <p:nvSpPr>
          <p:cNvPr id="186371" name="Rectangle 3"/>
          <p:cNvSpPr>
            <a:spLocks noGrp="1" noChangeArrowheads="1"/>
          </p:cNvSpPr>
          <p:nvPr>
            <p:ph type="title"/>
          </p:nvPr>
        </p:nvSpPr>
        <p:spPr>
          <a:xfrm>
            <a:off x="1219200" y="1143000"/>
            <a:ext cx="7351713" cy="600075"/>
          </a:xfrm>
        </p:spPr>
        <p:txBody>
          <a:bodyPr/>
          <a:lstStyle/>
          <a:p>
            <a:r>
              <a:rPr lang="en-US"/>
              <a:t>The Unified Process (UP)</a:t>
            </a:r>
          </a:p>
        </p:txBody>
      </p:sp>
      <p:grpSp>
        <p:nvGrpSpPr>
          <p:cNvPr id="186376" name="Group 8"/>
          <p:cNvGrpSpPr>
            <a:grpSpLocks/>
          </p:cNvGrpSpPr>
          <p:nvPr/>
        </p:nvGrpSpPr>
        <p:grpSpPr bwMode="auto">
          <a:xfrm>
            <a:off x="2286000" y="1905000"/>
            <a:ext cx="4679950" cy="4244975"/>
            <a:chOff x="1132" y="638"/>
            <a:chExt cx="3496" cy="3177"/>
          </a:xfrm>
        </p:grpSpPr>
        <p:pic>
          <p:nvPicPr>
            <p:cNvPr id="186372" name="Picture 4"/>
            <p:cNvPicPr>
              <a:picLocks noChangeAspect="1" noChangeArrowheads="1"/>
            </p:cNvPicPr>
            <p:nvPr/>
          </p:nvPicPr>
          <p:blipFill>
            <a:blip r:embed="rId2"/>
            <a:srcRect/>
            <a:stretch>
              <a:fillRect/>
            </a:stretch>
          </p:blipFill>
          <p:spPr bwMode="auto">
            <a:xfrm>
              <a:off x="1132" y="647"/>
              <a:ext cx="3496" cy="3168"/>
            </a:xfrm>
            <a:prstGeom prst="rect">
              <a:avLst/>
            </a:prstGeom>
            <a:noFill/>
            <a:ln w="12700">
              <a:noFill/>
              <a:miter lim="800000"/>
              <a:headEnd/>
              <a:tailEnd/>
            </a:ln>
            <a:effectLst/>
          </p:spPr>
        </p:pic>
        <p:sp>
          <p:nvSpPr>
            <p:cNvPr id="186373" name="Rectangle 5"/>
            <p:cNvSpPr>
              <a:spLocks noChangeArrowheads="1"/>
            </p:cNvSpPr>
            <p:nvPr/>
          </p:nvSpPr>
          <p:spPr bwMode="auto">
            <a:xfrm>
              <a:off x="1279" y="1100"/>
              <a:ext cx="868" cy="239"/>
            </a:xfrm>
            <a:prstGeom prst="rect">
              <a:avLst/>
            </a:prstGeom>
            <a:solidFill>
              <a:schemeClr val="tx1"/>
            </a:solidFill>
            <a:ln w="12700">
              <a:solidFill>
                <a:schemeClr val="tx1"/>
              </a:solidFill>
              <a:miter lim="800000"/>
              <a:headEnd/>
              <a:tailEnd/>
            </a:ln>
            <a:effectLst/>
          </p:spPr>
          <p:txBody>
            <a:bodyPr wrap="none" anchor="ctr"/>
            <a:lstStyle/>
            <a:p>
              <a:pPr algn="ctr">
                <a:lnSpc>
                  <a:spcPct val="90000"/>
                </a:lnSpc>
              </a:pPr>
              <a:r>
                <a:rPr lang="en-US" sz="1600">
                  <a:solidFill>
                    <a:schemeClr val="bg2"/>
                  </a:solidFill>
                  <a:latin typeface="Helvetica" pitchFamily="-128" charset="0"/>
                </a:rPr>
                <a:t>inception</a:t>
              </a:r>
              <a:endParaRPr lang="en-US" sz="1800" b="1">
                <a:solidFill>
                  <a:schemeClr val="bg2"/>
                </a:solidFill>
                <a:latin typeface="Helvetica" pitchFamily="-128" charset="0"/>
              </a:endParaRPr>
            </a:p>
          </p:txBody>
        </p:sp>
        <p:sp>
          <p:nvSpPr>
            <p:cNvPr id="186374" name="Rectangle 6"/>
            <p:cNvSpPr>
              <a:spLocks noChangeArrowheads="1"/>
            </p:cNvSpPr>
            <p:nvPr/>
          </p:nvSpPr>
          <p:spPr bwMode="auto">
            <a:xfrm>
              <a:off x="2496" y="638"/>
              <a:ext cx="923" cy="200"/>
            </a:xfrm>
            <a:prstGeom prst="rect">
              <a:avLst/>
            </a:prstGeom>
            <a:solidFill>
              <a:schemeClr val="tx1"/>
            </a:solidFill>
            <a:ln w="12700">
              <a:solidFill>
                <a:schemeClr val="tx1"/>
              </a:solidFill>
              <a:miter lim="800000"/>
              <a:headEnd/>
              <a:tailEnd/>
            </a:ln>
            <a:effectLst/>
          </p:spPr>
          <p:txBody>
            <a:bodyPr wrap="none" anchor="ctr"/>
            <a:lstStyle/>
            <a:p>
              <a:endParaRPr lang="en-US"/>
            </a:p>
          </p:txBody>
        </p:sp>
        <p:sp>
          <p:nvSpPr>
            <p:cNvPr id="186375" name="Text Box 7"/>
            <p:cNvSpPr txBox="1">
              <a:spLocks noChangeArrowheads="1"/>
            </p:cNvSpPr>
            <p:nvPr/>
          </p:nvSpPr>
          <p:spPr bwMode="auto">
            <a:xfrm>
              <a:off x="2554" y="655"/>
              <a:ext cx="888" cy="234"/>
            </a:xfrm>
            <a:prstGeom prst="rect">
              <a:avLst/>
            </a:prstGeom>
            <a:noFill/>
            <a:ln w="12700">
              <a:noFill/>
              <a:miter lim="800000"/>
              <a:headEnd/>
              <a:tailEnd/>
            </a:ln>
            <a:effectLst/>
          </p:spPr>
          <p:txBody>
            <a:bodyPr wrap="none">
              <a:spAutoFit/>
            </a:bodyPr>
            <a:lstStyle/>
            <a:p>
              <a:pPr>
                <a:lnSpc>
                  <a:spcPct val="90000"/>
                </a:lnSpc>
              </a:pPr>
              <a:r>
                <a:rPr lang="en-US" sz="1600">
                  <a:solidFill>
                    <a:schemeClr val="bg2"/>
                  </a:solidFill>
                  <a:latin typeface="Helvetica" pitchFamily="-128" charset="0"/>
                </a:rPr>
                <a:t>elaboration</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These slides are designed to accompany </a:t>
            </a:r>
            <a:r>
              <a:rPr lang="en-US" i="1"/>
              <a:t>Software Engineering: A Practitioner’s Approach, 7/e  </a:t>
            </a:r>
            <a:r>
              <a:rPr lang="en-US"/>
              <a:t>(McGraw-Hill, 2009). Slides copyright 2009 by Roger Pressman.</a:t>
            </a:r>
            <a:endParaRPr lang="en-US" sz="2400">
              <a:latin typeface="Palatino" pitchFamily="-128" charset="0"/>
            </a:endParaRPr>
          </a:p>
        </p:txBody>
      </p:sp>
      <p:sp>
        <p:nvSpPr>
          <p:cNvPr id="7" name="Slide Number Placeholder 4"/>
          <p:cNvSpPr>
            <a:spLocks noGrp="1"/>
          </p:cNvSpPr>
          <p:nvPr>
            <p:ph type="sldNum" sz="quarter" idx="11"/>
          </p:nvPr>
        </p:nvSpPr>
        <p:spPr/>
        <p:txBody>
          <a:bodyPr/>
          <a:lstStyle/>
          <a:p>
            <a:fld id="{7ECDBF77-255D-4587-9120-F435A0F16E7B}" type="slidenum">
              <a:rPr lang="en-US"/>
              <a:pPr/>
              <a:t>9</a:t>
            </a:fld>
            <a:endParaRPr lang="en-US"/>
          </a:p>
        </p:txBody>
      </p:sp>
      <p:sp>
        <p:nvSpPr>
          <p:cNvPr id="187395" name="Rectangle 3"/>
          <p:cNvSpPr>
            <a:spLocks noGrp="1" noChangeArrowheads="1"/>
          </p:cNvSpPr>
          <p:nvPr>
            <p:ph type="title"/>
          </p:nvPr>
        </p:nvSpPr>
        <p:spPr>
          <a:xfrm>
            <a:off x="1219200" y="914400"/>
            <a:ext cx="2971800" cy="836613"/>
          </a:xfrm>
        </p:spPr>
        <p:txBody>
          <a:bodyPr/>
          <a:lstStyle/>
          <a:p>
            <a:r>
              <a:rPr lang="en-US"/>
              <a:t>UP Phases</a:t>
            </a:r>
          </a:p>
        </p:txBody>
      </p:sp>
      <p:grpSp>
        <p:nvGrpSpPr>
          <p:cNvPr id="187397" name="Group 5"/>
          <p:cNvGrpSpPr>
            <a:grpSpLocks/>
          </p:cNvGrpSpPr>
          <p:nvPr/>
        </p:nvGrpSpPr>
        <p:grpSpPr bwMode="auto">
          <a:xfrm>
            <a:off x="990600" y="1828800"/>
            <a:ext cx="7408863" cy="4416425"/>
            <a:chOff x="421" y="674"/>
            <a:chExt cx="5043" cy="3143"/>
          </a:xfrm>
        </p:grpSpPr>
        <p:sp>
          <p:nvSpPr>
            <p:cNvPr id="187394" name="Rectangle 2"/>
            <p:cNvSpPr>
              <a:spLocks noChangeArrowheads="1"/>
            </p:cNvSpPr>
            <p:nvPr/>
          </p:nvSpPr>
          <p:spPr bwMode="auto">
            <a:xfrm>
              <a:off x="421" y="674"/>
              <a:ext cx="5043" cy="3143"/>
            </a:xfrm>
            <a:prstGeom prst="rect">
              <a:avLst/>
            </a:prstGeom>
            <a:solidFill>
              <a:srgbClr val="96E3FE"/>
            </a:solidFill>
            <a:ln w="12700">
              <a:noFill/>
              <a:miter lim="800000"/>
              <a:headEnd/>
              <a:tailEnd/>
            </a:ln>
            <a:effectLst>
              <a:outerShdw dist="35921" dir="2700000" algn="ctr" rotWithShape="0">
                <a:schemeClr val="bg2"/>
              </a:outerShdw>
            </a:effectLst>
          </p:spPr>
          <p:txBody>
            <a:bodyPr wrap="none" anchor="ctr"/>
            <a:lstStyle/>
            <a:p>
              <a:endParaRPr lang="en-US"/>
            </a:p>
          </p:txBody>
        </p:sp>
        <p:pic>
          <p:nvPicPr>
            <p:cNvPr id="187396" name="Picture 4"/>
            <p:cNvPicPr>
              <a:picLocks noChangeAspect="1" noChangeArrowheads="1"/>
            </p:cNvPicPr>
            <p:nvPr/>
          </p:nvPicPr>
          <p:blipFill>
            <a:blip r:embed="rId2"/>
            <a:srcRect/>
            <a:stretch>
              <a:fillRect/>
            </a:stretch>
          </p:blipFill>
          <p:spPr bwMode="auto">
            <a:xfrm>
              <a:off x="752" y="689"/>
              <a:ext cx="4256" cy="2943"/>
            </a:xfrm>
            <a:prstGeom prst="rect">
              <a:avLst/>
            </a:prstGeom>
            <a:noFill/>
            <a:ln w="12700">
              <a:noFill/>
              <a:miter lim="800000"/>
              <a:headEnd/>
              <a:tailEnd/>
            </a:ln>
            <a:effectLst/>
          </p:spPr>
        </p:pic>
      </p:gr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Chapter 2&amp;quot;&quot;/&gt;&lt;property id=&quot;20307&quot; value=&quot;272&quot;/&gt;&lt;/object&gt;&lt;object type=&quot;3&quot; unique_id=&quot;10005&quot;&gt;&lt;property id=&quot;20148&quot; value=&quot;5&quot;/&gt;&lt;property id=&quot;20300&quot; value=&quot;Slide 2 - &amp;quot; A Generic Process Model&amp;quot;&quot;/&gt;&lt;property id=&quot;20307&quot; value=&quot;273&quot;/&gt;&lt;/object&gt;&lt;object type=&quot;3&quot; unique_id=&quot;10006&quot;&gt;&lt;property id=&quot;20148&quot; value=&quot;5&quot;/&gt;&lt;property id=&quot;20300&quot; value=&quot;Slide 3 - &amp;quot;Process Flow&amp;quot;&quot;/&gt;&lt;property id=&quot;20307&quot; value=&quot;296&quot;/&gt;&lt;/object&gt;&lt;object type=&quot;3&quot; unique_id=&quot;10007&quot;&gt;&lt;property id=&quot;20148&quot; value=&quot;5&quot;/&gt;&lt;property id=&quot;20300&quot; value=&quot;Slide 4 - &amp;quot;Identifying a Task Set&amp;quot;&quot;/&gt;&lt;property id=&quot;20307&quot; value=&quot;297&quot;/&gt;&lt;/object&gt;&lt;object type=&quot;3&quot; unique_id=&quot;10008&quot;&gt;&lt;property id=&quot;20148&quot; value=&quot;5&quot;/&gt;&lt;property id=&quot;20300&quot; value=&quot;Slide 5 - &amp;quot;Process Patterns&amp;quot;&quot;/&gt;&lt;property id=&quot;20307&quot; value=&quot;298&quot;/&gt;&lt;/object&gt;&lt;object type=&quot;3&quot; unique_id=&quot;10009&quot;&gt;&lt;property id=&quot;20148&quot; value=&quot;5&quot;/&gt;&lt;property id=&quot;20300&quot; value=&quot;Slide 6 - &amp;quot;Process Pattern Types&amp;quot;&quot;/&gt;&lt;property id=&quot;20307&quot; value=&quot;299&quot;/&gt;&lt;/object&gt;&lt;object type=&quot;3&quot; unique_id=&quot;10010&quot;&gt;&lt;property id=&quot;20148&quot; value=&quot;5&quot;/&gt;&lt;property id=&quot;20300&quot; value=&quot;Slide 7 - &amp;quot;Process Assessment and Improvement&amp;quot;&quot;/&gt;&lt;property id=&quot;20307&quot; value=&quot;300&quot;/&gt;&lt;/object&gt;&lt;object type=&quot;3&quot; unique_id=&quot;10011&quot;&gt;&lt;property id=&quot;20148&quot; value=&quot;5&quot;/&gt;&lt;property id=&quot;20300&quot; value=&quot;Slide 8 - &amp;quot;Prescriptive Models&amp;quot;&quot;/&gt;&lt;property id=&quot;20307&quot; value=&quot;285&quot;/&gt;&lt;/object&gt;&lt;object type=&quot;3&quot; unique_id=&quot;10012&quot;&gt;&lt;property id=&quot;20148&quot; value=&quot;5&quot;/&gt;&lt;property id=&quot;20300&quot; value=&quot;Slide 9 - &amp;quot;The Waterfall Model&amp;quot;&quot;/&gt;&lt;property id=&quot;20307&quot; value=&quot;286&quot;/&gt;&lt;/object&gt;&lt;object type=&quot;3&quot; unique_id=&quot;10013&quot;&gt;&lt;property id=&quot;20148&quot; value=&quot;5&quot;/&gt;&lt;property id=&quot;20300&quot; value=&quot;Slide 10 - &amp;quot;The V-Model&amp;quot;&quot;/&gt;&lt;property id=&quot;20307&quot; value=&quot;301&quot;/&gt;&lt;/object&gt;&lt;object type=&quot;3&quot; unique_id=&quot;10014&quot;&gt;&lt;property id=&quot;20148&quot; value=&quot;5&quot;/&gt;&lt;property id=&quot;20300&quot; value=&quot;Slide 11 - &amp;quot;The Incremental Model&amp;quot;&quot;/&gt;&lt;property id=&quot;20307&quot; value=&quot;287&quot;/&gt;&lt;/object&gt;&lt;object type=&quot;3&quot; unique_id=&quot;10015&quot;&gt;&lt;property id=&quot;20148&quot; value=&quot;5&quot;/&gt;&lt;property id=&quot;20300&quot; value=&quot;Slide 12 - &amp;quot;Evolutionary Models: Prototyping&amp;quot;&quot;/&gt;&lt;property id=&quot;20307&quot; value=&quot;289&quot;/&gt;&lt;/object&gt;&lt;object type=&quot;3&quot; unique_id=&quot;10016&quot;&gt;&lt;property id=&quot;20148&quot; value=&quot;5&quot;/&gt;&lt;property id=&quot;20300&quot; value=&quot;Slide 13 - &amp;quot;Evolutionary Models: The Spiral&amp;quot;&quot;/&gt;&lt;property id=&quot;20307&quot; value=&quot;290&quot;/&gt;&lt;/object&gt;&lt;object type=&quot;3&quot; unique_id=&quot;10017&quot;&gt;&lt;property id=&quot;20148&quot; value=&quot;5&quot;/&gt;&lt;property id=&quot;20300&quot; value=&quot;Slide 14 - &amp;quot;Evolutionary Models: Concurrent&amp;quot;&quot;/&gt;&lt;property id=&quot;20307&quot; value=&quot;291&quot;/&gt;&lt;/object&gt;&lt;object type=&quot;3&quot; unique_id=&quot;10018&quot;&gt;&lt;property id=&quot;20148&quot; value=&quot;5&quot;/&gt;&lt;property id=&quot;20300&quot; value=&quot;Slide 15 - &amp;quot;Still Other Process Models&amp;quot;&quot;/&gt;&lt;property id=&quot;20307&quot; value=&quot;292&quot;/&gt;&lt;/object&gt;&lt;object type=&quot;3&quot; unique_id=&quot;10019&quot;&gt;&lt;property id=&quot;20148&quot; value=&quot;5&quot;/&gt;&lt;property id=&quot;20300&quot; value=&quot;Slide 16 - &amp;quot;The Unified Process (UP)&amp;quot;&quot;/&gt;&lt;property id=&quot;20307&quot; value=&quot;293&quot;/&gt;&lt;/object&gt;&lt;object type=&quot;3&quot; unique_id=&quot;10020&quot;&gt;&lt;property id=&quot;20148&quot; value=&quot;5&quot;/&gt;&lt;property id=&quot;20300&quot; value=&quot;Slide 17 - &amp;quot;UP Phases&amp;quot;&quot;/&gt;&lt;property id=&quot;20307&quot; value=&quot;294&quot;/&gt;&lt;/object&gt;&lt;object type=&quot;3&quot; unique_id=&quot;10021&quot;&gt;&lt;property id=&quot;20148&quot; value=&quot;5&quot;/&gt;&lt;property id=&quot;20300&quot; value=&quot;Slide 18 - &amp;quot;UP Work Products&amp;quot;&quot;/&gt;&lt;property id=&quot;20307&quot; value=&quot;295&quot;/&gt;&lt;/object&gt;&lt;object type=&quot;3&quot; unique_id=&quot;10022&quot;&gt;&lt;property id=&quot;20148&quot; value=&quot;5&quot;/&gt;&lt;property id=&quot;20300&quot; value=&quot;Slide 19 - &amp;quot;Personal Software Process (PSP)&amp;quot;&quot;/&gt;&lt;property id=&quot;20307&quot; value=&quot;302&quot;/&gt;&lt;/object&gt;&lt;object type=&quot;3&quot; unique_id=&quot;10023&quot;&gt;&lt;property id=&quot;20148&quot; value=&quot;5&quot;/&gt;&lt;property id=&quot;20300&quot; value=&quot;Slide 20 - &amp;quot;Team Software Process (TSP)&amp;quot;&quot;/&gt;&lt;property id=&quot;20307&quot; value=&quot;303&quot;/&gt;&lt;/object&gt;&lt;/object&gt;&lt;/object&gt;&lt;/database&gt;"/>
</p:tagLst>
</file>

<file path=ppt/theme/theme1.xml><?xml version="1.0" encoding="utf-8"?>
<a:theme xmlns:a="http://schemas.openxmlformats.org/drawingml/2006/main" name="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Bold Stripes">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2004:Templates:Presentations:Designs:Bold Stripes</Template>
  <TotalTime>19419</TotalTime>
  <Words>758</Words>
  <Application>Microsoft PowerPoint</Application>
  <PresentationFormat>On-screen Show (4:3)</PresentationFormat>
  <Paragraphs>65</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ＭＳ Ｐゴシック</vt:lpstr>
      <vt:lpstr>Helvetica</vt:lpstr>
      <vt:lpstr>Wingdings</vt:lpstr>
      <vt:lpstr>Palatino</vt:lpstr>
      <vt:lpstr>Times New Roman</vt:lpstr>
      <vt:lpstr>Times</vt:lpstr>
      <vt:lpstr>Bold Stripes</vt:lpstr>
      <vt:lpstr>The Waterfall Model</vt:lpstr>
      <vt:lpstr>The V-Model</vt:lpstr>
      <vt:lpstr>The Incremental Model</vt:lpstr>
      <vt:lpstr>Evolutionary Models: Prototyping</vt:lpstr>
      <vt:lpstr>Evolutionary Models: The Spiral</vt:lpstr>
      <vt:lpstr>Evolutionary Models: Concurrent</vt:lpstr>
      <vt:lpstr>Still Other Process Models</vt:lpstr>
      <vt:lpstr>The Unified Process (UP)</vt:lpstr>
      <vt:lpstr>UP Phases</vt:lpstr>
      <vt:lpstr>UP Work Products</vt:lpstr>
      <vt:lpstr>Personal Software Process (PSP)</vt:lpstr>
      <vt:lpstr>Team Software Process (TSP)</vt:lpstr>
    </vt:vector>
  </TitlesOfParts>
  <Company>RS Pressman &amp; Associates,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Set to accompany Web Engineering: A Practitioner Approach</dc:title>
  <dc:creator>Roger Pressman</dc:creator>
  <cp:lastModifiedBy>himanshu.agrawal</cp:lastModifiedBy>
  <cp:revision>74</cp:revision>
  <dcterms:created xsi:type="dcterms:W3CDTF">2008-02-08T18:09:54Z</dcterms:created>
  <dcterms:modified xsi:type="dcterms:W3CDTF">2019-07-25T05:19:23Z</dcterms:modified>
</cp:coreProperties>
</file>