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73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1/3/2021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1/3/2021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4875211" cy="3352800"/>
          </a:xfrm>
        </p:spPr>
        <p:txBody>
          <a:bodyPr>
            <a:normAutofit/>
          </a:bodyPr>
          <a:lstStyle/>
          <a:p>
            <a:pPr algn="ctr"/>
            <a:r>
              <a:rPr lang="en-US" sz="4600" dirty="0">
                <a:latin typeface="Raleway" pitchFamily="2" charset="0"/>
                <a:cs typeface="Helvetica" panose="020B0604020202020204" pitchFamily="34" charset="0"/>
              </a:rPr>
              <a:t>CUSTOMER SEGMENTATION USING </a:t>
            </a:r>
            <a:br>
              <a:rPr lang="en-US" sz="4600" dirty="0">
                <a:latin typeface="Raleway" pitchFamily="2" charset="0"/>
                <a:cs typeface="Helvetica" panose="020B0604020202020204" pitchFamily="34" charset="0"/>
              </a:rPr>
            </a:br>
            <a:r>
              <a:rPr lang="en-US" sz="4600" dirty="0">
                <a:latin typeface="Raleway" pitchFamily="2" charset="0"/>
                <a:cs typeface="Helvetica" panose="020B0604020202020204" pitchFamily="34" charset="0"/>
              </a:rPr>
              <a:t>K –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34D8-4E03-4FC0-BCD6-AA8F5B19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533400"/>
            <a:ext cx="7467599" cy="838200"/>
          </a:xfrm>
        </p:spPr>
        <p:txBody>
          <a:bodyPr/>
          <a:lstStyle/>
          <a:p>
            <a:r>
              <a:rPr lang="en-US" dirty="0"/>
              <a:t>K – Means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F96D7-6328-4A87-B74E-32180A037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71600"/>
            <a:ext cx="121888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60B2-7BAA-449F-9D23-CB8607BB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471365"/>
            <a:ext cx="7772399" cy="762000"/>
          </a:xfrm>
        </p:spPr>
        <p:txBody>
          <a:bodyPr/>
          <a:lstStyle/>
          <a:p>
            <a:r>
              <a:rPr lang="en-US" dirty="0"/>
              <a:t>K – Means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F5643-B3E2-4A32-803D-8FF42916B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365"/>
            <a:ext cx="12188825" cy="5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7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D75C-9DFA-4C2C-8676-B2A5CB0D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45" y="457200"/>
            <a:ext cx="7543799" cy="762000"/>
          </a:xfrm>
        </p:spPr>
        <p:txBody>
          <a:bodyPr/>
          <a:lstStyle/>
          <a:p>
            <a:r>
              <a:rPr lang="en-US" dirty="0"/>
              <a:t>K – Means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640EB-7F83-4A21-A040-594A2ACBD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80" y="1227017"/>
            <a:ext cx="12188825" cy="54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6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B634-1D3C-45E7-9997-407E74FA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33400"/>
            <a:ext cx="7238999" cy="838200"/>
          </a:xfrm>
        </p:spPr>
        <p:txBody>
          <a:bodyPr/>
          <a:lstStyle/>
          <a:p>
            <a:r>
              <a:rPr lang="en-US" dirty="0"/>
              <a:t>K – Means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7F7EE-3100-484E-98EF-94CA8BC4A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77462"/>
            <a:ext cx="12188825" cy="5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9456-AD0B-4057-91F8-D4DEEE14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612" y="2895600"/>
            <a:ext cx="4267199" cy="838200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Raleway" pitchFamily="2" charset="0"/>
              </a:rPr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E0699-BC6D-46E2-8837-5E04F3BC80BA}"/>
              </a:ext>
            </a:extLst>
          </p:cNvPr>
          <p:cNvSpPr txBox="1"/>
          <p:nvPr/>
        </p:nvSpPr>
        <p:spPr>
          <a:xfrm>
            <a:off x="8151811" y="5943600"/>
            <a:ext cx="3733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latin typeface="Raleway" pitchFamily="2" charset="0"/>
              </a:rPr>
              <a:t>- Made by Tanay Mayee</a:t>
            </a:r>
          </a:p>
        </p:txBody>
      </p:sp>
    </p:spTree>
    <p:extLst>
      <p:ext uri="{BB962C8B-B14F-4D97-AF65-F5344CB8AC3E}">
        <p14:creationId xmlns:p14="http://schemas.microsoft.com/office/powerpoint/2010/main" val="26205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1812" y="304800"/>
            <a:ext cx="10971372" cy="685800"/>
          </a:xfrm>
        </p:spPr>
        <p:txBody>
          <a:bodyPr/>
          <a:lstStyle/>
          <a:p>
            <a:r>
              <a:rPr lang="en-US" dirty="0">
                <a:latin typeface="Raleway" pitchFamily="2" charset="0"/>
              </a:rPr>
              <a:t>What is Customer Segmentation?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12602" y="1674934"/>
            <a:ext cx="5881810" cy="4191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Raleway" pitchFamily="2" charset="0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Raleway" pitchFamily="2" charset="0"/>
              </a:rPr>
              <a:t>ustomer segmentation (also known as market segmentation) is the division of potential customers in a given market into discrete groups.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Raleway" pitchFamily="2" charset="0"/>
              </a:rPr>
              <a:t> That division is based on customers having similar enough:</a:t>
            </a:r>
          </a:p>
          <a:p>
            <a:pPr lvl="1"/>
            <a:r>
              <a:rPr lang="en-US" sz="2000" b="0" i="0" dirty="0">
                <a:solidFill>
                  <a:srgbClr val="222222"/>
                </a:solidFill>
                <a:effectLst/>
                <a:latin typeface="Raleway" pitchFamily="2" charset="0"/>
              </a:rPr>
              <a:t>Needs, i.e., so that a single whole product can satisfy them.</a:t>
            </a:r>
          </a:p>
          <a:p>
            <a:pPr lvl="1"/>
            <a:r>
              <a:rPr lang="en-US" sz="2000" b="0" i="0" dirty="0">
                <a:solidFill>
                  <a:srgbClr val="222222"/>
                </a:solidFill>
                <a:effectLst/>
                <a:latin typeface="Raleway" pitchFamily="2" charset="0"/>
              </a:rPr>
              <a:t>Buying characteristics, i.e., responses to messaging, marketing channels, and sales channels, that a single go-to-market approach can be used to sell to them competitively and economically.</a:t>
            </a:r>
          </a:p>
          <a:p>
            <a:pPr marL="330200" lvl="1" indent="0">
              <a:buNone/>
            </a:pPr>
            <a:endParaRPr lang="en-US" sz="2000" b="0" i="0" dirty="0">
              <a:solidFill>
                <a:srgbClr val="222222"/>
              </a:solidFill>
              <a:effectLst/>
              <a:latin typeface="Raleway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95EEB-EACC-4AB8-A6BC-B2F51B5E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05000"/>
            <a:ext cx="5943600" cy="373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85750"/>
            <a:ext cx="10971372" cy="671146"/>
          </a:xfrm>
        </p:spPr>
        <p:txBody>
          <a:bodyPr/>
          <a:lstStyle/>
          <a:p>
            <a:r>
              <a:rPr lang="en-US" dirty="0">
                <a:latin typeface="Raleway" pitchFamily="2" charset="0"/>
              </a:rPr>
              <a:t>Types of Customer Segmentation?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08BB22-62D5-4718-A53A-0DDD6CAA0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18" y="1371600"/>
            <a:ext cx="7459587" cy="47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0412" y="457200"/>
            <a:ext cx="10209212" cy="609600"/>
          </a:xfrm>
        </p:spPr>
        <p:txBody>
          <a:bodyPr/>
          <a:lstStyle/>
          <a:p>
            <a:r>
              <a:rPr lang="en-US" dirty="0">
                <a:latin typeface="Raleway" pitchFamily="2" charset="0"/>
              </a:rPr>
              <a:t>The Algorithm?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50835D-93B0-42A7-88BE-5FB32F49C42C}"/>
              </a:ext>
            </a:extLst>
          </p:cNvPr>
          <p:cNvSpPr/>
          <p:nvPr/>
        </p:nvSpPr>
        <p:spPr>
          <a:xfrm>
            <a:off x="2284412" y="2921168"/>
            <a:ext cx="70555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 –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304800"/>
            <a:ext cx="8991599" cy="762000"/>
          </a:xfrm>
        </p:spPr>
        <p:txBody>
          <a:bodyPr/>
          <a:lstStyle/>
          <a:p>
            <a:r>
              <a:rPr lang="en-US" dirty="0">
                <a:latin typeface="Raleway" pitchFamily="2" charset="0"/>
              </a:rPr>
              <a:t>What K – Means does for you?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83E62A-5823-476F-8324-67067D40C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238"/>
            <a:ext cx="12188825" cy="534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3884-30CE-4FF4-A0A1-527F98FC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228600"/>
            <a:ext cx="8229599" cy="762000"/>
          </a:xfrm>
        </p:spPr>
        <p:txBody>
          <a:bodyPr/>
          <a:lstStyle/>
          <a:p>
            <a:r>
              <a:rPr lang="en-US" dirty="0">
                <a:latin typeface="Raleway" pitchFamily="2" charset="0"/>
              </a:rPr>
              <a:t>How did it do that?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9E7BB-2429-4F3A-9B0F-088A89EBC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808"/>
            <a:ext cx="12188825" cy="56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7B59-6C31-4B7F-AAF4-AADE6DE3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304800"/>
            <a:ext cx="7772400" cy="762000"/>
          </a:xfrm>
        </p:spPr>
        <p:txBody>
          <a:bodyPr/>
          <a:lstStyle/>
          <a:p>
            <a:r>
              <a:rPr lang="en-US" dirty="0"/>
              <a:t>K – Means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4E9B0-11B1-4853-AEC2-A729EB23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6800"/>
            <a:ext cx="12188825" cy="56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4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730B-A4A9-4191-9737-2C526939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57200"/>
            <a:ext cx="7543799" cy="762000"/>
          </a:xfrm>
        </p:spPr>
        <p:txBody>
          <a:bodyPr/>
          <a:lstStyle/>
          <a:p>
            <a:r>
              <a:rPr lang="en-US" dirty="0"/>
              <a:t>K – Means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5F1E4-173A-461C-8352-E8F2231F8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1758"/>
            <a:ext cx="12188825" cy="543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1F64-3329-4F89-BC85-C480B81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381000"/>
            <a:ext cx="7467599" cy="838200"/>
          </a:xfrm>
        </p:spPr>
        <p:txBody>
          <a:bodyPr/>
          <a:lstStyle/>
          <a:p>
            <a:r>
              <a:rPr lang="en-US" dirty="0"/>
              <a:t>K – Means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E0862-91DA-4BA0-9BB8-AB4CD2910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19201"/>
            <a:ext cx="121888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8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56</TotalTime>
  <Words>160</Words>
  <Application>Microsoft Office PowerPoint</Application>
  <PresentationFormat>Custom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Raleway</vt:lpstr>
      <vt:lpstr>Marketing 16x9</vt:lpstr>
      <vt:lpstr>CUSTOMER SEGMENTATION USING  K – MEANS CLUSTERING</vt:lpstr>
      <vt:lpstr>What is Customer Segmentation?</vt:lpstr>
      <vt:lpstr>Types of Customer Segmentation?</vt:lpstr>
      <vt:lpstr>The Algorithm?</vt:lpstr>
      <vt:lpstr>What K – Means does for you?</vt:lpstr>
      <vt:lpstr>How did it do that?</vt:lpstr>
      <vt:lpstr>K – Means Algorithm</vt:lpstr>
      <vt:lpstr>K – Means Algorithm</vt:lpstr>
      <vt:lpstr>K – Means Algorithm</vt:lpstr>
      <vt:lpstr>K – Means Algorithm</vt:lpstr>
      <vt:lpstr>K – Means Algorithm</vt:lpstr>
      <vt:lpstr>K – Means Algorithm</vt:lpstr>
      <vt:lpstr>K – Means Algorithm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USING  K – MEANS CLUSTERING</dc:title>
  <dc:creator>Tanay Mayee</dc:creator>
  <cp:lastModifiedBy>Tanay Mayee</cp:lastModifiedBy>
  <cp:revision>9</cp:revision>
  <dcterms:created xsi:type="dcterms:W3CDTF">2021-01-02T19:00:00Z</dcterms:created>
  <dcterms:modified xsi:type="dcterms:W3CDTF">2021-01-02T19:57:35Z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