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285" r:id="rId3"/>
    <p:sldId id="291" r:id="rId4"/>
    <p:sldId id="295" r:id="rId5"/>
    <p:sldId id="284" r:id="rId6"/>
    <p:sldId id="296" r:id="rId7"/>
    <p:sldId id="298" r:id="rId8"/>
    <p:sldId id="297" r:id="rId9"/>
    <p:sldId id="299" r:id="rId10"/>
    <p:sldId id="361" r:id="rId11"/>
    <p:sldId id="286" r:id="rId12"/>
    <p:sldId id="300" r:id="rId13"/>
    <p:sldId id="301" r:id="rId14"/>
    <p:sldId id="309" r:id="rId15"/>
    <p:sldId id="308" r:id="rId16"/>
    <p:sldId id="307" r:id="rId17"/>
    <p:sldId id="310" r:id="rId18"/>
    <p:sldId id="311" r:id="rId19"/>
    <p:sldId id="312" r:id="rId20"/>
    <p:sldId id="302" r:id="rId21"/>
    <p:sldId id="303" r:id="rId22"/>
    <p:sldId id="316" r:id="rId23"/>
    <p:sldId id="315" r:id="rId24"/>
    <p:sldId id="319" r:id="rId25"/>
    <p:sldId id="320" r:id="rId26"/>
    <p:sldId id="321" r:id="rId27"/>
    <p:sldId id="325" r:id="rId28"/>
    <p:sldId id="324" r:id="rId29"/>
    <p:sldId id="323" r:id="rId30"/>
    <p:sldId id="322" r:id="rId31"/>
    <p:sldId id="341" r:id="rId32"/>
    <p:sldId id="345" r:id="rId33"/>
    <p:sldId id="342" r:id="rId34"/>
    <p:sldId id="344" r:id="rId35"/>
    <p:sldId id="343" r:id="rId36"/>
    <p:sldId id="334" r:id="rId37"/>
    <p:sldId id="290" r:id="rId38"/>
    <p:sldId id="326" r:id="rId39"/>
    <p:sldId id="287" r:id="rId40"/>
    <p:sldId id="328" r:id="rId41"/>
    <p:sldId id="304" r:id="rId42"/>
    <p:sldId id="333" r:id="rId43"/>
    <p:sldId id="288" r:id="rId44"/>
    <p:sldId id="335" r:id="rId45"/>
    <p:sldId id="336" r:id="rId46"/>
    <p:sldId id="337" r:id="rId47"/>
    <p:sldId id="314" r:id="rId48"/>
    <p:sldId id="338" r:id="rId49"/>
    <p:sldId id="339" r:id="rId50"/>
    <p:sldId id="346" r:id="rId51"/>
    <p:sldId id="340" r:id="rId52"/>
    <p:sldId id="347" r:id="rId53"/>
    <p:sldId id="317" r:id="rId54"/>
    <p:sldId id="348" r:id="rId55"/>
    <p:sldId id="318" r:id="rId56"/>
    <p:sldId id="349" r:id="rId57"/>
    <p:sldId id="350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259" r:id="rId68"/>
    <p:sldId id="26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0E39B-AF86-484A-963C-8EFBA2CF57E9}" v="308" dt="2021-01-29T14:06:04.620"/>
    <p1510:client id="{27670077-A182-43D2-5590-F2142FD05BE9}" v="5917" dt="2021-01-29T15:05:01.157"/>
    <p1510:client id="{54AFBEA2-D56A-83BE-0513-E03CD5ADFC4C}" v="2" vWet="6" dt="2021-01-30T07:12:07.128"/>
    <p1510:client id="{5E57C54B-C570-A6EF-A0AD-75857808F5D3}" v="37" dt="2021-01-30T08:56:01.677"/>
    <p1510:client id="{5EE7AB73-85D6-CA52-6AA5-5F3323CDE546}" v="609" dt="2021-01-29T10:53:03.504"/>
    <p1510:client id="{90953CC0-54C5-F7AC-AB93-C203CF098C2C}" v="454" dt="2021-01-30T08:17:04.284"/>
    <p1510:client id="{CCF92388-C6A4-D34F-B956-3D32FDCAA2A5}" v="1531" dt="2021-01-30T07:33:3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Pandurang Kadam" userId="S::tusharpk@iisc.ac.in::c8860bdb-b351-49fa-8528-9fa8699eeddc" providerId="AD" clId="Web-{5EE7AB73-85D6-CA52-6AA5-5F3323CDE546}"/>
    <pc:docChg chg="modSld">
      <pc:chgData name="Tushar Pandurang Kadam" userId="S::tusharpk@iisc.ac.in::c8860bdb-b351-49fa-8528-9fa8699eeddc" providerId="AD" clId="Web-{5EE7AB73-85D6-CA52-6AA5-5F3323CDE546}" dt="2021-01-29T10:53:03.504" v="360" actId="20577"/>
      <pc:docMkLst>
        <pc:docMk/>
      </pc:docMkLst>
      <pc:sldChg chg="addSp modSp">
        <pc:chgData name="Tushar Pandurang Kadam" userId="S::tusharpk@iisc.ac.in::c8860bdb-b351-49fa-8528-9fa8699eeddc" providerId="AD" clId="Web-{5EE7AB73-85D6-CA52-6AA5-5F3323CDE546}" dt="2021-01-29T10:53:03.504" v="360" actId="20577"/>
        <pc:sldMkLst>
          <pc:docMk/>
          <pc:sldMk cId="3004628607" sldId="290"/>
        </pc:sldMkLst>
        <pc:spChg chg="mod">
          <ac:chgData name="Tushar Pandurang Kadam" userId="S::tusharpk@iisc.ac.in::c8860bdb-b351-49fa-8528-9fa8699eeddc" providerId="AD" clId="Web-{5EE7AB73-85D6-CA52-6AA5-5F3323CDE546}" dt="2021-01-29T10:42:03.647" v="268" actId="20577"/>
          <ac:spMkLst>
            <pc:docMk/>
            <pc:sldMk cId="3004628607" sldId="290"/>
            <ac:spMk id="3" creationId="{A8BA1CAC-AC03-B64D-8A01-43255C3BE676}"/>
          </ac:spMkLst>
        </pc:spChg>
        <pc:spChg chg="add mod">
          <ac:chgData name="Tushar Pandurang Kadam" userId="S::tusharpk@iisc.ac.in::c8860bdb-b351-49fa-8528-9fa8699eeddc" providerId="AD" clId="Web-{5EE7AB73-85D6-CA52-6AA5-5F3323CDE546}" dt="2021-01-29T10:53:03.504" v="360" actId="20577"/>
          <ac:spMkLst>
            <pc:docMk/>
            <pc:sldMk cId="3004628607" sldId="290"/>
            <ac:spMk id="4" creationId="{44A24498-01DD-46BD-8CD7-4B78259C76E7}"/>
          </ac:spMkLst>
        </pc:spChg>
      </pc:sldChg>
    </pc:docChg>
  </pc:docChgLst>
  <pc:docChgLst>
    <pc:chgData name="Tushar Pandurang Kadam" userId="S::tusharpk@iisc.ac.in::c8860bdb-b351-49fa-8528-9fa8699eeddc" providerId="AD" clId="Web-{5E57C54B-C570-A6EF-A0AD-75857808F5D3}"/>
    <pc:docChg chg="modSld">
      <pc:chgData name="Tushar Pandurang Kadam" userId="S::tusharpk@iisc.ac.in::c8860bdb-b351-49fa-8528-9fa8699eeddc" providerId="AD" clId="Web-{5E57C54B-C570-A6EF-A0AD-75857808F5D3}" dt="2021-01-30T08:56:01.599" v="18" actId="1076"/>
      <pc:docMkLst>
        <pc:docMk/>
      </pc:docMkLst>
      <pc:sldChg chg="addSp modSp">
        <pc:chgData name="Tushar Pandurang Kadam" userId="S::tusharpk@iisc.ac.in::c8860bdb-b351-49fa-8528-9fa8699eeddc" providerId="AD" clId="Web-{5E57C54B-C570-A6EF-A0AD-75857808F5D3}" dt="2021-01-30T08:56:01.599" v="18" actId="1076"/>
        <pc:sldMkLst>
          <pc:docMk/>
          <pc:sldMk cId="2832741176" sldId="310"/>
        </pc:sldMkLst>
        <pc:spChg chg="add mod">
          <ac:chgData name="Tushar Pandurang Kadam" userId="S::tusharpk@iisc.ac.in::c8860bdb-b351-49fa-8528-9fa8699eeddc" providerId="AD" clId="Web-{5E57C54B-C570-A6EF-A0AD-75857808F5D3}" dt="2021-01-30T08:56:01.599" v="18" actId="1076"/>
          <ac:spMkLst>
            <pc:docMk/>
            <pc:sldMk cId="2832741176" sldId="310"/>
            <ac:spMk id="11" creationId="{0E46172B-2ACD-4E2B-BB80-3588201441AA}"/>
          </ac:spMkLst>
        </pc:spChg>
      </pc:sldChg>
    </pc:docChg>
  </pc:docChgLst>
  <pc:docChgLst>
    <pc:chgData name="Tushar Pandurang Kadam" userId="S::tusharpk@iisc.ac.in::c8860bdb-b351-49fa-8528-9fa8699eeddc" providerId="AD" clId="Web-{90953CC0-54C5-F7AC-AB93-C203CF098C2C}"/>
    <pc:docChg chg="addSld delSld modSld">
      <pc:chgData name="Tushar Pandurang Kadam" userId="S::tusharpk@iisc.ac.in::c8860bdb-b351-49fa-8528-9fa8699eeddc" providerId="AD" clId="Web-{90953CC0-54C5-F7AC-AB93-C203CF098C2C}" dt="2021-01-30T08:17:01.284" v="249" actId="20577"/>
      <pc:docMkLst>
        <pc:docMk/>
      </pc:docMkLst>
      <pc:sldChg chg="modSp del">
        <pc:chgData name="Tushar Pandurang Kadam" userId="S::tusharpk@iisc.ac.in::c8860bdb-b351-49fa-8528-9fa8699eeddc" providerId="AD" clId="Web-{90953CC0-54C5-F7AC-AB93-C203CF098C2C}" dt="2021-01-30T07:20:51.300" v="73"/>
        <pc:sldMkLst>
          <pc:docMk/>
          <pc:sldMk cId="3333917970" sldId="289"/>
        </pc:sldMkLst>
        <pc:spChg chg="mod">
          <ac:chgData name="Tushar Pandurang Kadam" userId="S::tusharpk@iisc.ac.in::c8860bdb-b351-49fa-8528-9fa8699eeddc" providerId="AD" clId="Web-{90953CC0-54C5-F7AC-AB93-C203CF098C2C}" dt="2021-01-30T07:18:44.257" v="72" actId="20577"/>
          <ac:spMkLst>
            <pc:docMk/>
            <pc:sldMk cId="3333917970" sldId="289"/>
            <ac:spMk id="4" creationId="{D0C377DB-9B14-604B-A11F-9C9E158405D8}"/>
          </ac:spMkLst>
        </pc:spChg>
      </pc:sldChg>
      <pc:sldChg chg="addSp delSp modSp">
        <pc:chgData name="Tushar Pandurang Kadam" userId="S::tusharpk@iisc.ac.in::c8860bdb-b351-49fa-8528-9fa8699eeddc" providerId="AD" clId="Web-{90953CC0-54C5-F7AC-AB93-C203CF098C2C}" dt="2021-01-30T08:06:18.606" v="213" actId="1076"/>
        <pc:sldMkLst>
          <pc:docMk/>
          <pc:sldMk cId="2856204516" sldId="317"/>
        </pc:sldMkLst>
        <pc:picChg chg="add mod">
          <ac:chgData name="Tushar Pandurang Kadam" userId="S::tusharpk@iisc.ac.in::c8860bdb-b351-49fa-8528-9fa8699eeddc" providerId="AD" clId="Web-{90953CC0-54C5-F7AC-AB93-C203CF098C2C}" dt="2021-01-30T08:06:18.606" v="213" actId="1076"/>
          <ac:picMkLst>
            <pc:docMk/>
            <pc:sldMk cId="2856204516" sldId="317"/>
            <ac:picMk id="4" creationId="{259C7985-76BF-4FB3-826B-87B0AFF91066}"/>
          </ac:picMkLst>
        </pc:picChg>
        <pc:picChg chg="del">
          <ac:chgData name="Tushar Pandurang Kadam" userId="S::tusharpk@iisc.ac.in::c8860bdb-b351-49fa-8528-9fa8699eeddc" providerId="AD" clId="Web-{90953CC0-54C5-F7AC-AB93-C203CF098C2C}" dt="2021-01-30T08:05:41.964" v="201"/>
          <ac:picMkLst>
            <pc:docMk/>
            <pc:sldMk cId="2856204516" sldId="317"/>
            <ac:picMk id="8" creationId="{16ACBB62-3078-4B72-A296-347220C50696}"/>
          </ac:picMkLst>
        </pc:picChg>
      </pc:sldChg>
      <pc:sldChg chg="addSp delSp modSp">
        <pc:chgData name="Tushar Pandurang Kadam" userId="S::tusharpk@iisc.ac.in::c8860bdb-b351-49fa-8528-9fa8699eeddc" providerId="AD" clId="Web-{90953CC0-54C5-F7AC-AB93-C203CF098C2C}" dt="2021-01-30T08:08:40.767" v="235" actId="1076"/>
        <pc:sldMkLst>
          <pc:docMk/>
          <pc:sldMk cId="2917015140" sldId="318"/>
        </pc:sldMkLst>
        <pc:picChg chg="del">
          <ac:chgData name="Tushar Pandurang Kadam" userId="S::tusharpk@iisc.ac.in::c8860bdb-b351-49fa-8528-9fa8699eeddc" providerId="AD" clId="Web-{90953CC0-54C5-F7AC-AB93-C203CF098C2C}" dt="2021-01-30T08:08:12.422" v="225"/>
          <ac:picMkLst>
            <pc:docMk/>
            <pc:sldMk cId="2917015140" sldId="318"/>
            <ac:picMk id="4" creationId="{845C18F5-D368-418E-9650-2867B290B9C3}"/>
          </ac:picMkLst>
        </pc:picChg>
        <pc:picChg chg="add mod">
          <ac:chgData name="Tushar Pandurang Kadam" userId="S::tusharpk@iisc.ac.in::c8860bdb-b351-49fa-8528-9fa8699eeddc" providerId="AD" clId="Web-{90953CC0-54C5-F7AC-AB93-C203CF098C2C}" dt="2021-01-30T08:08:40.767" v="235" actId="1076"/>
          <ac:picMkLst>
            <pc:docMk/>
            <pc:sldMk cId="2917015140" sldId="318"/>
            <ac:picMk id="5" creationId="{A052579F-8B94-4C5C-A1BD-385B72E28C74}"/>
          </ac:picMkLst>
        </pc:picChg>
      </pc:sldChg>
      <pc:sldChg chg="modSp">
        <pc:chgData name="Tushar Pandurang Kadam" userId="S::tusharpk@iisc.ac.in::c8860bdb-b351-49fa-8528-9fa8699eeddc" providerId="AD" clId="Web-{90953CC0-54C5-F7AC-AB93-C203CF098C2C}" dt="2021-01-30T07:50:44.824" v="200" actId="1076"/>
        <pc:sldMkLst>
          <pc:docMk/>
          <pc:sldMk cId="2358148155" sldId="326"/>
        </pc:sldMkLst>
        <pc:spChg chg="mod">
          <ac:chgData name="Tushar Pandurang Kadam" userId="S::tusharpk@iisc.ac.in::c8860bdb-b351-49fa-8528-9fa8699eeddc" providerId="AD" clId="Web-{90953CC0-54C5-F7AC-AB93-C203CF098C2C}" dt="2021-01-30T07:50:44.824" v="200" actId="1076"/>
          <ac:spMkLst>
            <pc:docMk/>
            <pc:sldMk cId="2358148155" sldId="326"/>
            <ac:spMk id="6" creationId="{A2958AED-BD02-4302-A147-5F9AE6EA9E32}"/>
          </ac:spMkLst>
        </pc:spChg>
        <pc:spChg chg="mod">
          <ac:chgData name="Tushar Pandurang Kadam" userId="S::tusharpk@iisc.ac.in::c8860bdb-b351-49fa-8528-9fa8699eeddc" providerId="AD" clId="Web-{90953CC0-54C5-F7AC-AB93-C203CF098C2C}" dt="2021-01-30T07:50:35.792" v="197" actId="1076"/>
          <ac:spMkLst>
            <pc:docMk/>
            <pc:sldMk cId="2358148155" sldId="326"/>
            <ac:spMk id="7" creationId="{B205EE61-2694-4DD2-8DD5-2B3E35884182}"/>
          </ac:spMkLst>
        </pc:spChg>
        <pc:picChg chg="mod">
          <ac:chgData name="Tushar Pandurang Kadam" userId="S::tusharpk@iisc.ac.in::c8860bdb-b351-49fa-8528-9fa8699eeddc" providerId="AD" clId="Web-{90953CC0-54C5-F7AC-AB93-C203CF098C2C}" dt="2021-01-30T07:50:41.058" v="199" actId="1076"/>
          <ac:picMkLst>
            <pc:docMk/>
            <pc:sldMk cId="2358148155" sldId="326"/>
            <ac:picMk id="5" creationId="{1AF13EBF-AB19-46B5-BCBF-7F8666F9B7D0}"/>
          </ac:picMkLst>
        </pc:picChg>
        <pc:picChg chg="mod">
          <ac:chgData name="Tushar Pandurang Kadam" userId="S::tusharpk@iisc.ac.in::c8860bdb-b351-49fa-8528-9fa8699eeddc" providerId="AD" clId="Web-{90953CC0-54C5-F7AC-AB93-C203CF098C2C}" dt="2021-01-30T07:50:38.714" v="198" actId="1076"/>
          <ac:picMkLst>
            <pc:docMk/>
            <pc:sldMk cId="2358148155" sldId="326"/>
            <ac:picMk id="8" creationId="{E8F86EF6-0AF1-41F8-8A9A-D1183169FE2D}"/>
          </ac:picMkLst>
        </pc:picChg>
      </pc:sldChg>
      <pc:sldChg chg="addSp delSp modSp">
        <pc:chgData name="Tushar Pandurang Kadam" userId="S::tusharpk@iisc.ac.in::c8860bdb-b351-49fa-8528-9fa8699eeddc" providerId="AD" clId="Web-{90953CC0-54C5-F7AC-AB93-C203CF098C2C}" dt="2021-01-30T08:07:16.404" v="224" actId="14100"/>
        <pc:sldMkLst>
          <pc:docMk/>
          <pc:sldMk cId="1812438313" sldId="348"/>
        </pc:sldMkLst>
        <pc:picChg chg="add">
          <ac:chgData name="Tushar Pandurang Kadam" userId="S::tusharpk@iisc.ac.in::c8860bdb-b351-49fa-8528-9fa8699eeddc" providerId="AD" clId="Web-{90953CC0-54C5-F7AC-AB93-C203CF098C2C}" dt="2021-01-30T08:06:50.200" v="215"/>
          <ac:picMkLst>
            <pc:docMk/>
            <pc:sldMk cId="1812438313" sldId="348"/>
            <ac:picMk id="4" creationId="{03657ADB-3149-4F60-B9F1-3FDCA25BFB9B}"/>
          </ac:picMkLst>
        </pc:picChg>
        <pc:picChg chg="add mod">
          <ac:chgData name="Tushar Pandurang Kadam" userId="S::tusharpk@iisc.ac.in::c8860bdb-b351-49fa-8528-9fa8699eeddc" providerId="AD" clId="Web-{90953CC0-54C5-F7AC-AB93-C203CF098C2C}" dt="2021-01-30T08:07:16.404" v="224" actId="14100"/>
          <ac:picMkLst>
            <pc:docMk/>
            <pc:sldMk cId="1812438313" sldId="348"/>
            <ac:picMk id="5" creationId="{08B2827A-D51B-4DFA-98C8-28EA17147B98}"/>
          </ac:picMkLst>
        </pc:picChg>
        <pc:picChg chg="del mod">
          <ac:chgData name="Tushar Pandurang Kadam" userId="S::tusharpk@iisc.ac.in::c8860bdb-b351-49fa-8528-9fa8699eeddc" providerId="AD" clId="Web-{90953CC0-54C5-F7AC-AB93-C203CF098C2C}" dt="2021-01-30T08:06:54.247" v="217"/>
          <ac:picMkLst>
            <pc:docMk/>
            <pc:sldMk cId="1812438313" sldId="348"/>
            <ac:picMk id="7" creationId="{C187087F-5D26-439B-A2E3-2E4E7E320555}"/>
          </ac:picMkLst>
        </pc:picChg>
        <pc:picChg chg="del">
          <ac:chgData name="Tushar Pandurang Kadam" userId="S::tusharpk@iisc.ac.in::c8860bdb-b351-49fa-8528-9fa8699eeddc" providerId="AD" clId="Web-{90953CC0-54C5-F7AC-AB93-C203CF098C2C}" dt="2021-01-30T08:06:46.216" v="214"/>
          <ac:picMkLst>
            <pc:docMk/>
            <pc:sldMk cId="1812438313" sldId="348"/>
            <ac:picMk id="8" creationId="{16ACBB62-3078-4B72-A296-347220C50696}"/>
          </ac:picMkLst>
        </pc:picChg>
      </pc:sldChg>
      <pc:sldChg chg="addSp delSp modSp">
        <pc:chgData name="Tushar Pandurang Kadam" userId="S::tusharpk@iisc.ac.in::c8860bdb-b351-49fa-8528-9fa8699eeddc" providerId="AD" clId="Web-{90953CC0-54C5-F7AC-AB93-C203CF098C2C}" dt="2021-01-30T08:09:30.550" v="248" actId="1076"/>
        <pc:sldMkLst>
          <pc:docMk/>
          <pc:sldMk cId="680847322" sldId="349"/>
        </pc:sldMkLst>
        <pc:picChg chg="del">
          <ac:chgData name="Tushar Pandurang Kadam" userId="S::tusharpk@iisc.ac.in::c8860bdb-b351-49fa-8528-9fa8699eeddc" providerId="AD" clId="Web-{90953CC0-54C5-F7AC-AB93-C203CF098C2C}" dt="2021-01-30T08:08:44.782" v="236"/>
          <ac:picMkLst>
            <pc:docMk/>
            <pc:sldMk cId="680847322" sldId="349"/>
            <ac:picMk id="4" creationId="{845C18F5-D368-418E-9650-2867B290B9C3}"/>
          </ac:picMkLst>
        </pc:picChg>
        <pc:picChg chg="del">
          <ac:chgData name="Tushar Pandurang Kadam" userId="S::tusharpk@iisc.ac.in::c8860bdb-b351-49fa-8528-9fa8699eeddc" providerId="AD" clId="Web-{90953CC0-54C5-F7AC-AB93-C203CF098C2C}" dt="2021-01-30T08:08:50.111" v="238"/>
          <ac:picMkLst>
            <pc:docMk/>
            <pc:sldMk cId="680847322" sldId="349"/>
            <ac:picMk id="5" creationId="{7A6F7C14-3B26-4D0B-8876-6EB69E870FBB}"/>
          </ac:picMkLst>
        </pc:picChg>
        <pc:picChg chg="add mod">
          <ac:chgData name="Tushar Pandurang Kadam" userId="S::tusharpk@iisc.ac.in::c8860bdb-b351-49fa-8528-9fa8699eeddc" providerId="AD" clId="Web-{90953CC0-54C5-F7AC-AB93-C203CF098C2C}" dt="2021-01-30T08:09:22.971" v="246" actId="1076"/>
          <ac:picMkLst>
            <pc:docMk/>
            <pc:sldMk cId="680847322" sldId="349"/>
            <ac:picMk id="7" creationId="{1706D9D2-A409-46DA-8BDF-AFBB7946A3EA}"/>
          </ac:picMkLst>
        </pc:picChg>
        <pc:picChg chg="add mod">
          <ac:chgData name="Tushar Pandurang Kadam" userId="S::tusharpk@iisc.ac.in::c8860bdb-b351-49fa-8528-9fa8699eeddc" providerId="AD" clId="Web-{90953CC0-54C5-F7AC-AB93-C203CF098C2C}" dt="2021-01-30T08:09:30.550" v="248" actId="1076"/>
          <ac:picMkLst>
            <pc:docMk/>
            <pc:sldMk cId="680847322" sldId="349"/>
            <ac:picMk id="8" creationId="{FD622996-C815-4693-976E-53EB3C808731}"/>
          </ac:picMkLst>
        </pc:picChg>
      </pc:sldChg>
      <pc:sldChg chg="modSp">
        <pc:chgData name="Tushar Pandurang Kadam" userId="S::tusharpk@iisc.ac.in::c8860bdb-b351-49fa-8528-9fa8699eeddc" providerId="AD" clId="Web-{90953CC0-54C5-F7AC-AB93-C203CF098C2C}" dt="2021-01-30T08:17:01.284" v="249" actId="20577"/>
        <pc:sldMkLst>
          <pc:docMk/>
          <pc:sldMk cId="666406707" sldId="350"/>
        </pc:sldMkLst>
        <pc:spChg chg="mod">
          <ac:chgData name="Tushar Pandurang Kadam" userId="S::tusharpk@iisc.ac.in::c8860bdb-b351-49fa-8528-9fa8699eeddc" providerId="AD" clId="Web-{90953CC0-54C5-F7AC-AB93-C203CF098C2C}" dt="2021-01-30T08:17:01.284" v="249" actId="20577"/>
          <ac:spMkLst>
            <pc:docMk/>
            <pc:sldMk cId="666406707" sldId="350"/>
            <ac:spMk id="3" creationId="{9871ED9E-6C8C-8D42-A0C9-3BEEF9845A32}"/>
          </ac:spMkLst>
        </pc:spChg>
      </pc:sldChg>
      <pc:sldChg chg="modSp del">
        <pc:chgData name="Tushar Pandurang Kadam" userId="S::tusharpk@iisc.ac.in::c8860bdb-b351-49fa-8528-9fa8699eeddc" providerId="AD" clId="Web-{90953CC0-54C5-F7AC-AB93-C203CF098C2C}" dt="2021-01-30T07:13:47.990" v="70"/>
        <pc:sldMkLst>
          <pc:docMk/>
          <pc:sldMk cId="273012792" sldId="351"/>
        </pc:sldMkLst>
        <pc:spChg chg="mod">
          <ac:chgData name="Tushar Pandurang Kadam" userId="S::tusharpk@iisc.ac.in::c8860bdb-b351-49fa-8528-9fa8699eeddc" providerId="AD" clId="Web-{90953CC0-54C5-F7AC-AB93-C203CF098C2C}" dt="2021-01-30T07:13:17.630" v="66" actId="20577"/>
          <ac:spMkLst>
            <pc:docMk/>
            <pc:sldMk cId="273012792" sldId="351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3:46.974" v="69" actId="20577"/>
        <pc:sldMkLst>
          <pc:docMk/>
          <pc:sldMk cId="3995529274" sldId="352"/>
        </pc:sldMkLst>
        <pc:spChg chg="mod">
          <ac:chgData name="Tushar Pandurang Kadam" userId="S::tusharpk@iisc.ac.in::c8860bdb-b351-49fa-8528-9fa8699eeddc" providerId="AD" clId="Web-{90953CC0-54C5-F7AC-AB93-C203CF098C2C}" dt="2021-01-30T07:13:46.974" v="69" actId="20577"/>
          <ac:spMkLst>
            <pc:docMk/>
            <pc:sldMk cId="3995529274" sldId="352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2:57.770" v="55" actId="20577"/>
        <pc:sldMkLst>
          <pc:docMk/>
          <pc:sldMk cId="3938751610" sldId="353"/>
        </pc:sldMkLst>
        <pc:spChg chg="mod">
          <ac:chgData name="Tushar Pandurang Kadam" userId="S::tusharpk@iisc.ac.in::c8860bdb-b351-49fa-8528-9fa8699eeddc" providerId="AD" clId="Web-{90953CC0-54C5-F7AC-AB93-C203CF098C2C}" dt="2021-01-30T07:12:57.770" v="55" actId="20577"/>
          <ac:spMkLst>
            <pc:docMk/>
            <pc:sldMk cId="3938751610" sldId="353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2:55.254" v="51" actId="20577"/>
        <pc:sldMkLst>
          <pc:docMk/>
          <pc:sldMk cId="3011148957" sldId="354"/>
        </pc:sldMkLst>
        <pc:spChg chg="mod">
          <ac:chgData name="Tushar Pandurang Kadam" userId="S::tusharpk@iisc.ac.in::c8860bdb-b351-49fa-8528-9fa8699eeddc" providerId="AD" clId="Web-{90953CC0-54C5-F7AC-AB93-C203CF098C2C}" dt="2021-01-30T07:12:55.254" v="51" actId="20577"/>
          <ac:spMkLst>
            <pc:docMk/>
            <pc:sldMk cId="3011148957" sldId="354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2:51.222" v="46" actId="20577"/>
        <pc:sldMkLst>
          <pc:docMk/>
          <pc:sldMk cId="1914189289" sldId="355"/>
        </pc:sldMkLst>
        <pc:spChg chg="mod">
          <ac:chgData name="Tushar Pandurang Kadam" userId="S::tusharpk@iisc.ac.in::c8860bdb-b351-49fa-8528-9fa8699eeddc" providerId="AD" clId="Web-{90953CC0-54C5-F7AC-AB93-C203CF098C2C}" dt="2021-01-30T07:12:51.222" v="46" actId="20577"/>
          <ac:spMkLst>
            <pc:docMk/>
            <pc:sldMk cId="1914189289" sldId="355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2:42.082" v="41" actId="20577"/>
        <pc:sldMkLst>
          <pc:docMk/>
          <pc:sldMk cId="3875864933" sldId="356"/>
        </pc:sldMkLst>
        <pc:spChg chg="mod">
          <ac:chgData name="Tushar Pandurang Kadam" userId="S::tusharpk@iisc.ac.in::c8860bdb-b351-49fa-8528-9fa8699eeddc" providerId="AD" clId="Web-{90953CC0-54C5-F7AC-AB93-C203CF098C2C}" dt="2021-01-30T07:12:42.082" v="41" actId="20577"/>
          <ac:spMkLst>
            <pc:docMk/>
            <pc:sldMk cId="3875864933" sldId="356"/>
            <ac:spMk id="10" creationId="{214FDF99-E3D7-465D-9A3F-36DB3C07A383}"/>
          </ac:spMkLst>
        </pc:spChg>
      </pc:sldChg>
      <pc:sldChg chg="modSp">
        <pc:chgData name="Tushar Pandurang Kadam" userId="S::tusharpk@iisc.ac.in::c8860bdb-b351-49fa-8528-9fa8699eeddc" providerId="AD" clId="Web-{90953CC0-54C5-F7AC-AB93-C203CF098C2C}" dt="2021-01-30T07:12:38.816" v="36" actId="20577"/>
        <pc:sldMkLst>
          <pc:docMk/>
          <pc:sldMk cId="3728880525" sldId="357"/>
        </pc:sldMkLst>
        <pc:spChg chg="mod">
          <ac:chgData name="Tushar Pandurang Kadam" userId="S::tusharpk@iisc.ac.in::c8860bdb-b351-49fa-8528-9fa8699eeddc" providerId="AD" clId="Web-{90953CC0-54C5-F7AC-AB93-C203CF098C2C}" dt="2021-01-30T07:12:38.816" v="36" actId="20577"/>
          <ac:spMkLst>
            <pc:docMk/>
            <pc:sldMk cId="3728880525" sldId="357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90953CC0-54C5-F7AC-AB93-C203CF098C2C}" dt="2021-01-30T07:26:09.102" v="192" actId="20577"/>
        <pc:sldMkLst>
          <pc:docMk/>
          <pc:sldMk cId="2863874464" sldId="360"/>
        </pc:sldMkLst>
        <pc:spChg chg="mod">
          <ac:chgData name="Tushar Pandurang Kadam" userId="S::tusharpk@iisc.ac.in::c8860bdb-b351-49fa-8528-9fa8699eeddc" providerId="AD" clId="Web-{90953CC0-54C5-F7AC-AB93-C203CF098C2C}" dt="2021-01-30T07:26:09.102" v="192" actId="20577"/>
          <ac:spMkLst>
            <pc:docMk/>
            <pc:sldMk cId="2863874464" sldId="360"/>
            <ac:spMk id="10" creationId="{214FDF99-E3D7-465D-9A3F-36DB3C07A383}"/>
          </ac:spMkLst>
        </pc:spChg>
      </pc:sldChg>
    </pc:docChg>
  </pc:docChgLst>
  <pc:docChgLst>
    <pc:chgData name="Tushar Pandurang Kadam" userId="S::tusharpk@iisc.ac.in::c8860bdb-b351-49fa-8528-9fa8699eeddc" providerId="AD" clId="Web-{27670077-A182-43D2-5590-F2142FD05BE9}"/>
    <pc:docChg chg="addSld delSld modSld sldOrd">
      <pc:chgData name="Tushar Pandurang Kadam" userId="S::tusharpk@iisc.ac.in::c8860bdb-b351-49fa-8528-9fa8699eeddc" providerId="AD" clId="Web-{27670077-A182-43D2-5590-F2142FD05BE9}" dt="2021-01-29T15:05:01.157" v="3290" actId="20577"/>
      <pc:docMkLst>
        <pc:docMk/>
      </pc:docMkLst>
      <pc:sldChg chg="modSp">
        <pc:chgData name="Tushar Pandurang Kadam" userId="S::tusharpk@iisc.ac.in::c8860bdb-b351-49fa-8528-9fa8699eeddc" providerId="AD" clId="Web-{27670077-A182-43D2-5590-F2142FD05BE9}" dt="2021-01-29T14:22:35.752" v="2293" actId="20577"/>
        <pc:sldMkLst>
          <pc:docMk/>
          <pc:sldMk cId="4262134271" sldId="259"/>
        </pc:sldMkLst>
        <pc:spChg chg="mod">
          <ac:chgData name="Tushar Pandurang Kadam" userId="S::tusharpk@iisc.ac.in::c8860bdb-b351-49fa-8528-9fa8699eeddc" providerId="AD" clId="Web-{27670077-A182-43D2-5590-F2142FD05BE9}" dt="2021-01-29T14:22:35.752" v="2293" actId="20577"/>
          <ac:spMkLst>
            <pc:docMk/>
            <pc:sldMk cId="4262134271" sldId="259"/>
            <ac:spMk id="2" creationId="{37683496-99C1-284A-8792-092EB33E2DFB}"/>
          </ac:spMkLst>
        </pc:spChg>
      </pc:sldChg>
      <pc:sldChg chg="addSp delSp modSp mod setBg">
        <pc:chgData name="Tushar Pandurang Kadam" userId="S::tusharpk@iisc.ac.in::c8860bdb-b351-49fa-8528-9fa8699eeddc" providerId="AD" clId="Web-{27670077-A182-43D2-5590-F2142FD05BE9}" dt="2021-01-29T13:57:55.507" v="2094" actId="20577"/>
        <pc:sldMkLst>
          <pc:docMk/>
          <pc:sldMk cId="1158759804" sldId="287"/>
        </pc:sldMkLst>
        <pc:spChg chg="mod">
          <ac:chgData name="Tushar Pandurang Kadam" userId="S::tusharpk@iisc.ac.in::c8860bdb-b351-49fa-8528-9fa8699eeddc" providerId="AD" clId="Web-{27670077-A182-43D2-5590-F2142FD05BE9}" dt="2021-01-29T12:03:24.571" v="394"/>
          <ac:spMkLst>
            <pc:docMk/>
            <pc:sldMk cId="1158759804" sldId="287"/>
            <ac:spMk id="2" creationId="{8DB691E2-5E9D-D74C-8F34-4D20A934BD9A}"/>
          </ac:spMkLst>
        </pc:spChg>
        <pc:spChg chg="mod ord">
          <ac:chgData name="Tushar Pandurang Kadam" userId="S::tusharpk@iisc.ac.in::c8860bdb-b351-49fa-8528-9fa8699eeddc" providerId="AD" clId="Web-{27670077-A182-43D2-5590-F2142FD05BE9}" dt="2021-01-29T13:57:55.507" v="2094" actId="20577"/>
          <ac:spMkLst>
            <pc:docMk/>
            <pc:sldMk cId="1158759804" sldId="287"/>
            <ac:spMk id="4" creationId="{D0C377DB-9B14-604B-A11F-9C9E158405D8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4:50.198" v="421"/>
          <ac:spMkLst>
            <pc:docMk/>
            <pc:sldMk cId="1158759804" sldId="287"/>
            <ac:spMk id="6" creationId="{2604A12B-88E8-4271-9161-DDF66CA88D48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2.961" v="388"/>
          <ac:spMkLst>
            <pc:docMk/>
            <pc:sldMk cId="1158759804" sldId="287"/>
            <ac:spMk id="7" creationId="{F5D8CBC8-202F-4F3E-98DD-70D6FCB78AA9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2.961" v="388"/>
          <ac:spMkLst>
            <pc:docMk/>
            <pc:sldMk cId="1158759804" sldId="287"/>
            <ac:spMk id="8" creationId="{44223E8C-E21D-4649-B5CC-7550031D2540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2.961" v="388"/>
          <ac:spMkLst>
            <pc:docMk/>
            <pc:sldMk cId="1158759804" sldId="287"/>
            <ac:spMk id="9" creationId="{6809F581-2067-4B09-9455-6953906EFFC1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16.586" v="386"/>
          <ac:spMkLst>
            <pc:docMk/>
            <pc:sldMk cId="1158759804" sldId="287"/>
            <ac:spMk id="10" creationId="{1FCF5244-C62C-4E27-B395-14F26DFB1373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2.961" v="388"/>
          <ac:spMkLst>
            <pc:docMk/>
            <pc:sldMk cId="1158759804" sldId="287"/>
            <ac:spMk id="11" creationId="{A157E0F5-9288-4A63-B919-70D61141F1C4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16.586" v="386"/>
          <ac:spMkLst>
            <pc:docMk/>
            <pc:sldMk cId="1158759804" sldId="287"/>
            <ac:spMk id="12" creationId="{E158B155-2870-4844-B295-BF04F38497F2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8.930" v="390"/>
          <ac:spMkLst>
            <pc:docMk/>
            <pc:sldMk cId="1158759804" sldId="287"/>
            <ac:spMk id="13" creationId="{1FCF5244-C62C-4E27-B395-14F26DFB1373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16.586" v="386"/>
          <ac:spMkLst>
            <pc:docMk/>
            <pc:sldMk cId="1158759804" sldId="287"/>
            <ac:spMk id="14" creationId="{8EC6859F-6DE0-454C-AF7C-3CEC5E54120D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28.930" v="390"/>
          <ac:spMkLst>
            <pc:docMk/>
            <pc:sldMk cId="1158759804" sldId="287"/>
            <ac:spMk id="15" creationId="{A03D1632-AE37-4C4F-895D-3223C0DCC26E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2:16.586" v="386"/>
          <ac:spMkLst>
            <pc:docMk/>
            <pc:sldMk cId="1158759804" sldId="287"/>
            <ac:spMk id="16" creationId="{B54A185E-16AF-4E1A-9E7F-1414E2A34920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3:24.571" v="394"/>
          <ac:spMkLst>
            <pc:docMk/>
            <pc:sldMk cId="1158759804" sldId="287"/>
            <ac:spMk id="17" creationId="{F5D8CBC8-202F-4F3E-98DD-70D6FCB78AA9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3:24.571" v="394"/>
          <ac:spMkLst>
            <pc:docMk/>
            <pc:sldMk cId="1158759804" sldId="287"/>
            <ac:spMk id="18" creationId="{44223E8C-E21D-4649-B5CC-7550031D2540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3:24.571" v="394"/>
          <ac:spMkLst>
            <pc:docMk/>
            <pc:sldMk cId="1158759804" sldId="287"/>
            <ac:spMk id="19" creationId="{6809F581-2067-4B09-9455-6953906EFFC1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3:24.571" v="394"/>
          <ac:spMkLst>
            <pc:docMk/>
            <pc:sldMk cId="1158759804" sldId="287"/>
            <ac:spMk id="20" creationId="{A157E0F5-9288-4A63-B919-70D61141F1C4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7:48.944" v="2091"/>
          <ac:spMkLst>
            <pc:docMk/>
            <pc:sldMk cId="1158759804" sldId="287"/>
            <ac:spMk id="21" creationId="{AC8CBFD4-185B-4151-919D-55C276AB6D34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2:04:12.385" v="405"/>
          <ac:spMkLst>
            <pc:docMk/>
            <pc:sldMk cId="1158759804" sldId="287"/>
            <ac:spMk id="22" creationId="{3E978079-8046-41DE-A571-185507A974D5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7:47.147" v="2090"/>
          <ac:spMkLst>
            <pc:docMk/>
            <pc:sldMk cId="1158759804" sldId="287"/>
            <ac:spMk id="24" creationId="{C27EDF8B-8D26-491E-87C0-90DFD4DB8E04}"/>
          </ac:spMkLst>
        </pc:spChg>
        <pc:picChg chg="add mod ord">
          <ac:chgData name="Tushar Pandurang Kadam" userId="S::tusharpk@iisc.ac.in::c8860bdb-b351-49fa-8528-9fa8699eeddc" providerId="AD" clId="Web-{27670077-A182-43D2-5590-F2142FD05BE9}" dt="2021-01-29T12:08:49.452" v="466" actId="14100"/>
          <ac:picMkLst>
            <pc:docMk/>
            <pc:sldMk cId="1158759804" sldId="287"/>
            <ac:picMk id="3" creationId="{3BD3323C-E50F-4081-8B62-60462BCADD71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3:57:43.225" v="2087"/>
          <ac:picMkLst>
            <pc:docMk/>
            <pc:sldMk cId="1158759804" sldId="287"/>
            <ac:picMk id="5" creationId="{42F28690-49A6-4783-A3AC-FD8641081F61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3:57:44.210" v="2088"/>
          <ac:picMkLst>
            <pc:docMk/>
            <pc:sldMk cId="1158759804" sldId="287"/>
            <ac:picMk id="23" creationId="{E7ADCAF2-9BE7-4ACE-82F7-B78B0E159DF3}"/>
          </ac:picMkLst>
        </pc:picChg>
      </pc:sldChg>
      <pc:sldChg chg="addSp delSp modSp">
        <pc:chgData name="Tushar Pandurang Kadam" userId="S::tusharpk@iisc.ac.in::c8860bdb-b351-49fa-8528-9fa8699eeddc" providerId="AD" clId="Web-{27670077-A182-43D2-5590-F2142FD05BE9}" dt="2021-01-29T13:59:28.977" v="2108" actId="20577"/>
        <pc:sldMkLst>
          <pc:docMk/>
          <pc:sldMk cId="3390341362" sldId="288"/>
        </pc:sldMkLst>
        <pc:spChg chg="mod">
          <ac:chgData name="Tushar Pandurang Kadam" userId="S::tusharpk@iisc.ac.in::c8860bdb-b351-49fa-8528-9fa8699eeddc" providerId="AD" clId="Web-{27670077-A182-43D2-5590-F2142FD05BE9}" dt="2021-01-29T12:40:44.893" v="600" actId="20577"/>
          <ac:spMkLst>
            <pc:docMk/>
            <pc:sldMk cId="3390341362" sldId="288"/>
            <ac:spMk id="2" creationId="{1D222B83-E5F4-1949-B6C3-8719546EC9E4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3:59:28.977" v="2108" actId="20577"/>
          <ac:spMkLst>
            <pc:docMk/>
            <pc:sldMk cId="3390341362" sldId="288"/>
            <ac:spMk id="3" creationId="{319D10E4-395E-4FFD-8773-44F484CEE358}"/>
          </ac:spMkLst>
        </pc:spChg>
        <pc:picChg chg="add del mod">
          <ac:chgData name="Tushar Pandurang Kadam" userId="S::tusharpk@iisc.ac.in::c8860bdb-b351-49fa-8528-9fa8699eeddc" providerId="AD" clId="Web-{27670077-A182-43D2-5590-F2142FD05BE9}" dt="2021-01-29T13:06:17.389" v="1188"/>
          <ac:picMkLst>
            <pc:docMk/>
            <pc:sldMk cId="3390341362" sldId="288"/>
            <ac:picMk id="4" creationId="{00317448-ACAF-4B24-A3D1-6CE6B599165C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3:14:34.382" v="1195" actId="14100"/>
          <ac:picMkLst>
            <pc:docMk/>
            <pc:sldMk cId="3390341362" sldId="288"/>
            <ac:picMk id="5" creationId="{859B91E0-5D86-4044-A66C-94DDA3AD940B}"/>
          </ac:picMkLst>
        </pc:picChg>
      </pc:sldChg>
      <pc:sldChg chg="addSp delSp modSp">
        <pc:chgData name="Tushar Pandurang Kadam" userId="S::tusharpk@iisc.ac.in::c8860bdb-b351-49fa-8528-9fa8699eeddc" providerId="AD" clId="Web-{27670077-A182-43D2-5590-F2142FD05BE9}" dt="2021-01-29T13:52:35.829" v="2075" actId="20577"/>
        <pc:sldMkLst>
          <pc:docMk/>
          <pc:sldMk cId="3333917970" sldId="289"/>
        </pc:sldMkLst>
        <pc:spChg chg="mod">
          <ac:chgData name="Tushar Pandurang Kadam" userId="S::tusharpk@iisc.ac.in::c8860bdb-b351-49fa-8528-9fa8699eeddc" providerId="AD" clId="Web-{27670077-A182-43D2-5590-F2142FD05BE9}" dt="2021-01-29T12:37:43.296" v="567" actId="20577"/>
          <ac:spMkLst>
            <pc:docMk/>
            <pc:sldMk cId="3333917970" sldId="289"/>
            <ac:spMk id="2" creationId="{8DB691E2-5E9D-D74C-8F34-4D20A934BD9A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2:36:47.232" v="561"/>
          <ac:spMkLst>
            <pc:docMk/>
            <pc:sldMk cId="3333917970" sldId="289"/>
            <ac:spMk id="3" creationId="{1E3052FA-B3A0-4D07-A1EE-78699C4EA97E}"/>
          </ac:spMkLst>
        </pc:spChg>
        <pc:spChg chg="mod">
          <ac:chgData name="Tushar Pandurang Kadam" userId="S::tusharpk@iisc.ac.in::c8860bdb-b351-49fa-8528-9fa8699eeddc" providerId="AD" clId="Web-{27670077-A182-43D2-5590-F2142FD05BE9}" dt="2021-01-29T13:52:35.829" v="2075" actId="20577"/>
          <ac:spMkLst>
            <pc:docMk/>
            <pc:sldMk cId="3333917970" sldId="289"/>
            <ac:spMk id="4" creationId="{D0C377DB-9B14-604B-A11F-9C9E158405D8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2:50:25.903" v="852"/>
          <ac:spMkLst>
            <pc:docMk/>
            <pc:sldMk cId="3333917970" sldId="289"/>
            <ac:spMk id="5" creationId="{F2F788E3-692D-4040-8045-2E22919B632D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3:52:27.017" v="2073" actId="1076"/>
          <ac:picMkLst>
            <pc:docMk/>
            <pc:sldMk cId="3333917970" sldId="289"/>
            <ac:picMk id="6" creationId="{8E2EB587-4379-488C-A20D-05C69E2E40DB}"/>
          </ac:picMkLst>
        </pc:picChg>
      </pc:sldChg>
      <pc:sldChg chg="addSp delSp modSp">
        <pc:chgData name="Tushar Pandurang Kadam" userId="S::tusharpk@iisc.ac.in::c8860bdb-b351-49fa-8528-9fa8699eeddc" providerId="AD" clId="Web-{27670077-A182-43D2-5590-F2142FD05BE9}" dt="2021-01-29T13:57:03.662" v="2085" actId="1076"/>
        <pc:sldMkLst>
          <pc:docMk/>
          <pc:sldMk cId="3004628607" sldId="290"/>
        </pc:sldMkLst>
        <pc:spChg chg="mod">
          <ac:chgData name="Tushar Pandurang Kadam" userId="S::tusharpk@iisc.ac.in::c8860bdb-b351-49fa-8528-9fa8699eeddc" providerId="AD" clId="Web-{27670077-A182-43D2-5590-F2142FD05BE9}" dt="2021-01-29T11:30:57.880" v="54" actId="14100"/>
          <ac:spMkLst>
            <pc:docMk/>
            <pc:sldMk cId="3004628607" sldId="290"/>
            <ac:spMk id="4" creationId="{44A24498-01DD-46BD-8CD7-4B78259C76E7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6:56.053" v="2083"/>
          <ac:spMkLst>
            <pc:docMk/>
            <pc:sldMk cId="3004628607" sldId="290"/>
            <ac:spMk id="6" creationId="{A2958AED-BD02-4302-A147-5F9AE6EA9E32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3:57:03.662" v="2085" actId="1076"/>
          <ac:spMkLst>
            <pc:docMk/>
            <pc:sldMk cId="3004628607" sldId="290"/>
            <ac:spMk id="7" creationId="{B205EE61-2694-4DD2-8DD5-2B3E35884182}"/>
          </ac:spMkLst>
        </pc:spChg>
        <pc:picChg chg="add del mod">
          <ac:chgData name="Tushar Pandurang Kadam" userId="S::tusharpk@iisc.ac.in::c8860bdb-b351-49fa-8528-9fa8699eeddc" providerId="AD" clId="Web-{27670077-A182-43D2-5590-F2142FD05BE9}" dt="2021-01-29T13:56:51.459" v="2081"/>
          <ac:picMkLst>
            <pc:docMk/>
            <pc:sldMk cId="3004628607" sldId="290"/>
            <ac:picMk id="5" creationId="{1AF13EBF-AB19-46B5-BCBF-7F8666F9B7D0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3:56:59.100" v="2084" actId="1076"/>
          <ac:picMkLst>
            <pc:docMk/>
            <pc:sldMk cId="3004628607" sldId="290"/>
            <ac:picMk id="8" creationId="{E8F86EF6-0AF1-41F8-8A9A-D1183169FE2D}"/>
          </ac:picMkLst>
        </pc:picChg>
      </pc:sldChg>
      <pc:sldChg chg="addSp delSp modSp add replId">
        <pc:chgData name="Tushar Pandurang Kadam" userId="S::tusharpk@iisc.ac.in::c8860bdb-b351-49fa-8528-9fa8699eeddc" providerId="AD" clId="Web-{27670077-A182-43D2-5590-F2142FD05BE9}" dt="2021-01-29T13:58:44.023" v="2101"/>
        <pc:sldMkLst>
          <pc:docMk/>
          <pc:sldMk cId="105332441" sldId="304"/>
        </pc:sldMkLst>
        <pc:spChg chg="mod">
          <ac:chgData name="Tushar Pandurang Kadam" userId="S::tusharpk@iisc.ac.in::c8860bdb-b351-49fa-8528-9fa8699eeddc" providerId="AD" clId="Web-{27670077-A182-43D2-5590-F2142FD05BE9}" dt="2021-01-29T12:50:55.216" v="890" actId="20577"/>
          <ac:spMkLst>
            <pc:docMk/>
            <pc:sldMk cId="105332441" sldId="304"/>
            <ac:spMk id="4" creationId="{D0C377DB-9B14-604B-A11F-9C9E158405D8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2:53:22.094" v="920" actId="20577"/>
          <ac:spMkLst>
            <pc:docMk/>
            <pc:sldMk cId="105332441" sldId="304"/>
            <ac:spMk id="7" creationId="{CCC79801-B80B-4CF1-AC6F-2F2A2E434E89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2:53:34.156" v="923" actId="1076"/>
          <ac:spMkLst>
            <pc:docMk/>
            <pc:sldMk cId="105332441" sldId="304"/>
            <ac:spMk id="8" creationId="{3E2AD313-AB5D-4C6A-82E0-E2207B72214A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2:59:29.007" v="1007" actId="14100"/>
          <ac:spMkLst>
            <pc:docMk/>
            <pc:sldMk cId="105332441" sldId="304"/>
            <ac:spMk id="9" creationId="{3B16F48A-3732-4FC3-9347-A4EACDCAEA36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8:38.648" v="2097"/>
          <ac:spMkLst>
            <pc:docMk/>
            <pc:sldMk cId="105332441" sldId="304"/>
            <ac:spMk id="10" creationId="{ACA7C295-FB39-46DE-B6FD-FCBFA681A597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8:44.023" v="2101"/>
          <ac:spMkLst>
            <pc:docMk/>
            <pc:sldMk cId="105332441" sldId="304"/>
            <ac:spMk id="14" creationId="{52E4A6B2-6519-42CF-A355-37562087A0FC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3:58:42.742" v="2100"/>
          <ac:spMkLst>
            <pc:docMk/>
            <pc:sldMk cId="105332441" sldId="304"/>
            <ac:spMk id="15" creationId="{214562BC-573E-48BE-8D43-F2101F75A621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2:52:50.249" v="905" actId="1076"/>
          <ac:picMkLst>
            <pc:docMk/>
            <pc:sldMk cId="105332441" sldId="304"/>
            <ac:picMk id="3" creationId="{D39C26CE-BC0D-460D-B7FB-ECD872178815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2:53:05.250" v="909" actId="1076"/>
          <ac:picMkLst>
            <pc:docMk/>
            <pc:sldMk cId="105332441" sldId="304"/>
            <ac:picMk id="5" creationId="{51D6D6F8-A672-4DB5-B8D4-294294AE1961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2:53:54.516" v="931" actId="14100"/>
          <ac:picMkLst>
            <pc:docMk/>
            <pc:sldMk cId="105332441" sldId="304"/>
            <ac:picMk id="6" creationId="{0F74EF59-A901-45B0-B55B-1D14DB4993C8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3:58:39.883" v="2098"/>
          <ac:picMkLst>
            <pc:docMk/>
            <pc:sldMk cId="105332441" sldId="304"/>
            <ac:picMk id="11" creationId="{27C50F52-2CE4-4189-A547-7174C57C99EB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3:58:34.929" v="2096"/>
          <ac:picMkLst>
            <pc:docMk/>
            <pc:sldMk cId="105332441" sldId="304"/>
            <ac:picMk id="12" creationId="{8B645405-39F5-46B5-8D23-416C4C230313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2:58:25.724" v="989"/>
          <ac:picMkLst>
            <pc:docMk/>
            <pc:sldMk cId="105332441" sldId="304"/>
            <ac:picMk id="13" creationId="{C64C61F7-11BC-479D-A2EC-818DBCDE44F3}"/>
          </ac:picMkLst>
        </pc:picChg>
      </pc:sldChg>
      <pc:sldChg chg="ord">
        <pc:chgData name="Tushar Pandurang Kadam" userId="S::tusharpk@iisc.ac.in::c8860bdb-b351-49fa-8528-9fa8699eeddc" providerId="AD" clId="Web-{27670077-A182-43D2-5590-F2142FD05BE9}" dt="2021-01-29T15:04:45.891" v="3282"/>
        <pc:sldMkLst>
          <pc:docMk/>
          <pc:sldMk cId="2807229764" sldId="312"/>
        </pc:sldMkLst>
      </pc:sldChg>
      <pc:sldChg chg="addSp delSp modSp add mod replId setBg">
        <pc:chgData name="Tushar Pandurang Kadam" userId="S::tusharpk@iisc.ac.in::c8860bdb-b351-49fa-8528-9fa8699eeddc" providerId="AD" clId="Web-{27670077-A182-43D2-5590-F2142FD05BE9}" dt="2021-01-29T14:00:16.775" v="2123" actId="20577"/>
        <pc:sldMkLst>
          <pc:docMk/>
          <pc:sldMk cId="3525391852" sldId="314"/>
        </pc:sldMkLst>
        <pc:spChg chg="mod">
          <ac:chgData name="Tushar Pandurang Kadam" userId="S::tusharpk@iisc.ac.in::c8860bdb-b351-49fa-8528-9fa8699eeddc" providerId="AD" clId="Web-{27670077-A182-43D2-5590-F2142FD05BE9}" dt="2021-01-29T13:27:02.489" v="1832"/>
          <ac:spMkLst>
            <pc:docMk/>
            <pc:sldMk cId="3525391852" sldId="314"/>
            <ac:spMk id="2" creationId="{1D222B83-E5F4-1949-B6C3-8719546EC9E4}"/>
          </ac:spMkLst>
        </pc:spChg>
        <pc:spChg chg="mod">
          <ac:chgData name="Tushar Pandurang Kadam" userId="S::tusharpk@iisc.ac.in::c8860bdb-b351-49fa-8528-9fa8699eeddc" providerId="AD" clId="Web-{27670077-A182-43D2-5590-F2142FD05BE9}" dt="2021-01-29T14:00:16.775" v="2123" actId="20577"/>
          <ac:spMkLst>
            <pc:docMk/>
            <pc:sldMk cId="3525391852" sldId="314"/>
            <ac:spMk id="3" creationId="{319D10E4-395E-4FFD-8773-44F484CEE358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3:27:02.489" v="1832"/>
          <ac:spMkLst>
            <pc:docMk/>
            <pc:sldMk cId="3525391852" sldId="314"/>
            <ac:spMk id="9" creationId="{53576798-7F98-4C7F-B6C7-6D41B5A7E927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3:27:02.489" v="1832"/>
          <ac:picMkLst>
            <pc:docMk/>
            <pc:sldMk cId="3525391852" sldId="314"/>
            <ac:picMk id="4" creationId="{88B5FB4C-5BD5-4F51-9D12-F8F24C7C6C30}"/>
          </ac:picMkLst>
        </pc:picChg>
        <pc:picChg chg="del">
          <ac:chgData name="Tushar Pandurang Kadam" userId="S::tusharpk@iisc.ac.in::c8860bdb-b351-49fa-8528-9fa8699eeddc" providerId="AD" clId="Web-{27670077-A182-43D2-5590-F2142FD05BE9}" dt="2021-01-29T13:20:15.638" v="1446"/>
          <ac:picMkLst>
            <pc:docMk/>
            <pc:sldMk cId="3525391852" sldId="314"/>
            <ac:picMk id="5" creationId="{859B91E0-5D86-4044-A66C-94DDA3AD940B}"/>
          </ac:picMkLst>
        </pc:picChg>
      </pc:sldChg>
      <pc:sldChg chg="addSp delSp modSp add replId">
        <pc:chgData name="Tushar Pandurang Kadam" userId="S::tusharpk@iisc.ac.in::c8860bdb-b351-49fa-8528-9fa8699eeddc" providerId="AD" clId="Web-{27670077-A182-43D2-5590-F2142FD05BE9}" dt="2021-01-29T14:22:10.298" v="2278"/>
        <pc:sldMkLst>
          <pc:docMk/>
          <pc:sldMk cId="2856204516" sldId="317"/>
        </pc:sldMkLst>
        <pc:spChg chg="mod">
          <ac:chgData name="Tushar Pandurang Kadam" userId="S::tusharpk@iisc.ac.in::c8860bdb-b351-49fa-8528-9fa8699eeddc" providerId="AD" clId="Web-{27670077-A182-43D2-5590-F2142FD05BE9}" dt="2021-01-29T13:40:13.738" v="2013" actId="20577"/>
          <ac:spMkLst>
            <pc:docMk/>
            <pc:sldMk cId="2856204516" sldId="317"/>
            <ac:spMk id="2" creationId="{1D222B83-E5F4-1949-B6C3-8719546EC9E4}"/>
          </ac:spMkLst>
        </pc:spChg>
        <pc:spChg chg="mod">
          <ac:chgData name="Tushar Pandurang Kadam" userId="S::tusharpk@iisc.ac.in::c8860bdb-b351-49fa-8528-9fa8699eeddc" providerId="AD" clId="Web-{27670077-A182-43D2-5590-F2142FD05BE9}" dt="2021-01-29T13:31:40.729" v="1900" actId="20577"/>
          <ac:spMkLst>
            <pc:docMk/>
            <pc:sldMk cId="2856204516" sldId="317"/>
            <ac:spMk id="3" creationId="{319D10E4-395E-4FFD-8773-44F484CEE358}"/>
          </ac:spMkLst>
        </pc:spChg>
        <pc:picChg chg="del">
          <ac:chgData name="Tushar Pandurang Kadam" userId="S::tusharpk@iisc.ac.in::c8860bdb-b351-49fa-8528-9fa8699eeddc" providerId="AD" clId="Web-{27670077-A182-43D2-5590-F2142FD05BE9}" dt="2021-01-29T13:31:37.494" v="1898"/>
          <ac:picMkLst>
            <pc:docMk/>
            <pc:sldMk cId="2856204516" sldId="317"/>
            <ac:picMk id="4" creationId="{88B5FB4C-5BD5-4F51-9D12-F8F24C7C6C30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3:32:18.479" v="1908"/>
          <ac:picMkLst>
            <pc:docMk/>
            <pc:sldMk cId="2856204516" sldId="317"/>
            <ac:picMk id="5" creationId="{EFA4FFB0-0E73-4CA4-89DE-39EC9EE81F1A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4:21:17.532" v="2266"/>
          <ac:picMkLst>
            <pc:docMk/>
            <pc:sldMk cId="2856204516" sldId="317"/>
            <ac:picMk id="6" creationId="{9CC179D3-63EC-449F-AA81-74C653E6FFF6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4:22:10.298" v="2278"/>
          <ac:picMkLst>
            <pc:docMk/>
            <pc:sldMk cId="2856204516" sldId="317"/>
            <ac:picMk id="7" creationId="{C187087F-5D26-439B-A2E3-2E4E7E320555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4:21:47.501" v="2273" actId="14100"/>
          <ac:picMkLst>
            <pc:docMk/>
            <pc:sldMk cId="2856204516" sldId="317"/>
            <ac:picMk id="8" creationId="{16ACBB62-3078-4B72-A296-347220C50696}"/>
          </ac:picMkLst>
        </pc:picChg>
      </pc:sldChg>
      <pc:sldChg chg="addSp delSp modSp add replId">
        <pc:chgData name="Tushar Pandurang Kadam" userId="S::tusharpk@iisc.ac.in::c8860bdb-b351-49fa-8528-9fa8699eeddc" providerId="AD" clId="Web-{27670077-A182-43D2-5590-F2142FD05BE9}" dt="2021-01-29T14:22:18.674" v="2280"/>
        <pc:sldMkLst>
          <pc:docMk/>
          <pc:sldMk cId="2917015140" sldId="318"/>
        </pc:sldMkLst>
        <pc:spChg chg="mod">
          <ac:chgData name="Tushar Pandurang Kadam" userId="S::tusharpk@iisc.ac.in::c8860bdb-b351-49fa-8528-9fa8699eeddc" providerId="AD" clId="Web-{27670077-A182-43D2-5590-F2142FD05BE9}" dt="2021-01-29T13:39:51.941" v="1998" actId="20577"/>
          <ac:spMkLst>
            <pc:docMk/>
            <pc:sldMk cId="2917015140" sldId="318"/>
            <ac:spMk id="2" creationId="{1D222B83-E5F4-1949-B6C3-8719546EC9E4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3:34:38.716" v="1943" actId="1076"/>
          <ac:picMkLst>
            <pc:docMk/>
            <pc:sldMk cId="2917015140" sldId="318"/>
            <ac:picMk id="4" creationId="{845C18F5-D368-418E-9650-2867B290B9C3}"/>
          </ac:picMkLst>
        </pc:picChg>
        <pc:picChg chg="add del mod">
          <ac:chgData name="Tushar Pandurang Kadam" userId="S::tusharpk@iisc.ac.in::c8860bdb-b351-49fa-8528-9fa8699eeddc" providerId="AD" clId="Web-{27670077-A182-43D2-5590-F2142FD05BE9}" dt="2021-01-29T14:22:18.674" v="2280"/>
          <ac:picMkLst>
            <pc:docMk/>
            <pc:sldMk cId="2917015140" sldId="318"/>
            <ac:picMk id="5" creationId="{7A6F7C14-3B26-4D0B-8876-6EB69E870FBB}"/>
          </ac:picMkLst>
        </pc:picChg>
        <pc:picChg chg="del">
          <ac:chgData name="Tushar Pandurang Kadam" userId="S::tusharpk@iisc.ac.in::c8860bdb-b351-49fa-8528-9fa8699eeddc" providerId="AD" clId="Web-{27670077-A182-43D2-5590-F2142FD05BE9}" dt="2021-01-29T13:33:23.387" v="1924"/>
          <ac:picMkLst>
            <pc:docMk/>
            <pc:sldMk cId="2917015140" sldId="318"/>
            <ac:picMk id="6" creationId="{9CC179D3-63EC-449F-AA81-74C653E6FFF6}"/>
          </ac:picMkLst>
        </pc:picChg>
        <pc:picChg chg="del">
          <ac:chgData name="Tushar Pandurang Kadam" userId="S::tusharpk@iisc.ac.in::c8860bdb-b351-49fa-8528-9fa8699eeddc" providerId="AD" clId="Web-{27670077-A182-43D2-5590-F2142FD05BE9}" dt="2021-01-29T13:33:25.199" v="1925"/>
          <ac:picMkLst>
            <pc:docMk/>
            <pc:sldMk cId="2917015140" sldId="318"/>
            <ac:picMk id="7" creationId="{C187087F-5D26-439B-A2E3-2E4E7E320555}"/>
          </ac:picMkLst>
        </pc:picChg>
      </pc:sldChg>
      <pc:sldChg chg="addSp delSp add replId">
        <pc:chgData name="Tushar Pandurang Kadam" userId="S::tusharpk@iisc.ac.in::c8860bdb-b351-49fa-8528-9fa8699eeddc" providerId="AD" clId="Web-{27670077-A182-43D2-5590-F2142FD05BE9}" dt="2021-01-29T13:56:26.255" v="2080"/>
        <pc:sldMkLst>
          <pc:docMk/>
          <pc:sldMk cId="2358148155" sldId="326"/>
        </pc:sldMkLst>
        <pc:spChg chg="add del">
          <ac:chgData name="Tushar Pandurang Kadam" userId="S::tusharpk@iisc.ac.in::c8860bdb-b351-49fa-8528-9fa8699eeddc" providerId="AD" clId="Web-{27670077-A182-43D2-5590-F2142FD05BE9}" dt="2021-01-29T13:56:26.255" v="2079"/>
          <ac:spMkLst>
            <pc:docMk/>
            <pc:sldMk cId="2358148155" sldId="326"/>
            <ac:spMk id="7" creationId="{B205EE61-2694-4DD2-8DD5-2B3E35884182}"/>
          </ac:spMkLst>
        </pc:spChg>
        <pc:picChg chg="add del">
          <ac:chgData name="Tushar Pandurang Kadam" userId="S::tusharpk@iisc.ac.in::c8860bdb-b351-49fa-8528-9fa8699eeddc" providerId="AD" clId="Web-{27670077-A182-43D2-5590-F2142FD05BE9}" dt="2021-01-29T13:56:26.255" v="2080"/>
          <ac:picMkLst>
            <pc:docMk/>
            <pc:sldMk cId="2358148155" sldId="326"/>
            <ac:picMk id="8" creationId="{E8F86EF6-0AF1-41F8-8A9A-D1183169FE2D}"/>
          </ac:picMkLst>
        </pc:picChg>
      </pc:sldChg>
      <pc:sldChg chg="add replId">
        <pc:chgData name="Tushar Pandurang Kadam" userId="S::tusharpk@iisc.ac.in::c8860bdb-b351-49fa-8528-9fa8699eeddc" providerId="AD" clId="Web-{27670077-A182-43D2-5590-F2142FD05BE9}" dt="2021-01-29T13:57:38.241" v="2086"/>
        <pc:sldMkLst>
          <pc:docMk/>
          <pc:sldMk cId="1404272669" sldId="328"/>
        </pc:sldMkLst>
      </pc:sldChg>
      <pc:sldChg chg="add replId">
        <pc:chgData name="Tushar Pandurang Kadam" userId="S::tusharpk@iisc.ac.in::c8860bdb-b351-49fa-8528-9fa8699eeddc" providerId="AD" clId="Web-{27670077-A182-43D2-5590-F2142FD05BE9}" dt="2021-01-29T13:58:29.882" v="2095"/>
        <pc:sldMkLst>
          <pc:docMk/>
          <pc:sldMk cId="506481300" sldId="333"/>
        </pc:sldMkLst>
      </pc:sldChg>
      <pc:sldChg chg="modSp add replId">
        <pc:chgData name="Tushar Pandurang Kadam" userId="S::tusharpk@iisc.ac.in::c8860bdb-b351-49fa-8528-9fa8699eeddc" providerId="AD" clId="Web-{27670077-A182-43D2-5590-F2142FD05BE9}" dt="2021-01-29T13:59:34.977" v="2111" actId="20577"/>
        <pc:sldMkLst>
          <pc:docMk/>
          <pc:sldMk cId="3056000840" sldId="335"/>
        </pc:sldMkLst>
        <pc:spChg chg="mod">
          <ac:chgData name="Tushar Pandurang Kadam" userId="S::tusharpk@iisc.ac.in::c8860bdb-b351-49fa-8528-9fa8699eeddc" providerId="AD" clId="Web-{27670077-A182-43D2-5590-F2142FD05BE9}" dt="2021-01-29T13:59:34.977" v="2111" actId="20577"/>
          <ac:spMkLst>
            <pc:docMk/>
            <pc:sldMk cId="3056000840" sldId="335"/>
            <ac:spMk id="3" creationId="{319D10E4-395E-4FFD-8773-44F484CEE358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3:59:41.649" v="2114" actId="20577"/>
        <pc:sldMkLst>
          <pc:docMk/>
          <pc:sldMk cId="1416757434" sldId="336"/>
        </pc:sldMkLst>
        <pc:spChg chg="mod">
          <ac:chgData name="Tushar Pandurang Kadam" userId="S::tusharpk@iisc.ac.in::c8860bdb-b351-49fa-8528-9fa8699eeddc" providerId="AD" clId="Web-{27670077-A182-43D2-5590-F2142FD05BE9}" dt="2021-01-29T13:59:41.649" v="2114" actId="20577"/>
          <ac:spMkLst>
            <pc:docMk/>
            <pc:sldMk cId="1416757434" sldId="336"/>
            <ac:spMk id="3" creationId="{319D10E4-395E-4FFD-8773-44F484CEE358}"/>
          </ac:spMkLst>
        </pc:spChg>
      </pc:sldChg>
      <pc:sldChg chg="add replId">
        <pc:chgData name="Tushar Pandurang Kadam" userId="S::tusharpk@iisc.ac.in::c8860bdb-b351-49fa-8528-9fa8699eeddc" providerId="AD" clId="Web-{27670077-A182-43D2-5590-F2142FD05BE9}" dt="2021-01-29T13:59:19.743" v="2104"/>
        <pc:sldMkLst>
          <pc:docMk/>
          <pc:sldMk cId="3938918973" sldId="337"/>
        </pc:sldMkLst>
      </pc:sldChg>
      <pc:sldChg chg="modSp add replId">
        <pc:chgData name="Tushar Pandurang Kadam" userId="S::tusharpk@iisc.ac.in::c8860bdb-b351-49fa-8528-9fa8699eeddc" providerId="AD" clId="Web-{27670077-A182-43D2-5590-F2142FD05BE9}" dt="2021-01-29T14:00:40.197" v="2127" actId="20577"/>
        <pc:sldMkLst>
          <pc:docMk/>
          <pc:sldMk cId="2225019232" sldId="338"/>
        </pc:sldMkLst>
        <pc:spChg chg="mod">
          <ac:chgData name="Tushar Pandurang Kadam" userId="S::tusharpk@iisc.ac.in::c8860bdb-b351-49fa-8528-9fa8699eeddc" providerId="AD" clId="Web-{27670077-A182-43D2-5590-F2142FD05BE9}" dt="2021-01-29T14:00:40.197" v="2127" actId="20577"/>
          <ac:spMkLst>
            <pc:docMk/>
            <pc:sldMk cId="2225019232" sldId="338"/>
            <ac:spMk id="3" creationId="{319D10E4-395E-4FFD-8773-44F484CEE358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4:12:12.116" v="2219" actId="20577"/>
        <pc:sldMkLst>
          <pc:docMk/>
          <pc:sldMk cId="677025439" sldId="339"/>
        </pc:sldMkLst>
        <pc:spChg chg="mod">
          <ac:chgData name="Tushar Pandurang Kadam" userId="S::tusharpk@iisc.ac.in::c8860bdb-b351-49fa-8528-9fa8699eeddc" providerId="AD" clId="Web-{27670077-A182-43D2-5590-F2142FD05BE9}" dt="2021-01-29T14:12:12.116" v="2219" actId="20577"/>
          <ac:spMkLst>
            <pc:docMk/>
            <pc:sldMk cId="677025439" sldId="339"/>
            <ac:spMk id="3" creationId="{319D10E4-395E-4FFD-8773-44F484CEE358}"/>
          </ac:spMkLst>
        </pc:spChg>
      </pc:sldChg>
      <pc:sldChg chg="addSp delSp modSp add replId">
        <pc:chgData name="Tushar Pandurang Kadam" userId="S::tusharpk@iisc.ac.in::c8860bdb-b351-49fa-8528-9fa8699eeddc" providerId="AD" clId="Web-{27670077-A182-43D2-5590-F2142FD05BE9}" dt="2021-01-29T14:17:45.903" v="2261" actId="20577"/>
        <pc:sldMkLst>
          <pc:docMk/>
          <pc:sldMk cId="2989000659" sldId="340"/>
        </pc:sldMkLst>
        <pc:spChg chg="mod">
          <ac:chgData name="Tushar Pandurang Kadam" userId="S::tusharpk@iisc.ac.in::c8860bdb-b351-49fa-8528-9fa8699eeddc" providerId="AD" clId="Web-{27670077-A182-43D2-5590-F2142FD05BE9}" dt="2021-01-29T14:17:45.903" v="2261" actId="20577"/>
          <ac:spMkLst>
            <pc:docMk/>
            <pc:sldMk cId="2989000659" sldId="340"/>
            <ac:spMk id="3" creationId="{319D10E4-395E-4FFD-8773-44F484CEE358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4:03:13.372" v="2138"/>
          <ac:spMkLst>
            <pc:docMk/>
            <pc:sldMk cId="2989000659" sldId="340"/>
            <ac:spMk id="6" creationId="{1BAF120C-EFA0-4FE7-9E50-10823A05595F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4:07:02.814" v="2178"/>
          <ac:spMkLst>
            <pc:docMk/>
            <pc:sldMk cId="2989000659" sldId="340"/>
            <ac:spMk id="14" creationId="{24B2B792-0A58-4F28-836C-F73510B712F9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4:10:57.927" v="2197" actId="1076"/>
          <ac:spMkLst>
            <pc:docMk/>
            <pc:sldMk cId="2989000659" sldId="340"/>
            <ac:spMk id="20" creationId="{908C992F-562A-4AD9-9A4E-8FCD2199FD5E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4:05:14.952" v="2159" actId="1076"/>
          <ac:picMkLst>
            <pc:docMk/>
            <pc:sldMk cId="2989000659" sldId="340"/>
            <ac:picMk id="7" creationId="{17366C92-BAE5-4681-91C2-B52C736843B0}"/>
          </ac:picMkLst>
        </pc:picChg>
        <pc:inkChg chg="add del">
          <ac:chgData name="Tushar Pandurang Kadam" userId="S::tusharpk@iisc.ac.in::c8860bdb-b351-49fa-8528-9fa8699eeddc" providerId="AD" clId="Web-{27670077-A182-43D2-5590-F2142FD05BE9}" dt="2021-01-29T14:05:34.374" v="2161"/>
          <ac:inkMkLst>
            <pc:docMk/>
            <pc:sldMk cId="2989000659" sldId="340"/>
            <ac:inkMk id="8" creationId="{18B7F0C7-C103-4A13-9778-36A98AC24A43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5:50.578" v="2163"/>
          <ac:inkMkLst>
            <pc:docMk/>
            <pc:sldMk cId="2989000659" sldId="340"/>
            <ac:inkMk id="9" creationId="{C27B082A-5FC2-40B1-BF93-1248462D0683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6:17.266" v="2166"/>
          <ac:inkMkLst>
            <pc:docMk/>
            <pc:sldMk cId="2989000659" sldId="340"/>
            <ac:inkMk id="11" creationId="{309FAA5C-1148-4F2E-9CF7-82B59D5A9DBF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6:20.016" v="2168"/>
          <ac:inkMkLst>
            <pc:docMk/>
            <pc:sldMk cId="2989000659" sldId="340"/>
            <ac:inkMk id="12" creationId="{68CC38B2-D4F1-4824-975B-895235A518CC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6:34.922" v="2170"/>
          <ac:inkMkLst>
            <pc:docMk/>
            <pc:sldMk cId="2989000659" sldId="340"/>
            <ac:inkMk id="13" creationId="{92EA9359-042F-4469-A5D4-CC3FC91D6CE1}"/>
          </ac:inkMkLst>
        </pc:inkChg>
        <pc:inkChg chg="add">
          <ac:chgData name="Tushar Pandurang Kadam" userId="S::tusharpk@iisc.ac.in::c8860bdb-b351-49fa-8528-9fa8699eeddc" providerId="AD" clId="Web-{27670077-A182-43D2-5590-F2142FD05BE9}" dt="2021-01-29T14:06:45.344" v="2172"/>
          <ac:inkMkLst>
            <pc:docMk/>
            <pc:sldMk cId="2989000659" sldId="340"/>
            <ac:inkMk id="15" creationId="{0C1A90D7-1334-40C1-A2A7-A938FFD704E3}"/>
          </ac:inkMkLst>
        </pc:inkChg>
        <pc:inkChg chg="add">
          <ac:chgData name="Tushar Pandurang Kadam" userId="S::tusharpk@iisc.ac.in::c8860bdb-b351-49fa-8528-9fa8699eeddc" providerId="AD" clId="Web-{27670077-A182-43D2-5590-F2142FD05BE9}" dt="2021-01-29T14:06:45.907" v="2173"/>
          <ac:inkMkLst>
            <pc:docMk/>
            <pc:sldMk cId="2989000659" sldId="340"/>
            <ac:inkMk id="16" creationId="{E566F432-31B2-4A78-B828-09E3808CA5EA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6:48.720" v="2177"/>
          <ac:inkMkLst>
            <pc:docMk/>
            <pc:sldMk cId="2989000659" sldId="340"/>
            <ac:inkMk id="17" creationId="{2993BDCA-2841-47F5-985A-2FB8FE103FDD}"/>
          </ac:inkMkLst>
        </pc:inkChg>
        <pc:inkChg chg="add del">
          <ac:chgData name="Tushar Pandurang Kadam" userId="S::tusharpk@iisc.ac.in::c8860bdb-b351-49fa-8528-9fa8699eeddc" providerId="AD" clId="Web-{27670077-A182-43D2-5590-F2142FD05BE9}" dt="2021-01-29T14:06:47.798" v="2176"/>
          <ac:inkMkLst>
            <pc:docMk/>
            <pc:sldMk cId="2989000659" sldId="340"/>
            <ac:inkMk id="18" creationId="{3827A699-5027-4791-B18B-8042721E7116}"/>
          </ac:inkMkLst>
        </pc:inkChg>
        <pc:cxnChg chg="add mod">
          <ac:chgData name="Tushar Pandurang Kadam" userId="S::tusharpk@iisc.ac.in::c8860bdb-b351-49fa-8528-9fa8699eeddc" providerId="AD" clId="Web-{27670077-A182-43D2-5590-F2142FD05BE9}" dt="2021-01-29T14:16:50.808" v="2257" actId="14100"/>
          <ac:cxnSpMkLst>
            <pc:docMk/>
            <pc:sldMk cId="2989000659" sldId="340"/>
            <ac:cxnSpMk id="10" creationId="{18C8CEEE-B4DA-4F55-8936-7DD9EEDBD91E}"/>
          </ac:cxnSpMkLst>
        </pc:cxnChg>
        <pc:cxnChg chg="add mod">
          <ac:chgData name="Tushar Pandurang Kadam" userId="S::tusharpk@iisc.ac.in::c8860bdb-b351-49fa-8528-9fa8699eeddc" providerId="AD" clId="Web-{27670077-A182-43D2-5590-F2142FD05BE9}" dt="2021-01-29T14:16:45.199" v="2256" actId="14100"/>
          <ac:cxnSpMkLst>
            <pc:docMk/>
            <pc:sldMk cId="2989000659" sldId="340"/>
            <ac:cxnSpMk id="19" creationId="{D3AFDD4B-96DD-4F9C-B094-78EF3F593E4F}"/>
          </ac:cxnSpMkLst>
        </pc:cxnChg>
      </pc:sldChg>
      <pc:sldChg chg="delSp modSp add del replId">
        <pc:chgData name="Tushar Pandurang Kadam" userId="S::tusharpk@iisc.ac.in::c8860bdb-b351-49fa-8528-9fa8699eeddc" providerId="AD" clId="Web-{27670077-A182-43D2-5590-F2142FD05BE9}" dt="2021-01-29T14:11:36.037" v="2206"/>
        <pc:sldMkLst>
          <pc:docMk/>
          <pc:sldMk cId="1686530551" sldId="346"/>
        </pc:sldMkLst>
        <pc:spChg chg="mod">
          <ac:chgData name="Tushar Pandurang Kadam" userId="S::tusharpk@iisc.ac.in::c8860bdb-b351-49fa-8528-9fa8699eeddc" providerId="AD" clId="Web-{27670077-A182-43D2-5590-F2142FD05BE9}" dt="2021-01-29T14:11:23.537" v="2203" actId="20577"/>
          <ac:spMkLst>
            <pc:docMk/>
            <pc:sldMk cId="1686530551" sldId="346"/>
            <ac:spMk id="20" creationId="{908C992F-562A-4AD9-9A4E-8FCD2199FD5E}"/>
          </ac:spMkLst>
        </pc:spChg>
        <pc:picChg chg="del">
          <ac:chgData name="Tushar Pandurang Kadam" userId="S::tusharpk@iisc.ac.in::c8860bdb-b351-49fa-8528-9fa8699eeddc" providerId="AD" clId="Web-{27670077-A182-43D2-5590-F2142FD05BE9}" dt="2021-01-29T14:11:25.068" v="2204"/>
          <ac:picMkLst>
            <pc:docMk/>
            <pc:sldMk cId="1686530551" sldId="346"/>
            <ac:picMk id="7" creationId="{17366C92-BAE5-4681-91C2-B52C736843B0}"/>
          </ac:picMkLst>
        </pc:picChg>
        <pc:cxnChg chg="del">
          <ac:chgData name="Tushar Pandurang Kadam" userId="S::tusharpk@iisc.ac.in::c8860bdb-b351-49fa-8528-9fa8699eeddc" providerId="AD" clId="Web-{27670077-A182-43D2-5590-F2142FD05BE9}" dt="2021-01-29T14:11:26.412" v="2205"/>
          <ac:cxnSpMkLst>
            <pc:docMk/>
            <pc:sldMk cId="1686530551" sldId="346"/>
            <ac:cxnSpMk id="19" creationId="{D3AFDD4B-96DD-4F9C-B094-78EF3F593E4F}"/>
          </ac:cxnSpMkLst>
        </pc:cxnChg>
      </pc:sldChg>
      <pc:sldChg chg="addSp modSp add replId">
        <pc:chgData name="Tushar Pandurang Kadam" userId="S::tusharpk@iisc.ac.in::c8860bdb-b351-49fa-8528-9fa8699eeddc" providerId="AD" clId="Web-{27670077-A182-43D2-5590-F2142FD05BE9}" dt="2021-01-29T14:16:00.573" v="2255" actId="14100"/>
        <pc:sldMkLst>
          <pc:docMk/>
          <pc:sldMk cId="3441294671" sldId="346"/>
        </pc:sldMkLst>
        <pc:spChg chg="mod">
          <ac:chgData name="Tushar Pandurang Kadam" userId="S::tusharpk@iisc.ac.in::c8860bdb-b351-49fa-8528-9fa8699eeddc" providerId="AD" clId="Web-{27670077-A182-43D2-5590-F2142FD05BE9}" dt="2021-01-29T14:12:25.694" v="2224" actId="20577"/>
          <ac:spMkLst>
            <pc:docMk/>
            <pc:sldMk cId="3441294671" sldId="346"/>
            <ac:spMk id="3" creationId="{319D10E4-395E-4FFD-8773-44F484CEE358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4:13:30.961" v="2241" actId="1076"/>
          <ac:spMkLst>
            <pc:docMk/>
            <pc:sldMk cId="3441294671" sldId="346"/>
            <ac:spMk id="6" creationId="{4380CA4E-A37E-4152-92C9-0E6F000E31BD}"/>
          </ac:spMkLst>
        </pc:spChg>
        <pc:picChg chg="mod">
          <ac:chgData name="Tushar Pandurang Kadam" userId="S::tusharpk@iisc.ac.in::c8860bdb-b351-49fa-8528-9fa8699eeddc" providerId="AD" clId="Web-{27670077-A182-43D2-5590-F2142FD05BE9}" dt="2021-01-29T14:15:35.104" v="2253" actId="1076"/>
          <ac:picMkLst>
            <pc:docMk/>
            <pc:sldMk cId="3441294671" sldId="346"/>
            <ac:picMk id="4" creationId="{88B5FB4C-5BD5-4F51-9D12-F8F24C7C6C30}"/>
          </ac:picMkLst>
        </pc:picChg>
        <pc:picChg chg="add mod">
          <ac:chgData name="Tushar Pandurang Kadam" userId="S::tusharpk@iisc.ac.in::c8860bdb-b351-49fa-8528-9fa8699eeddc" providerId="AD" clId="Web-{27670077-A182-43D2-5590-F2142FD05BE9}" dt="2021-01-29T14:14:46.619" v="2243" actId="1076"/>
          <ac:picMkLst>
            <pc:docMk/>
            <pc:sldMk cId="3441294671" sldId="346"/>
            <ac:picMk id="5" creationId="{D489892F-0182-455B-B4FC-CADE836E506A}"/>
          </ac:picMkLst>
        </pc:picChg>
        <pc:cxnChg chg="add mod">
          <ac:chgData name="Tushar Pandurang Kadam" userId="S::tusharpk@iisc.ac.in::c8860bdb-b351-49fa-8528-9fa8699eeddc" providerId="AD" clId="Web-{27670077-A182-43D2-5590-F2142FD05BE9}" dt="2021-01-29T14:16:00.573" v="2255" actId="14100"/>
          <ac:cxnSpMkLst>
            <pc:docMk/>
            <pc:sldMk cId="3441294671" sldId="346"/>
            <ac:cxnSpMk id="7" creationId="{CA9A6BCF-3281-4729-9340-DB85EF755667}"/>
          </ac:cxnSpMkLst>
        </pc:cxnChg>
        <pc:cxnChg chg="add mod">
          <ac:chgData name="Tushar Pandurang Kadam" userId="S::tusharpk@iisc.ac.in::c8860bdb-b351-49fa-8528-9fa8699eeddc" providerId="AD" clId="Web-{27670077-A182-43D2-5590-F2142FD05BE9}" dt="2021-01-29T14:15:50.339" v="2254" actId="14100"/>
          <ac:cxnSpMkLst>
            <pc:docMk/>
            <pc:sldMk cId="3441294671" sldId="346"/>
            <ac:cxnSpMk id="8" creationId="{5575BE05-531E-4B07-9482-B1994566764E}"/>
          </ac:cxnSpMkLst>
        </pc:cxnChg>
      </pc:sldChg>
      <pc:sldChg chg="delSp add replId">
        <pc:chgData name="Tushar Pandurang Kadam" userId="S::tusharpk@iisc.ac.in::c8860bdb-b351-49fa-8528-9fa8699eeddc" providerId="AD" clId="Web-{27670077-A182-43D2-5590-F2142FD05BE9}" dt="2021-01-29T14:17:57.122" v="2265"/>
        <pc:sldMkLst>
          <pc:docMk/>
          <pc:sldMk cId="4264581327" sldId="347"/>
        </pc:sldMkLst>
        <pc:spChg chg="del">
          <ac:chgData name="Tushar Pandurang Kadam" userId="S::tusharpk@iisc.ac.in::c8860bdb-b351-49fa-8528-9fa8699eeddc" providerId="AD" clId="Web-{27670077-A182-43D2-5590-F2142FD05BE9}" dt="2021-01-29T14:17:57.122" v="2265"/>
          <ac:spMkLst>
            <pc:docMk/>
            <pc:sldMk cId="4264581327" sldId="347"/>
            <ac:spMk id="20" creationId="{908C992F-562A-4AD9-9A4E-8FCD2199FD5E}"/>
          </ac:spMkLst>
        </pc:spChg>
        <pc:picChg chg="del">
          <ac:chgData name="Tushar Pandurang Kadam" userId="S::tusharpk@iisc.ac.in::c8860bdb-b351-49fa-8528-9fa8699eeddc" providerId="AD" clId="Web-{27670077-A182-43D2-5590-F2142FD05BE9}" dt="2021-01-29T14:17:51.513" v="2262"/>
          <ac:picMkLst>
            <pc:docMk/>
            <pc:sldMk cId="4264581327" sldId="347"/>
            <ac:picMk id="7" creationId="{17366C92-BAE5-4681-91C2-B52C736843B0}"/>
          </ac:picMkLst>
        </pc:picChg>
        <pc:cxnChg chg="del">
          <ac:chgData name="Tushar Pandurang Kadam" userId="S::tusharpk@iisc.ac.in::c8860bdb-b351-49fa-8528-9fa8699eeddc" providerId="AD" clId="Web-{27670077-A182-43D2-5590-F2142FD05BE9}" dt="2021-01-29T14:17:54.825" v="2264"/>
          <ac:cxnSpMkLst>
            <pc:docMk/>
            <pc:sldMk cId="4264581327" sldId="347"/>
            <ac:cxnSpMk id="10" creationId="{18C8CEEE-B4DA-4F55-8936-7DD9EEDBD91E}"/>
          </ac:cxnSpMkLst>
        </pc:cxnChg>
        <pc:cxnChg chg="del">
          <ac:chgData name="Tushar Pandurang Kadam" userId="S::tusharpk@iisc.ac.in::c8860bdb-b351-49fa-8528-9fa8699eeddc" providerId="AD" clId="Web-{27670077-A182-43D2-5590-F2142FD05BE9}" dt="2021-01-29T14:17:53.622" v="2263"/>
          <ac:cxnSpMkLst>
            <pc:docMk/>
            <pc:sldMk cId="4264581327" sldId="347"/>
            <ac:cxnSpMk id="19" creationId="{D3AFDD4B-96DD-4F9C-B094-78EF3F593E4F}"/>
          </ac:cxnSpMkLst>
        </pc:cxnChg>
      </pc:sldChg>
      <pc:sldChg chg="add replId">
        <pc:chgData name="Tushar Pandurang Kadam" userId="S::tusharpk@iisc.ac.in::c8860bdb-b351-49fa-8528-9fa8699eeddc" providerId="AD" clId="Web-{27670077-A182-43D2-5590-F2142FD05BE9}" dt="2021-01-29T14:22:07.314" v="2277"/>
        <pc:sldMkLst>
          <pc:docMk/>
          <pc:sldMk cId="1812438313" sldId="348"/>
        </pc:sldMkLst>
      </pc:sldChg>
      <pc:sldChg chg="add replId">
        <pc:chgData name="Tushar Pandurang Kadam" userId="S::tusharpk@iisc.ac.in::c8860bdb-b351-49fa-8528-9fa8699eeddc" providerId="AD" clId="Web-{27670077-A182-43D2-5590-F2142FD05BE9}" dt="2021-01-29T14:22:13.549" v="2279"/>
        <pc:sldMkLst>
          <pc:docMk/>
          <pc:sldMk cId="680847322" sldId="349"/>
        </pc:sldMkLst>
      </pc:sldChg>
      <pc:sldChg chg="addSp delSp modSp add ord replId">
        <pc:chgData name="Tushar Pandurang Kadam" userId="S::tusharpk@iisc.ac.in::c8860bdb-b351-49fa-8528-9fa8699eeddc" providerId="AD" clId="Web-{27670077-A182-43D2-5590-F2142FD05BE9}" dt="2021-01-29T14:31:43.590" v="2399" actId="1076"/>
        <pc:sldMkLst>
          <pc:docMk/>
          <pc:sldMk cId="666406707" sldId="350"/>
        </pc:sldMkLst>
        <pc:spChg chg="mod">
          <ac:chgData name="Tushar Pandurang Kadam" userId="S::tusharpk@iisc.ac.in::c8860bdb-b351-49fa-8528-9fa8699eeddc" providerId="AD" clId="Web-{27670077-A182-43D2-5590-F2142FD05BE9}" dt="2021-01-29T14:22:46.143" v="2303" actId="20577"/>
          <ac:spMkLst>
            <pc:docMk/>
            <pc:sldMk cId="666406707" sldId="350"/>
            <ac:spMk id="2" creationId="{37683496-99C1-284A-8792-092EB33E2DFB}"/>
          </ac:spMkLst>
        </pc:spChg>
        <pc:spChg chg="mod">
          <ac:chgData name="Tushar Pandurang Kadam" userId="S::tusharpk@iisc.ac.in::c8860bdb-b351-49fa-8528-9fa8699eeddc" providerId="AD" clId="Web-{27670077-A182-43D2-5590-F2142FD05BE9}" dt="2021-01-29T14:27:46.648" v="2342" actId="20577"/>
          <ac:spMkLst>
            <pc:docMk/>
            <pc:sldMk cId="666406707" sldId="350"/>
            <ac:spMk id="3" creationId="{9871ED9E-6C8C-8D42-A0C9-3BEEF9845A32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4:31:21.543" v="2390" actId="1076"/>
          <ac:spMkLst>
            <pc:docMk/>
            <pc:sldMk cId="666406707" sldId="350"/>
            <ac:spMk id="5" creationId="{F404D039-1DF1-46F6-981D-71A031520D16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4:29:34.478" v="2364" actId="1076"/>
          <ac:spMkLst>
            <pc:docMk/>
            <pc:sldMk cId="666406707" sldId="350"/>
            <ac:spMk id="6" creationId="{844374CC-C836-4138-A99B-263E98FFC166}"/>
          </ac:spMkLst>
        </pc:spChg>
        <pc:spChg chg="add del mod">
          <ac:chgData name="Tushar Pandurang Kadam" userId="S::tusharpk@iisc.ac.in::c8860bdb-b351-49fa-8528-9fa8699eeddc" providerId="AD" clId="Web-{27670077-A182-43D2-5590-F2142FD05BE9}" dt="2021-01-29T14:30:19.589" v="2369"/>
          <ac:spMkLst>
            <pc:docMk/>
            <pc:sldMk cId="666406707" sldId="350"/>
            <ac:spMk id="7" creationId="{8C399505-F45A-4C2D-91F2-38DB8ACBEF3D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4:31:43.590" v="2399" actId="1076"/>
          <ac:spMkLst>
            <pc:docMk/>
            <pc:sldMk cId="666406707" sldId="350"/>
            <ac:spMk id="8" creationId="{F6B204F6-87AA-4B14-A9BF-5E91B4D8D83D}"/>
          </ac:spMkLst>
        </pc:spChg>
        <pc:picChg chg="add mod">
          <ac:chgData name="Tushar Pandurang Kadam" userId="S::tusharpk@iisc.ac.in::c8860bdb-b351-49fa-8528-9fa8699eeddc" providerId="AD" clId="Web-{27670077-A182-43D2-5590-F2142FD05BE9}" dt="2021-01-29T14:28:44.227" v="2351" actId="1076"/>
          <ac:picMkLst>
            <pc:docMk/>
            <pc:sldMk cId="666406707" sldId="350"/>
            <ac:picMk id="4" creationId="{DBA476B9-79B6-49F8-B569-8FA241E3CEEB}"/>
          </ac:picMkLst>
        </pc:picChg>
      </pc:sldChg>
      <pc:sldChg chg="addSp delSp modSp add replId">
        <pc:chgData name="Tushar Pandurang Kadam" userId="S::tusharpk@iisc.ac.in::c8860bdb-b351-49fa-8528-9fa8699eeddc" providerId="AD" clId="Web-{27670077-A182-43D2-5590-F2142FD05BE9}" dt="2021-01-29T15:00:33.184" v="3241" actId="20577"/>
        <pc:sldMkLst>
          <pc:docMk/>
          <pc:sldMk cId="273012792" sldId="351"/>
        </pc:sldMkLst>
        <pc:spChg chg="del">
          <ac:chgData name="Tushar Pandurang Kadam" userId="S::tusharpk@iisc.ac.in::c8860bdb-b351-49fa-8528-9fa8699eeddc" providerId="AD" clId="Web-{27670077-A182-43D2-5590-F2142FD05BE9}" dt="2021-01-29T14:33:41.420" v="2401"/>
          <ac:spMkLst>
            <pc:docMk/>
            <pc:sldMk cId="273012792" sldId="351"/>
            <ac:spMk id="3" creationId="{9871ED9E-6C8C-8D42-A0C9-3BEEF9845A32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4:34:19.171" v="2412"/>
          <ac:spMkLst>
            <pc:docMk/>
            <pc:sldMk cId="273012792" sldId="351"/>
            <ac:spMk id="5" creationId="{F404D039-1DF1-46F6-981D-71A031520D16}"/>
          </ac:spMkLst>
        </pc:spChg>
        <pc:spChg chg="del">
          <ac:chgData name="Tushar Pandurang Kadam" userId="S::tusharpk@iisc.ac.in::c8860bdb-b351-49fa-8528-9fa8699eeddc" providerId="AD" clId="Web-{27670077-A182-43D2-5590-F2142FD05BE9}" dt="2021-01-29T14:34:20.843" v="2413"/>
          <ac:spMkLst>
            <pc:docMk/>
            <pc:sldMk cId="273012792" sldId="351"/>
            <ac:spMk id="6" creationId="{844374CC-C836-4138-A99B-263E98FFC166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4:34:10.671" v="2406"/>
          <ac:spMkLst>
            <pc:docMk/>
            <pc:sldMk cId="273012792" sldId="351"/>
            <ac:spMk id="7" creationId="{514C6F76-289E-4E41-90AD-97DBE658F7B0}"/>
          </ac:spMkLst>
        </pc:spChg>
        <pc:spChg chg="add del">
          <ac:chgData name="Tushar Pandurang Kadam" userId="S::tusharpk@iisc.ac.in::c8860bdb-b351-49fa-8528-9fa8699eeddc" providerId="AD" clId="Web-{27670077-A182-43D2-5590-F2142FD05BE9}" dt="2021-01-29T14:34:16.108" v="2410"/>
          <ac:spMkLst>
            <pc:docMk/>
            <pc:sldMk cId="273012792" sldId="351"/>
            <ac:spMk id="8" creationId="{F6B204F6-87AA-4B14-A9BF-5E91B4D8D83D}"/>
          </ac:spMkLst>
        </pc:spChg>
        <pc:spChg chg="add mod">
          <ac:chgData name="Tushar Pandurang Kadam" userId="S::tusharpk@iisc.ac.in::c8860bdb-b351-49fa-8528-9fa8699eeddc" providerId="AD" clId="Web-{27670077-A182-43D2-5590-F2142FD05BE9}" dt="2021-01-29T15:00:33.184" v="3241" actId="20577"/>
          <ac:spMkLst>
            <pc:docMk/>
            <pc:sldMk cId="273012792" sldId="351"/>
            <ac:spMk id="10" creationId="{214FDF99-E3D7-465D-9A3F-36DB3C07A383}"/>
          </ac:spMkLst>
        </pc:spChg>
        <pc:picChg chg="add del">
          <ac:chgData name="Tushar Pandurang Kadam" userId="S::tusharpk@iisc.ac.in::c8860bdb-b351-49fa-8528-9fa8699eeddc" providerId="AD" clId="Web-{27670077-A182-43D2-5590-F2142FD05BE9}" dt="2021-01-29T14:34:17.718" v="2411"/>
          <ac:picMkLst>
            <pc:docMk/>
            <pc:sldMk cId="273012792" sldId="351"/>
            <ac:picMk id="4" creationId="{DBA476B9-79B6-49F8-B569-8FA241E3CEEB}"/>
          </ac:picMkLst>
        </pc:picChg>
      </pc:sldChg>
      <pc:sldChg chg="modSp add replId">
        <pc:chgData name="Tushar Pandurang Kadam" userId="S::tusharpk@iisc.ac.in::c8860bdb-b351-49fa-8528-9fa8699eeddc" providerId="AD" clId="Web-{27670077-A182-43D2-5590-F2142FD05BE9}" dt="2021-01-29T15:00:38.871" v="3245" actId="20577"/>
        <pc:sldMkLst>
          <pc:docMk/>
          <pc:sldMk cId="3995529274" sldId="352"/>
        </pc:sldMkLst>
        <pc:spChg chg="mod">
          <ac:chgData name="Tushar Pandurang Kadam" userId="S::tusharpk@iisc.ac.in::c8860bdb-b351-49fa-8528-9fa8699eeddc" providerId="AD" clId="Web-{27670077-A182-43D2-5590-F2142FD05BE9}" dt="2021-01-29T15:00:38.871" v="3245" actId="20577"/>
          <ac:spMkLst>
            <pc:docMk/>
            <pc:sldMk cId="3995529274" sldId="352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5:00:53.996" v="3251" actId="20577"/>
        <pc:sldMkLst>
          <pc:docMk/>
          <pc:sldMk cId="3938751610" sldId="353"/>
        </pc:sldMkLst>
        <pc:spChg chg="mod">
          <ac:chgData name="Tushar Pandurang Kadam" userId="S::tusharpk@iisc.ac.in::c8860bdb-b351-49fa-8528-9fa8699eeddc" providerId="AD" clId="Web-{27670077-A182-43D2-5590-F2142FD05BE9}" dt="2021-01-29T15:00:53.996" v="3251" actId="20577"/>
          <ac:spMkLst>
            <pc:docMk/>
            <pc:sldMk cId="3938751610" sldId="353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5:01:39.372" v="3263" actId="20577"/>
        <pc:sldMkLst>
          <pc:docMk/>
          <pc:sldMk cId="3011148957" sldId="354"/>
        </pc:sldMkLst>
        <pc:spChg chg="mod">
          <ac:chgData name="Tushar Pandurang Kadam" userId="S::tusharpk@iisc.ac.in::c8860bdb-b351-49fa-8528-9fa8699eeddc" providerId="AD" clId="Web-{27670077-A182-43D2-5590-F2142FD05BE9}" dt="2021-01-29T15:01:39.372" v="3263" actId="20577"/>
          <ac:spMkLst>
            <pc:docMk/>
            <pc:sldMk cId="3011148957" sldId="354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5:01:43.497" v="3266" actId="20577"/>
        <pc:sldMkLst>
          <pc:docMk/>
          <pc:sldMk cId="1914189289" sldId="355"/>
        </pc:sldMkLst>
        <pc:spChg chg="mod">
          <ac:chgData name="Tushar Pandurang Kadam" userId="S::tusharpk@iisc.ac.in::c8860bdb-b351-49fa-8528-9fa8699eeddc" providerId="AD" clId="Web-{27670077-A182-43D2-5590-F2142FD05BE9}" dt="2021-01-29T15:01:43.497" v="3266" actId="20577"/>
          <ac:spMkLst>
            <pc:docMk/>
            <pc:sldMk cId="1914189289" sldId="355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5:02:06.232" v="3276" actId="20577"/>
        <pc:sldMkLst>
          <pc:docMk/>
          <pc:sldMk cId="3875864933" sldId="356"/>
        </pc:sldMkLst>
        <pc:spChg chg="mod">
          <ac:chgData name="Tushar Pandurang Kadam" userId="S::tusharpk@iisc.ac.in::c8860bdb-b351-49fa-8528-9fa8699eeddc" providerId="AD" clId="Web-{27670077-A182-43D2-5590-F2142FD05BE9}" dt="2021-01-29T15:02:06.232" v="3276" actId="20577"/>
          <ac:spMkLst>
            <pc:docMk/>
            <pc:sldMk cId="3875864933" sldId="356"/>
            <ac:spMk id="10" creationId="{214FDF99-E3D7-465D-9A3F-36DB3C07A383}"/>
          </ac:spMkLst>
        </pc:spChg>
      </pc:sldChg>
      <pc:sldChg chg="modSp add replId">
        <pc:chgData name="Tushar Pandurang Kadam" userId="S::tusharpk@iisc.ac.in::c8860bdb-b351-49fa-8528-9fa8699eeddc" providerId="AD" clId="Web-{27670077-A182-43D2-5590-F2142FD05BE9}" dt="2021-01-29T15:05:01.157" v="3290" actId="20577"/>
        <pc:sldMkLst>
          <pc:docMk/>
          <pc:sldMk cId="3728880525" sldId="357"/>
        </pc:sldMkLst>
        <pc:spChg chg="mod">
          <ac:chgData name="Tushar Pandurang Kadam" userId="S::tusharpk@iisc.ac.in::c8860bdb-b351-49fa-8528-9fa8699eeddc" providerId="AD" clId="Web-{27670077-A182-43D2-5590-F2142FD05BE9}" dt="2021-01-29T15:05:01.157" v="3290" actId="20577"/>
          <ac:spMkLst>
            <pc:docMk/>
            <pc:sldMk cId="3728880525" sldId="357"/>
            <ac:spMk id="10" creationId="{214FDF99-E3D7-465D-9A3F-36DB3C07A383}"/>
          </ac:spMkLst>
        </pc:spChg>
      </pc:sldChg>
    </pc:docChg>
  </pc:docChgLst>
  <pc:docChgLst>
    <pc:chgData name="Tanay Narshana" userId="247b69e8-daf3-4c1f-a635-eb91b2255c01" providerId="ADAL" clId="{CCF92388-C6A4-D34F-B956-3D32FDCAA2A5}"/>
    <pc:docChg chg="undo custSel addSld delSld modSld sldOrd">
      <pc:chgData name="Tanay Narshana" userId="247b69e8-daf3-4c1f-a635-eb91b2255c01" providerId="ADAL" clId="{CCF92388-C6A4-D34F-B956-3D32FDCAA2A5}" dt="2021-01-30T07:33:31.397" v="2328" actId="20577"/>
      <pc:docMkLst>
        <pc:docMk/>
      </pc:docMkLst>
      <pc:sldChg chg="modSp mod">
        <pc:chgData name="Tanay Narshana" userId="247b69e8-daf3-4c1f-a635-eb91b2255c01" providerId="ADAL" clId="{CCF92388-C6A4-D34F-B956-3D32FDCAA2A5}" dt="2021-01-27T14:50:44.895" v="346" actId="20577"/>
        <pc:sldMkLst>
          <pc:docMk/>
          <pc:sldMk cId="1816941713" sldId="256"/>
        </pc:sldMkLst>
        <pc:spChg chg="mod">
          <ac:chgData name="Tanay Narshana" userId="247b69e8-daf3-4c1f-a635-eb91b2255c01" providerId="ADAL" clId="{CCF92388-C6A4-D34F-B956-3D32FDCAA2A5}" dt="2021-01-27T14:50:44.895" v="346" actId="20577"/>
          <ac:spMkLst>
            <pc:docMk/>
            <pc:sldMk cId="1816941713" sldId="256"/>
            <ac:spMk id="2" creationId="{17CDEDF3-7635-7540-923F-DAC313B5EB43}"/>
          </ac:spMkLst>
        </pc:spChg>
      </pc:sldChg>
      <pc:sldChg chg="addSp delSp modSp del mod">
        <pc:chgData name="Tanay Narshana" userId="247b69e8-daf3-4c1f-a635-eb91b2255c01" providerId="ADAL" clId="{CCF92388-C6A4-D34F-B956-3D32FDCAA2A5}" dt="2021-01-29T14:10:10.267" v="2113" actId="2696"/>
        <pc:sldMkLst>
          <pc:docMk/>
          <pc:sldMk cId="145575870" sldId="257"/>
        </pc:sldMkLst>
        <pc:spChg chg="mod">
          <ac:chgData name="Tanay Narshana" userId="247b69e8-daf3-4c1f-a635-eb91b2255c01" providerId="ADAL" clId="{CCF92388-C6A4-D34F-B956-3D32FDCAA2A5}" dt="2021-01-27T14:41:48.097" v="111" actId="20577"/>
          <ac:spMkLst>
            <pc:docMk/>
            <pc:sldMk cId="145575870" sldId="257"/>
            <ac:spMk id="2" creationId="{8DB691E2-5E9D-D74C-8F34-4D20A934BD9A}"/>
          </ac:spMkLst>
        </pc:spChg>
        <pc:spChg chg="add del mod">
          <ac:chgData name="Tanay Narshana" userId="247b69e8-daf3-4c1f-a635-eb91b2255c01" providerId="ADAL" clId="{CCF92388-C6A4-D34F-B956-3D32FDCAA2A5}" dt="2021-01-27T14:42:53.214" v="156"/>
          <ac:spMkLst>
            <pc:docMk/>
            <pc:sldMk cId="145575870" sldId="257"/>
            <ac:spMk id="4" creationId="{D0C377DB-9B14-604B-A11F-9C9E158405D8}"/>
          </ac:spMkLst>
        </pc:spChg>
        <pc:picChg chg="del">
          <ac:chgData name="Tanay Narshana" userId="247b69e8-daf3-4c1f-a635-eb91b2255c01" providerId="ADAL" clId="{CCF92388-C6A4-D34F-B956-3D32FDCAA2A5}" dt="2021-01-27T14:42:04.814" v="118" actId="478"/>
          <ac:picMkLst>
            <pc:docMk/>
            <pc:sldMk cId="145575870" sldId="257"/>
            <ac:picMk id="5" creationId="{094E3C98-5E84-C94D-9CB7-C3A0852E95D4}"/>
          </ac:picMkLst>
        </pc:picChg>
        <pc:picChg chg="del">
          <ac:chgData name="Tanay Narshana" userId="247b69e8-daf3-4c1f-a635-eb91b2255c01" providerId="ADAL" clId="{CCF92388-C6A4-D34F-B956-3D32FDCAA2A5}" dt="2021-01-27T14:41:57.296" v="113" actId="478"/>
          <ac:picMkLst>
            <pc:docMk/>
            <pc:sldMk cId="145575870" sldId="257"/>
            <ac:picMk id="7" creationId="{87B51679-ACC5-0B4C-BCC3-FB41D71D784C}"/>
          </ac:picMkLst>
        </pc:picChg>
        <pc:picChg chg="del">
          <ac:chgData name="Tanay Narshana" userId="247b69e8-daf3-4c1f-a635-eb91b2255c01" providerId="ADAL" clId="{CCF92388-C6A4-D34F-B956-3D32FDCAA2A5}" dt="2021-01-27T14:42:03.234" v="117" actId="478"/>
          <ac:picMkLst>
            <pc:docMk/>
            <pc:sldMk cId="145575870" sldId="257"/>
            <ac:picMk id="8" creationId="{0A8A09C5-40C6-E449-83BC-E3F4B1FB7B47}"/>
          </ac:picMkLst>
        </pc:picChg>
        <pc:picChg chg="del">
          <ac:chgData name="Tanay Narshana" userId="247b69e8-daf3-4c1f-a635-eb91b2255c01" providerId="ADAL" clId="{CCF92388-C6A4-D34F-B956-3D32FDCAA2A5}" dt="2021-01-27T14:42:01.703" v="116" actId="478"/>
          <ac:picMkLst>
            <pc:docMk/>
            <pc:sldMk cId="145575870" sldId="257"/>
            <ac:picMk id="9" creationId="{F7B0BBAE-CCB0-6C4D-BCD4-23259A1B558A}"/>
          </ac:picMkLst>
        </pc:picChg>
        <pc:picChg chg="del">
          <ac:chgData name="Tanay Narshana" userId="247b69e8-daf3-4c1f-a635-eb91b2255c01" providerId="ADAL" clId="{CCF92388-C6A4-D34F-B956-3D32FDCAA2A5}" dt="2021-01-27T14:42:00.428" v="115" actId="478"/>
          <ac:picMkLst>
            <pc:docMk/>
            <pc:sldMk cId="145575870" sldId="257"/>
            <ac:picMk id="10" creationId="{07619315-324F-A649-AB01-9F2B844992D6}"/>
          </ac:picMkLst>
        </pc:picChg>
        <pc:picChg chg="del">
          <ac:chgData name="Tanay Narshana" userId="247b69e8-daf3-4c1f-a635-eb91b2255c01" providerId="ADAL" clId="{CCF92388-C6A4-D34F-B956-3D32FDCAA2A5}" dt="2021-01-27T14:41:58.843" v="114" actId="478"/>
          <ac:picMkLst>
            <pc:docMk/>
            <pc:sldMk cId="145575870" sldId="257"/>
            <ac:picMk id="11" creationId="{4D755828-5090-7241-9FF2-AC8891590FAE}"/>
          </ac:picMkLst>
        </pc:picChg>
      </pc:sldChg>
      <pc:sldChg chg="del">
        <pc:chgData name="Tanay Narshana" userId="247b69e8-daf3-4c1f-a635-eb91b2255c01" providerId="ADAL" clId="{CCF92388-C6A4-D34F-B956-3D32FDCAA2A5}" dt="2021-01-27T14:51:37.753" v="353" actId="2696"/>
        <pc:sldMkLst>
          <pc:docMk/>
          <pc:sldMk cId="347164810" sldId="258"/>
        </pc:sldMkLst>
      </pc:sldChg>
      <pc:sldChg chg="modSp add del mod">
        <pc:chgData name="Tanay Narshana" userId="247b69e8-daf3-4c1f-a635-eb91b2255c01" providerId="ADAL" clId="{CCF92388-C6A4-D34F-B956-3D32FDCAA2A5}" dt="2021-01-29T17:32:56.874" v="2155" actId="20577"/>
        <pc:sldMkLst>
          <pc:docMk/>
          <pc:sldMk cId="4262134271" sldId="259"/>
        </pc:sldMkLst>
        <pc:spChg chg="mod">
          <ac:chgData name="Tanay Narshana" userId="247b69e8-daf3-4c1f-a635-eb91b2255c01" providerId="ADAL" clId="{CCF92388-C6A4-D34F-B956-3D32FDCAA2A5}" dt="2021-01-29T17:32:56.874" v="2155" actId="20577"/>
          <ac:spMkLst>
            <pc:docMk/>
            <pc:sldMk cId="4262134271" sldId="259"/>
            <ac:spMk id="3" creationId="{9871ED9E-6C8C-8D42-A0C9-3BEEF9845A32}"/>
          </ac:spMkLst>
        </pc:spChg>
      </pc:sldChg>
      <pc:sldChg chg="del">
        <pc:chgData name="Tanay Narshana" userId="247b69e8-daf3-4c1f-a635-eb91b2255c01" providerId="ADAL" clId="{CCF92388-C6A4-D34F-B956-3D32FDCAA2A5}" dt="2021-01-27T14:51:24.031" v="349" actId="2696"/>
        <pc:sldMkLst>
          <pc:docMk/>
          <pc:sldMk cId="370363882" sldId="260"/>
        </pc:sldMkLst>
      </pc:sldChg>
      <pc:sldChg chg="del">
        <pc:chgData name="Tanay Narshana" userId="247b69e8-daf3-4c1f-a635-eb91b2255c01" providerId="ADAL" clId="{CCF92388-C6A4-D34F-B956-3D32FDCAA2A5}" dt="2021-01-27T14:51:48.613" v="358" actId="2696"/>
        <pc:sldMkLst>
          <pc:docMk/>
          <pc:sldMk cId="3959794133" sldId="263"/>
        </pc:sldMkLst>
      </pc:sldChg>
      <pc:sldChg chg="del">
        <pc:chgData name="Tanay Narshana" userId="247b69e8-daf3-4c1f-a635-eb91b2255c01" providerId="ADAL" clId="{CCF92388-C6A4-D34F-B956-3D32FDCAA2A5}" dt="2021-01-27T14:52:18.015" v="372" actId="2696"/>
        <pc:sldMkLst>
          <pc:docMk/>
          <pc:sldMk cId="104797938" sldId="265"/>
        </pc:sldMkLst>
      </pc:sldChg>
      <pc:sldChg chg="del">
        <pc:chgData name="Tanay Narshana" userId="247b69e8-daf3-4c1f-a635-eb91b2255c01" providerId="ADAL" clId="{CCF92388-C6A4-D34F-B956-3D32FDCAA2A5}" dt="2021-01-27T14:51:20.879" v="347" actId="2696"/>
        <pc:sldMkLst>
          <pc:docMk/>
          <pc:sldMk cId="3558971639" sldId="266"/>
        </pc:sldMkLst>
      </pc:sldChg>
      <pc:sldChg chg="del">
        <pc:chgData name="Tanay Narshana" userId="247b69e8-daf3-4c1f-a635-eb91b2255c01" providerId="ADAL" clId="{CCF92388-C6A4-D34F-B956-3D32FDCAA2A5}" dt="2021-01-27T14:51:22.034" v="348" actId="2696"/>
        <pc:sldMkLst>
          <pc:docMk/>
          <pc:sldMk cId="3785475783" sldId="267"/>
        </pc:sldMkLst>
      </pc:sldChg>
      <pc:sldChg chg="del">
        <pc:chgData name="Tanay Narshana" userId="247b69e8-daf3-4c1f-a635-eb91b2255c01" providerId="ADAL" clId="{CCF92388-C6A4-D34F-B956-3D32FDCAA2A5}" dt="2021-01-27T14:51:25.132" v="350" actId="2696"/>
        <pc:sldMkLst>
          <pc:docMk/>
          <pc:sldMk cId="2268045739" sldId="268"/>
        </pc:sldMkLst>
      </pc:sldChg>
      <pc:sldChg chg="del">
        <pc:chgData name="Tanay Narshana" userId="247b69e8-daf3-4c1f-a635-eb91b2255c01" providerId="ADAL" clId="{CCF92388-C6A4-D34F-B956-3D32FDCAA2A5}" dt="2021-01-27T14:51:26.684" v="351" actId="2696"/>
        <pc:sldMkLst>
          <pc:docMk/>
          <pc:sldMk cId="3755875859" sldId="269"/>
        </pc:sldMkLst>
      </pc:sldChg>
      <pc:sldChg chg="del">
        <pc:chgData name="Tanay Narshana" userId="247b69e8-daf3-4c1f-a635-eb91b2255c01" providerId="ADAL" clId="{CCF92388-C6A4-D34F-B956-3D32FDCAA2A5}" dt="2021-01-27T14:51:28.373" v="352" actId="2696"/>
        <pc:sldMkLst>
          <pc:docMk/>
          <pc:sldMk cId="3495056460" sldId="270"/>
        </pc:sldMkLst>
      </pc:sldChg>
      <pc:sldChg chg="del">
        <pc:chgData name="Tanay Narshana" userId="247b69e8-daf3-4c1f-a635-eb91b2255c01" providerId="ADAL" clId="{CCF92388-C6A4-D34F-B956-3D32FDCAA2A5}" dt="2021-01-27T14:51:39.073" v="354" actId="2696"/>
        <pc:sldMkLst>
          <pc:docMk/>
          <pc:sldMk cId="2903327717" sldId="271"/>
        </pc:sldMkLst>
      </pc:sldChg>
      <pc:sldChg chg="del">
        <pc:chgData name="Tanay Narshana" userId="247b69e8-daf3-4c1f-a635-eb91b2255c01" providerId="ADAL" clId="{CCF92388-C6A4-D34F-B956-3D32FDCAA2A5}" dt="2021-01-27T14:51:44.701" v="356" actId="2696"/>
        <pc:sldMkLst>
          <pc:docMk/>
          <pc:sldMk cId="2195053004" sldId="272"/>
        </pc:sldMkLst>
      </pc:sldChg>
      <pc:sldChg chg="del">
        <pc:chgData name="Tanay Narshana" userId="247b69e8-daf3-4c1f-a635-eb91b2255c01" providerId="ADAL" clId="{CCF92388-C6A4-D34F-B956-3D32FDCAA2A5}" dt="2021-01-27T14:51:46.252" v="357" actId="2696"/>
        <pc:sldMkLst>
          <pc:docMk/>
          <pc:sldMk cId="173954306" sldId="273"/>
        </pc:sldMkLst>
      </pc:sldChg>
      <pc:sldChg chg="del">
        <pc:chgData name="Tanay Narshana" userId="247b69e8-daf3-4c1f-a635-eb91b2255c01" providerId="ADAL" clId="{CCF92388-C6A4-D34F-B956-3D32FDCAA2A5}" dt="2021-01-27T14:51:40.417" v="355" actId="2696"/>
        <pc:sldMkLst>
          <pc:docMk/>
          <pc:sldMk cId="2637606363" sldId="274"/>
        </pc:sldMkLst>
      </pc:sldChg>
      <pc:sldChg chg="del">
        <pc:chgData name="Tanay Narshana" userId="247b69e8-daf3-4c1f-a635-eb91b2255c01" providerId="ADAL" clId="{CCF92388-C6A4-D34F-B956-3D32FDCAA2A5}" dt="2021-01-27T14:52:21.992" v="374" actId="2696"/>
        <pc:sldMkLst>
          <pc:docMk/>
          <pc:sldMk cId="4167379596" sldId="275"/>
        </pc:sldMkLst>
      </pc:sldChg>
      <pc:sldChg chg="del">
        <pc:chgData name="Tanay Narshana" userId="247b69e8-daf3-4c1f-a635-eb91b2255c01" providerId="ADAL" clId="{CCF92388-C6A4-D34F-B956-3D32FDCAA2A5}" dt="2021-01-27T14:52:20.261" v="373" actId="2696"/>
        <pc:sldMkLst>
          <pc:docMk/>
          <pc:sldMk cId="2359106361" sldId="276"/>
        </pc:sldMkLst>
      </pc:sldChg>
      <pc:sldChg chg="del">
        <pc:chgData name="Tanay Narshana" userId="247b69e8-daf3-4c1f-a635-eb91b2255c01" providerId="ADAL" clId="{CCF92388-C6A4-D34F-B956-3D32FDCAA2A5}" dt="2021-01-27T14:52:23.534" v="375" actId="2696"/>
        <pc:sldMkLst>
          <pc:docMk/>
          <pc:sldMk cId="1626942017" sldId="277"/>
        </pc:sldMkLst>
      </pc:sldChg>
      <pc:sldChg chg="del">
        <pc:chgData name="Tanay Narshana" userId="247b69e8-daf3-4c1f-a635-eb91b2255c01" providerId="ADAL" clId="{CCF92388-C6A4-D34F-B956-3D32FDCAA2A5}" dt="2021-01-27T14:52:26.876" v="377" actId="2696"/>
        <pc:sldMkLst>
          <pc:docMk/>
          <pc:sldMk cId="907317213" sldId="278"/>
        </pc:sldMkLst>
      </pc:sldChg>
      <pc:sldChg chg="del">
        <pc:chgData name="Tanay Narshana" userId="247b69e8-daf3-4c1f-a635-eb91b2255c01" providerId="ADAL" clId="{CCF92388-C6A4-D34F-B956-3D32FDCAA2A5}" dt="2021-01-27T14:52:25.144" v="376" actId="2696"/>
        <pc:sldMkLst>
          <pc:docMk/>
          <pc:sldMk cId="765541702" sldId="281"/>
        </pc:sldMkLst>
      </pc:sldChg>
      <pc:sldChg chg="del">
        <pc:chgData name="Tanay Narshana" userId="247b69e8-daf3-4c1f-a635-eb91b2255c01" providerId="ADAL" clId="{CCF92388-C6A4-D34F-B956-3D32FDCAA2A5}" dt="2021-01-27T14:52:30.573" v="379" actId="2696"/>
        <pc:sldMkLst>
          <pc:docMk/>
          <pc:sldMk cId="4154168858" sldId="282"/>
        </pc:sldMkLst>
      </pc:sldChg>
      <pc:sldChg chg="del">
        <pc:chgData name="Tanay Narshana" userId="247b69e8-daf3-4c1f-a635-eb91b2255c01" providerId="ADAL" clId="{CCF92388-C6A4-D34F-B956-3D32FDCAA2A5}" dt="2021-01-27T14:52:28.475" v="378" actId="2696"/>
        <pc:sldMkLst>
          <pc:docMk/>
          <pc:sldMk cId="2922880973" sldId="283"/>
        </pc:sldMkLst>
      </pc:sldChg>
      <pc:sldChg chg="addSp delSp modSp add mod">
        <pc:chgData name="Tanay Narshana" userId="247b69e8-daf3-4c1f-a635-eb91b2255c01" providerId="ADAL" clId="{CCF92388-C6A4-D34F-B956-3D32FDCAA2A5}" dt="2021-01-29T12:18:43.849" v="1041" actId="1076"/>
        <pc:sldMkLst>
          <pc:docMk/>
          <pc:sldMk cId="2309766356" sldId="284"/>
        </pc:sldMkLst>
        <pc:spChg chg="mod">
          <ac:chgData name="Tanay Narshana" userId="247b69e8-daf3-4c1f-a635-eb91b2255c01" providerId="ADAL" clId="{CCF92388-C6A4-D34F-B956-3D32FDCAA2A5}" dt="2021-01-27T14:43:58.527" v="185" actId="20577"/>
          <ac:spMkLst>
            <pc:docMk/>
            <pc:sldMk cId="2309766356" sldId="284"/>
            <ac:spMk id="2" creationId="{8DB691E2-5E9D-D74C-8F34-4D20A934BD9A}"/>
          </ac:spMkLst>
        </pc:spChg>
        <pc:spChg chg="add del mod">
          <ac:chgData name="Tanay Narshana" userId="247b69e8-daf3-4c1f-a635-eb91b2255c01" providerId="ADAL" clId="{CCF92388-C6A4-D34F-B956-3D32FDCAA2A5}" dt="2021-01-29T11:06:26.635" v="879" actId="767"/>
          <ac:spMkLst>
            <pc:docMk/>
            <pc:sldMk cId="2309766356" sldId="284"/>
            <ac:spMk id="3" creationId="{30EA0739-8198-B349-AD6E-07CE981EDC4B}"/>
          </ac:spMkLst>
        </pc:spChg>
        <pc:spChg chg="add del mod">
          <ac:chgData name="Tanay Narshana" userId="247b69e8-daf3-4c1f-a635-eb91b2255c01" providerId="ADAL" clId="{CCF92388-C6A4-D34F-B956-3D32FDCAA2A5}" dt="2021-01-29T12:17:24.649" v="1032" actId="20577"/>
          <ac:spMkLst>
            <pc:docMk/>
            <pc:sldMk cId="2309766356" sldId="284"/>
            <ac:spMk id="4" creationId="{D0C377DB-9B14-604B-A11F-9C9E158405D8}"/>
          </ac:spMkLst>
        </pc:spChg>
        <pc:spChg chg="add mod">
          <ac:chgData name="Tanay Narshana" userId="247b69e8-daf3-4c1f-a635-eb91b2255c01" providerId="ADAL" clId="{CCF92388-C6A4-D34F-B956-3D32FDCAA2A5}" dt="2021-01-29T11:13:06.894" v="1027" actId="20577"/>
          <ac:spMkLst>
            <pc:docMk/>
            <pc:sldMk cId="2309766356" sldId="284"/>
            <ac:spMk id="5" creationId="{BA446504-3C72-BF49-94B1-097F98CA2646}"/>
          </ac:spMkLst>
        </pc:spChg>
        <pc:picChg chg="del">
          <ac:chgData name="Tanay Narshana" userId="247b69e8-daf3-4c1f-a635-eb91b2255c01" providerId="ADAL" clId="{CCF92388-C6A4-D34F-B956-3D32FDCAA2A5}" dt="2021-01-27T14:44:13.926" v="191" actId="478"/>
          <ac:picMkLst>
            <pc:docMk/>
            <pc:sldMk cId="2309766356" sldId="284"/>
            <ac:picMk id="5" creationId="{094E3C98-5E84-C94D-9CB7-C3A0852E95D4}"/>
          </ac:picMkLst>
        </pc:picChg>
        <pc:picChg chg="del">
          <ac:chgData name="Tanay Narshana" userId="247b69e8-daf3-4c1f-a635-eb91b2255c01" providerId="ADAL" clId="{CCF92388-C6A4-D34F-B956-3D32FDCAA2A5}" dt="2021-01-27T14:44:06.694" v="186" actId="478"/>
          <ac:picMkLst>
            <pc:docMk/>
            <pc:sldMk cId="2309766356" sldId="284"/>
            <ac:picMk id="7" creationId="{87B51679-ACC5-0B4C-BCC3-FB41D71D784C}"/>
          </ac:picMkLst>
        </pc:picChg>
        <pc:picChg chg="add del mod">
          <ac:chgData name="Tanay Narshana" userId="247b69e8-daf3-4c1f-a635-eb91b2255c01" providerId="ADAL" clId="{CCF92388-C6A4-D34F-B956-3D32FDCAA2A5}" dt="2021-01-29T12:18:10.369" v="1038" actId="478"/>
          <ac:picMkLst>
            <pc:docMk/>
            <pc:sldMk cId="2309766356" sldId="284"/>
            <ac:picMk id="7" creationId="{94EE763F-C73C-224E-9EB7-1D532FC7300E}"/>
          </ac:picMkLst>
        </pc:picChg>
        <pc:picChg chg="del">
          <ac:chgData name="Tanay Narshana" userId="247b69e8-daf3-4c1f-a635-eb91b2255c01" providerId="ADAL" clId="{CCF92388-C6A4-D34F-B956-3D32FDCAA2A5}" dt="2021-01-27T14:44:12.397" v="190" actId="478"/>
          <ac:picMkLst>
            <pc:docMk/>
            <pc:sldMk cId="2309766356" sldId="284"/>
            <ac:picMk id="8" creationId="{0A8A09C5-40C6-E449-83BC-E3F4B1FB7B47}"/>
          </ac:picMkLst>
        </pc:picChg>
        <pc:picChg chg="add mod">
          <ac:chgData name="Tanay Narshana" userId="247b69e8-daf3-4c1f-a635-eb91b2255c01" providerId="ADAL" clId="{CCF92388-C6A4-D34F-B956-3D32FDCAA2A5}" dt="2021-01-29T12:18:43.849" v="1041" actId="1076"/>
          <ac:picMkLst>
            <pc:docMk/>
            <pc:sldMk cId="2309766356" sldId="284"/>
            <ac:picMk id="9" creationId="{A0D620C7-D34B-614D-8886-FFAE6B74BD41}"/>
          </ac:picMkLst>
        </pc:picChg>
        <pc:picChg chg="del">
          <ac:chgData name="Tanay Narshana" userId="247b69e8-daf3-4c1f-a635-eb91b2255c01" providerId="ADAL" clId="{CCF92388-C6A4-D34F-B956-3D32FDCAA2A5}" dt="2021-01-27T14:44:10.630" v="189" actId="478"/>
          <ac:picMkLst>
            <pc:docMk/>
            <pc:sldMk cId="2309766356" sldId="284"/>
            <ac:picMk id="9" creationId="{F7B0BBAE-CCB0-6C4D-BCD4-23259A1B558A}"/>
          </ac:picMkLst>
        </pc:picChg>
        <pc:picChg chg="del">
          <ac:chgData name="Tanay Narshana" userId="247b69e8-daf3-4c1f-a635-eb91b2255c01" providerId="ADAL" clId="{CCF92388-C6A4-D34F-B956-3D32FDCAA2A5}" dt="2021-01-27T14:44:09.325" v="188" actId="478"/>
          <ac:picMkLst>
            <pc:docMk/>
            <pc:sldMk cId="2309766356" sldId="284"/>
            <ac:picMk id="10" creationId="{07619315-324F-A649-AB01-9F2B844992D6}"/>
          </ac:picMkLst>
        </pc:picChg>
        <pc:picChg chg="del">
          <ac:chgData name="Tanay Narshana" userId="247b69e8-daf3-4c1f-a635-eb91b2255c01" providerId="ADAL" clId="{CCF92388-C6A4-D34F-B956-3D32FDCAA2A5}" dt="2021-01-27T14:44:08.065" v="187" actId="478"/>
          <ac:picMkLst>
            <pc:docMk/>
            <pc:sldMk cId="2309766356" sldId="284"/>
            <ac:picMk id="11" creationId="{4D755828-5090-7241-9FF2-AC8891590FAE}"/>
          </ac:picMkLst>
        </pc:picChg>
      </pc:sldChg>
      <pc:sldChg chg="addSp delSp modSp add mod ord">
        <pc:chgData name="Tanay Narshana" userId="247b69e8-daf3-4c1f-a635-eb91b2255c01" providerId="ADAL" clId="{CCF92388-C6A4-D34F-B956-3D32FDCAA2A5}" dt="2021-01-29T11:11:40.872" v="1019" actId="1076"/>
        <pc:sldMkLst>
          <pc:docMk/>
          <pc:sldMk cId="1096513608" sldId="285"/>
        </pc:sldMkLst>
        <pc:spChg chg="mod">
          <ac:chgData name="Tanay Narshana" userId="247b69e8-daf3-4c1f-a635-eb91b2255c01" providerId="ADAL" clId="{CCF92388-C6A4-D34F-B956-3D32FDCAA2A5}" dt="2021-01-27T14:44:33.878" v="223" actId="20577"/>
          <ac:spMkLst>
            <pc:docMk/>
            <pc:sldMk cId="1096513608" sldId="285"/>
            <ac:spMk id="2" creationId="{8DB691E2-5E9D-D74C-8F34-4D20A934BD9A}"/>
          </ac:spMkLst>
        </pc:spChg>
        <pc:spChg chg="add mod">
          <ac:chgData name="Tanay Narshana" userId="247b69e8-daf3-4c1f-a635-eb91b2255c01" providerId="ADAL" clId="{CCF92388-C6A4-D34F-B956-3D32FDCAA2A5}" dt="2021-01-27T15:00:15.739" v="439" actId="1076"/>
          <ac:spMkLst>
            <pc:docMk/>
            <pc:sldMk cId="1096513608" sldId="285"/>
            <ac:spMk id="3" creationId="{8901D03E-6A6A-3E4D-8976-E6D02924FE6E}"/>
          </ac:spMkLst>
        </pc:spChg>
        <pc:spChg chg="add mod">
          <ac:chgData name="Tanay Narshana" userId="247b69e8-daf3-4c1f-a635-eb91b2255c01" providerId="ADAL" clId="{CCF92388-C6A4-D34F-B956-3D32FDCAA2A5}" dt="2021-01-29T11:11:40.872" v="1019" actId="1076"/>
          <ac:spMkLst>
            <pc:docMk/>
            <pc:sldMk cId="1096513608" sldId="285"/>
            <ac:spMk id="4" creationId="{8DE192AB-F5CA-F14E-984B-9BD8C55689C6}"/>
          </ac:spMkLst>
        </pc:spChg>
        <pc:spChg chg="del mod">
          <ac:chgData name="Tanay Narshana" userId="247b69e8-daf3-4c1f-a635-eb91b2255c01" providerId="ADAL" clId="{CCF92388-C6A4-D34F-B956-3D32FDCAA2A5}" dt="2021-01-27T14:59:33.342" v="387" actId="478"/>
          <ac:spMkLst>
            <pc:docMk/>
            <pc:sldMk cId="1096513608" sldId="285"/>
            <ac:spMk id="4" creationId="{D0C377DB-9B14-604B-A11F-9C9E158405D8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29T12:28:20.003" v="1167" actId="20577"/>
        <pc:sldMkLst>
          <pc:docMk/>
          <pc:sldMk cId="3917456736" sldId="286"/>
        </pc:sldMkLst>
        <pc:spChg chg="mod">
          <ac:chgData name="Tanay Narshana" userId="247b69e8-daf3-4c1f-a635-eb91b2255c01" providerId="ADAL" clId="{CCF92388-C6A4-D34F-B956-3D32FDCAA2A5}" dt="2021-01-27T14:46:51.108" v="256" actId="20577"/>
          <ac:spMkLst>
            <pc:docMk/>
            <pc:sldMk cId="3917456736" sldId="286"/>
            <ac:spMk id="2" creationId="{8DB691E2-5E9D-D74C-8F34-4D20A934BD9A}"/>
          </ac:spMkLst>
        </pc:spChg>
        <pc:spChg chg="add mod">
          <ac:chgData name="Tanay Narshana" userId="247b69e8-daf3-4c1f-a635-eb91b2255c01" providerId="ADAL" clId="{CCF92388-C6A4-D34F-B956-3D32FDCAA2A5}" dt="2021-01-29T12:28:20.003" v="1167" actId="20577"/>
          <ac:spMkLst>
            <pc:docMk/>
            <pc:sldMk cId="3917456736" sldId="286"/>
            <ac:spMk id="3" creationId="{9B47914E-E967-A445-8C92-924C548D665E}"/>
          </ac:spMkLst>
        </pc:spChg>
        <pc:spChg chg="del mod">
          <ac:chgData name="Tanay Narshana" userId="247b69e8-daf3-4c1f-a635-eb91b2255c01" providerId="ADAL" clId="{CCF92388-C6A4-D34F-B956-3D32FDCAA2A5}" dt="2021-01-27T15:13:57.193" v="570"/>
          <ac:spMkLst>
            <pc:docMk/>
            <pc:sldMk cId="3917456736" sldId="286"/>
            <ac:spMk id="4" creationId="{D0C377DB-9B14-604B-A11F-9C9E158405D8}"/>
          </ac:spMkLst>
        </pc:spChg>
        <pc:spChg chg="add del mod">
          <ac:chgData name="Tanay Narshana" userId="247b69e8-daf3-4c1f-a635-eb91b2255c01" providerId="ADAL" clId="{CCF92388-C6A4-D34F-B956-3D32FDCAA2A5}" dt="2021-01-27T15:15:31.913" v="623" actId="478"/>
          <ac:spMkLst>
            <pc:docMk/>
            <pc:sldMk cId="3917456736" sldId="286"/>
            <ac:spMk id="6" creationId="{F42F1869-37A9-9B4A-93FC-1A0CC84D083B}"/>
          </ac:spMkLst>
        </pc:spChg>
        <pc:spChg chg="add del">
          <ac:chgData name="Tanay Narshana" userId="247b69e8-daf3-4c1f-a635-eb91b2255c01" providerId="ADAL" clId="{CCF92388-C6A4-D34F-B956-3D32FDCAA2A5}" dt="2021-01-27T15:19:36.160" v="666" actId="34122"/>
          <ac:spMkLst>
            <pc:docMk/>
            <pc:sldMk cId="3917456736" sldId="286"/>
            <ac:spMk id="22" creationId="{DED390FC-C4F9-434C-B823-4F903E655B32}"/>
          </ac:spMkLst>
        </pc:spChg>
        <pc:picChg chg="add mod">
          <ac:chgData name="Tanay Narshana" userId="247b69e8-daf3-4c1f-a635-eb91b2255c01" providerId="ADAL" clId="{CCF92388-C6A4-D34F-B956-3D32FDCAA2A5}" dt="2021-01-29T12:27:45.394" v="1163" actId="1076"/>
          <ac:picMkLst>
            <pc:docMk/>
            <pc:sldMk cId="3917456736" sldId="286"/>
            <ac:picMk id="5" creationId="{4BA90050-3470-304B-A8B2-C9C697E69297}"/>
          </ac:picMkLst>
        </pc:picChg>
        <pc:inkChg chg="add del">
          <ac:chgData name="Tanay Narshana" userId="247b69e8-daf3-4c1f-a635-eb91b2255c01" providerId="ADAL" clId="{CCF92388-C6A4-D34F-B956-3D32FDCAA2A5}" dt="2021-01-27T15:17:37.828" v="654" actId="9405"/>
          <ac:inkMkLst>
            <pc:docMk/>
            <pc:sldMk cId="3917456736" sldId="286"/>
            <ac:inkMk id="7" creationId="{FDC3FD3E-9976-3E49-A6C4-6EF76E97A0E1}"/>
          </ac:inkMkLst>
        </pc:inkChg>
        <pc:inkChg chg="add del">
          <ac:chgData name="Tanay Narshana" userId="247b69e8-daf3-4c1f-a635-eb91b2255c01" providerId="ADAL" clId="{CCF92388-C6A4-D34F-B956-3D32FDCAA2A5}" dt="2021-01-27T15:17:37.355" v="653" actId="9405"/>
          <ac:inkMkLst>
            <pc:docMk/>
            <pc:sldMk cId="3917456736" sldId="286"/>
            <ac:inkMk id="8" creationId="{255A8F4A-12BF-5549-87DB-AA85B62C1C67}"/>
          </ac:inkMkLst>
        </pc:inkChg>
        <pc:inkChg chg="add del mod">
          <ac:chgData name="Tanay Narshana" userId="247b69e8-daf3-4c1f-a635-eb91b2255c01" providerId="ADAL" clId="{CCF92388-C6A4-D34F-B956-3D32FDCAA2A5}" dt="2021-01-27T15:18:22.042" v="660" actId="9405"/>
          <ac:inkMkLst>
            <pc:docMk/>
            <pc:sldMk cId="3917456736" sldId="286"/>
            <ac:inkMk id="9" creationId="{AC45700D-1DC6-2349-A57F-12628B395229}"/>
          </ac:inkMkLst>
        </pc:inkChg>
        <pc:inkChg chg="add del">
          <ac:chgData name="Tanay Narshana" userId="247b69e8-daf3-4c1f-a635-eb91b2255c01" providerId="ADAL" clId="{CCF92388-C6A4-D34F-B956-3D32FDCAA2A5}" dt="2021-01-27T15:19:38.023" v="668" actId="9405"/>
          <ac:inkMkLst>
            <pc:docMk/>
            <pc:sldMk cId="3917456736" sldId="286"/>
            <ac:inkMk id="10" creationId="{61238006-EE36-9C4E-BC77-5EB3FAFE0CFC}"/>
          </ac:inkMkLst>
        </pc:inkChg>
        <pc:inkChg chg="add del">
          <ac:chgData name="Tanay Narshana" userId="247b69e8-daf3-4c1f-a635-eb91b2255c01" providerId="ADAL" clId="{CCF92388-C6A4-D34F-B956-3D32FDCAA2A5}" dt="2021-01-27T15:19:36.914" v="667" actId="9405"/>
          <ac:inkMkLst>
            <pc:docMk/>
            <pc:sldMk cId="3917456736" sldId="286"/>
            <ac:inkMk id="11" creationId="{98ECA08C-E2AF-B846-A6FA-92D8F84589B4}"/>
          </ac:inkMkLst>
        </pc:inkChg>
      </pc:sldChg>
      <pc:sldChg chg="modSp add mod">
        <pc:chgData name="Tanay Narshana" userId="247b69e8-daf3-4c1f-a635-eb91b2255c01" providerId="ADAL" clId="{CCF92388-C6A4-D34F-B956-3D32FDCAA2A5}" dt="2021-01-27T14:48:01.842" v="274" actId="20577"/>
        <pc:sldMkLst>
          <pc:docMk/>
          <pc:sldMk cId="1158759804" sldId="287"/>
        </pc:sldMkLst>
        <pc:spChg chg="mod">
          <ac:chgData name="Tanay Narshana" userId="247b69e8-daf3-4c1f-a635-eb91b2255c01" providerId="ADAL" clId="{CCF92388-C6A4-D34F-B956-3D32FDCAA2A5}" dt="2021-01-27T14:48:01.842" v="274" actId="20577"/>
          <ac:spMkLst>
            <pc:docMk/>
            <pc:sldMk cId="1158759804" sldId="287"/>
            <ac:spMk id="2" creationId="{8DB691E2-5E9D-D74C-8F34-4D20A934BD9A}"/>
          </ac:spMkLst>
        </pc:spChg>
      </pc:sldChg>
      <pc:sldChg chg="new del">
        <pc:chgData name="Tanay Narshana" userId="247b69e8-daf3-4c1f-a635-eb91b2255c01" providerId="ADAL" clId="{CCF92388-C6A4-D34F-B956-3D32FDCAA2A5}" dt="2021-01-27T14:47:51.920" v="258" actId="680"/>
        <pc:sldMkLst>
          <pc:docMk/>
          <pc:sldMk cId="2323167791" sldId="287"/>
        </pc:sldMkLst>
      </pc:sldChg>
      <pc:sldChg chg="modSp new mod">
        <pc:chgData name="Tanay Narshana" userId="247b69e8-daf3-4c1f-a635-eb91b2255c01" providerId="ADAL" clId="{CCF92388-C6A4-D34F-B956-3D32FDCAA2A5}" dt="2021-01-27T14:48:23.143" v="297" actId="20577"/>
        <pc:sldMkLst>
          <pc:docMk/>
          <pc:sldMk cId="3390341362" sldId="288"/>
        </pc:sldMkLst>
        <pc:spChg chg="mod">
          <ac:chgData name="Tanay Narshana" userId="247b69e8-daf3-4c1f-a635-eb91b2255c01" providerId="ADAL" clId="{CCF92388-C6A4-D34F-B956-3D32FDCAA2A5}" dt="2021-01-27T14:48:23.143" v="297" actId="20577"/>
          <ac:spMkLst>
            <pc:docMk/>
            <pc:sldMk cId="3390341362" sldId="288"/>
            <ac:spMk id="2" creationId="{1D222B83-E5F4-1949-B6C3-8719546EC9E4}"/>
          </ac:spMkLst>
        </pc:spChg>
      </pc:sldChg>
      <pc:sldChg chg="modSp add mod">
        <pc:chgData name="Tanay Narshana" userId="247b69e8-daf3-4c1f-a635-eb91b2255c01" providerId="ADAL" clId="{CCF92388-C6A4-D34F-B956-3D32FDCAA2A5}" dt="2021-01-27T14:49:38.133" v="321" actId="20577"/>
        <pc:sldMkLst>
          <pc:docMk/>
          <pc:sldMk cId="3333917970" sldId="289"/>
        </pc:sldMkLst>
        <pc:spChg chg="mod">
          <ac:chgData name="Tanay Narshana" userId="247b69e8-daf3-4c1f-a635-eb91b2255c01" providerId="ADAL" clId="{CCF92388-C6A4-D34F-B956-3D32FDCAA2A5}" dt="2021-01-27T14:49:38.133" v="321" actId="20577"/>
          <ac:spMkLst>
            <pc:docMk/>
            <pc:sldMk cId="3333917970" sldId="289"/>
            <ac:spMk id="2" creationId="{8DB691E2-5E9D-D74C-8F34-4D20A934BD9A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29T10:20:45.503" v="736" actId="20577"/>
        <pc:sldMkLst>
          <pc:docMk/>
          <pc:sldMk cId="3004628607" sldId="290"/>
        </pc:sldMkLst>
        <pc:spChg chg="mod">
          <ac:chgData name="Tanay Narshana" userId="247b69e8-daf3-4c1f-a635-eb91b2255c01" providerId="ADAL" clId="{CCF92388-C6A4-D34F-B956-3D32FDCAA2A5}" dt="2021-01-27T14:52:05.110" v="371" actId="20577"/>
          <ac:spMkLst>
            <pc:docMk/>
            <pc:sldMk cId="3004628607" sldId="290"/>
            <ac:spMk id="2" creationId="{8DB691E2-5E9D-D74C-8F34-4D20A934BD9A}"/>
          </ac:spMkLst>
        </pc:spChg>
        <pc:spChg chg="add mod">
          <ac:chgData name="Tanay Narshana" userId="247b69e8-daf3-4c1f-a635-eb91b2255c01" providerId="ADAL" clId="{CCF92388-C6A4-D34F-B956-3D32FDCAA2A5}" dt="2021-01-29T10:20:45.503" v="736" actId="20577"/>
          <ac:spMkLst>
            <pc:docMk/>
            <pc:sldMk cId="3004628607" sldId="290"/>
            <ac:spMk id="3" creationId="{A8BA1CAC-AC03-B64D-8A01-43255C3BE676}"/>
          </ac:spMkLst>
        </pc:spChg>
        <pc:spChg chg="del">
          <ac:chgData name="Tanay Narshana" userId="247b69e8-daf3-4c1f-a635-eb91b2255c01" providerId="ADAL" clId="{CCF92388-C6A4-D34F-B956-3D32FDCAA2A5}" dt="2021-01-27T15:29:20.274" v="726" actId="478"/>
          <ac:spMkLst>
            <pc:docMk/>
            <pc:sldMk cId="3004628607" sldId="290"/>
            <ac:spMk id="4" creationId="{D0C377DB-9B14-604B-A11F-9C9E158405D8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30T07:33:21.168" v="2307" actId="20577"/>
        <pc:sldMkLst>
          <pc:docMk/>
          <pc:sldMk cId="803352079" sldId="291"/>
        </pc:sldMkLst>
        <pc:spChg chg="mod">
          <ac:chgData name="Tanay Narshana" userId="247b69e8-daf3-4c1f-a635-eb91b2255c01" providerId="ADAL" clId="{CCF92388-C6A4-D34F-B956-3D32FDCAA2A5}" dt="2021-01-30T07:33:21.168" v="2307" actId="20577"/>
          <ac:spMkLst>
            <pc:docMk/>
            <pc:sldMk cId="803352079" sldId="291"/>
            <ac:spMk id="4" creationId="{D0C377DB-9B14-604B-A11F-9C9E158405D8}"/>
          </ac:spMkLst>
        </pc:spChg>
        <pc:spChg chg="add del mod">
          <ac:chgData name="Tanay Narshana" userId="247b69e8-daf3-4c1f-a635-eb91b2255c01" providerId="ADAL" clId="{CCF92388-C6A4-D34F-B956-3D32FDCAA2A5}" dt="2021-01-29T11:11:08.770" v="1016"/>
          <ac:spMkLst>
            <pc:docMk/>
            <pc:sldMk cId="803352079" sldId="291"/>
            <ac:spMk id="5" creationId="{3CAA7F09-F3F0-0D45-8696-6CF1A2346340}"/>
          </ac:spMkLst>
        </pc:spChg>
        <pc:spChg chg="add mod">
          <ac:chgData name="Tanay Narshana" userId="247b69e8-daf3-4c1f-a635-eb91b2255c01" providerId="ADAL" clId="{CCF92388-C6A4-D34F-B956-3D32FDCAA2A5}" dt="2021-01-29T11:12:04.496" v="1020" actId="1076"/>
          <ac:spMkLst>
            <pc:docMk/>
            <pc:sldMk cId="803352079" sldId="291"/>
            <ac:spMk id="6" creationId="{768685B6-5170-1E42-B1D1-C00205D8BC47}"/>
          </ac:spMkLst>
        </pc:spChg>
      </pc:sldChg>
      <pc:sldChg chg="addSp delSp modSp add del mod">
        <pc:chgData name="Tanay Narshana" userId="247b69e8-daf3-4c1f-a635-eb91b2255c01" providerId="ADAL" clId="{CCF92388-C6A4-D34F-B956-3D32FDCAA2A5}" dt="2021-01-29T12:30:52.885" v="1185" actId="2696"/>
        <pc:sldMkLst>
          <pc:docMk/>
          <pc:sldMk cId="330927746" sldId="292"/>
        </pc:sldMkLst>
        <pc:spChg chg="add mod">
          <ac:chgData name="Tanay Narshana" userId="247b69e8-daf3-4c1f-a635-eb91b2255c01" providerId="ADAL" clId="{CCF92388-C6A4-D34F-B956-3D32FDCAA2A5}" dt="2021-01-27T15:26:03.151" v="723" actId="14100"/>
          <ac:spMkLst>
            <pc:docMk/>
            <pc:sldMk cId="330927746" sldId="292"/>
            <ac:spMk id="20" creationId="{A44EBEBD-8976-4E31-A645-883BE51894D2}"/>
          </ac:spMkLst>
        </pc:spChg>
        <pc:inkChg chg="add del">
          <ac:chgData name="Tanay Narshana" userId="247b69e8-daf3-4c1f-a635-eb91b2255c01" providerId="ADAL" clId="{CCF92388-C6A4-D34F-B956-3D32FDCAA2A5}" dt="2021-01-27T15:20:00.281" v="671" actId="9405"/>
          <ac:inkMkLst>
            <pc:docMk/>
            <pc:sldMk cId="330927746" sldId="292"/>
            <ac:inkMk id="3" creationId="{6B183103-565F-AA49-8EA5-39482FAE9B08}"/>
          </ac:inkMkLst>
        </pc:inkChg>
        <pc:inkChg chg="add del mod">
          <ac:chgData name="Tanay Narshana" userId="247b69e8-daf3-4c1f-a635-eb91b2255c01" providerId="ADAL" clId="{CCF92388-C6A4-D34F-B956-3D32FDCAA2A5}" dt="2021-01-27T15:20:34.278" v="676" actId="34122"/>
          <ac:inkMkLst>
            <pc:docMk/>
            <pc:sldMk cId="330927746" sldId="292"/>
            <ac:inkMk id="4" creationId="{132784E9-1B78-944E-A4A0-A3A6B402DE5B}"/>
          </ac:inkMkLst>
        </pc:inkChg>
      </pc:sldChg>
      <pc:sldChg chg="add del">
        <pc:chgData name="Tanay Narshana" userId="247b69e8-daf3-4c1f-a635-eb91b2255c01" providerId="ADAL" clId="{CCF92388-C6A4-D34F-B956-3D32FDCAA2A5}" dt="2021-01-27T15:19:35.439" v="665" actId="2890"/>
        <pc:sldMkLst>
          <pc:docMk/>
          <pc:sldMk cId="1068730370" sldId="292"/>
        </pc:sldMkLst>
      </pc:sldChg>
      <pc:sldChg chg="addSp modSp add del mod ord">
        <pc:chgData name="Tanay Narshana" userId="247b69e8-daf3-4c1f-a635-eb91b2255c01" providerId="ADAL" clId="{CCF92388-C6A4-D34F-B956-3D32FDCAA2A5}" dt="2021-01-29T12:30:51.743" v="1184" actId="2696"/>
        <pc:sldMkLst>
          <pc:docMk/>
          <pc:sldMk cId="3810929929" sldId="293"/>
        </pc:sldMkLst>
        <pc:spChg chg="add mod">
          <ac:chgData name="Tanay Narshana" userId="247b69e8-daf3-4c1f-a635-eb91b2255c01" providerId="ADAL" clId="{CCF92388-C6A4-D34F-B956-3D32FDCAA2A5}" dt="2021-01-29T12:28:53.252" v="1171" actId="1076"/>
          <ac:spMkLst>
            <pc:docMk/>
            <pc:sldMk cId="3810929929" sldId="293"/>
            <ac:spMk id="3" creationId="{EE8A0CBC-3AEA-CE4D-98E4-13268B6C0AB8}"/>
          </ac:spMkLst>
        </pc:spChg>
        <pc:spChg chg="mod">
          <ac:chgData name="Tanay Narshana" userId="247b69e8-daf3-4c1f-a635-eb91b2255c01" providerId="ADAL" clId="{CCF92388-C6A4-D34F-B956-3D32FDCAA2A5}" dt="2021-01-27T15:22:34.144" v="691" actId="14100"/>
          <ac:spMkLst>
            <pc:docMk/>
            <pc:sldMk cId="3810929929" sldId="293"/>
            <ac:spMk id="20" creationId="{A44EBEBD-8976-4E31-A645-883BE51894D2}"/>
          </ac:spMkLst>
        </pc:spChg>
      </pc:sldChg>
      <pc:sldChg chg="modSp add del mod">
        <pc:chgData name="Tanay Narshana" userId="247b69e8-daf3-4c1f-a635-eb91b2255c01" providerId="ADAL" clId="{CCF92388-C6A4-D34F-B956-3D32FDCAA2A5}" dt="2021-01-29T12:30:56.495" v="1186" actId="2696"/>
        <pc:sldMkLst>
          <pc:docMk/>
          <pc:sldMk cId="1303219363" sldId="294"/>
        </pc:sldMkLst>
        <pc:spChg chg="mod">
          <ac:chgData name="Tanay Narshana" userId="247b69e8-daf3-4c1f-a635-eb91b2255c01" providerId="ADAL" clId="{CCF92388-C6A4-D34F-B956-3D32FDCAA2A5}" dt="2021-01-27T15:29:00.860" v="725" actId="14100"/>
          <ac:spMkLst>
            <pc:docMk/>
            <pc:sldMk cId="1303219363" sldId="294"/>
            <ac:spMk id="20" creationId="{A44EBEBD-8976-4E31-A645-883BE51894D2}"/>
          </ac:spMkLst>
        </pc:spChg>
      </pc:sldChg>
      <pc:sldChg chg="addSp modSp add mod">
        <pc:chgData name="Tanay Narshana" userId="247b69e8-daf3-4c1f-a635-eb91b2255c01" providerId="ADAL" clId="{CCF92388-C6A4-D34F-B956-3D32FDCAA2A5}" dt="2021-01-30T07:33:31.397" v="2328" actId="20577"/>
        <pc:sldMkLst>
          <pc:docMk/>
          <pc:sldMk cId="3449664250" sldId="295"/>
        </pc:sldMkLst>
        <pc:spChg chg="mod">
          <ac:chgData name="Tanay Narshana" userId="247b69e8-daf3-4c1f-a635-eb91b2255c01" providerId="ADAL" clId="{CCF92388-C6A4-D34F-B956-3D32FDCAA2A5}" dt="2021-01-30T07:33:31.397" v="2328" actId="20577"/>
          <ac:spMkLst>
            <pc:docMk/>
            <pc:sldMk cId="3449664250" sldId="295"/>
            <ac:spMk id="4" creationId="{D0C377DB-9B14-604B-A11F-9C9E158405D8}"/>
          </ac:spMkLst>
        </pc:spChg>
        <pc:spChg chg="add mod">
          <ac:chgData name="Tanay Narshana" userId="247b69e8-daf3-4c1f-a635-eb91b2255c01" providerId="ADAL" clId="{CCF92388-C6A4-D34F-B956-3D32FDCAA2A5}" dt="2021-01-29T11:12:35.912" v="1023" actId="1076"/>
          <ac:spMkLst>
            <pc:docMk/>
            <pc:sldMk cId="3449664250" sldId="295"/>
            <ac:spMk id="5" creationId="{9D731E59-FE7C-9047-BECD-2C3F5EEB0137}"/>
          </ac:spMkLst>
        </pc:spChg>
      </pc:sldChg>
      <pc:sldChg chg="addSp modSp add mod">
        <pc:chgData name="Tanay Narshana" userId="247b69e8-daf3-4c1f-a635-eb91b2255c01" providerId="ADAL" clId="{CCF92388-C6A4-D34F-B956-3D32FDCAA2A5}" dt="2021-01-29T12:20:51.154" v="1095" actId="1076"/>
        <pc:sldMkLst>
          <pc:docMk/>
          <pc:sldMk cId="362519194" sldId="296"/>
        </pc:sldMkLst>
        <pc:spChg chg="mod">
          <ac:chgData name="Tanay Narshana" userId="247b69e8-daf3-4c1f-a635-eb91b2255c01" providerId="ADAL" clId="{CCF92388-C6A4-D34F-B956-3D32FDCAA2A5}" dt="2021-01-29T12:20:21.474" v="1091" actId="5793"/>
          <ac:spMkLst>
            <pc:docMk/>
            <pc:sldMk cId="362519194" sldId="296"/>
            <ac:spMk id="4" creationId="{D0C377DB-9B14-604B-A11F-9C9E158405D8}"/>
          </ac:spMkLst>
        </pc:spChg>
        <pc:picChg chg="add mod">
          <ac:chgData name="Tanay Narshana" userId="247b69e8-daf3-4c1f-a635-eb91b2255c01" providerId="ADAL" clId="{CCF92388-C6A4-D34F-B956-3D32FDCAA2A5}" dt="2021-01-29T12:20:51.154" v="1095" actId="1076"/>
          <ac:picMkLst>
            <pc:docMk/>
            <pc:sldMk cId="362519194" sldId="296"/>
            <ac:picMk id="6" creationId="{F2331AC4-212A-8F44-B021-12AAE95DF322}"/>
          </ac:picMkLst>
        </pc:picChg>
      </pc:sldChg>
      <pc:sldChg chg="modSp add mod ord">
        <pc:chgData name="Tanay Narshana" userId="247b69e8-daf3-4c1f-a635-eb91b2255c01" providerId="ADAL" clId="{CCF92388-C6A4-D34F-B956-3D32FDCAA2A5}" dt="2021-01-29T12:23:15.852" v="1121" actId="20578"/>
        <pc:sldMkLst>
          <pc:docMk/>
          <pc:sldMk cId="2889709041" sldId="297"/>
        </pc:sldMkLst>
        <pc:spChg chg="mod">
          <ac:chgData name="Tanay Narshana" userId="247b69e8-daf3-4c1f-a635-eb91b2255c01" providerId="ADAL" clId="{CCF92388-C6A4-D34F-B956-3D32FDCAA2A5}" dt="2021-01-29T12:21:47.633" v="1118" actId="20577"/>
          <ac:spMkLst>
            <pc:docMk/>
            <pc:sldMk cId="2889709041" sldId="297"/>
            <ac:spMk id="4" creationId="{D0C377DB-9B14-604B-A11F-9C9E158405D8}"/>
          </ac:spMkLst>
        </pc:spChg>
      </pc:sldChg>
      <pc:sldChg chg="modSp add mod">
        <pc:chgData name="Tanay Narshana" userId="247b69e8-daf3-4c1f-a635-eb91b2255c01" providerId="ADAL" clId="{CCF92388-C6A4-D34F-B956-3D32FDCAA2A5}" dt="2021-01-29T12:23:07.984" v="1120" actId="20577"/>
        <pc:sldMkLst>
          <pc:docMk/>
          <pc:sldMk cId="1229505264" sldId="298"/>
        </pc:sldMkLst>
        <pc:spChg chg="mod">
          <ac:chgData name="Tanay Narshana" userId="247b69e8-daf3-4c1f-a635-eb91b2255c01" providerId="ADAL" clId="{CCF92388-C6A4-D34F-B956-3D32FDCAA2A5}" dt="2021-01-29T12:23:07.984" v="1120" actId="20577"/>
          <ac:spMkLst>
            <pc:docMk/>
            <pc:sldMk cId="1229505264" sldId="298"/>
            <ac:spMk id="4" creationId="{D0C377DB-9B14-604B-A11F-9C9E158405D8}"/>
          </ac:spMkLst>
        </pc:spChg>
      </pc:sldChg>
      <pc:sldChg chg="modSp add mod">
        <pc:chgData name="Tanay Narshana" userId="247b69e8-daf3-4c1f-a635-eb91b2255c01" providerId="ADAL" clId="{CCF92388-C6A4-D34F-B956-3D32FDCAA2A5}" dt="2021-01-29T12:23:33.237" v="1161" actId="20577"/>
        <pc:sldMkLst>
          <pc:docMk/>
          <pc:sldMk cId="4117609843" sldId="299"/>
        </pc:sldMkLst>
        <pc:spChg chg="mod">
          <ac:chgData name="Tanay Narshana" userId="247b69e8-daf3-4c1f-a635-eb91b2255c01" providerId="ADAL" clId="{CCF92388-C6A4-D34F-B956-3D32FDCAA2A5}" dt="2021-01-29T12:23:33.237" v="1161" actId="20577"/>
          <ac:spMkLst>
            <pc:docMk/>
            <pc:sldMk cId="4117609843" sldId="299"/>
            <ac:spMk id="4" creationId="{D0C377DB-9B14-604B-A11F-9C9E158405D8}"/>
          </ac:spMkLst>
        </pc:spChg>
      </pc:sldChg>
      <pc:sldChg chg="add del">
        <pc:chgData name="Tanay Narshana" userId="247b69e8-daf3-4c1f-a635-eb91b2255c01" providerId="ADAL" clId="{CCF92388-C6A4-D34F-B956-3D32FDCAA2A5}" dt="2021-01-29T12:28:15.705" v="1165" actId="2696"/>
        <pc:sldMkLst>
          <pc:docMk/>
          <pc:sldMk cId="342619525" sldId="300"/>
        </pc:sldMkLst>
      </pc:sldChg>
      <pc:sldChg chg="addSp modSp add mod">
        <pc:chgData name="Tanay Narshana" userId="247b69e8-daf3-4c1f-a635-eb91b2255c01" providerId="ADAL" clId="{CCF92388-C6A4-D34F-B956-3D32FDCAA2A5}" dt="2021-01-29T12:29:14.455" v="1174" actId="14100"/>
        <pc:sldMkLst>
          <pc:docMk/>
          <pc:sldMk cId="2476000697" sldId="300"/>
        </pc:sldMkLst>
        <pc:spChg chg="add mod">
          <ac:chgData name="Tanay Narshana" userId="247b69e8-daf3-4c1f-a635-eb91b2255c01" providerId="ADAL" clId="{CCF92388-C6A4-D34F-B956-3D32FDCAA2A5}" dt="2021-01-29T12:29:14.455" v="1174" actId="14100"/>
          <ac:spMkLst>
            <pc:docMk/>
            <pc:sldMk cId="2476000697" sldId="300"/>
            <ac:spMk id="4" creationId="{C0B3EFBD-E4A1-234D-A314-A0A9BB2ADE55}"/>
          </ac:spMkLst>
        </pc:spChg>
        <pc:spChg chg="add mod">
          <ac:chgData name="Tanay Narshana" userId="247b69e8-daf3-4c1f-a635-eb91b2255c01" providerId="ADAL" clId="{CCF92388-C6A4-D34F-B956-3D32FDCAA2A5}" dt="2021-01-29T12:28:38.889" v="1170" actId="14100"/>
          <ac:spMkLst>
            <pc:docMk/>
            <pc:sldMk cId="2476000697" sldId="300"/>
            <ac:spMk id="6" creationId="{DB7722AA-C6EF-724A-81F1-5887D594A033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29T13:00:33.479" v="1536" actId="47"/>
        <pc:sldMkLst>
          <pc:docMk/>
          <pc:sldMk cId="4254230248" sldId="301"/>
        </pc:sldMkLst>
        <pc:spChg chg="add mod">
          <ac:chgData name="Tanay Narshana" userId="247b69e8-daf3-4c1f-a635-eb91b2255c01" providerId="ADAL" clId="{CCF92388-C6A4-D34F-B956-3D32FDCAA2A5}" dt="2021-01-29T12:48:38.683" v="1281" actId="1076"/>
          <ac:spMkLst>
            <pc:docMk/>
            <pc:sldMk cId="4254230248" sldId="301"/>
            <ac:spMk id="4" creationId="{1C18A8B0-AC10-D549-844F-F1CF5B7BCE67}"/>
          </ac:spMkLst>
        </pc:spChg>
        <pc:spChg chg="del mod">
          <ac:chgData name="Tanay Narshana" userId="247b69e8-daf3-4c1f-a635-eb91b2255c01" providerId="ADAL" clId="{CCF92388-C6A4-D34F-B956-3D32FDCAA2A5}" dt="2021-01-29T12:30:06.104" v="1179"/>
          <ac:spMkLst>
            <pc:docMk/>
            <pc:sldMk cId="4254230248" sldId="301"/>
            <ac:spMk id="4" creationId="{C0B3EFBD-E4A1-234D-A314-A0A9BB2ADE55}"/>
          </ac:spMkLst>
        </pc:spChg>
        <pc:spChg chg="mod">
          <ac:chgData name="Tanay Narshana" userId="247b69e8-daf3-4c1f-a635-eb91b2255c01" providerId="ADAL" clId="{CCF92388-C6A4-D34F-B956-3D32FDCAA2A5}" dt="2021-01-29T12:29:53.493" v="1176" actId="14100"/>
          <ac:spMkLst>
            <pc:docMk/>
            <pc:sldMk cId="4254230248" sldId="301"/>
            <ac:spMk id="6" creationId="{DB7722AA-C6EF-724A-81F1-5887D594A033}"/>
          </ac:spMkLst>
        </pc:spChg>
        <pc:spChg chg="add mod">
          <ac:chgData name="Tanay Narshana" userId="247b69e8-daf3-4c1f-a635-eb91b2255c01" providerId="ADAL" clId="{CCF92388-C6A4-D34F-B956-3D32FDCAA2A5}" dt="2021-01-29T12:49:05.155" v="1283"/>
          <ac:spMkLst>
            <pc:docMk/>
            <pc:sldMk cId="4254230248" sldId="301"/>
            <ac:spMk id="7" creationId="{B7902028-6550-0C4A-B0EC-B83E5E2B2D9B}"/>
          </ac:spMkLst>
        </pc:spChg>
        <pc:spChg chg="add del mod">
          <ac:chgData name="Tanay Narshana" userId="247b69e8-daf3-4c1f-a635-eb91b2255c01" providerId="ADAL" clId="{CCF92388-C6A4-D34F-B956-3D32FDCAA2A5}" dt="2021-01-29T13:00:29.748" v="1529"/>
          <ac:spMkLst>
            <pc:docMk/>
            <pc:sldMk cId="4254230248" sldId="301"/>
            <ac:spMk id="8" creationId="{9CE1D594-4C7D-E94D-A42E-1B397AA7782E}"/>
          </ac:spMkLst>
        </pc:spChg>
        <pc:spChg chg="add del mod">
          <ac:chgData name="Tanay Narshana" userId="247b69e8-daf3-4c1f-a635-eb91b2255c01" providerId="ADAL" clId="{CCF92388-C6A4-D34F-B956-3D32FDCAA2A5}" dt="2021-01-29T13:00:30.613" v="1531"/>
          <ac:spMkLst>
            <pc:docMk/>
            <pc:sldMk cId="4254230248" sldId="301"/>
            <ac:spMk id="9" creationId="{A7035205-6FB3-CC4D-8521-1F1D89ECFD80}"/>
          </ac:spMkLst>
        </pc:spChg>
        <pc:spChg chg="add del mod">
          <ac:chgData name="Tanay Narshana" userId="247b69e8-daf3-4c1f-a635-eb91b2255c01" providerId="ADAL" clId="{CCF92388-C6A4-D34F-B956-3D32FDCAA2A5}" dt="2021-01-29T13:00:29.338" v="1523"/>
          <ac:spMkLst>
            <pc:docMk/>
            <pc:sldMk cId="4254230248" sldId="301"/>
            <ac:spMk id="10" creationId="{9F40A647-3096-794D-A6D5-D7BF0F9CA1C5}"/>
          </ac:spMkLst>
        </pc:spChg>
        <pc:spChg chg="add del mod">
          <ac:chgData name="Tanay Narshana" userId="247b69e8-daf3-4c1f-a635-eb91b2255c01" providerId="ADAL" clId="{CCF92388-C6A4-D34F-B956-3D32FDCAA2A5}" dt="2021-01-29T13:00:29.704" v="1527"/>
          <ac:spMkLst>
            <pc:docMk/>
            <pc:sldMk cId="4254230248" sldId="301"/>
            <ac:spMk id="11" creationId="{654004A8-2302-204F-8B3E-72E420613047}"/>
          </ac:spMkLst>
        </pc:spChg>
        <pc:spChg chg="add del mod">
          <ac:chgData name="Tanay Narshana" userId="247b69e8-daf3-4c1f-a635-eb91b2255c01" providerId="ADAL" clId="{CCF92388-C6A4-D34F-B956-3D32FDCAA2A5}" dt="2021-01-29T13:00:28.840" v="1521"/>
          <ac:spMkLst>
            <pc:docMk/>
            <pc:sldMk cId="4254230248" sldId="301"/>
            <ac:spMk id="12" creationId="{62589291-6E14-614C-A34D-D0A1A2D288A4}"/>
          </ac:spMkLst>
        </pc:spChg>
        <pc:spChg chg="add del mod">
          <ac:chgData name="Tanay Narshana" userId="247b69e8-daf3-4c1f-a635-eb91b2255c01" providerId="ADAL" clId="{CCF92388-C6A4-D34F-B956-3D32FDCAA2A5}" dt="2021-01-29T13:00:31.027" v="1533"/>
          <ac:spMkLst>
            <pc:docMk/>
            <pc:sldMk cId="4254230248" sldId="301"/>
            <ac:spMk id="13" creationId="{98196B48-3CFD-9748-809F-908B338E55E6}"/>
          </ac:spMkLst>
        </pc:spChg>
        <pc:spChg chg="add del mod">
          <ac:chgData name="Tanay Narshana" userId="247b69e8-daf3-4c1f-a635-eb91b2255c01" providerId="ADAL" clId="{CCF92388-C6A4-D34F-B956-3D32FDCAA2A5}" dt="2021-01-29T13:00:29.473" v="1525"/>
          <ac:spMkLst>
            <pc:docMk/>
            <pc:sldMk cId="4254230248" sldId="301"/>
            <ac:spMk id="14" creationId="{326AE925-A503-7044-9EC3-DEC24AC7BC61}"/>
          </ac:spMkLst>
        </pc:spChg>
        <pc:spChg chg="add del mod">
          <ac:chgData name="Tanay Narshana" userId="247b69e8-daf3-4c1f-a635-eb91b2255c01" providerId="ADAL" clId="{CCF92388-C6A4-D34F-B956-3D32FDCAA2A5}" dt="2021-01-29T13:00:33.479" v="1536" actId="47"/>
          <ac:spMkLst>
            <pc:docMk/>
            <pc:sldMk cId="4254230248" sldId="301"/>
            <ac:spMk id="15" creationId="{72E5982A-AFC9-D542-A1F2-CB8055A4CE36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29T13:23:01.154" v="1708"/>
        <pc:sldMkLst>
          <pc:docMk/>
          <pc:sldMk cId="76507990" sldId="302"/>
        </pc:sldMkLst>
        <pc:spChg chg="add del mod">
          <ac:chgData name="Tanay Narshana" userId="247b69e8-daf3-4c1f-a635-eb91b2255c01" providerId="ADAL" clId="{CCF92388-C6A4-D34F-B956-3D32FDCAA2A5}" dt="2021-01-29T13:16:38.784" v="1653"/>
          <ac:spMkLst>
            <pc:docMk/>
            <pc:sldMk cId="76507990" sldId="302"/>
            <ac:spMk id="4" creationId="{C4FD6A4C-08EE-F04B-AE02-52AB5D86D48C}"/>
          </ac:spMkLst>
        </pc:spChg>
        <pc:spChg chg="mod">
          <ac:chgData name="Tanay Narshana" userId="247b69e8-daf3-4c1f-a635-eb91b2255c01" providerId="ADAL" clId="{CCF92388-C6A4-D34F-B956-3D32FDCAA2A5}" dt="2021-01-29T12:30:20.657" v="1181" actId="14100"/>
          <ac:spMkLst>
            <pc:docMk/>
            <pc:sldMk cId="76507990" sldId="302"/>
            <ac:spMk id="6" creationId="{DB7722AA-C6EF-724A-81F1-5887D594A033}"/>
          </ac:spMkLst>
        </pc:spChg>
        <pc:spChg chg="add del mod">
          <ac:chgData name="Tanay Narshana" userId="247b69e8-daf3-4c1f-a635-eb91b2255c01" providerId="ADAL" clId="{CCF92388-C6A4-D34F-B956-3D32FDCAA2A5}" dt="2021-01-29T13:18:18.128" v="1703"/>
          <ac:spMkLst>
            <pc:docMk/>
            <pc:sldMk cId="76507990" sldId="302"/>
            <ac:spMk id="8" creationId="{9903E1CB-D0C4-8944-A6F0-D56016FC4149}"/>
          </ac:spMkLst>
        </pc:spChg>
        <pc:spChg chg="add mod">
          <ac:chgData name="Tanay Narshana" userId="247b69e8-daf3-4c1f-a635-eb91b2255c01" providerId="ADAL" clId="{CCF92388-C6A4-D34F-B956-3D32FDCAA2A5}" dt="2021-01-29T13:18:16.703" v="1701" actId="1076"/>
          <ac:spMkLst>
            <pc:docMk/>
            <pc:sldMk cId="76507990" sldId="302"/>
            <ac:spMk id="9" creationId="{5C90492D-68EC-CB41-8B14-2EA3A67B9C56}"/>
          </ac:spMkLst>
        </pc:spChg>
        <pc:spChg chg="add del mod">
          <ac:chgData name="Tanay Narshana" userId="247b69e8-daf3-4c1f-a635-eb91b2255c01" providerId="ADAL" clId="{CCF92388-C6A4-D34F-B956-3D32FDCAA2A5}" dt="2021-01-29T13:23:01.154" v="1708"/>
          <ac:spMkLst>
            <pc:docMk/>
            <pc:sldMk cId="76507990" sldId="302"/>
            <ac:spMk id="10" creationId="{FC3484BF-FBB4-6A44-8690-406DD731473D}"/>
          </ac:spMkLst>
        </pc:spChg>
        <pc:picChg chg="add del mod">
          <ac:chgData name="Tanay Narshana" userId="247b69e8-daf3-4c1f-a635-eb91b2255c01" providerId="ADAL" clId="{CCF92388-C6A4-D34F-B956-3D32FDCAA2A5}" dt="2021-01-29T13:17:48.511" v="1686" actId="21"/>
          <ac:picMkLst>
            <pc:docMk/>
            <pc:sldMk cId="76507990" sldId="302"/>
            <ac:picMk id="7" creationId="{D459A34F-98E0-F44C-9016-45F592FD0364}"/>
          </ac:picMkLst>
        </pc:picChg>
      </pc:sldChg>
      <pc:sldChg chg="addSp modSp add mod">
        <pc:chgData name="Tanay Narshana" userId="247b69e8-daf3-4c1f-a635-eb91b2255c01" providerId="ADAL" clId="{CCF92388-C6A4-D34F-B956-3D32FDCAA2A5}" dt="2021-01-29T13:17:59.508" v="1697" actId="20577"/>
        <pc:sldMkLst>
          <pc:docMk/>
          <pc:sldMk cId="2797890421" sldId="303"/>
        </pc:sldMkLst>
        <pc:spChg chg="add mod">
          <ac:chgData name="Tanay Narshana" userId="247b69e8-daf3-4c1f-a635-eb91b2255c01" providerId="ADAL" clId="{CCF92388-C6A4-D34F-B956-3D32FDCAA2A5}" dt="2021-01-29T13:17:59.508" v="1697" actId="20577"/>
          <ac:spMkLst>
            <pc:docMk/>
            <pc:sldMk cId="2797890421" sldId="303"/>
            <ac:spMk id="4" creationId="{E8FDCEFE-933D-C147-B12D-F7B987F83D7F}"/>
          </ac:spMkLst>
        </pc:spChg>
        <pc:spChg chg="mod">
          <ac:chgData name="Tanay Narshana" userId="247b69e8-daf3-4c1f-a635-eb91b2255c01" providerId="ADAL" clId="{CCF92388-C6A4-D34F-B956-3D32FDCAA2A5}" dt="2021-01-29T12:30:38.732" v="1183" actId="14100"/>
          <ac:spMkLst>
            <pc:docMk/>
            <pc:sldMk cId="2797890421" sldId="303"/>
            <ac:spMk id="6" creationId="{DB7722AA-C6EF-724A-81F1-5887D594A033}"/>
          </ac:spMkLst>
        </pc:spChg>
        <pc:picChg chg="add mod">
          <ac:chgData name="Tanay Narshana" userId="247b69e8-daf3-4c1f-a635-eb91b2255c01" providerId="ADAL" clId="{CCF92388-C6A4-D34F-B956-3D32FDCAA2A5}" dt="2021-01-29T13:17:55.532" v="1688" actId="1076"/>
          <ac:picMkLst>
            <pc:docMk/>
            <pc:sldMk cId="2797890421" sldId="303"/>
            <ac:picMk id="7" creationId="{A9633CD2-6992-0348-8572-12B2EA2081B0}"/>
          </ac:picMkLst>
        </pc:picChg>
      </pc:sldChg>
      <pc:sldChg chg="add del">
        <pc:chgData name="Tanay Narshana" userId="247b69e8-daf3-4c1f-a635-eb91b2255c01" providerId="ADAL" clId="{CCF92388-C6A4-D34F-B956-3D32FDCAA2A5}" dt="2021-01-29T13:14:46.315" v="1645" actId="2696"/>
        <pc:sldMkLst>
          <pc:docMk/>
          <pc:sldMk cId="2121043788" sldId="305"/>
        </pc:sldMkLst>
      </pc:sldChg>
      <pc:sldChg chg="delSp modSp add del mod">
        <pc:chgData name="Tanay Narshana" userId="247b69e8-daf3-4c1f-a635-eb91b2255c01" providerId="ADAL" clId="{CCF92388-C6A4-D34F-B956-3D32FDCAA2A5}" dt="2021-01-29T14:47:26.475" v="2114" actId="2696"/>
        <pc:sldMkLst>
          <pc:docMk/>
          <pc:sldMk cId="1522895773" sldId="306"/>
        </pc:sldMkLst>
        <pc:spChg chg="del mod">
          <ac:chgData name="Tanay Narshana" userId="247b69e8-daf3-4c1f-a635-eb91b2255c01" providerId="ADAL" clId="{CCF92388-C6A4-D34F-B956-3D32FDCAA2A5}" dt="2021-01-29T13:01:35.345" v="1591"/>
          <ac:spMkLst>
            <pc:docMk/>
            <pc:sldMk cId="1522895773" sldId="306"/>
            <ac:spMk id="11" creationId="{654004A8-2302-204F-8B3E-72E420613047}"/>
          </ac:spMkLst>
        </pc:spChg>
        <pc:spChg chg="del mod">
          <ac:chgData name="Tanay Narshana" userId="247b69e8-daf3-4c1f-a635-eb91b2255c01" providerId="ADAL" clId="{CCF92388-C6A4-D34F-B956-3D32FDCAA2A5}" dt="2021-01-29T13:01:36.763" v="1593"/>
          <ac:spMkLst>
            <pc:docMk/>
            <pc:sldMk cId="1522895773" sldId="306"/>
            <ac:spMk id="12" creationId="{62589291-6E14-614C-A34D-D0A1A2D288A4}"/>
          </ac:spMkLst>
        </pc:spChg>
        <pc:spChg chg="del mod">
          <ac:chgData name="Tanay Narshana" userId="247b69e8-daf3-4c1f-a635-eb91b2255c01" providerId="ADAL" clId="{CCF92388-C6A4-D34F-B956-3D32FDCAA2A5}" dt="2021-01-29T13:01:35.140" v="1589"/>
          <ac:spMkLst>
            <pc:docMk/>
            <pc:sldMk cId="1522895773" sldId="306"/>
            <ac:spMk id="13" creationId="{98196B48-3CFD-9748-809F-908B338E55E6}"/>
          </ac:spMkLst>
        </pc:spChg>
        <pc:spChg chg="del mod">
          <ac:chgData name="Tanay Narshana" userId="247b69e8-daf3-4c1f-a635-eb91b2255c01" providerId="ADAL" clId="{CCF92388-C6A4-D34F-B956-3D32FDCAA2A5}" dt="2021-01-29T13:01:37.004" v="1595"/>
          <ac:spMkLst>
            <pc:docMk/>
            <pc:sldMk cId="1522895773" sldId="306"/>
            <ac:spMk id="15" creationId="{72E5982A-AFC9-D542-A1F2-CB8055A4CE36}"/>
          </ac:spMkLst>
        </pc:spChg>
      </pc:sldChg>
      <pc:sldChg chg="delSp modSp add mod">
        <pc:chgData name="Tanay Narshana" userId="247b69e8-daf3-4c1f-a635-eb91b2255c01" providerId="ADAL" clId="{CCF92388-C6A4-D34F-B956-3D32FDCAA2A5}" dt="2021-01-29T13:01:25.060" v="1583"/>
        <pc:sldMkLst>
          <pc:docMk/>
          <pc:sldMk cId="2131743081" sldId="307"/>
        </pc:sldMkLst>
        <pc:spChg chg="del mod">
          <ac:chgData name="Tanay Narshana" userId="247b69e8-daf3-4c1f-a635-eb91b2255c01" providerId="ADAL" clId="{CCF92388-C6A4-D34F-B956-3D32FDCAA2A5}" dt="2021-01-29T13:01:25.060" v="1583"/>
          <ac:spMkLst>
            <pc:docMk/>
            <pc:sldMk cId="2131743081" sldId="307"/>
            <ac:spMk id="11" creationId="{654004A8-2302-204F-8B3E-72E420613047}"/>
          </ac:spMkLst>
        </pc:spChg>
        <pc:spChg chg="del mod">
          <ac:chgData name="Tanay Narshana" userId="247b69e8-daf3-4c1f-a635-eb91b2255c01" providerId="ADAL" clId="{CCF92388-C6A4-D34F-B956-3D32FDCAA2A5}" dt="2021-01-29T13:01:24.812" v="1579"/>
          <ac:spMkLst>
            <pc:docMk/>
            <pc:sldMk cId="2131743081" sldId="307"/>
            <ac:spMk id="12" creationId="{62589291-6E14-614C-A34D-D0A1A2D288A4}"/>
          </ac:spMkLst>
        </pc:spChg>
        <pc:spChg chg="del mod">
          <ac:chgData name="Tanay Narshana" userId="247b69e8-daf3-4c1f-a635-eb91b2255c01" providerId="ADAL" clId="{CCF92388-C6A4-D34F-B956-3D32FDCAA2A5}" dt="2021-01-29T13:01:23.575" v="1577"/>
          <ac:spMkLst>
            <pc:docMk/>
            <pc:sldMk cId="2131743081" sldId="307"/>
            <ac:spMk id="14" creationId="{326AE925-A503-7044-9EC3-DEC24AC7BC61}"/>
          </ac:spMkLst>
        </pc:spChg>
        <pc:spChg chg="del mod">
          <ac:chgData name="Tanay Narshana" userId="247b69e8-daf3-4c1f-a635-eb91b2255c01" providerId="ADAL" clId="{CCF92388-C6A4-D34F-B956-3D32FDCAA2A5}" dt="2021-01-29T13:01:25.012" v="1581"/>
          <ac:spMkLst>
            <pc:docMk/>
            <pc:sldMk cId="2131743081" sldId="307"/>
            <ac:spMk id="15" creationId="{72E5982A-AFC9-D542-A1F2-CB8055A4CE36}"/>
          </ac:spMkLst>
        </pc:spChg>
      </pc:sldChg>
      <pc:sldChg chg="delSp modSp add mod">
        <pc:chgData name="Tanay Narshana" userId="247b69e8-daf3-4c1f-a635-eb91b2255c01" providerId="ADAL" clId="{CCF92388-C6A4-D34F-B956-3D32FDCAA2A5}" dt="2021-01-29T13:01:09.356" v="1571"/>
        <pc:sldMkLst>
          <pc:docMk/>
          <pc:sldMk cId="2115460843" sldId="308"/>
        </pc:sldMkLst>
        <pc:spChg chg="del mod">
          <ac:chgData name="Tanay Narshana" userId="247b69e8-daf3-4c1f-a635-eb91b2255c01" providerId="ADAL" clId="{CCF92388-C6A4-D34F-B956-3D32FDCAA2A5}" dt="2021-01-29T13:01:09.148" v="1569"/>
          <ac:spMkLst>
            <pc:docMk/>
            <pc:sldMk cId="2115460843" sldId="308"/>
            <ac:spMk id="10" creationId="{9F40A647-3096-794D-A6D5-D7BF0F9CA1C5}"/>
          </ac:spMkLst>
        </pc:spChg>
        <pc:spChg chg="del mod">
          <ac:chgData name="Tanay Narshana" userId="247b69e8-daf3-4c1f-a635-eb91b2255c01" providerId="ADAL" clId="{CCF92388-C6A4-D34F-B956-3D32FDCAA2A5}" dt="2021-01-29T13:01:07.991" v="1565"/>
          <ac:spMkLst>
            <pc:docMk/>
            <pc:sldMk cId="2115460843" sldId="308"/>
            <ac:spMk id="11" creationId="{654004A8-2302-204F-8B3E-72E420613047}"/>
          </ac:spMkLst>
        </pc:spChg>
        <pc:spChg chg="del mod">
          <ac:chgData name="Tanay Narshana" userId="247b69e8-daf3-4c1f-a635-eb91b2255c01" providerId="ADAL" clId="{CCF92388-C6A4-D34F-B956-3D32FDCAA2A5}" dt="2021-01-29T13:01:07.853" v="1563"/>
          <ac:spMkLst>
            <pc:docMk/>
            <pc:sldMk cId="2115460843" sldId="308"/>
            <ac:spMk id="13" creationId="{98196B48-3CFD-9748-809F-908B338E55E6}"/>
          </ac:spMkLst>
        </pc:spChg>
        <pc:spChg chg="del mod">
          <ac:chgData name="Tanay Narshana" userId="247b69e8-daf3-4c1f-a635-eb91b2255c01" providerId="ADAL" clId="{CCF92388-C6A4-D34F-B956-3D32FDCAA2A5}" dt="2021-01-29T13:01:09.356" v="1571"/>
          <ac:spMkLst>
            <pc:docMk/>
            <pc:sldMk cId="2115460843" sldId="308"/>
            <ac:spMk id="14" creationId="{326AE925-A503-7044-9EC3-DEC24AC7BC61}"/>
          </ac:spMkLst>
        </pc:spChg>
        <pc:spChg chg="del mod">
          <ac:chgData name="Tanay Narshana" userId="247b69e8-daf3-4c1f-a635-eb91b2255c01" providerId="ADAL" clId="{CCF92388-C6A4-D34F-B956-3D32FDCAA2A5}" dt="2021-01-29T13:01:08.401" v="1567"/>
          <ac:spMkLst>
            <pc:docMk/>
            <pc:sldMk cId="2115460843" sldId="308"/>
            <ac:spMk id="15" creationId="{72E5982A-AFC9-D542-A1F2-CB8055A4CE36}"/>
          </ac:spMkLst>
        </pc:spChg>
      </pc:sldChg>
      <pc:sldChg chg="delSp modSp add mod">
        <pc:chgData name="Tanay Narshana" userId="247b69e8-daf3-4c1f-a635-eb91b2255c01" providerId="ADAL" clId="{CCF92388-C6A4-D34F-B956-3D32FDCAA2A5}" dt="2021-01-29T13:00:51.797" v="1556"/>
        <pc:sldMkLst>
          <pc:docMk/>
          <pc:sldMk cId="822231838" sldId="309"/>
        </pc:sldMkLst>
        <pc:spChg chg="del mod">
          <ac:chgData name="Tanay Narshana" userId="247b69e8-daf3-4c1f-a635-eb91b2255c01" providerId="ADAL" clId="{CCF92388-C6A4-D34F-B956-3D32FDCAA2A5}" dt="2021-01-29T13:00:51.154" v="1554"/>
          <ac:spMkLst>
            <pc:docMk/>
            <pc:sldMk cId="822231838" sldId="309"/>
            <ac:spMk id="9" creationId="{A7035205-6FB3-CC4D-8521-1F1D89ECFD80}"/>
          </ac:spMkLst>
        </pc:spChg>
        <pc:spChg chg="del mod">
          <ac:chgData name="Tanay Narshana" userId="247b69e8-daf3-4c1f-a635-eb91b2255c01" providerId="ADAL" clId="{CCF92388-C6A4-D34F-B956-3D32FDCAA2A5}" dt="2021-01-29T13:00:49.772" v="1548"/>
          <ac:spMkLst>
            <pc:docMk/>
            <pc:sldMk cId="822231838" sldId="309"/>
            <ac:spMk id="10" creationId="{9F40A647-3096-794D-A6D5-D7BF0F9CA1C5}"/>
          </ac:spMkLst>
        </pc:spChg>
        <pc:spChg chg="del mod">
          <ac:chgData name="Tanay Narshana" userId="247b69e8-daf3-4c1f-a635-eb91b2255c01" providerId="ADAL" clId="{CCF92388-C6A4-D34F-B956-3D32FDCAA2A5}" dt="2021-01-29T13:00:51.797" v="1556"/>
          <ac:spMkLst>
            <pc:docMk/>
            <pc:sldMk cId="822231838" sldId="309"/>
            <ac:spMk id="12" creationId="{62589291-6E14-614C-A34D-D0A1A2D288A4}"/>
          </ac:spMkLst>
        </pc:spChg>
        <pc:spChg chg="del mod">
          <ac:chgData name="Tanay Narshana" userId="247b69e8-daf3-4c1f-a635-eb91b2255c01" providerId="ADAL" clId="{CCF92388-C6A4-D34F-B956-3D32FDCAA2A5}" dt="2021-01-29T13:00:51.095" v="1552"/>
          <ac:spMkLst>
            <pc:docMk/>
            <pc:sldMk cId="822231838" sldId="309"/>
            <ac:spMk id="13" creationId="{98196B48-3CFD-9748-809F-908B338E55E6}"/>
          </ac:spMkLst>
        </pc:spChg>
        <pc:spChg chg="del mod">
          <ac:chgData name="Tanay Narshana" userId="247b69e8-daf3-4c1f-a635-eb91b2255c01" providerId="ADAL" clId="{CCF92388-C6A4-D34F-B956-3D32FDCAA2A5}" dt="2021-01-29T13:00:49.223" v="1546"/>
          <ac:spMkLst>
            <pc:docMk/>
            <pc:sldMk cId="822231838" sldId="309"/>
            <ac:spMk id="14" creationId="{326AE925-A503-7044-9EC3-DEC24AC7BC61}"/>
          </ac:spMkLst>
        </pc:spChg>
        <pc:spChg chg="del mod">
          <ac:chgData name="Tanay Narshana" userId="247b69e8-daf3-4c1f-a635-eb91b2255c01" providerId="ADAL" clId="{CCF92388-C6A4-D34F-B956-3D32FDCAA2A5}" dt="2021-01-29T13:00:50.024" v="1550"/>
          <ac:spMkLst>
            <pc:docMk/>
            <pc:sldMk cId="822231838" sldId="309"/>
            <ac:spMk id="15" creationId="{72E5982A-AFC9-D542-A1F2-CB8055A4CE36}"/>
          </ac:spMkLst>
        </pc:spChg>
      </pc:sldChg>
      <pc:sldChg chg="addSp modSp add mod">
        <pc:chgData name="Tanay Narshana" userId="247b69e8-daf3-4c1f-a635-eb91b2255c01" providerId="ADAL" clId="{CCF92388-C6A4-D34F-B956-3D32FDCAA2A5}" dt="2021-01-29T14:48:12.232" v="2120" actId="1076"/>
        <pc:sldMkLst>
          <pc:docMk/>
          <pc:sldMk cId="2832741176" sldId="310"/>
        </pc:sldMkLst>
        <pc:picChg chg="add mod">
          <ac:chgData name="Tanay Narshana" userId="247b69e8-daf3-4c1f-a635-eb91b2255c01" providerId="ADAL" clId="{CCF92388-C6A4-D34F-B956-3D32FDCAA2A5}" dt="2021-01-29T14:48:12.232" v="2120" actId="1076"/>
          <ac:picMkLst>
            <pc:docMk/>
            <pc:sldMk cId="2832741176" sldId="310"/>
            <ac:picMk id="12" creationId="{63936164-C37E-1B4D-A4AD-E1549D3AB1F5}"/>
          </ac:picMkLst>
        </pc:picChg>
      </pc:sldChg>
      <pc:sldChg chg="addSp delSp modSp add mod">
        <pc:chgData name="Tanay Narshana" userId="247b69e8-daf3-4c1f-a635-eb91b2255c01" providerId="ADAL" clId="{CCF92388-C6A4-D34F-B956-3D32FDCAA2A5}" dt="2021-01-29T13:11:12.536" v="1631" actId="1076"/>
        <pc:sldMkLst>
          <pc:docMk/>
          <pc:sldMk cId="2907794817" sldId="311"/>
        </pc:sldMkLst>
        <pc:spChg chg="add mod">
          <ac:chgData name="Tanay Narshana" userId="247b69e8-daf3-4c1f-a635-eb91b2255c01" providerId="ADAL" clId="{CCF92388-C6A4-D34F-B956-3D32FDCAA2A5}" dt="2021-01-29T13:11:12.536" v="1631" actId="1076"/>
          <ac:spMkLst>
            <pc:docMk/>
            <pc:sldMk cId="2907794817" sldId="311"/>
            <ac:spMk id="15" creationId="{7AF3FC87-076E-EE45-8405-30886764FEB8}"/>
          </ac:spMkLst>
        </pc:spChg>
        <pc:picChg chg="del">
          <ac:chgData name="Tanay Narshana" userId="247b69e8-daf3-4c1f-a635-eb91b2255c01" providerId="ADAL" clId="{CCF92388-C6A4-D34F-B956-3D32FDCAA2A5}" dt="2021-01-29T13:09:36.137" v="1604" actId="478"/>
          <ac:picMkLst>
            <pc:docMk/>
            <pc:sldMk cId="2907794817" sldId="311"/>
            <ac:picMk id="12" creationId="{63936164-C37E-1B4D-A4AD-E1549D3AB1F5}"/>
          </ac:picMkLst>
        </pc:picChg>
        <pc:picChg chg="add mod">
          <ac:chgData name="Tanay Narshana" userId="247b69e8-daf3-4c1f-a635-eb91b2255c01" providerId="ADAL" clId="{CCF92388-C6A4-D34F-B956-3D32FDCAA2A5}" dt="2021-01-29T13:10:32.882" v="1609" actId="1076"/>
          <ac:picMkLst>
            <pc:docMk/>
            <pc:sldMk cId="2907794817" sldId="311"/>
            <ac:picMk id="13" creationId="{162181F1-E8A7-244F-A9A7-26D64A13110B}"/>
          </ac:picMkLst>
        </pc:picChg>
      </pc:sldChg>
      <pc:sldChg chg="addSp delSp modSp add mod">
        <pc:chgData name="Tanay Narshana" userId="247b69e8-daf3-4c1f-a635-eb91b2255c01" providerId="ADAL" clId="{CCF92388-C6A4-D34F-B956-3D32FDCAA2A5}" dt="2021-01-29T13:12:26.064" v="1644" actId="1076"/>
        <pc:sldMkLst>
          <pc:docMk/>
          <pc:sldMk cId="2807229764" sldId="312"/>
        </pc:sldMkLst>
        <pc:spChg chg="del mod">
          <ac:chgData name="Tanay Narshana" userId="247b69e8-daf3-4c1f-a635-eb91b2255c01" providerId="ADAL" clId="{CCF92388-C6A4-D34F-B956-3D32FDCAA2A5}" dt="2021-01-29T13:11:52.469" v="1637"/>
          <ac:spMkLst>
            <pc:docMk/>
            <pc:sldMk cId="2807229764" sldId="312"/>
            <ac:spMk id="15" creationId="{7AF3FC87-076E-EE45-8405-30886764FEB8}"/>
          </ac:spMkLst>
        </pc:spChg>
        <pc:picChg chg="add mod">
          <ac:chgData name="Tanay Narshana" userId="247b69e8-daf3-4c1f-a635-eb91b2255c01" providerId="ADAL" clId="{CCF92388-C6A4-D34F-B956-3D32FDCAA2A5}" dt="2021-01-29T13:12:26.064" v="1644" actId="1076"/>
          <ac:picMkLst>
            <pc:docMk/>
            <pc:sldMk cId="2807229764" sldId="312"/>
            <ac:picMk id="12" creationId="{AB0CB73D-9160-B74F-9F17-33176E2DE8A7}"/>
          </ac:picMkLst>
        </pc:picChg>
        <pc:picChg chg="del">
          <ac:chgData name="Tanay Narshana" userId="247b69e8-daf3-4c1f-a635-eb91b2255c01" providerId="ADAL" clId="{CCF92388-C6A4-D34F-B956-3D32FDCAA2A5}" dt="2021-01-29T13:11:51.105" v="1635" actId="478"/>
          <ac:picMkLst>
            <pc:docMk/>
            <pc:sldMk cId="2807229764" sldId="312"/>
            <ac:picMk id="13" creationId="{162181F1-E8A7-244F-A9A7-26D64A13110B}"/>
          </ac:picMkLst>
        </pc:picChg>
      </pc:sldChg>
      <pc:sldChg chg="addSp delSp modSp add del mod">
        <pc:chgData name="Tanay Narshana" userId="247b69e8-daf3-4c1f-a635-eb91b2255c01" providerId="ADAL" clId="{CCF92388-C6A4-D34F-B956-3D32FDCAA2A5}" dt="2021-01-29T13:26:54.923" v="1833" actId="2696"/>
        <pc:sldMkLst>
          <pc:docMk/>
          <pc:sldMk cId="3323681062" sldId="313"/>
        </pc:sldMkLst>
        <pc:spChg chg="add mod">
          <ac:chgData name="Tanay Narshana" userId="247b69e8-daf3-4c1f-a635-eb91b2255c01" providerId="ADAL" clId="{CCF92388-C6A4-D34F-B956-3D32FDCAA2A5}" dt="2021-01-29T13:23:15.135" v="1725" actId="20577"/>
          <ac:spMkLst>
            <pc:docMk/>
            <pc:sldMk cId="3323681062" sldId="313"/>
            <ac:spMk id="9" creationId="{7C8DC7E8-F2E7-984D-8803-E2A099D8EE96}"/>
          </ac:spMkLst>
        </pc:spChg>
        <pc:spChg chg="add mod">
          <ac:chgData name="Tanay Narshana" userId="247b69e8-daf3-4c1f-a635-eb91b2255c01" providerId="ADAL" clId="{CCF92388-C6A4-D34F-B956-3D32FDCAA2A5}" dt="2021-01-29T13:26:50.224" v="1832" actId="20577"/>
          <ac:spMkLst>
            <pc:docMk/>
            <pc:sldMk cId="3323681062" sldId="313"/>
            <ac:spMk id="14" creationId="{F995D43C-ADED-6442-9E96-AB981D0F42FC}"/>
          </ac:spMkLst>
        </pc:spChg>
        <pc:spChg chg="add del mod">
          <ac:chgData name="Tanay Narshana" userId="247b69e8-daf3-4c1f-a635-eb91b2255c01" providerId="ADAL" clId="{CCF92388-C6A4-D34F-B956-3D32FDCAA2A5}" dt="2021-01-29T13:26:39.630" v="1829" actId="478"/>
          <ac:spMkLst>
            <pc:docMk/>
            <pc:sldMk cId="3323681062" sldId="313"/>
            <ac:spMk id="15" creationId="{E13FC42E-BA16-A74C-979C-FB39945A46B8}"/>
          </ac:spMkLst>
        </pc:spChg>
        <pc:spChg chg="add del">
          <ac:chgData name="Tanay Narshana" userId="247b69e8-daf3-4c1f-a635-eb91b2255c01" providerId="ADAL" clId="{CCF92388-C6A4-D34F-B956-3D32FDCAA2A5}" dt="2021-01-29T13:26:48.561" v="1831" actId="478"/>
          <ac:spMkLst>
            <pc:docMk/>
            <pc:sldMk cId="3323681062" sldId="313"/>
            <ac:spMk id="19" creationId="{0C44B753-491D-4BC7-98F8-067F07B6C31A}"/>
          </ac:spMkLst>
        </pc:spChg>
        <pc:spChg chg="add mod">
          <ac:chgData name="Tanay Narshana" userId="247b69e8-daf3-4c1f-a635-eb91b2255c01" providerId="ADAL" clId="{CCF92388-C6A4-D34F-B956-3D32FDCAA2A5}" dt="2021-01-29T13:24:03.421" v="1768" actId="20577"/>
          <ac:spMkLst>
            <pc:docMk/>
            <pc:sldMk cId="3323681062" sldId="313"/>
            <ac:spMk id="23" creationId="{53ABCCF4-D294-4A89-AEF7-A9429714DAB6}"/>
          </ac:spMkLst>
        </pc:spChg>
        <pc:inkChg chg="del">
          <ac:chgData name="Tanay Narshana" userId="247b69e8-daf3-4c1f-a635-eb91b2255c01" providerId="ADAL" clId="{CCF92388-C6A4-D34F-B956-3D32FDCAA2A5}" dt="2021-01-29T13:22:23.173" v="1705" actId="34122"/>
          <ac:inkMkLst>
            <pc:docMk/>
            <pc:sldMk cId="3323681062" sldId="313"/>
            <ac:inkMk id="8" creationId="{2D58FB45-2883-6445-8B59-7273415D8B3D}"/>
          </ac:inkMkLst>
        </pc:inkChg>
        <pc:inkChg chg="del">
          <ac:chgData name="Tanay Narshana" userId="247b69e8-daf3-4c1f-a635-eb91b2255c01" providerId="ADAL" clId="{CCF92388-C6A4-D34F-B956-3D32FDCAA2A5}" dt="2021-01-29T13:26:44.259" v="1830" actId="34122"/>
          <ac:inkMkLst>
            <pc:docMk/>
            <pc:sldMk cId="3323681062" sldId="313"/>
            <ac:inkMk id="12" creationId="{EDA6A423-0222-4D4F-BEBB-B27962605474}"/>
          </ac:inkMkLst>
        </pc:inkChg>
      </pc:sldChg>
      <pc:sldChg chg="addSp delSp modSp add mod">
        <pc:chgData name="Tanay Narshana" userId="247b69e8-daf3-4c1f-a635-eb91b2255c01" providerId="ADAL" clId="{CCF92388-C6A4-D34F-B956-3D32FDCAA2A5}" dt="2021-01-29T13:35:37.773" v="1870" actId="20577"/>
        <pc:sldMkLst>
          <pc:docMk/>
          <pc:sldMk cId="1711554062" sldId="315"/>
        </pc:sldMkLst>
        <pc:spChg chg="mod">
          <ac:chgData name="Tanay Narshana" userId="247b69e8-daf3-4c1f-a635-eb91b2255c01" providerId="ADAL" clId="{CCF92388-C6A4-D34F-B956-3D32FDCAA2A5}" dt="2021-01-29T13:35:37.773" v="1870" actId="20577"/>
          <ac:spMkLst>
            <pc:docMk/>
            <pc:sldMk cId="1711554062" sldId="315"/>
            <ac:spMk id="3" creationId="{9B47914E-E967-A445-8C92-924C548D665E}"/>
          </ac:spMkLst>
        </pc:spChg>
        <pc:spChg chg="add">
          <ac:chgData name="Tanay Narshana" userId="247b69e8-daf3-4c1f-a635-eb91b2255c01" providerId="ADAL" clId="{CCF92388-C6A4-D34F-B956-3D32FDCAA2A5}" dt="2021-01-29T13:27:01.140" v="1834" actId="34122"/>
          <ac:spMkLst>
            <pc:docMk/>
            <pc:sldMk cId="1711554062" sldId="315"/>
            <ac:spMk id="20" creationId="{58C57E8C-F720-4027-AC02-516B392DC89B}"/>
          </ac:spMkLst>
        </pc:spChg>
        <pc:spChg chg="add">
          <ac:chgData name="Tanay Narshana" userId="247b69e8-daf3-4c1f-a635-eb91b2255c01" providerId="ADAL" clId="{CCF92388-C6A4-D34F-B956-3D32FDCAA2A5}" dt="2021-01-29T13:27:05.093" v="1835" actId="34122"/>
          <ac:spMkLst>
            <pc:docMk/>
            <pc:sldMk cId="1711554062" sldId="315"/>
            <ac:spMk id="21" creationId="{B78FE191-C960-4EC4-A3C1-F05D2B93809F}"/>
          </ac:spMkLst>
        </pc:spChg>
        <pc:spChg chg="add">
          <ac:chgData name="Tanay Narshana" userId="247b69e8-daf3-4c1f-a635-eb91b2255c01" providerId="ADAL" clId="{CCF92388-C6A4-D34F-B956-3D32FDCAA2A5}" dt="2021-01-29T13:27:13.203" v="1837" actId="34122"/>
          <ac:spMkLst>
            <pc:docMk/>
            <pc:sldMk cId="1711554062" sldId="315"/>
            <ac:spMk id="22" creationId="{B863EB8D-6843-4120-A9DB-1835934DCFB4}"/>
          </ac:spMkLst>
        </pc:spChg>
        <pc:spChg chg="add">
          <ac:chgData name="Tanay Narshana" userId="247b69e8-daf3-4c1f-a635-eb91b2255c01" providerId="ADAL" clId="{CCF92388-C6A4-D34F-B956-3D32FDCAA2A5}" dt="2021-01-29T13:27:09.533" v="1836" actId="34122"/>
          <ac:spMkLst>
            <pc:docMk/>
            <pc:sldMk cId="1711554062" sldId="315"/>
            <ac:spMk id="27" creationId="{C86C6E6F-0D71-474C-86B9-D90F99A6FF1A}"/>
          </ac:spMkLst>
        </pc:spChg>
        <pc:grpChg chg="del">
          <ac:chgData name="Tanay Narshana" userId="247b69e8-daf3-4c1f-a635-eb91b2255c01" providerId="ADAL" clId="{CCF92388-C6A4-D34F-B956-3D32FDCAA2A5}" dt="2021-01-29T13:27:09.533" v="1836" actId="34122"/>
          <ac:grpSpMkLst>
            <pc:docMk/>
            <pc:sldMk cId="1711554062" sldId="315"/>
            <ac:grpSpMk id="11" creationId="{B5221D1E-71AA-F84F-9997-54A55093869A}"/>
          </ac:grpSpMkLst>
        </pc:grpChg>
        <pc:inkChg chg="del">
          <ac:chgData name="Tanay Narshana" userId="247b69e8-daf3-4c1f-a635-eb91b2255c01" providerId="ADAL" clId="{CCF92388-C6A4-D34F-B956-3D32FDCAA2A5}" dt="2021-01-29T13:27:05.093" v="1835" actId="34122"/>
          <ac:inkMkLst>
            <pc:docMk/>
            <pc:sldMk cId="1711554062" sldId="315"/>
            <ac:inkMk id="6" creationId="{E9F0F4DC-4C89-D340-BA81-36A97F25079A}"/>
          </ac:inkMkLst>
        </pc:inkChg>
        <pc:inkChg chg="del">
          <ac:chgData name="Tanay Narshana" userId="247b69e8-daf3-4c1f-a635-eb91b2255c01" providerId="ADAL" clId="{CCF92388-C6A4-D34F-B956-3D32FDCAA2A5}" dt="2021-01-29T13:27:01.140" v="1834" actId="34122"/>
          <ac:inkMkLst>
            <pc:docMk/>
            <pc:sldMk cId="1711554062" sldId="315"/>
            <ac:inkMk id="7" creationId="{36C4F62B-3025-A64D-A1B6-EE15F8F8328F}"/>
          </ac:inkMkLst>
        </pc:inkChg>
        <pc:inkChg chg="del topLvl">
          <ac:chgData name="Tanay Narshana" userId="247b69e8-daf3-4c1f-a635-eb91b2255c01" providerId="ADAL" clId="{CCF92388-C6A4-D34F-B956-3D32FDCAA2A5}" dt="2021-01-29T13:27:09.533" v="1836" actId="34122"/>
          <ac:inkMkLst>
            <pc:docMk/>
            <pc:sldMk cId="1711554062" sldId="315"/>
            <ac:inkMk id="8" creationId="{328D388E-ED29-1440-978D-757D8A7C3AD2}"/>
          </ac:inkMkLst>
        </pc:inkChg>
        <pc:inkChg chg="del topLvl">
          <ac:chgData name="Tanay Narshana" userId="247b69e8-daf3-4c1f-a635-eb91b2255c01" providerId="ADAL" clId="{CCF92388-C6A4-D34F-B956-3D32FDCAA2A5}" dt="2021-01-29T13:27:09.533" v="1836" actId="34122"/>
          <ac:inkMkLst>
            <pc:docMk/>
            <pc:sldMk cId="1711554062" sldId="315"/>
            <ac:inkMk id="10" creationId="{98E574D2-7419-AA49-81E0-CD11765F4B8B}"/>
          </ac:inkMkLst>
        </pc:inkChg>
        <pc:inkChg chg="del">
          <ac:chgData name="Tanay Narshana" userId="247b69e8-daf3-4c1f-a635-eb91b2255c01" providerId="ADAL" clId="{CCF92388-C6A4-D34F-B956-3D32FDCAA2A5}" dt="2021-01-29T13:27:13.203" v="1837" actId="34122"/>
          <ac:inkMkLst>
            <pc:docMk/>
            <pc:sldMk cId="1711554062" sldId="315"/>
            <ac:inkMk id="12" creationId="{EDA6A423-0222-4D4F-BEBB-B27962605474}"/>
          </ac:inkMkLst>
        </pc:inkChg>
      </pc:sldChg>
      <pc:sldChg chg="delSp modSp add mod ord">
        <pc:chgData name="Tanay Narshana" userId="247b69e8-daf3-4c1f-a635-eb91b2255c01" providerId="ADAL" clId="{CCF92388-C6A4-D34F-B956-3D32FDCAA2A5}" dt="2021-01-29T13:35:32.975" v="1868" actId="20577"/>
        <pc:sldMkLst>
          <pc:docMk/>
          <pc:sldMk cId="810016947" sldId="316"/>
        </pc:sldMkLst>
        <pc:spChg chg="mod">
          <ac:chgData name="Tanay Narshana" userId="247b69e8-daf3-4c1f-a635-eb91b2255c01" providerId="ADAL" clId="{CCF92388-C6A4-D34F-B956-3D32FDCAA2A5}" dt="2021-01-29T13:35:32.975" v="1868" actId="20577"/>
          <ac:spMkLst>
            <pc:docMk/>
            <pc:sldMk cId="810016947" sldId="316"/>
            <ac:spMk id="3" creationId="{9B47914E-E967-A445-8C92-924C548D665E}"/>
          </ac:spMkLst>
        </pc:spChg>
        <pc:spChg chg="del">
          <ac:chgData name="Tanay Narshana" userId="247b69e8-daf3-4c1f-a635-eb91b2255c01" providerId="ADAL" clId="{CCF92388-C6A4-D34F-B956-3D32FDCAA2A5}" dt="2021-01-29T13:27:28.821" v="1843" actId="478"/>
          <ac:spMkLst>
            <pc:docMk/>
            <pc:sldMk cId="810016947" sldId="316"/>
            <ac:spMk id="14" creationId="{F995D43C-ADED-6442-9E96-AB981D0F42FC}"/>
          </ac:spMkLst>
        </pc:spChg>
        <pc:spChg chg="del mod">
          <ac:chgData name="Tanay Narshana" userId="247b69e8-daf3-4c1f-a635-eb91b2255c01" providerId="ADAL" clId="{CCF92388-C6A4-D34F-B956-3D32FDCAA2A5}" dt="2021-01-29T13:27:25.999" v="1841" actId="478"/>
          <ac:spMkLst>
            <pc:docMk/>
            <pc:sldMk cId="810016947" sldId="316"/>
            <ac:spMk id="15" creationId="{E13FC42E-BA16-A74C-979C-FB39945A46B8}"/>
          </ac:spMkLst>
        </pc:spChg>
        <pc:spChg chg="del">
          <ac:chgData name="Tanay Narshana" userId="247b69e8-daf3-4c1f-a635-eb91b2255c01" providerId="ADAL" clId="{CCF92388-C6A4-D34F-B956-3D32FDCAA2A5}" dt="2021-01-29T13:27:27.560" v="1842" actId="478"/>
          <ac:spMkLst>
            <pc:docMk/>
            <pc:sldMk cId="810016947" sldId="316"/>
            <ac:spMk id="22" creationId="{B863EB8D-6843-4120-A9DB-1835934DCFB4}"/>
          </ac:spMkLst>
        </pc:spChg>
        <pc:spChg chg="del">
          <ac:chgData name="Tanay Narshana" userId="247b69e8-daf3-4c1f-a635-eb91b2255c01" providerId="ADAL" clId="{CCF92388-C6A4-D34F-B956-3D32FDCAA2A5}" dt="2021-01-29T13:27:21.421" v="1839" actId="478"/>
          <ac:spMkLst>
            <pc:docMk/>
            <pc:sldMk cId="810016947" sldId="316"/>
            <ac:spMk id="27" creationId="{C86C6E6F-0D71-474C-86B9-D90F99A6FF1A}"/>
          </ac:spMkLst>
        </pc:spChg>
      </pc:sldChg>
      <pc:sldChg chg="addSp delSp modSp add mod">
        <pc:chgData name="Tanay Narshana" userId="247b69e8-daf3-4c1f-a635-eb91b2255c01" providerId="ADAL" clId="{CCF92388-C6A4-D34F-B956-3D32FDCAA2A5}" dt="2021-01-29T13:35:44.588" v="1872" actId="20577"/>
        <pc:sldMkLst>
          <pc:docMk/>
          <pc:sldMk cId="2430839446" sldId="319"/>
        </pc:sldMkLst>
        <pc:spChg chg="mod">
          <ac:chgData name="Tanay Narshana" userId="247b69e8-daf3-4c1f-a635-eb91b2255c01" providerId="ADAL" clId="{CCF92388-C6A4-D34F-B956-3D32FDCAA2A5}" dt="2021-01-29T13:35:44.588" v="1872" actId="20577"/>
          <ac:spMkLst>
            <pc:docMk/>
            <pc:sldMk cId="2430839446" sldId="319"/>
            <ac:spMk id="3" creationId="{9B47914E-E967-A445-8C92-924C548D665E}"/>
          </ac:spMkLst>
        </pc:spChg>
        <pc:spChg chg="del mod">
          <ac:chgData name="Tanay Narshana" userId="247b69e8-daf3-4c1f-a635-eb91b2255c01" providerId="ADAL" clId="{CCF92388-C6A4-D34F-B956-3D32FDCAA2A5}" dt="2021-01-29T13:34:12.429" v="1854"/>
          <ac:spMkLst>
            <pc:docMk/>
            <pc:sldMk cId="2430839446" sldId="319"/>
            <ac:spMk id="9" creationId="{7C8DC7E8-F2E7-984D-8803-E2A099D8EE96}"/>
          </ac:spMkLst>
        </pc:spChg>
        <pc:spChg chg="del mod">
          <ac:chgData name="Tanay Narshana" userId="247b69e8-daf3-4c1f-a635-eb91b2255c01" providerId="ADAL" clId="{CCF92388-C6A4-D34F-B956-3D32FDCAA2A5}" dt="2021-01-29T13:34:20.701" v="1859"/>
          <ac:spMkLst>
            <pc:docMk/>
            <pc:sldMk cId="2430839446" sldId="319"/>
            <ac:spMk id="14" creationId="{F995D43C-ADED-6442-9E96-AB981D0F42FC}"/>
          </ac:spMkLst>
        </pc:spChg>
        <pc:spChg chg="del">
          <ac:chgData name="Tanay Narshana" userId="247b69e8-daf3-4c1f-a635-eb91b2255c01" providerId="ADAL" clId="{CCF92388-C6A4-D34F-B956-3D32FDCAA2A5}" dt="2021-01-29T13:34:11.517" v="1852" actId="478"/>
          <ac:spMkLst>
            <pc:docMk/>
            <pc:sldMk cId="2430839446" sldId="319"/>
            <ac:spMk id="15" creationId="{E13FC42E-BA16-A74C-979C-FB39945A46B8}"/>
          </ac:spMkLst>
        </pc:spChg>
        <pc:spChg chg="del">
          <ac:chgData name="Tanay Narshana" userId="247b69e8-daf3-4c1f-a635-eb91b2255c01" providerId="ADAL" clId="{CCF92388-C6A4-D34F-B956-3D32FDCAA2A5}" dt="2021-01-29T13:34:08.479" v="1850" actId="478"/>
          <ac:spMkLst>
            <pc:docMk/>
            <pc:sldMk cId="2430839446" sldId="319"/>
            <ac:spMk id="20" creationId="{58C57E8C-F720-4027-AC02-516B392DC89B}"/>
          </ac:spMkLst>
        </pc:spChg>
        <pc:spChg chg="del">
          <ac:chgData name="Tanay Narshana" userId="247b69e8-daf3-4c1f-a635-eb91b2255c01" providerId="ADAL" clId="{CCF92388-C6A4-D34F-B956-3D32FDCAA2A5}" dt="2021-01-29T13:33:58.857" v="1847" actId="478"/>
          <ac:spMkLst>
            <pc:docMk/>
            <pc:sldMk cId="2430839446" sldId="319"/>
            <ac:spMk id="21" creationId="{B78FE191-C960-4EC4-A3C1-F05D2B93809F}"/>
          </ac:spMkLst>
        </pc:spChg>
        <pc:spChg chg="del">
          <ac:chgData name="Tanay Narshana" userId="247b69e8-daf3-4c1f-a635-eb91b2255c01" providerId="ADAL" clId="{CCF92388-C6A4-D34F-B956-3D32FDCAA2A5}" dt="2021-01-29T13:34:15.395" v="1856" actId="478"/>
          <ac:spMkLst>
            <pc:docMk/>
            <pc:sldMk cId="2430839446" sldId="319"/>
            <ac:spMk id="22" creationId="{B863EB8D-6843-4120-A9DB-1835934DCFB4}"/>
          </ac:spMkLst>
        </pc:spChg>
        <pc:spChg chg="del">
          <ac:chgData name="Tanay Narshana" userId="247b69e8-daf3-4c1f-a635-eb91b2255c01" providerId="ADAL" clId="{CCF92388-C6A4-D34F-B956-3D32FDCAA2A5}" dt="2021-01-29T13:34:09.942" v="1851" actId="478"/>
          <ac:spMkLst>
            <pc:docMk/>
            <pc:sldMk cId="2430839446" sldId="319"/>
            <ac:spMk id="23" creationId="{53ABCCF4-D294-4A89-AEF7-A9429714DAB6}"/>
          </ac:spMkLst>
        </pc:spChg>
        <pc:spChg chg="del">
          <ac:chgData name="Tanay Narshana" userId="247b69e8-daf3-4c1f-a635-eb91b2255c01" providerId="ADAL" clId="{CCF92388-C6A4-D34F-B956-3D32FDCAA2A5}" dt="2021-01-29T13:34:13.519" v="1855" actId="478"/>
          <ac:spMkLst>
            <pc:docMk/>
            <pc:sldMk cId="2430839446" sldId="319"/>
            <ac:spMk id="27" creationId="{C86C6E6F-0D71-474C-86B9-D90F99A6FF1A}"/>
          </ac:spMkLst>
        </pc:spChg>
        <pc:picChg chg="del">
          <ac:chgData name="Tanay Narshana" userId="247b69e8-daf3-4c1f-a635-eb91b2255c01" providerId="ADAL" clId="{CCF92388-C6A4-D34F-B956-3D32FDCAA2A5}" dt="2021-01-29T13:33:56.530" v="1846" actId="478"/>
          <ac:picMkLst>
            <pc:docMk/>
            <pc:sldMk cId="2430839446" sldId="319"/>
            <ac:picMk id="5" creationId="{4BA90050-3470-304B-A8B2-C9C697E69297}"/>
          </ac:picMkLst>
        </pc:picChg>
        <pc:picChg chg="add mod">
          <ac:chgData name="Tanay Narshana" userId="247b69e8-daf3-4c1f-a635-eb91b2255c01" providerId="ADAL" clId="{CCF92388-C6A4-D34F-B956-3D32FDCAA2A5}" dt="2021-01-29T13:34:48.787" v="1864" actId="1076"/>
          <ac:picMkLst>
            <pc:docMk/>
            <pc:sldMk cId="2430839446" sldId="319"/>
            <ac:picMk id="7" creationId="{405F1C97-88BF-E54A-9B4A-1848D663A759}"/>
          </ac:picMkLst>
        </pc:picChg>
      </pc:sldChg>
      <pc:sldChg chg="addSp delSp modSp add mod">
        <pc:chgData name="Tanay Narshana" userId="247b69e8-daf3-4c1f-a635-eb91b2255c01" providerId="ADAL" clId="{CCF92388-C6A4-D34F-B956-3D32FDCAA2A5}" dt="2021-01-29T13:36:46.834" v="1879"/>
        <pc:sldMkLst>
          <pc:docMk/>
          <pc:sldMk cId="4026727527" sldId="320"/>
        </pc:sldMkLst>
        <pc:spChg chg="mod">
          <ac:chgData name="Tanay Narshana" userId="247b69e8-daf3-4c1f-a635-eb91b2255c01" providerId="ADAL" clId="{CCF92388-C6A4-D34F-B956-3D32FDCAA2A5}" dt="2021-01-29T13:35:49.900" v="1874" actId="20577"/>
          <ac:spMkLst>
            <pc:docMk/>
            <pc:sldMk cId="4026727527" sldId="320"/>
            <ac:spMk id="3" creationId="{9B47914E-E967-A445-8C92-924C548D665E}"/>
          </ac:spMkLst>
        </pc:spChg>
        <pc:spChg chg="add del mod">
          <ac:chgData name="Tanay Narshana" userId="247b69e8-daf3-4c1f-a635-eb91b2255c01" providerId="ADAL" clId="{CCF92388-C6A4-D34F-B956-3D32FDCAA2A5}" dt="2021-01-29T13:36:46.834" v="1879"/>
          <ac:spMkLst>
            <pc:docMk/>
            <pc:sldMk cId="4026727527" sldId="320"/>
            <ac:spMk id="5" creationId="{C877BB72-A24B-1847-8C57-328AFB6F131D}"/>
          </ac:spMkLst>
        </pc:spChg>
        <pc:picChg chg="add mod">
          <ac:chgData name="Tanay Narshana" userId="247b69e8-daf3-4c1f-a635-eb91b2255c01" providerId="ADAL" clId="{CCF92388-C6A4-D34F-B956-3D32FDCAA2A5}" dt="2021-01-29T13:36:45.281" v="1877" actId="1076"/>
          <ac:picMkLst>
            <pc:docMk/>
            <pc:sldMk cId="4026727527" sldId="320"/>
            <ac:picMk id="6" creationId="{DD6AFD84-E727-9140-AAB1-86F626DA92AE}"/>
          </ac:picMkLst>
        </pc:picChg>
        <pc:picChg chg="del">
          <ac:chgData name="Tanay Narshana" userId="247b69e8-daf3-4c1f-a635-eb91b2255c01" providerId="ADAL" clId="{CCF92388-C6A4-D34F-B956-3D32FDCAA2A5}" dt="2021-01-29T13:34:57.780" v="1866" actId="478"/>
          <ac:picMkLst>
            <pc:docMk/>
            <pc:sldMk cId="4026727527" sldId="320"/>
            <ac:picMk id="7" creationId="{405F1C97-88BF-E54A-9B4A-1848D663A759}"/>
          </ac:picMkLst>
        </pc:picChg>
      </pc:sldChg>
      <pc:sldChg chg="addSp delSp modSp add mod">
        <pc:chgData name="Tanay Narshana" userId="247b69e8-daf3-4c1f-a635-eb91b2255c01" providerId="ADAL" clId="{CCF92388-C6A4-D34F-B956-3D32FDCAA2A5}" dt="2021-01-29T13:46:03.922" v="1945"/>
        <pc:sldMkLst>
          <pc:docMk/>
          <pc:sldMk cId="3647689673" sldId="321"/>
        </pc:sldMkLst>
        <pc:spChg chg="add mod">
          <ac:chgData name="Tanay Narshana" userId="247b69e8-daf3-4c1f-a635-eb91b2255c01" providerId="ADAL" clId="{CCF92388-C6A4-D34F-B956-3D32FDCAA2A5}" dt="2021-01-29T13:39:48.239" v="1886" actId="767"/>
          <ac:spMkLst>
            <pc:docMk/>
            <pc:sldMk cId="3647689673" sldId="321"/>
            <ac:spMk id="22" creationId="{7A713CCD-3B65-2F4A-B956-CBD36D74D0A0}"/>
          </ac:spMkLst>
        </pc:spChg>
        <pc:spChg chg="add del">
          <ac:chgData name="Tanay Narshana" userId="247b69e8-daf3-4c1f-a635-eb91b2255c01" providerId="ADAL" clId="{CCF92388-C6A4-D34F-B956-3D32FDCAA2A5}" dt="2021-01-29T13:39:34.962" v="1885" actId="34122"/>
          <ac:spMkLst>
            <pc:docMk/>
            <pc:sldMk cId="3647689673" sldId="321"/>
            <ac:spMk id="23" creationId="{B809B55F-0D9A-4FA6-A4F7-782E862CDD65}"/>
          </ac:spMkLst>
        </pc:spChg>
        <pc:spChg chg="add mod">
          <ac:chgData name="Tanay Narshana" userId="247b69e8-daf3-4c1f-a635-eb91b2255c01" providerId="ADAL" clId="{CCF92388-C6A4-D34F-B956-3D32FDCAA2A5}" dt="2021-01-29T13:39:56.255" v="1892" actId="20577"/>
          <ac:spMkLst>
            <pc:docMk/>
            <pc:sldMk cId="3647689673" sldId="321"/>
            <ac:spMk id="24" creationId="{FBA122EF-8156-5442-9FB8-C679182B02B5}"/>
          </ac:spMkLst>
        </pc:spChg>
        <pc:spChg chg="add del mod">
          <ac:chgData name="Tanay Narshana" userId="247b69e8-daf3-4c1f-a635-eb91b2255c01" providerId="ADAL" clId="{CCF92388-C6A4-D34F-B956-3D32FDCAA2A5}" dt="2021-01-29T13:46:03.921" v="1943"/>
          <ac:spMkLst>
            <pc:docMk/>
            <pc:sldMk cId="3647689673" sldId="321"/>
            <ac:spMk id="25" creationId="{DEBABA05-C006-F44D-B42B-3A8C1513C26B}"/>
          </ac:spMkLst>
        </pc:spChg>
        <pc:spChg chg="add del mod">
          <ac:chgData name="Tanay Narshana" userId="247b69e8-daf3-4c1f-a635-eb91b2255c01" providerId="ADAL" clId="{CCF92388-C6A4-D34F-B956-3D32FDCAA2A5}" dt="2021-01-29T13:46:03.922" v="1945"/>
          <ac:spMkLst>
            <pc:docMk/>
            <pc:sldMk cId="3647689673" sldId="321"/>
            <ac:spMk id="29" creationId="{1C47397A-A672-314B-9F67-057242D2E5F4}"/>
          </ac:spMkLst>
        </pc:spChg>
        <pc:spChg chg="add del">
          <ac:chgData name="Tanay Narshana" userId="247b69e8-daf3-4c1f-a635-eb91b2255c01" providerId="ADAL" clId="{CCF92388-C6A4-D34F-B956-3D32FDCAA2A5}" dt="2021-01-29T13:39:34.410" v="1884" actId="34122"/>
          <ac:spMkLst>
            <pc:docMk/>
            <pc:sldMk cId="3647689673" sldId="321"/>
            <ac:spMk id="30" creationId="{DE186F88-88CB-47CE-B429-47FD20B0926E}"/>
          </ac:spMkLst>
        </pc:spChg>
        <pc:spChg chg="add del mod">
          <ac:chgData name="Tanay Narshana" userId="247b69e8-daf3-4c1f-a635-eb91b2255c01" providerId="ADAL" clId="{CCF92388-C6A4-D34F-B956-3D32FDCAA2A5}" dt="2021-01-29T13:46:02.175" v="1941"/>
          <ac:spMkLst>
            <pc:docMk/>
            <pc:sldMk cId="3647689673" sldId="321"/>
            <ac:spMk id="36" creationId="{BE0938A6-45A8-DE41-B580-477A31366960}"/>
          </ac:spMkLst>
        </pc:spChg>
        <pc:picChg chg="del">
          <ac:chgData name="Tanay Narshana" userId="247b69e8-daf3-4c1f-a635-eb91b2255c01" providerId="ADAL" clId="{CCF92388-C6A4-D34F-B956-3D32FDCAA2A5}" dt="2021-01-29T13:36:53.987" v="1881" actId="478"/>
          <ac:picMkLst>
            <pc:docMk/>
            <pc:sldMk cId="3647689673" sldId="321"/>
            <ac:picMk id="6" creationId="{DD6AFD84-E727-9140-AAB1-86F626DA92AE}"/>
          </ac:picMkLst>
        </pc:picChg>
        <pc:inkChg chg="add del">
          <ac:chgData name="Tanay Narshana" userId="247b69e8-daf3-4c1f-a635-eb91b2255c01" providerId="ADAL" clId="{CCF92388-C6A4-D34F-B956-3D32FDCAA2A5}" dt="2021-01-29T13:39:34.410" v="1884" actId="34122"/>
          <ac:inkMkLst>
            <pc:docMk/>
            <pc:sldMk cId="3647689673" sldId="321"/>
            <ac:inkMk id="6" creationId="{9E30C88C-871D-D545-8C14-4E8186AE0AA8}"/>
          </ac:inkMkLst>
        </pc:inkChg>
        <pc:inkChg chg="add del">
          <ac:chgData name="Tanay Narshana" userId="247b69e8-daf3-4c1f-a635-eb91b2255c01" providerId="ADAL" clId="{CCF92388-C6A4-D34F-B956-3D32FDCAA2A5}" dt="2021-01-29T13:39:34.962" v="1885" actId="34122"/>
          <ac:inkMkLst>
            <pc:docMk/>
            <pc:sldMk cId="3647689673" sldId="321"/>
            <ac:inkMk id="8" creationId="{73DEC8EF-B3E0-0E4E-A472-8E30E2A6C4DF}"/>
          </ac:inkMkLst>
        </pc:inkChg>
      </pc:sldChg>
      <pc:sldChg chg="addSp delSp modSp add mod setBg">
        <pc:chgData name="Tanay Narshana" userId="247b69e8-daf3-4c1f-a635-eb91b2255c01" providerId="ADAL" clId="{CCF92388-C6A4-D34F-B956-3D32FDCAA2A5}" dt="2021-01-29T14:02:33.335" v="2040" actId="1076"/>
        <pc:sldMkLst>
          <pc:docMk/>
          <pc:sldMk cId="851099161" sldId="322"/>
        </pc:sldMkLst>
        <pc:spChg chg="mod">
          <ac:chgData name="Tanay Narshana" userId="247b69e8-daf3-4c1f-a635-eb91b2255c01" providerId="ADAL" clId="{CCF92388-C6A4-D34F-B956-3D32FDCAA2A5}" dt="2021-01-29T13:51:57.037" v="1956" actId="20577"/>
          <ac:spMkLst>
            <pc:docMk/>
            <pc:sldMk cId="851099161" sldId="322"/>
            <ac:spMk id="3" creationId="{9B47914E-E967-A445-8C92-924C548D665E}"/>
          </ac:spMkLst>
        </pc:spChg>
        <pc:spChg chg="del mod">
          <ac:chgData name="Tanay Narshana" userId="247b69e8-daf3-4c1f-a635-eb91b2255c01" providerId="ADAL" clId="{CCF92388-C6A4-D34F-B956-3D32FDCAA2A5}" dt="2021-01-29T13:53:18.846" v="1967"/>
          <ac:spMkLst>
            <pc:docMk/>
            <pc:sldMk cId="851099161" sldId="322"/>
            <ac:spMk id="24" creationId="{FBA122EF-8156-5442-9FB8-C679182B02B5}"/>
          </ac:spMkLst>
        </pc:spChg>
        <pc:spChg chg="add">
          <ac:chgData name="Tanay Narshana" userId="247b69e8-daf3-4c1f-a635-eb91b2255c01" providerId="ADAL" clId="{CCF92388-C6A4-D34F-B956-3D32FDCAA2A5}" dt="2021-01-29T14:02:00.699" v="2031" actId="34124"/>
          <ac:spMkLst>
            <pc:docMk/>
            <pc:sldMk cId="851099161" sldId="322"/>
            <ac:spMk id="25" creationId="{6ED69B14-A081-4851-99A1-3CA851AEDEE3}"/>
          </ac:spMkLst>
        </pc:spChg>
        <pc:spChg chg="del mod">
          <ac:chgData name="Tanay Narshana" userId="247b69e8-daf3-4c1f-a635-eb91b2255c01" providerId="ADAL" clId="{CCF92388-C6A4-D34F-B956-3D32FDCAA2A5}" dt="2021-01-29T13:53:18.304" v="1965"/>
          <ac:spMkLst>
            <pc:docMk/>
            <pc:sldMk cId="851099161" sldId="322"/>
            <ac:spMk id="25" creationId="{DEBABA05-C006-F44D-B42B-3A8C1513C26B}"/>
          </ac:spMkLst>
        </pc:spChg>
        <pc:spChg chg="del mod">
          <ac:chgData name="Tanay Narshana" userId="247b69e8-daf3-4c1f-a635-eb91b2255c01" providerId="ADAL" clId="{CCF92388-C6A4-D34F-B956-3D32FDCAA2A5}" dt="2021-01-29T13:53:19.361" v="1969"/>
          <ac:spMkLst>
            <pc:docMk/>
            <pc:sldMk cId="851099161" sldId="322"/>
            <ac:spMk id="29" creationId="{1C47397A-A672-314B-9F67-057242D2E5F4}"/>
          </ac:spMkLst>
        </pc:spChg>
        <pc:spChg chg="add del">
          <ac:chgData name="Tanay Narshana" userId="247b69e8-daf3-4c1f-a635-eb91b2255c01" providerId="ADAL" clId="{CCF92388-C6A4-D34F-B956-3D32FDCAA2A5}" dt="2021-01-29T14:02:00.699" v="2031" actId="34124"/>
          <ac:spMkLst>
            <pc:docMk/>
            <pc:sldMk cId="851099161" sldId="322"/>
            <ac:spMk id="29" creationId="{B560D30E-E616-49C6-8F40-0585B9317D29}"/>
          </ac:spMkLst>
        </pc:spChg>
        <pc:spChg chg="del mod">
          <ac:chgData name="Tanay Narshana" userId="247b69e8-daf3-4c1f-a635-eb91b2255c01" providerId="ADAL" clId="{CCF92388-C6A4-D34F-B956-3D32FDCAA2A5}" dt="2021-01-29T13:53:20.805" v="1971"/>
          <ac:spMkLst>
            <pc:docMk/>
            <pc:sldMk cId="851099161" sldId="322"/>
            <ac:spMk id="36" creationId="{BE0938A6-45A8-DE41-B580-477A31366960}"/>
          </ac:spMkLst>
        </pc:spChg>
        <pc:spChg chg="add del mod">
          <ac:chgData name="Tanay Narshana" userId="247b69e8-daf3-4c1f-a635-eb91b2255c01" providerId="ADAL" clId="{CCF92388-C6A4-D34F-B956-3D32FDCAA2A5}" dt="2021-01-29T13:52:27.022" v="1959"/>
          <ac:spMkLst>
            <pc:docMk/>
            <pc:sldMk cId="851099161" sldId="322"/>
            <ac:spMk id="69" creationId="{59233E43-6EDB-564B-8148-59378E80AF7A}"/>
          </ac:spMkLst>
        </pc:spChg>
        <pc:spChg chg="add del mod">
          <ac:chgData name="Tanay Narshana" userId="247b69e8-daf3-4c1f-a635-eb91b2255c01" providerId="ADAL" clId="{CCF92388-C6A4-D34F-B956-3D32FDCAA2A5}" dt="2021-01-29T14:00:56.747" v="2029"/>
          <ac:spMkLst>
            <pc:docMk/>
            <pc:sldMk cId="851099161" sldId="322"/>
            <ac:spMk id="72" creationId="{F28CF03A-8D95-9D48-B56C-EB840F0D8740}"/>
          </ac:spMkLst>
        </pc:spChg>
        <pc:spChg chg="add del mod">
          <ac:chgData name="Tanay Narshana" userId="247b69e8-daf3-4c1f-a635-eb91b2255c01" providerId="ADAL" clId="{CCF92388-C6A4-D34F-B956-3D32FDCAA2A5}" dt="2021-01-29T14:02:22.799" v="2037"/>
          <ac:spMkLst>
            <pc:docMk/>
            <pc:sldMk cId="851099161" sldId="322"/>
            <ac:spMk id="78" creationId="{415D49AC-0AE9-4940-8C39-2601996A46B3}"/>
          </ac:spMkLst>
        </pc:spChg>
        <pc:spChg chg="add mod">
          <ac:chgData name="Tanay Narshana" userId="247b69e8-daf3-4c1f-a635-eb91b2255c01" providerId="ADAL" clId="{CCF92388-C6A4-D34F-B956-3D32FDCAA2A5}" dt="2021-01-29T14:02:33.335" v="2040" actId="1076"/>
          <ac:spMkLst>
            <pc:docMk/>
            <pc:sldMk cId="851099161" sldId="322"/>
            <ac:spMk id="79" creationId="{472CAE62-AF2A-C943-86B8-6F755E826296}"/>
          </ac:spMkLst>
        </pc:spChg>
        <pc:grpChg chg="del">
          <ac:chgData name="Tanay Narshana" userId="247b69e8-daf3-4c1f-a635-eb91b2255c01" providerId="ADAL" clId="{CCF92388-C6A4-D34F-B956-3D32FDCAA2A5}" dt="2021-01-29T14:01:54.814" v="2030" actId="34122"/>
          <ac:grpSpMkLst>
            <pc:docMk/>
            <pc:sldMk cId="851099161" sldId="322"/>
            <ac:grpSpMk id="75" creationId="{31DA337F-FC0C-1142-B317-8644613B68B7}"/>
          </ac:grpSpMkLst>
        </pc:grpChg>
        <pc:picChg chg="add mod">
          <ac:chgData name="Tanay Narshana" userId="247b69e8-daf3-4c1f-a635-eb91b2255c01" providerId="ADAL" clId="{CCF92388-C6A4-D34F-B956-3D32FDCAA2A5}" dt="2021-01-29T13:56:50.015" v="1976" actId="1076"/>
          <ac:picMkLst>
            <pc:docMk/>
            <pc:sldMk cId="851099161" sldId="322"/>
            <ac:picMk id="71" creationId="{F0C18472-DB93-BD4E-8DAD-816C794A273B}"/>
          </ac:picMkLst>
        </pc:picChg>
        <pc:picChg chg="add del mod">
          <ac:chgData name="Tanay Narshana" userId="247b69e8-daf3-4c1f-a635-eb91b2255c01" providerId="ADAL" clId="{CCF92388-C6A4-D34F-B956-3D32FDCAA2A5}" dt="2021-01-29T14:02:23.670" v="2038" actId="478"/>
          <ac:picMkLst>
            <pc:docMk/>
            <pc:sldMk cId="851099161" sldId="322"/>
            <ac:picMk id="77" creationId="{B62CA5EB-FE3A-1D48-8010-E20326C04123}"/>
          </ac:picMkLst>
        </pc:picChg>
        <pc:inkChg chg="del topLvl">
          <ac:chgData name="Tanay Narshana" userId="247b69e8-daf3-4c1f-a635-eb91b2255c01" providerId="ADAL" clId="{CCF92388-C6A4-D34F-B956-3D32FDCAA2A5}" dt="2021-01-29T14:01:54.814" v="2030" actId="34122"/>
          <ac:inkMkLst>
            <pc:docMk/>
            <pc:sldMk cId="851099161" sldId="322"/>
            <ac:inkMk id="70" creationId="{ACCC89EB-B3CE-6D4E-B8AB-FD21B84686EA}"/>
          </ac:inkMkLst>
        </pc:inkChg>
        <pc:inkChg chg="del topLvl">
          <ac:chgData name="Tanay Narshana" userId="247b69e8-daf3-4c1f-a635-eb91b2255c01" providerId="ADAL" clId="{CCF92388-C6A4-D34F-B956-3D32FDCAA2A5}" dt="2021-01-29T14:01:54.814" v="2030" actId="34122"/>
          <ac:inkMkLst>
            <pc:docMk/>
            <pc:sldMk cId="851099161" sldId="322"/>
            <ac:inkMk id="72" creationId="{0E918F85-F7FF-AA40-A71A-C20AAB114F10}"/>
          </ac:inkMkLst>
        </pc:inkChg>
        <pc:inkChg chg="del">
          <ac:chgData name="Tanay Narshana" userId="247b69e8-daf3-4c1f-a635-eb91b2255c01" providerId="ADAL" clId="{CCF92388-C6A4-D34F-B956-3D32FDCAA2A5}" dt="2021-01-29T14:01:54.814" v="2030" actId="34122"/>
          <ac:inkMkLst>
            <pc:docMk/>
            <pc:sldMk cId="851099161" sldId="322"/>
            <ac:inkMk id="74" creationId="{2460BE98-B7CA-1042-8D15-8DFAF43805B3}"/>
          </ac:inkMkLst>
        </pc:inkChg>
      </pc:sldChg>
      <pc:sldChg chg="addSp modSp add del mod">
        <pc:chgData name="Tanay Narshana" userId="247b69e8-daf3-4c1f-a635-eb91b2255c01" providerId="ADAL" clId="{CCF92388-C6A4-D34F-B956-3D32FDCAA2A5}" dt="2021-01-29T13:44:00.941" v="1917" actId="2696"/>
        <pc:sldMkLst>
          <pc:docMk/>
          <pc:sldMk cId="3167955818" sldId="322"/>
        </pc:sldMkLst>
        <pc:spChg chg="add mod">
          <ac:chgData name="Tanay Narshana" userId="247b69e8-daf3-4c1f-a635-eb91b2255c01" providerId="ADAL" clId="{CCF92388-C6A4-D34F-B956-3D32FDCAA2A5}" dt="2021-01-29T13:43:43.007" v="1916" actId="1076"/>
          <ac:spMkLst>
            <pc:docMk/>
            <pc:sldMk cId="3167955818" sldId="322"/>
            <ac:spMk id="4" creationId="{6BA1B8C0-73B0-C440-BD76-C4FFAC918771}"/>
          </ac:spMkLst>
        </pc:spChg>
        <pc:spChg chg="add mod">
          <ac:chgData name="Tanay Narshana" userId="247b69e8-daf3-4c1f-a635-eb91b2255c01" providerId="ADAL" clId="{CCF92388-C6A4-D34F-B956-3D32FDCAA2A5}" dt="2021-01-29T13:43:37.159" v="1915" actId="1076"/>
          <ac:spMkLst>
            <pc:docMk/>
            <pc:sldMk cId="3167955818" sldId="322"/>
            <ac:spMk id="7" creationId="{D6484143-8358-2C41-A10C-CFBA783539E6}"/>
          </ac:spMkLst>
        </pc:spChg>
      </pc:sldChg>
      <pc:sldChg chg="add">
        <pc:chgData name="Tanay Narshana" userId="247b69e8-daf3-4c1f-a635-eb91b2255c01" providerId="ADAL" clId="{CCF92388-C6A4-D34F-B956-3D32FDCAA2A5}" dt="2021-01-29T13:45:20.940" v="1933" actId="2890"/>
        <pc:sldMkLst>
          <pc:docMk/>
          <pc:sldMk cId="1745610514" sldId="323"/>
        </pc:sldMkLst>
      </pc:sldChg>
      <pc:sldChg chg="delSp modSp add mod">
        <pc:chgData name="Tanay Narshana" userId="247b69e8-daf3-4c1f-a635-eb91b2255c01" providerId="ADAL" clId="{CCF92388-C6A4-D34F-B956-3D32FDCAA2A5}" dt="2021-01-29T13:46:43.287" v="1954"/>
        <pc:sldMkLst>
          <pc:docMk/>
          <pc:sldMk cId="1883414667" sldId="324"/>
        </pc:sldMkLst>
        <pc:spChg chg="del mod">
          <ac:chgData name="Tanay Narshana" userId="247b69e8-daf3-4c1f-a635-eb91b2255c01" providerId="ADAL" clId="{CCF92388-C6A4-D34F-B956-3D32FDCAA2A5}" dt="2021-01-29T13:46:43.287" v="1954"/>
          <ac:spMkLst>
            <pc:docMk/>
            <pc:sldMk cId="1883414667" sldId="324"/>
            <ac:spMk id="36" creationId="{BE0938A6-45A8-DE41-B580-477A31366960}"/>
          </ac:spMkLst>
        </pc:spChg>
      </pc:sldChg>
      <pc:sldChg chg="delSp modSp add mod">
        <pc:chgData name="Tanay Narshana" userId="247b69e8-daf3-4c1f-a635-eb91b2255c01" providerId="ADAL" clId="{CCF92388-C6A4-D34F-B956-3D32FDCAA2A5}" dt="2021-01-29T13:46:25.193" v="1951"/>
        <pc:sldMkLst>
          <pc:docMk/>
          <pc:sldMk cId="4122118161" sldId="325"/>
        </pc:sldMkLst>
        <pc:spChg chg="del mod">
          <ac:chgData name="Tanay Narshana" userId="247b69e8-daf3-4c1f-a635-eb91b2255c01" providerId="ADAL" clId="{CCF92388-C6A4-D34F-B956-3D32FDCAA2A5}" dt="2021-01-29T13:46:23.662" v="1949"/>
          <ac:spMkLst>
            <pc:docMk/>
            <pc:sldMk cId="4122118161" sldId="325"/>
            <ac:spMk id="29" creationId="{1C47397A-A672-314B-9F67-057242D2E5F4}"/>
          </ac:spMkLst>
        </pc:spChg>
        <pc:spChg chg="del mod">
          <ac:chgData name="Tanay Narshana" userId="247b69e8-daf3-4c1f-a635-eb91b2255c01" providerId="ADAL" clId="{CCF92388-C6A4-D34F-B956-3D32FDCAA2A5}" dt="2021-01-29T13:46:25.193" v="1951"/>
          <ac:spMkLst>
            <pc:docMk/>
            <pc:sldMk cId="4122118161" sldId="325"/>
            <ac:spMk id="36" creationId="{BE0938A6-45A8-DE41-B580-477A31366960}"/>
          </ac:spMkLst>
        </pc:spChg>
      </pc:sldChg>
      <pc:sldChg chg="add del">
        <pc:chgData name="Tanay Narshana" userId="247b69e8-daf3-4c1f-a635-eb91b2255c01" providerId="ADAL" clId="{CCF92388-C6A4-D34F-B956-3D32FDCAA2A5}" dt="2021-01-29T14:03:31.644" v="2041" actId="2696"/>
        <pc:sldMkLst>
          <pc:docMk/>
          <pc:sldMk cId="3973355572" sldId="327"/>
        </pc:sldMkLst>
      </pc:sldChg>
      <pc:sldChg chg="add">
        <pc:chgData name="Tanay Narshana" userId="247b69e8-daf3-4c1f-a635-eb91b2255c01" providerId="ADAL" clId="{CCF92388-C6A4-D34F-B956-3D32FDCAA2A5}" dt="2021-01-29T13:57:37.856" v="1987" actId="2890"/>
        <pc:sldMkLst>
          <pc:docMk/>
          <pc:sldMk cId="731042552" sldId="328"/>
        </pc:sldMkLst>
      </pc:sldChg>
      <pc:sldChg chg="del">
        <pc:chgData name="Tanay Narshana" userId="247b69e8-daf3-4c1f-a635-eb91b2255c01" providerId="ADAL" clId="{CCF92388-C6A4-D34F-B956-3D32FDCAA2A5}" dt="2021-01-29T14:03:33.523" v="2042" actId="2696"/>
        <pc:sldMkLst>
          <pc:docMk/>
          <pc:sldMk cId="731042552" sldId="329"/>
        </pc:sldMkLst>
      </pc:sldChg>
      <pc:sldChg chg="add del">
        <pc:chgData name="Tanay Narshana" userId="247b69e8-daf3-4c1f-a635-eb91b2255c01" providerId="ADAL" clId="{CCF92388-C6A4-D34F-B956-3D32FDCAA2A5}" dt="2021-01-29T14:03:34.967" v="2043" actId="2696"/>
        <pc:sldMkLst>
          <pc:docMk/>
          <pc:sldMk cId="2523006751" sldId="330"/>
        </pc:sldMkLst>
      </pc:sldChg>
      <pc:sldChg chg="add del">
        <pc:chgData name="Tanay Narshana" userId="247b69e8-daf3-4c1f-a635-eb91b2255c01" providerId="ADAL" clId="{CCF92388-C6A4-D34F-B956-3D32FDCAA2A5}" dt="2021-01-29T14:03:36.537" v="2044" actId="2696"/>
        <pc:sldMkLst>
          <pc:docMk/>
          <pc:sldMk cId="3136153045" sldId="331"/>
        </pc:sldMkLst>
      </pc:sldChg>
      <pc:sldChg chg="add del">
        <pc:chgData name="Tanay Narshana" userId="247b69e8-daf3-4c1f-a635-eb91b2255c01" providerId="ADAL" clId="{CCF92388-C6A4-D34F-B956-3D32FDCAA2A5}" dt="2021-01-29T14:03:37.879" v="2045" actId="2696"/>
        <pc:sldMkLst>
          <pc:docMk/>
          <pc:sldMk cId="1692662320" sldId="332"/>
        </pc:sldMkLst>
      </pc:sldChg>
      <pc:sldChg chg="addSp delSp modSp add mod">
        <pc:chgData name="Tanay Narshana" userId="247b69e8-daf3-4c1f-a635-eb91b2255c01" providerId="ADAL" clId="{CCF92388-C6A4-D34F-B956-3D32FDCAA2A5}" dt="2021-01-29T14:00:28.156" v="2026"/>
        <pc:sldMkLst>
          <pc:docMk/>
          <pc:sldMk cId="373788939" sldId="334"/>
        </pc:sldMkLst>
        <pc:spChg chg="add del mod">
          <ac:chgData name="Tanay Narshana" userId="247b69e8-daf3-4c1f-a635-eb91b2255c01" providerId="ADAL" clId="{CCF92388-C6A4-D34F-B956-3D32FDCAA2A5}" dt="2021-01-29T14:00:28.156" v="2026"/>
          <ac:spMkLst>
            <pc:docMk/>
            <pc:sldMk cId="373788939" sldId="334"/>
            <ac:spMk id="8" creationId="{101BF21F-1F93-674E-B388-D29F17BF48A5}"/>
          </ac:spMkLst>
        </pc:spChg>
        <pc:spChg chg="add mod">
          <ac:chgData name="Tanay Narshana" userId="247b69e8-daf3-4c1f-a635-eb91b2255c01" providerId="ADAL" clId="{CCF92388-C6A4-D34F-B956-3D32FDCAA2A5}" dt="2021-01-29T14:00:26.232" v="2024" actId="1076"/>
          <ac:spMkLst>
            <pc:docMk/>
            <pc:sldMk cId="373788939" sldId="334"/>
            <ac:spMk id="9" creationId="{145993D5-5B44-5942-8318-99B60E64837E}"/>
          </ac:spMkLst>
        </pc:spChg>
        <pc:picChg chg="add mod">
          <ac:chgData name="Tanay Narshana" userId="247b69e8-daf3-4c1f-a635-eb91b2255c01" providerId="ADAL" clId="{CCF92388-C6A4-D34F-B956-3D32FDCAA2A5}" dt="2021-01-29T13:59:54.100" v="1997" actId="1076"/>
          <ac:picMkLst>
            <pc:docMk/>
            <pc:sldMk cId="373788939" sldId="334"/>
            <ac:picMk id="5" creationId="{2FCDCA8D-87EB-634C-86E3-1B71AE60A4FB}"/>
          </ac:picMkLst>
        </pc:picChg>
        <pc:picChg chg="add mod">
          <ac:chgData name="Tanay Narshana" userId="247b69e8-daf3-4c1f-a635-eb91b2255c01" providerId="ADAL" clId="{CCF92388-C6A4-D34F-B956-3D32FDCAA2A5}" dt="2021-01-29T14:00:04.216" v="2001" actId="1076"/>
          <ac:picMkLst>
            <pc:docMk/>
            <pc:sldMk cId="373788939" sldId="334"/>
            <ac:picMk id="7" creationId="{56DF8D29-B6C2-4544-8D03-378E21925FEB}"/>
          </ac:picMkLst>
        </pc:picChg>
        <pc:picChg chg="del">
          <ac:chgData name="Tanay Narshana" userId="247b69e8-daf3-4c1f-a635-eb91b2255c01" providerId="ADAL" clId="{CCF92388-C6A4-D34F-B956-3D32FDCAA2A5}" dt="2021-01-29T13:58:40.045" v="1992" actId="478"/>
          <ac:picMkLst>
            <pc:docMk/>
            <pc:sldMk cId="373788939" sldId="334"/>
            <ac:picMk id="71" creationId="{F0C18472-DB93-BD4E-8DAD-816C794A273B}"/>
          </ac:picMkLst>
        </pc:picChg>
      </pc:sldChg>
      <pc:sldChg chg="addSp modSp add mod">
        <pc:chgData name="Tanay Narshana" userId="247b69e8-daf3-4c1f-a635-eb91b2255c01" providerId="ADAL" clId="{CCF92388-C6A4-D34F-B956-3D32FDCAA2A5}" dt="2021-01-29T14:06:41.658" v="2071" actId="1076"/>
        <pc:sldMkLst>
          <pc:docMk/>
          <pc:sldMk cId="709936891" sldId="341"/>
        </pc:sldMkLst>
        <pc:spChg chg="add mod">
          <ac:chgData name="Tanay Narshana" userId="247b69e8-daf3-4c1f-a635-eb91b2255c01" providerId="ADAL" clId="{CCF92388-C6A4-D34F-B956-3D32FDCAA2A5}" dt="2021-01-29T14:06:41.658" v="2071" actId="1076"/>
          <ac:spMkLst>
            <pc:docMk/>
            <pc:sldMk cId="709936891" sldId="341"/>
            <ac:spMk id="29" creationId="{B6B12E54-586D-7546-8A8E-95E71A319E12}"/>
          </ac:spMkLst>
        </pc:spChg>
        <pc:picChg chg="mod">
          <ac:chgData name="Tanay Narshana" userId="247b69e8-daf3-4c1f-a635-eb91b2255c01" providerId="ADAL" clId="{CCF92388-C6A4-D34F-B956-3D32FDCAA2A5}" dt="2021-01-29T14:06:33.210" v="2070" actId="1076"/>
          <ac:picMkLst>
            <pc:docMk/>
            <pc:sldMk cId="709936891" sldId="341"/>
            <ac:picMk id="71" creationId="{F0C18472-DB93-BD4E-8DAD-816C794A273B}"/>
          </ac:picMkLst>
        </pc:picChg>
      </pc:sldChg>
      <pc:sldChg chg="addSp modSp add mod">
        <pc:chgData name="Tanay Narshana" userId="247b69e8-daf3-4c1f-a635-eb91b2255c01" providerId="ADAL" clId="{CCF92388-C6A4-D34F-B956-3D32FDCAA2A5}" dt="2021-01-29T14:07:08.938" v="2087" actId="1076"/>
        <pc:sldMkLst>
          <pc:docMk/>
          <pc:sldMk cId="3560137600" sldId="342"/>
        </pc:sldMkLst>
        <pc:spChg chg="add mod">
          <ac:chgData name="Tanay Narshana" userId="247b69e8-daf3-4c1f-a635-eb91b2255c01" providerId="ADAL" clId="{CCF92388-C6A4-D34F-B956-3D32FDCAA2A5}" dt="2021-01-29T14:07:08.938" v="2087" actId="1076"/>
          <ac:spMkLst>
            <pc:docMk/>
            <pc:sldMk cId="3560137600" sldId="342"/>
            <ac:spMk id="16" creationId="{18F33399-87B5-C24F-92F5-243BBDC6FFF4}"/>
          </ac:spMkLst>
        </pc:spChg>
      </pc:sldChg>
      <pc:sldChg chg="addSp modSp add mod">
        <pc:chgData name="Tanay Narshana" userId="247b69e8-daf3-4c1f-a635-eb91b2255c01" providerId="ADAL" clId="{CCF92388-C6A4-D34F-B956-3D32FDCAA2A5}" dt="2021-01-29T14:07:34.476" v="2112" actId="20577"/>
        <pc:sldMkLst>
          <pc:docMk/>
          <pc:sldMk cId="2015520313" sldId="343"/>
        </pc:sldMkLst>
        <pc:spChg chg="add mod">
          <ac:chgData name="Tanay Narshana" userId="247b69e8-daf3-4c1f-a635-eb91b2255c01" providerId="ADAL" clId="{CCF92388-C6A4-D34F-B956-3D32FDCAA2A5}" dt="2021-01-29T14:07:34.476" v="2112" actId="20577"/>
          <ac:spMkLst>
            <pc:docMk/>
            <pc:sldMk cId="2015520313" sldId="343"/>
            <ac:spMk id="14" creationId="{3229D2F4-FB9F-5E4E-9041-8E2C4D335116}"/>
          </ac:spMkLst>
        </pc:spChg>
      </pc:sldChg>
      <pc:sldChg chg="addSp modSp add mod">
        <pc:chgData name="Tanay Narshana" userId="247b69e8-daf3-4c1f-a635-eb91b2255c01" providerId="ADAL" clId="{CCF92388-C6A4-D34F-B956-3D32FDCAA2A5}" dt="2021-01-29T14:07:26.136" v="2106" actId="20577"/>
        <pc:sldMkLst>
          <pc:docMk/>
          <pc:sldMk cId="2853510545" sldId="344"/>
        </pc:sldMkLst>
        <pc:spChg chg="add mod">
          <ac:chgData name="Tanay Narshana" userId="247b69e8-daf3-4c1f-a635-eb91b2255c01" providerId="ADAL" clId="{CCF92388-C6A4-D34F-B956-3D32FDCAA2A5}" dt="2021-01-29T14:07:26.136" v="2106" actId="20577"/>
          <ac:spMkLst>
            <pc:docMk/>
            <pc:sldMk cId="2853510545" sldId="344"/>
            <ac:spMk id="24" creationId="{2711ED4D-B7C9-074A-A48F-B6DE2EAE1AC7}"/>
          </ac:spMkLst>
        </pc:spChg>
      </pc:sldChg>
      <pc:sldChg chg="addSp modSp add mod">
        <pc:chgData name="Tanay Narshana" userId="247b69e8-daf3-4c1f-a635-eb91b2255c01" providerId="ADAL" clId="{CCF92388-C6A4-D34F-B956-3D32FDCAA2A5}" dt="2021-01-29T14:06:57.767" v="2079" actId="1076"/>
        <pc:sldMkLst>
          <pc:docMk/>
          <pc:sldMk cId="250336670" sldId="345"/>
        </pc:sldMkLst>
        <pc:spChg chg="add mod">
          <ac:chgData name="Tanay Narshana" userId="247b69e8-daf3-4c1f-a635-eb91b2255c01" providerId="ADAL" clId="{CCF92388-C6A4-D34F-B956-3D32FDCAA2A5}" dt="2021-01-29T14:06:57.767" v="2079" actId="1076"/>
          <ac:spMkLst>
            <pc:docMk/>
            <pc:sldMk cId="250336670" sldId="345"/>
            <ac:spMk id="19" creationId="{3F2327E3-86A4-CE4F-B681-D87E484FEA02}"/>
          </ac:spMkLst>
        </pc:spChg>
      </pc:sldChg>
      <pc:sldChg chg="modSp mod">
        <pc:chgData name="Tanay Narshana" userId="247b69e8-daf3-4c1f-a635-eb91b2255c01" providerId="ADAL" clId="{CCF92388-C6A4-D34F-B956-3D32FDCAA2A5}" dt="2021-01-30T07:15:51.863" v="2179" actId="20577"/>
        <pc:sldMkLst>
          <pc:docMk/>
          <pc:sldMk cId="3995529274" sldId="352"/>
        </pc:sldMkLst>
        <pc:spChg chg="mod">
          <ac:chgData name="Tanay Narshana" userId="247b69e8-daf3-4c1f-a635-eb91b2255c01" providerId="ADAL" clId="{CCF92388-C6A4-D34F-B956-3D32FDCAA2A5}" dt="2021-01-30T07:15:51.863" v="2179" actId="20577"/>
          <ac:spMkLst>
            <pc:docMk/>
            <pc:sldMk cId="3995529274" sldId="352"/>
            <ac:spMk id="10" creationId="{214FDF99-E3D7-465D-9A3F-36DB3C07A383}"/>
          </ac:spMkLst>
        </pc:spChg>
      </pc:sldChg>
      <pc:sldChg chg="modSp add mod">
        <pc:chgData name="Tanay Narshana" userId="247b69e8-daf3-4c1f-a635-eb91b2255c01" providerId="ADAL" clId="{CCF92388-C6A4-D34F-B956-3D32FDCAA2A5}" dt="2021-01-30T07:16:04.422" v="2181" actId="20577"/>
        <pc:sldMkLst>
          <pc:docMk/>
          <pc:sldMk cId="2572031851" sldId="353"/>
        </pc:sldMkLst>
        <pc:spChg chg="mod">
          <ac:chgData name="Tanay Narshana" userId="247b69e8-daf3-4c1f-a635-eb91b2255c01" providerId="ADAL" clId="{CCF92388-C6A4-D34F-B956-3D32FDCAA2A5}" dt="2021-01-30T07:16:04.422" v="2181" actId="20577"/>
          <ac:spMkLst>
            <pc:docMk/>
            <pc:sldMk cId="2572031851" sldId="353"/>
            <ac:spMk id="10" creationId="{214FDF99-E3D7-465D-9A3F-36DB3C07A383}"/>
          </ac:spMkLst>
        </pc:spChg>
      </pc:sldChg>
      <pc:sldChg chg="del">
        <pc:chgData name="Tanay Narshana" userId="247b69e8-daf3-4c1f-a635-eb91b2255c01" providerId="ADAL" clId="{CCF92388-C6A4-D34F-B956-3D32FDCAA2A5}" dt="2021-01-30T07:15:31.652" v="2173" actId="2696"/>
        <pc:sldMkLst>
          <pc:docMk/>
          <pc:sldMk cId="3938751610" sldId="353"/>
        </pc:sldMkLst>
      </pc:sldChg>
      <pc:sldChg chg="modSp add mod">
        <pc:chgData name="Tanay Narshana" userId="247b69e8-daf3-4c1f-a635-eb91b2255c01" providerId="ADAL" clId="{CCF92388-C6A4-D34F-B956-3D32FDCAA2A5}" dt="2021-01-30T07:16:14.897" v="2183" actId="20577"/>
        <pc:sldMkLst>
          <pc:docMk/>
          <pc:sldMk cId="2775837429" sldId="354"/>
        </pc:sldMkLst>
        <pc:spChg chg="mod">
          <ac:chgData name="Tanay Narshana" userId="247b69e8-daf3-4c1f-a635-eb91b2255c01" providerId="ADAL" clId="{CCF92388-C6A4-D34F-B956-3D32FDCAA2A5}" dt="2021-01-30T07:16:14.897" v="2183" actId="20577"/>
          <ac:spMkLst>
            <pc:docMk/>
            <pc:sldMk cId="2775837429" sldId="354"/>
            <ac:spMk id="10" creationId="{214FDF99-E3D7-465D-9A3F-36DB3C07A383}"/>
          </ac:spMkLst>
        </pc:spChg>
      </pc:sldChg>
      <pc:sldChg chg="del">
        <pc:chgData name="Tanay Narshana" userId="247b69e8-daf3-4c1f-a635-eb91b2255c01" providerId="ADAL" clId="{CCF92388-C6A4-D34F-B956-3D32FDCAA2A5}" dt="2021-01-30T07:15:32.489" v="2174" actId="2696"/>
        <pc:sldMkLst>
          <pc:docMk/>
          <pc:sldMk cId="3011148957" sldId="354"/>
        </pc:sldMkLst>
      </pc:sldChg>
      <pc:sldChg chg="del">
        <pc:chgData name="Tanay Narshana" userId="247b69e8-daf3-4c1f-a635-eb91b2255c01" providerId="ADAL" clId="{CCF92388-C6A4-D34F-B956-3D32FDCAA2A5}" dt="2021-01-30T07:15:33.479" v="2175" actId="2696"/>
        <pc:sldMkLst>
          <pc:docMk/>
          <pc:sldMk cId="1914189289" sldId="355"/>
        </pc:sldMkLst>
      </pc:sldChg>
      <pc:sldChg chg="modSp add mod">
        <pc:chgData name="Tanay Narshana" userId="247b69e8-daf3-4c1f-a635-eb91b2255c01" providerId="ADAL" clId="{CCF92388-C6A4-D34F-B956-3D32FDCAA2A5}" dt="2021-01-30T07:16:44.886" v="2185" actId="20577"/>
        <pc:sldMkLst>
          <pc:docMk/>
          <pc:sldMk cId="2514103835" sldId="355"/>
        </pc:sldMkLst>
        <pc:spChg chg="mod">
          <ac:chgData name="Tanay Narshana" userId="247b69e8-daf3-4c1f-a635-eb91b2255c01" providerId="ADAL" clId="{CCF92388-C6A4-D34F-B956-3D32FDCAA2A5}" dt="2021-01-30T07:16:44.886" v="2185" actId="20577"/>
          <ac:spMkLst>
            <pc:docMk/>
            <pc:sldMk cId="2514103835" sldId="355"/>
            <ac:spMk id="10" creationId="{214FDF99-E3D7-465D-9A3F-36DB3C07A383}"/>
          </ac:spMkLst>
        </pc:spChg>
      </pc:sldChg>
      <pc:sldChg chg="modSp add mod">
        <pc:chgData name="Tanay Narshana" userId="247b69e8-daf3-4c1f-a635-eb91b2255c01" providerId="ADAL" clId="{CCF92388-C6A4-D34F-B956-3D32FDCAA2A5}" dt="2021-01-30T07:16:55.887" v="2187" actId="20577"/>
        <pc:sldMkLst>
          <pc:docMk/>
          <pc:sldMk cId="2739564404" sldId="356"/>
        </pc:sldMkLst>
        <pc:spChg chg="mod">
          <ac:chgData name="Tanay Narshana" userId="247b69e8-daf3-4c1f-a635-eb91b2255c01" providerId="ADAL" clId="{CCF92388-C6A4-D34F-B956-3D32FDCAA2A5}" dt="2021-01-30T07:16:55.887" v="2187" actId="20577"/>
          <ac:spMkLst>
            <pc:docMk/>
            <pc:sldMk cId="2739564404" sldId="356"/>
            <ac:spMk id="10" creationId="{214FDF99-E3D7-465D-9A3F-36DB3C07A383}"/>
          </ac:spMkLst>
        </pc:spChg>
      </pc:sldChg>
      <pc:sldChg chg="del">
        <pc:chgData name="Tanay Narshana" userId="247b69e8-daf3-4c1f-a635-eb91b2255c01" providerId="ADAL" clId="{CCF92388-C6A4-D34F-B956-3D32FDCAA2A5}" dt="2021-01-30T07:15:34.539" v="2176" actId="2696"/>
        <pc:sldMkLst>
          <pc:docMk/>
          <pc:sldMk cId="3875864933" sldId="356"/>
        </pc:sldMkLst>
      </pc:sldChg>
      <pc:sldChg chg="modSp add mod">
        <pc:chgData name="Tanay Narshana" userId="247b69e8-daf3-4c1f-a635-eb91b2255c01" providerId="ADAL" clId="{CCF92388-C6A4-D34F-B956-3D32FDCAA2A5}" dt="2021-01-30T07:17:10.940" v="2189" actId="20577"/>
        <pc:sldMkLst>
          <pc:docMk/>
          <pc:sldMk cId="1360120361" sldId="357"/>
        </pc:sldMkLst>
        <pc:spChg chg="mod">
          <ac:chgData name="Tanay Narshana" userId="247b69e8-daf3-4c1f-a635-eb91b2255c01" providerId="ADAL" clId="{CCF92388-C6A4-D34F-B956-3D32FDCAA2A5}" dt="2021-01-30T07:17:10.940" v="2189" actId="20577"/>
          <ac:spMkLst>
            <pc:docMk/>
            <pc:sldMk cId="1360120361" sldId="357"/>
            <ac:spMk id="10" creationId="{214FDF99-E3D7-465D-9A3F-36DB3C07A383}"/>
          </ac:spMkLst>
        </pc:spChg>
      </pc:sldChg>
      <pc:sldChg chg="del">
        <pc:chgData name="Tanay Narshana" userId="247b69e8-daf3-4c1f-a635-eb91b2255c01" providerId="ADAL" clId="{CCF92388-C6A4-D34F-B956-3D32FDCAA2A5}" dt="2021-01-30T07:15:35.940" v="2177" actId="2696"/>
        <pc:sldMkLst>
          <pc:docMk/>
          <pc:sldMk cId="3728880525" sldId="357"/>
        </pc:sldMkLst>
      </pc:sldChg>
      <pc:sldChg chg="modSp add mod">
        <pc:chgData name="Tanay Narshana" userId="247b69e8-daf3-4c1f-a635-eb91b2255c01" providerId="ADAL" clId="{CCF92388-C6A4-D34F-B956-3D32FDCAA2A5}" dt="2021-01-30T07:17:31.719" v="2195" actId="5793"/>
        <pc:sldMkLst>
          <pc:docMk/>
          <pc:sldMk cId="1953151257" sldId="358"/>
        </pc:sldMkLst>
        <pc:spChg chg="mod">
          <ac:chgData name="Tanay Narshana" userId="247b69e8-daf3-4c1f-a635-eb91b2255c01" providerId="ADAL" clId="{CCF92388-C6A4-D34F-B956-3D32FDCAA2A5}" dt="2021-01-30T07:17:31.719" v="2195" actId="5793"/>
          <ac:spMkLst>
            <pc:docMk/>
            <pc:sldMk cId="1953151257" sldId="358"/>
            <ac:spMk id="10" creationId="{214FDF99-E3D7-465D-9A3F-36DB3C07A383}"/>
          </ac:spMkLst>
        </pc:spChg>
      </pc:sldChg>
      <pc:sldChg chg="add">
        <pc:chgData name="Tanay Narshana" userId="247b69e8-daf3-4c1f-a635-eb91b2255c01" providerId="ADAL" clId="{CCF92388-C6A4-D34F-B956-3D32FDCAA2A5}" dt="2021-01-30T07:17:22.456" v="2190" actId="2890"/>
        <pc:sldMkLst>
          <pc:docMk/>
          <pc:sldMk cId="315319474" sldId="359"/>
        </pc:sldMkLst>
      </pc:sldChg>
      <pc:sldChg chg="addSp modSp add mod">
        <pc:chgData name="Tanay Narshana" userId="247b69e8-daf3-4c1f-a635-eb91b2255c01" providerId="ADAL" clId="{CCF92388-C6A4-D34F-B956-3D32FDCAA2A5}" dt="2021-01-30T07:31:50.701" v="2270" actId="255"/>
        <pc:sldMkLst>
          <pc:docMk/>
          <pc:sldMk cId="1769459780" sldId="361"/>
        </pc:sldMkLst>
        <pc:spChg chg="add mod">
          <ac:chgData name="Tanay Narshana" userId="247b69e8-daf3-4c1f-a635-eb91b2255c01" providerId="ADAL" clId="{CCF92388-C6A4-D34F-B956-3D32FDCAA2A5}" dt="2021-01-30T07:31:50.701" v="2270" actId="255"/>
          <ac:spMkLst>
            <pc:docMk/>
            <pc:sldMk cId="1769459780" sldId="361"/>
            <ac:spMk id="3" creationId="{93380108-D9D9-8046-987E-0F392FEDF85E}"/>
          </ac:spMkLst>
        </pc:spChg>
      </pc:sldChg>
    </pc:docChg>
  </pc:docChgLst>
  <pc:docChgLst>
    <pc:chgData name="Tanay Narshana" userId="247b69e8-daf3-4c1f-a635-eb91b2255c01" providerId="ADAL" clId="{2580E39B-AF86-484A-963C-8EFBA2CF57E9}"/>
    <pc:docChg chg="undo custSel modSld">
      <pc:chgData name="Tanay Narshana" userId="247b69e8-daf3-4c1f-a635-eb91b2255c01" providerId="ADAL" clId="{2580E39B-AF86-484A-963C-8EFBA2CF57E9}" dt="2021-01-29T14:06:04.620" v="307"/>
      <pc:docMkLst>
        <pc:docMk/>
      </pc:docMkLst>
      <pc:sldChg chg="addSp delSp">
        <pc:chgData name="Tanay Narshana" userId="247b69e8-daf3-4c1f-a635-eb91b2255c01" providerId="ADAL" clId="{2580E39B-AF86-484A-963C-8EFBA2CF57E9}" dt="2021-01-29T11:03:16.653" v="19"/>
        <pc:sldMkLst>
          <pc:docMk/>
          <pc:sldMk cId="803352079" sldId="291"/>
        </pc:sldMkLst>
        <pc:grpChg chg="add del">
          <ac:chgData name="Tanay Narshana" userId="247b69e8-daf3-4c1f-a635-eb91b2255c01" providerId="ADAL" clId="{2580E39B-AF86-484A-963C-8EFBA2CF57E9}" dt="2021-01-29T11:03:11.645" v="13"/>
          <ac:grpSpMkLst>
            <pc:docMk/>
            <pc:sldMk cId="803352079" sldId="291"/>
            <ac:grpSpMk id="12" creationId="{C7BAECC2-CD4E-C143-9D69-ED33A5824DEB}"/>
          </ac:grpSpMkLst>
        </pc:grpChg>
        <pc:grpChg chg="add del">
          <ac:chgData name="Tanay Narshana" userId="247b69e8-daf3-4c1f-a635-eb91b2255c01" providerId="ADAL" clId="{2580E39B-AF86-484A-963C-8EFBA2CF57E9}" dt="2021-01-29T11:03:14.433" v="16"/>
          <ac:grpSpMkLst>
            <pc:docMk/>
            <pc:sldMk cId="803352079" sldId="291"/>
            <ac:grpSpMk id="15" creationId="{2C419148-A9F5-4747-9F00-7DB60068A501}"/>
          </ac:grpSpMkLst>
        </pc:grpChg>
        <pc:grpChg chg="add del">
          <ac:chgData name="Tanay Narshana" userId="247b69e8-daf3-4c1f-a635-eb91b2255c01" providerId="ADAL" clId="{2580E39B-AF86-484A-963C-8EFBA2CF57E9}" dt="2021-01-29T11:03:16.653" v="19"/>
          <ac:grpSpMkLst>
            <pc:docMk/>
            <pc:sldMk cId="803352079" sldId="291"/>
            <ac:grpSpMk id="18" creationId="{889C811D-D711-5746-A1E7-1FE6E0F25EFA}"/>
          </ac:grpSpMkLst>
        </pc:grpChg>
        <pc:grpChg chg="add">
          <ac:chgData name="Tanay Narshana" userId="247b69e8-daf3-4c1f-a635-eb91b2255c01" providerId="ADAL" clId="{2580E39B-AF86-484A-963C-8EFBA2CF57E9}" dt="2021-01-29T11:03:16.653" v="19"/>
          <ac:grpSpMkLst>
            <pc:docMk/>
            <pc:sldMk cId="803352079" sldId="291"/>
            <ac:grpSpMk id="21" creationId="{BF4A9319-2980-5B4A-8467-C605F463B4E3}"/>
          </ac:grpSpMkLst>
        </pc:grpChg>
        <pc:inkChg chg="add">
          <ac:chgData name="Tanay Narshana" userId="247b69e8-daf3-4c1f-a635-eb91b2255c01" providerId="ADAL" clId="{2580E39B-AF86-484A-963C-8EFBA2CF57E9}" dt="2021-01-29T11:02:04.268" v="0"/>
          <ac:inkMkLst>
            <pc:docMk/>
            <pc:sldMk cId="803352079" sldId="291"/>
            <ac:inkMk id="3" creationId="{F5C0125A-94DB-7643-8E80-E0198CB56A8C}"/>
          </ac:inkMkLst>
        </pc:inkChg>
        <pc:inkChg chg="add del">
          <ac:chgData name="Tanay Narshana" userId="247b69e8-daf3-4c1f-a635-eb91b2255c01" providerId="ADAL" clId="{2580E39B-AF86-484A-963C-8EFBA2CF57E9}" dt="2021-01-29T11:02:22.556" v="2"/>
          <ac:inkMkLst>
            <pc:docMk/>
            <pc:sldMk cId="803352079" sldId="291"/>
            <ac:inkMk id="5" creationId="{87D31DD5-214B-6840-BBC7-68E503EAE889}"/>
          </ac:inkMkLst>
        </pc:inkChg>
        <pc:inkChg chg="add del">
          <ac:chgData name="Tanay Narshana" userId="247b69e8-daf3-4c1f-a635-eb91b2255c01" providerId="ADAL" clId="{2580E39B-AF86-484A-963C-8EFBA2CF57E9}" dt="2021-01-29T11:02:29.311" v="4"/>
          <ac:inkMkLst>
            <pc:docMk/>
            <pc:sldMk cId="803352079" sldId="291"/>
            <ac:inkMk id="6" creationId="{A2458249-BEB5-754A-B6CE-052377624D14}"/>
          </ac:inkMkLst>
        </pc:inkChg>
        <pc:inkChg chg="add">
          <ac:chgData name="Tanay Narshana" userId="247b69e8-daf3-4c1f-a635-eb91b2255c01" providerId="ADAL" clId="{2580E39B-AF86-484A-963C-8EFBA2CF57E9}" dt="2021-01-29T11:02:33.109" v="5"/>
          <ac:inkMkLst>
            <pc:docMk/>
            <pc:sldMk cId="803352079" sldId="291"/>
            <ac:inkMk id="7" creationId="{05FBF234-2E33-DB4D-8C9A-91324FCED8D4}"/>
          </ac:inkMkLst>
        </pc:inkChg>
        <pc:inkChg chg="add">
          <ac:chgData name="Tanay Narshana" userId="247b69e8-daf3-4c1f-a635-eb91b2255c01" providerId="ADAL" clId="{2580E39B-AF86-484A-963C-8EFBA2CF57E9}" dt="2021-01-29T11:02:36.642" v="6"/>
          <ac:inkMkLst>
            <pc:docMk/>
            <pc:sldMk cId="803352079" sldId="291"/>
            <ac:inkMk id="8" creationId="{0C851D33-00F6-5E49-94A5-E2DEC0202B92}"/>
          </ac:inkMkLst>
        </pc:inkChg>
        <pc:inkChg chg="add">
          <ac:chgData name="Tanay Narshana" userId="247b69e8-daf3-4c1f-a635-eb91b2255c01" providerId="ADAL" clId="{2580E39B-AF86-484A-963C-8EFBA2CF57E9}" dt="2021-01-29T11:02:58.769" v="7"/>
          <ac:inkMkLst>
            <pc:docMk/>
            <pc:sldMk cId="803352079" sldId="291"/>
            <ac:inkMk id="9" creationId="{6E249613-4217-264C-BD7E-56400EAE6769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0" creationId="{BCB11903-9F20-5E4B-8D0A-0A7A53401A7E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1" creationId="{F0C904A6-DBFB-A046-B9F7-E55A8012844A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3" creationId="{92C6EB03-3D60-4C44-BFD5-745A12A65FC4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4" creationId="{6580D2DB-416F-314E-86BC-34F400AE1D16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6" creationId="{CA6BC900-6A7B-D943-8C44-51756BCC69B0}"/>
          </ac:inkMkLst>
        </pc:inkChg>
        <pc:inkChg chg="add topLvl">
          <ac:chgData name="Tanay Narshana" userId="247b69e8-daf3-4c1f-a635-eb91b2255c01" providerId="ADAL" clId="{2580E39B-AF86-484A-963C-8EFBA2CF57E9}" dt="2021-01-29T11:03:16.653" v="19"/>
          <ac:inkMkLst>
            <pc:docMk/>
            <pc:sldMk cId="803352079" sldId="291"/>
            <ac:inkMk id="17" creationId="{E64B516E-20C7-F344-8DE5-F8FE18D64FBA}"/>
          </ac:inkMkLst>
        </pc:inkChg>
        <pc:inkChg chg="add">
          <ac:chgData name="Tanay Narshana" userId="247b69e8-daf3-4c1f-a635-eb91b2255c01" providerId="ADAL" clId="{2580E39B-AF86-484A-963C-8EFBA2CF57E9}" dt="2021-01-29T11:03:15.011" v="17"/>
          <ac:inkMkLst>
            <pc:docMk/>
            <pc:sldMk cId="803352079" sldId="291"/>
            <ac:inkMk id="19" creationId="{D8E201BB-3FBB-874A-B971-B5AA79D4FC51}"/>
          </ac:inkMkLst>
        </pc:inkChg>
        <pc:inkChg chg="add">
          <ac:chgData name="Tanay Narshana" userId="247b69e8-daf3-4c1f-a635-eb91b2255c01" providerId="ADAL" clId="{2580E39B-AF86-484A-963C-8EFBA2CF57E9}" dt="2021-01-29T11:03:15.645" v="18"/>
          <ac:inkMkLst>
            <pc:docMk/>
            <pc:sldMk cId="803352079" sldId="291"/>
            <ac:inkMk id="20" creationId="{15DC5605-26F7-194C-B52C-EE456385F90F}"/>
          </ac:inkMkLst>
        </pc:inkChg>
      </pc:sldChg>
      <pc:sldChg chg="addSp modSp">
        <pc:chgData name="Tanay Narshana" userId="247b69e8-daf3-4c1f-a635-eb91b2255c01" providerId="ADAL" clId="{2580E39B-AF86-484A-963C-8EFBA2CF57E9}" dt="2021-01-29T13:25:31.432" v="29"/>
        <pc:sldMkLst>
          <pc:docMk/>
          <pc:sldMk cId="3323681062" sldId="313"/>
        </pc:sldMkLst>
        <pc:spChg chg="mod">
          <ac:chgData name="Tanay Narshana" userId="247b69e8-daf3-4c1f-a635-eb91b2255c01" providerId="ADAL" clId="{2580E39B-AF86-484A-963C-8EFBA2CF57E9}" dt="2021-01-29T13:22:39.134" v="25" actId="1076"/>
          <ac:spMkLst>
            <pc:docMk/>
            <pc:sldMk cId="3323681062" sldId="313"/>
            <ac:spMk id="23" creationId="{53ABCCF4-D294-4A89-AEF7-A9429714DAB6}"/>
          </ac:spMkLst>
        </pc:spChg>
        <pc:grpChg chg="add">
          <ac:chgData name="Tanay Narshana" userId="247b69e8-daf3-4c1f-a635-eb91b2255c01" providerId="ADAL" clId="{2580E39B-AF86-484A-963C-8EFBA2CF57E9}" dt="2021-01-29T13:24:46.200" v="28"/>
          <ac:grpSpMkLst>
            <pc:docMk/>
            <pc:sldMk cId="3323681062" sldId="313"/>
            <ac:grpSpMk id="11" creationId="{B5221D1E-71AA-F84F-9997-54A55093869A}"/>
          </ac:grpSpMkLst>
        </pc:grpChg>
        <pc:inkChg chg="add">
          <ac:chgData name="Tanay Narshana" userId="247b69e8-daf3-4c1f-a635-eb91b2255c01" providerId="ADAL" clId="{2580E39B-AF86-484A-963C-8EFBA2CF57E9}" dt="2021-01-29T13:21:09.130" v="20"/>
          <ac:inkMkLst>
            <pc:docMk/>
            <pc:sldMk cId="3323681062" sldId="313"/>
            <ac:inkMk id="4" creationId="{B6962447-DE29-4D46-90AC-9775AD189A34}"/>
          </ac:inkMkLst>
        </pc:inkChg>
        <pc:inkChg chg="add">
          <ac:chgData name="Tanay Narshana" userId="247b69e8-daf3-4c1f-a635-eb91b2255c01" providerId="ADAL" clId="{2580E39B-AF86-484A-963C-8EFBA2CF57E9}" dt="2021-01-29T13:21:13.235" v="21"/>
          <ac:inkMkLst>
            <pc:docMk/>
            <pc:sldMk cId="3323681062" sldId="313"/>
            <ac:inkMk id="6" creationId="{E9F0F4DC-4C89-D340-BA81-36A97F25079A}"/>
          </ac:inkMkLst>
        </pc:inkChg>
        <pc:inkChg chg="add">
          <ac:chgData name="Tanay Narshana" userId="247b69e8-daf3-4c1f-a635-eb91b2255c01" providerId="ADAL" clId="{2580E39B-AF86-484A-963C-8EFBA2CF57E9}" dt="2021-01-29T13:21:16.347" v="22"/>
          <ac:inkMkLst>
            <pc:docMk/>
            <pc:sldMk cId="3323681062" sldId="313"/>
            <ac:inkMk id="7" creationId="{36C4F62B-3025-A64D-A1B6-EE15F8F8328F}"/>
          </ac:inkMkLst>
        </pc:inkChg>
        <pc:inkChg chg="add mod">
          <ac:chgData name="Tanay Narshana" userId="247b69e8-daf3-4c1f-a635-eb91b2255c01" providerId="ADAL" clId="{2580E39B-AF86-484A-963C-8EFBA2CF57E9}" dt="2021-01-29T13:21:58.211" v="24" actId="14100"/>
          <ac:inkMkLst>
            <pc:docMk/>
            <pc:sldMk cId="3323681062" sldId="313"/>
            <ac:inkMk id="8" creationId="{2D58FB45-2883-6445-8B59-7273415D8B3D}"/>
          </ac:inkMkLst>
        </pc:inkChg>
        <pc:inkChg chg="add">
          <ac:chgData name="Tanay Narshana" userId="247b69e8-daf3-4c1f-a635-eb91b2255c01" providerId="ADAL" clId="{2580E39B-AF86-484A-963C-8EFBA2CF57E9}" dt="2021-01-29T13:24:44.137" v="26"/>
          <ac:inkMkLst>
            <pc:docMk/>
            <pc:sldMk cId="3323681062" sldId="313"/>
            <ac:inkMk id="8" creationId="{328D388E-ED29-1440-978D-757D8A7C3AD2}"/>
          </ac:inkMkLst>
        </pc:inkChg>
        <pc:inkChg chg="add">
          <ac:chgData name="Tanay Narshana" userId="247b69e8-daf3-4c1f-a635-eb91b2255c01" providerId="ADAL" clId="{2580E39B-AF86-484A-963C-8EFBA2CF57E9}" dt="2021-01-29T13:24:45.336" v="27"/>
          <ac:inkMkLst>
            <pc:docMk/>
            <pc:sldMk cId="3323681062" sldId="313"/>
            <ac:inkMk id="10" creationId="{98E574D2-7419-AA49-81E0-CD11765F4B8B}"/>
          </ac:inkMkLst>
        </pc:inkChg>
        <pc:inkChg chg="add">
          <ac:chgData name="Tanay Narshana" userId="247b69e8-daf3-4c1f-a635-eb91b2255c01" providerId="ADAL" clId="{2580E39B-AF86-484A-963C-8EFBA2CF57E9}" dt="2021-01-29T13:25:31.432" v="29"/>
          <ac:inkMkLst>
            <pc:docMk/>
            <pc:sldMk cId="3323681062" sldId="313"/>
            <ac:inkMk id="12" creationId="{EDA6A423-0222-4D4F-BEBB-B27962605474}"/>
          </ac:inkMkLst>
        </pc:inkChg>
      </pc:sldChg>
      <pc:sldChg chg="addSp delSp">
        <pc:chgData name="Tanay Narshana" userId="247b69e8-daf3-4c1f-a635-eb91b2255c01" providerId="ADAL" clId="{2580E39B-AF86-484A-963C-8EFBA2CF57E9}" dt="2021-01-29T13:45:52.398" v="162"/>
        <pc:sldMkLst>
          <pc:docMk/>
          <pc:sldMk cId="3647689673" sldId="321"/>
        </pc:sldMkLst>
        <pc:spChg chg="del">
          <ac:chgData name="Tanay Narshana" userId="247b69e8-daf3-4c1f-a635-eb91b2255c01" providerId="ADAL" clId="{2580E39B-AF86-484A-963C-8EFBA2CF57E9}" dt="2021-01-29T13:39:56.900" v="49" actId="478"/>
          <ac:spMkLst>
            <pc:docMk/>
            <pc:sldMk cId="3647689673" sldId="321"/>
            <ac:spMk id="22" creationId="{7A713CCD-3B65-2F4A-B956-CBD36D74D0A0}"/>
          </ac:spMkLst>
        </pc:spChg>
        <pc:grpChg chg="add del">
          <ac:chgData name="Tanay Narshana" userId="247b69e8-daf3-4c1f-a635-eb91b2255c01" providerId="ADAL" clId="{2580E39B-AF86-484A-963C-8EFBA2CF57E9}" dt="2021-01-29T13:38:23.595" v="36"/>
          <ac:grpSpMkLst>
            <pc:docMk/>
            <pc:sldMk cId="3647689673" sldId="321"/>
            <ac:grpSpMk id="7" creationId="{C8DD9D3C-BFA7-C64D-B4A4-347E82DFC4A5}"/>
          </ac:grpSpMkLst>
        </pc:grpChg>
        <pc:grpChg chg="add">
          <ac:chgData name="Tanay Narshana" userId="247b69e8-daf3-4c1f-a635-eb91b2255c01" providerId="ADAL" clId="{2580E39B-AF86-484A-963C-8EFBA2CF57E9}" dt="2021-01-29T13:44:37.169" v="78"/>
          <ac:grpSpMkLst>
            <pc:docMk/>
            <pc:sldMk cId="3647689673" sldId="321"/>
            <ac:grpSpMk id="8" creationId="{784697AD-59CA-0E4D-98B1-4B1CE9A6ECF4}"/>
          </ac:grpSpMkLst>
        </pc:grpChg>
        <pc:grpChg chg="add del">
          <ac:chgData name="Tanay Narshana" userId="247b69e8-daf3-4c1f-a635-eb91b2255c01" providerId="ADAL" clId="{2580E39B-AF86-484A-963C-8EFBA2CF57E9}" dt="2021-01-29T13:38:26.324" v="38"/>
          <ac:grpSpMkLst>
            <pc:docMk/>
            <pc:sldMk cId="3647689673" sldId="321"/>
            <ac:grpSpMk id="10" creationId="{1D63C70C-E14E-594F-8723-9C68770E9344}"/>
          </ac:grpSpMkLst>
        </pc:grpChg>
        <pc:grpChg chg="add del">
          <ac:chgData name="Tanay Narshana" userId="247b69e8-daf3-4c1f-a635-eb91b2255c01" providerId="ADAL" clId="{2580E39B-AF86-484A-963C-8EFBA2CF57E9}" dt="2021-01-29T13:42:35.842" v="66"/>
          <ac:grpSpMkLst>
            <pc:docMk/>
            <pc:sldMk cId="3647689673" sldId="321"/>
            <ac:grpSpMk id="10" creationId="{65464659-8034-1E43-8894-4A102662D675}"/>
          </ac:grpSpMkLst>
        </pc:grpChg>
        <pc:grpChg chg="add del">
          <ac:chgData name="Tanay Narshana" userId="247b69e8-daf3-4c1f-a635-eb91b2255c01" providerId="ADAL" clId="{2580E39B-AF86-484A-963C-8EFBA2CF57E9}" dt="2021-01-29T13:42:14.846" v="53"/>
          <ac:grpSpMkLst>
            <pc:docMk/>
            <pc:sldMk cId="3647689673" sldId="321"/>
            <ac:grpSpMk id="12" creationId="{8B53BF47-3855-874E-A026-0B2E56BD318A}"/>
          </ac:grpSpMkLst>
        </pc:grpChg>
        <pc:grpChg chg="add">
          <ac:chgData name="Tanay Narshana" userId="247b69e8-daf3-4c1f-a635-eb91b2255c01" providerId="ADAL" clId="{2580E39B-AF86-484A-963C-8EFBA2CF57E9}" dt="2021-01-29T13:44:39.758" v="84"/>
          <ac:grpSpMkLst>
            <pc:docMk/>
            <pc:sldMk cId="3647689673" sldId="321"/>
            <ac:grpSpMk id="14" creationId="{7E45EB02-6CEF-4D41-8CAE-BFE260E94D91}"/>
          </ac:grpSpMkLst>
        </pc:grpChg>
        <pc:grpChg chg="add del">
          <ac:chgData name="Tanay Narshana" userId="247b69e8-daf3-4c1f-a635-eb91b2255c01" providerId="ADAL" clId="{2580E39B-AF86-484A-963C-8EFBA2CF57E9}" dt="2021-01-29T13:38:58.506" v="48"/>
          <ac:grpSpMkLst>
            <pc:docMk/>
            <pc:sldMk cId="3647689673" sldId="321"/>
            <ac:grpSpMk id="17" creationId="{6B4C6C0B-75FC-B245-96EA-CAD958860BDF}"/>
          </ac:grpSpMkLst>
        </pc:grpChg>
        <pc:grpChg chg="add del">
          <ac:chgData name="Tanay Narshana" userId="247b69e8-daf3-4c1f-a635-eb91b2255c01" providerId="ADAL" clId="{2580E39B-AF86-484A-963C-8EFBA2CF57E9}" dt="2021-01-29T13:38:53.655" v="46"/>
          <ac:grpSpMkLst>
            <pc:docMk/>
            <pc:sldMk cId="3647689673" sldId="321"/>
            <ac:grpSpMk id="19" creationId="{C16F6AF3-3225-DF41-92A8-D7DF06DFB7CA}"/>
          </ac:grpSpMkLst>
        </pc:grpChg>
        <pc:grpChg chg="add del">
          <ac:chgData name="Tanay Narshana" userId="247b69e8-daf3-4c1f-a635-eb91b2255c01" providerId="ADAL" clId="{2580E39B-AF86-484A-963C-8EFBA2CF57E9}" dt="2021-01-29T13:45:44.152" v="129"/>
          <ac:grpSpMkLst>
            <pc:docMk/>
            <pc:sldMk cId="3647689673" sldId="321"/>
            <ac:grpSpMk id="20" creationId="{750B27D3-99B2-0B4F-A70E-7885B788B8EB}"/>
          </ac:grpSpMkLst>
        </pc:grpChg>
        <pc:grpChg chg="add del">
          <ac:chgData name="Tanay Narshana" userId="247b69e8-daf3-4c1f-a635-eb91b2255c01" providerId="ADAL" clId="{2580E39B-AF86-484A-963C-8EFBA2CF57E9}" dt="2021-01-29T13:42:16.145" v="56"/>
          <ac:grpSpMkLst>
            <pc:docMk/>
            <pc:sldMk cId="3647689673" sldId="321"/>
            <ac:grpSpMk id="21" creationId="{4114538B-B16F-D441-9EDA-2834AD6797ED}"/>
          </ac:grpSpMkLst>
        </pc:grpChg>
        <pc:grpChg chg="add">
          <ac:chgData name="Tanay Narshana" userId="247b69e8-daf3-4c1f-a635-eb91b2255c01" providerId="ADAL" clId="{2580E39B-AF86-484A-963C-8EFBA2CF57E9}" dt="2021-01-29T13:42:35.842" v="66"/>
          <ac:grpSpMkLst>
            <pc:docMk/>
            <pc:sldMk cId="3647689673" sldId="321"/>
            <ac:grpSpMk id="26" creationId="{C8521672-D872-B64D-B388-E36BD82D319C}"/>
          </ac:grpSpMkLst>
        </pc:grpChg>
        <pc:grpChg chg="add del">
          <ac:chgData name="Tanay Narshana" userId="247b69e8-daf3-4c1f-a635-eb91b2255c01" providerId="ADAL" clId="{2580E39B-AF86-484A-963C-8EFBA2CF57E9}" dt="2021-01-29T13:43:00.398" v="75"/>
          <ac:grpSpMkLst>
            <pc:docMk/>
            <pc:sldMk cId="3647689673" sldId="321"/>
            <ac:grpSpMk id="33" creationId="{85D48FC6-5DF0-C447-9B1A-B0D50A1AE7C0}"/>
          </ac:grpSpMkLst>
        </pc:grpChg>
        <pc:grpChg chg="add del">
          <ac:chgData name="Tanay Narshana" userId="247b69e8-daf3-4c1f-a635-eb91b2255c01" providerId="ADAL" clId="{2580E39B-AF86-484A-963C-8EFBA2CF57E9}" dt="2021-01-29T13:45:44.146" v="127"/>
          <ac:grpSpMkLst>
            <pc:docMk/>
            <pc:sldMk cId="3647689673" sldId="321"/>
            <ac:grpSpMk id="35" creationId="{0079898B-AE73-D849-BD06-5C967B25C242}"/>
          </ac:grpSpMkLst>
        </pc:grpChg>
        <pc:grpChg chg="add del">
          <ac:chgData name="Tanay Narshana" userId="247b69e8-daf3-4c1f-a635-eb91b2255c01" providerId="ADAL" clId="{2580E39B-AF86-484A-963C-8EFBA2CF57E9}" dt="2021-01-29T13:45:44.129" v="124"/>
          <ac:grpSpMkLst>
            <pc:docMk/>
            <pc:sldMk cId="3647689673" sldId="321"/>
            <ac:grpSpMk id="37" creationId="{36AB434C-34B4-CD49-B443-96BE29AE4B04}"/>
          </ac:grpSpMkLst>
        </pc:grpChg>
        <pc:grpChg chg="add del">
          <ac:chgData name="Tanay Narshana" userId="247b69e8-daf3-4c1f-a635-eb91b2255c01" providerId="ADAL" clId="{2580E39B-AF86-484A-963C-8EFBA2CF57E9}" dt="2021-01-29T13:45:44.141" v="126"/>
          <ac:grpSpMkLst>
            <pc:docMk/>
            <pc:sldMk cId="3647689673" sldId="321"/>
            <ac:grpSpMk id="38" creationId="{63DBC2BE-F528-9248-879F-7B5117A119EE}"/>
          </ac:grpSpMkLst>
        </pc:grpChg>
        <pc:grpChg chg="add del">
          <ac:chgData name="Tanay Narshana" userId="247b69e8-daf3-4c1f-a635-eb91b2255c01" providerId="ADAL" clId="{2580E39B-AF86-484A-963C-8EFBA2CF57E9}" dt="2021-01-29T13:45:47.838" v="154"/>
          <ac:grpSpMkLst>
            <pc:docMk/>
            <pc:sldMk cId="3647689673" sldId="321"/>
            <ac:grpSpMk id="44" creationId="{19741AF9-76FD-1245-9375-B202452D3694}"/>
          </ac:grpSpMkLst>
        </pc:grpChg>
        <pc:grpChg chg="add del">
          <ac:chgData name="Tanay Narshana" userId="247b69e8-daf3-4c1f-a635-eb91b2255c01" providerId="ADAL" clId="{2580E39B-AF86-484A-963C-8EFBA2CF57E9}" dt="2021-01-29T13:45:47.799" v="146"/>
          <ac:grpSpMkLst>
            <pc:docMk/>
            <pc:sldMk cId="3647689673" sldId="321"/>
            <ac:grpSpMk id="48" creationId="{EE9D3B1C-64A0-844E-8C60-7B503A5BC415}"/>
          </ac:grpSpMkLst>
        </pc:grpChg>
        <pc:grpChg chg="add del">
          <ac:chgData name="Tanay Narshana" userId="247b69e8-daf3-4c1f-a635-eb91b2255c01" providerId="ADAL" clId="{2580E39B-AF86-484A-963C-8EFBA2CF57E9}" dt="2021-01-29T13:45:47.844" v="155"/>
          <ac:grpSpMkLst>
            <pc:docMk/>
            <pc:sldMk cId="3647689673" sldId="321"/>
            <ac:grpSpMk id="54" creationId="{43766847-B7B8-8D42-BEBE-200CE4259B02}"/>
          </ac:grpSpMkLst>
        </pc:grpChg>
        <pc:grpChg chg="add del">
          <ac:chgData name="Tanay Narshana" userId="247b69e8-daf3-4c1f-a635-eb91b2255c01" providerId="ADAL" clId="{2580E39B-AF86-484A-963C-8EFBA2CF57E9}" dt="2021-01-29T13:45:45.828" v="142"/>
          <ac:grpSpMkLst>
            <pc:docMk/>
            <pc:sldMk cId="3647689673" sldId="321"/>
            <ac:grpSpMk id="57" creationId="{6882B612-C2EC-0B45-9093-E545FB9763B1}"/>
          </ac:grpSpMkLst>
        </pc:grpChg>
        <pc:grpChg chg="add del">
          <ac:chgData name="Tanay Narshana" userId="247b69e8-daf3-4c1f-a635-eb91b2255c01" providerId="ADAL" clId="{2580E39B-AF86-484A-963C-8EFBA2CF57E9}" dt="2021-01-29T13:45:45.833" v="143"/>
          <ac:grpSpMkLst>
            <pc:docMk/>
            <pc:sldMk cId="3647689673" sldId="321"/>
            <ac:grpSpMk id="67" creationId="{B4ED51A5-9043-5E40-904A-2318C59D7108}"/>
          </ac:grpSpMkLst>
        </pc:grpChg>
        <pc:grpChg chg="add del">
          <ac:chgData name="Tanay Narshana" userId="247b69e8-daf3-4c1f-a635-eb91b2255c01" providerId="ADAL" clId="{2580E39B-AF86-484A-963C-8EFBA2CF57E9}" dt="2021-01-29T13:45:45.808" v="137"/>
          <ac:grpSpMkLst>
            <pc:docMk/>
            <pc:sldMk cId="3647689673" sldId="321"/>
            <ac:grpSpMk id="68" creationId="{9C983BF8-B55B-5949-9D16-A46A4A616AD5}"/>
          </ac:grpSpMkLst>
        </pc:grpChg>
        <pc:inkChg chg="add topLvl">
          <ac:chgData name="Tanay Narshana" userId="247b69e8-daf3-4c1f-a635-eb91b2255c01" providerId="ADAL" clId="{2580E39B-AF86-484A-963C-8EFBA2CF57E9}" dt="2021-01-29T13:42:35.842" v="66"/>
          <ac:inkMkLst>
            <pc:docMk/>
            <pc:sldMk cId="3647689673" sldId="321"/>
            <ac:inkMk id="4" creationId="{83997D14-4111-7342-B6D7-F29DC1F61A17}"/>
          </ac:inkMkLst>
        </pc:inkChg>
        <pc:inkChg chg="del">
          <ac:chgData name="Tanay Narshana" userId="247b69e8-daf3-4c1f-a635-eb91b2255c01" providerId="ADAL" clId="{2580E39B-AF86-484A-963C-8EFBA2CF57E9}" dt="2021-01-29T13:38:08.021" v="30"/>
          <ac:inkMkLst>
            <pc:docMk/>
            <pc:sldMk cId="3647689673" sldId="321"/>
            <ac:inkMk id="4" creationId="{B6962447-DE29-4D46-90AC-9775AD189A34}"/>
          </ac:inkMkLst>
        </pc:inkChg>
        <pc:inkChg chg="add del topLvl">
          <ac:chgData name="Tanay Narshana" userId="247b69e8-daf3-4c1f-a635-eb91b2255c01" providerId="ADAL" clId="{2580E39B-AF86-484A-963C-8EFBA2CF57E9}" dt="2021-01-29T13:42:14.849" v="54"/>
          <ac:inkMkLst>
            <pc:docMk/>
            <pc:sldMk cId="3647689673" sldId="321"/>
            <ac:inkMk id="5" creationId="{885C6DB8-E693-F84B-BB15-BDE064447752}"/>
          </ac:inkMkLst>
        </pc:inkChg>
        <pc:inkChg chg="add">
          <ac:chgData name="Tanay Narshana" userId="247b69e8-daf3-4c1f-a635-eb91b2255c01" providerId="ADAL" clId="{2580E39B-AF86-484A-963C-8EFBA2CF57E9}" dt="2021-01-29T13:44:36.122" v="76"/>
          <ac:inkMkLst>
            <pc:docMk/>
            <pc:sldMk cId="3647689673" sldId="321"/>
            <ac:inkMk id="5" creationId="{9A6352A8-BE57-5744-ABA9-51DE1998CC5A}"/>
          </ac:inkMkLst>
        </pc:inkChg>
        <pc:inkChg chg="add del topLvl">
          <ac:chgData name="Tanay Narshana" userId="247b69e8-daf3-4c1f-a635-eb91b2255c01" providerId="ADAL" clId="{2580E39B-AF86-484A-963C-8EFBA2CF57E9}" dt="2021-01-29T13:42:14.832" v="51"/>
          <ac:inkMkLst>
            <pc:docMk/>
            <pc:sldMk cId="3647689673" sldId="321"/>
            <ac:inkMk id="6" creationId="{9E30C88C-871D-D545-8C14-4E8186AE0AA8}"/>
          </ac:inkMkLst>
        </pc:inkChg>
        <pc:inkChg chg="add">
          <ac:chgData name="Tanay Narshana" userId="247b69e8-daf3-4c1f-a635-eb91b2255c01" providerId="ADAL" clId="{2580E39B-AF86-484A-963C-8EFBA2CF57E9}" dt="2021-01-29T13:44:36.569" v="77"/>
          <ac:inkMkLst>
            <pc:docMk/>
            <pc:sldMk cId="3647689673" sldId="321"/>
            <ac:inkMk id="6" creationId="{CF02C01D-E0D7-5F47-8C3B-975476FA5BC5}"/>
          </ac:inkMkLst>
        </pc:inkChg>
        <pc:inkChg chg="add topLvl">
          <ac:chgData name="Tanay Narshana" userId="247b69e8-daf3-4c1f-a635-eb91b2255c01" providerId="ADAL" clId="{2580E39B-AF86-484A-963C-8EFBA2CF57E9}" dt="2021-01-29T13:42:35.842" v="66"/>
          <ac:inkMkLst>
            <pc:docMk/>
            <pc:sldMk cId="3647689673" sldId="321"/>
            <ac:inkMk id="7" creationId="{E46C5ED9-FFB6-C748-878B-6B393F39D17C}"/>
          </ac:inkMkLst>
        </pc:inkChg>
        <pc:inkChg chg="add del topLvl">
          <ac:chgData name="Tanay Narshana" userId="247b69e8-daf3-4c1f-a635-eb91b2255c01" providerId="ADAL" clId="{2580E39B-AF86-484A-963C-8EFBA2CF57E9}" dt="2021-01-29T13:42:14.846" v="53"/>
          <ac:inkMkLst>
            <pc:docMk/>
            <pc:sldMk cId="3647689673" sldId="321"/>
            <ac:inkMk id="8" creationId="{73DEC8EF-B3E0-0E4E-A472-8E30E2A6C4DF}"/>
          </ac:inkMkLst>
        </pc:inkChg>
        <pc:inkChg chg="add del topLvl">
          <ac:chgData name="Tanay Narshana" userId="247b69e8-daf3-4c1f-a635-eb91b2255c01" providerId="ADAL" clId="{2580E39B-AF86-484A-963C-8EFBA2CF57E9}" dt="2021-01-29T13:42:14.825" v="50"/>
          <ac:inkMkLst>
            <pc:docMk/>
            <pc:sldMk cId="3647689673" sldId="321"/>
            <ac:inkMk id="9" creationId="{0252EEE2-BEFE-394F-8980-756727BC8CF5}"/>
          </ac:inkMkLst>
        </pc:inkChg>
        <pc:inkChg chg="add">
          <ac:chgData name="Tanay Narshana" userId="247b69e8-daf3-4c1f-a635-eb91b2255c01" providerId="ADAL" clId="{2580E39B-AF86-484A-963C-8EFBA2CF57E9}" dt="2021-01-29T13:44:37.701" v="79"/>
          <ac:inkMkLst>
            <pc:docMk/>
            <pc:sldMk cId="3647689673" sldId="321"/>
            <ac:inkMk id="9" creationId="{069E9B51-2983-BA45-AAD1-A1F613175B15}"/>
          </ac:inkMkLst>
        </pc:inkChg>
        <pc:inkChg chg="add">
          <ac:chgData name="Tanay Narshana" userId="247b69e8-daf3-4c1f-a635-eb91b2255c01" providerId="ADAL" clId="{2580E39B-AF86-484A-963C-8EFBA2CF57E9}" dt="2021-01-29T13:44:38.022" v="80"/>
          <ac:inkMkLst>
            <pc:docMk/>
            <pc:sldMk cId="3647689673" sldId="321"/>
            <ac:inkMk id="10" creationId="{1CA60CDB-48B7-274B-9D8A-990E42EDBEC5}"/>
          </ac:inkMkLst>
        </pc:inkChg>
        <pc:inkChg chg="add">
          <ac:chgData name="Tanay Narshana" userId="247b69e8-daf3-4c1f-a635-eb91b2255c01" providerId="ADAL" clId="{2580E39B-AF86-484A-963C-8EFBA2CF57E9}" dt="2021-01-29T13:44:38.372" v="81"/>
          <ac:inkMkLst>
            <pc:docMk/>
            <pc:sldMk cId="3647689673" sldId="321"/>
            <ac:inkMk id="11" creationId="{243D3FF7-C7F8-454D-BFF5-2A326DE43908}"/>
          </ac:inkMkLst>
        </pc:inkChg>
        <pc:inkChg chg="add del">
          <ac:chgData name="Tanay Narshana" userId="247b69e8-daf3-4c1f-a635-eb91b2255c01" providerId="ADAL" clId="{2580E39B-AF86-484A-963C-8EFBA2CF57E9}" dt="2021-01-29T13:42:14.839" v="52"/>
          <ac:inkMkLst>
            <pc:docMk/>
            <pc:sldMk cId="3647689673" sldId="321"/>
            <ac:inkMk id="11" creationId="{2EA12E0F-9A98-E74E-BAA9-03E3FE48766E}"/>
          </ac:inkMkLst>
        </pc:inkChg>
        <pc:inkChg chg="add">
          <ac:chgData name="Tanay Narshana" userId="247b69e8-daf3-4c1f-a635-eb91b2255c01" providerId="ADAL" clId="{2580E39B-AF86-484A-963C-8EFBA2CF57E9}" dt="2021-01-29T13:44:38.597" v="82"/>
          <ac:inkMkLst>
            <pc:docMk/>
            <pc:sldMk cId="3647689673" sldId="321"/>
            <ac:inkMk id="12" creationId="{8A350BC0-6B02-8E4B-BA81-E87FFF7CE0BA}"/>
          </ac:inkMkLst>
        </pc:inkChg>
        <pc:inkChg chg="add">
          <ac:chgData name="Tanay Narshana" userId="247b69e8-daf3-4c1f-a635-eb91b2255c01" providerId="ADAL" clId="{2580E39B-AF86-484A-963C-8EFBA2CF57E9}" dt="2021-01-29T13:44:38.851" v="83"/>
          <ac:inkMkLst>
            <pc:docMk/>
            <pc:sldMk cId="3647689673" sldId="321"/>
            <ac:inkMk id="13" creationId="{02C8D0D1-1A8F-0F41-9805-C3083D7518F3}"/>
          </ac:inkMkLst>
        </pc:inkChg>
        <pc:inkChg chg="add del">
          <ac:chgData name="Tanay Narshana" userId="247b69e8-daf3-4c1f-a635-eb91b2255c01" providerId="ADAL" clId="{2580E39B-AF86-484A-963C-8EFBA2CF57E9}" dt="2021-01-29T13:42:16.147" v="57"/>
          <ac:inkMkLst>
            <pc:docMk/>
            <pc:sldMk cId="3647689673" sldId="321"/>
            <ac:inkMk id="13" creationId="{38C8700F-7D28-8C46-95A7-0340D681D45B}"/>
          </ac:inkMkLst>
        </pc:inkChg>
        <pc:inkChg chg="add del">
          <ac:chgData name="Tanay Narshana" userId="247b69e8-daf3-4c1f-a635-eb91b2255c01" providerId="ADAL" clId="{2580E39B-AF86-484A-963C-8EFBA2CF57E9}" dt="2021-01-29T13:42:16.149" v="58"/>
          <ac:inkMkLst>
            <pc:docMk/>
            <pc:sldMk cId="3647689673" sldId="321"/>
            <ac:inkMk id="14" creationId="{B6394816-411C-BD4E-9D85-373806938CC0}"/>
          </ac:inkMkLst>
        </pc:inkChg>
        <pc:inkChg chg="add del topLvl">
          <ac:chgData name="Tanay Narshana" userId="247b69e8-daf3-4c1f-a635-eb91b2255c01" providerId="ADAL" clId="{2580E39B-AF86-484A-963C-8EFBA2CF57E9}" dt="2021-01-29T13:45:44.152" v="129"/>
          <ac:inkMkLst>
            <pc:docMk/>
            <pc:sldMk cId="3647689673" sldId="321"/>
            <ac:inkMk id="15" creationId="{3851CF1E-E513-584D-8DD5-A087719CBE8D}"/>
          </ac:inkMkLst>
        </pc:inkChg>
        <pc:inkChg chg="add del topLvl">
          <ac:chgData name="Tanay Narshana" userId="247b69e8-daf3-4c1f-a635-eb91b2255c01" providerId="ADAL" clId="{2580E39B-AF86-484A-963C-8EFBA2CF57E9}" dt="2021-01-29T13:42:16.151" v="59"/>
          <ac:inkMkLst>
            <pc:docMk/>
            <pc:sldMk cId="3647689673" sldId="321"/>
            <ac:inkMk id="15" creationId="{735E2A56-F1F5-CE4E-85D4-624B2BF1DE1B}"/>
          </ac:inkMkLst>
        </pc:inkChg>
        <pc:inkChg chg="add del topLvl">
          <ac:chgData name="Tanay Narshana" userId="247b69e8-daf3-4c1f-a635-eb91b2255c01" providerId="ADAL" clId="{2580E39B-AF86-484A-963C-8EFBA2CF57E9}" dt="2021-01-29T13:45:44.155" v="131"/>
          <ac:inkMkLst>
            <pc:docMk/>
            <pc:sldMk cId="3647689673" sldId="321"/>
            <ac:inkMk id="16" creationId="{8410B642-8455-F64F-8BBC-DE81E59820F0}"/>
          </ac:inkMkLst>
        </pc:inkChg>
        <pc:inkChg chg="add del topLvl">
          <ac:chgData name="Tanay Narshana" userId="247b69e8-daf3-4c1f-a635-eb91b2255c01" providerId="ADAL" clId="{2580E39B-AF86-484A-963C-8EFBA2CF57E9}" dt="2021-01-29T13:42:16.145" v="56"/>
          <ac:inkMkLst>
            <pc:docMk/>
            <pc:sldMk cId="3647689673" sldId="321"/>
            <ac:inkMk id="16" creationId="{C6B52199-579B-DB40-80B7-F10B50C8C678}"/>
          </ac:inkMkLst>
        </pc:inkChg>
        <pc:inkChg chg="add del">
          <ac:chgData name="Tanay Narshana" userId="247b69e8-daf3-4c1f-a635-eb91b2255c01" providerId="ADAL" clId="{2580E39B-AF86-484A-963C-8EFBA2CF57E9}" dt="2021-01-29T13:45:51.137" v="161"/>
          <ac:inkMkLst>
            <pc:docMk/>
            <pc:sldMk cId="3647689673" sldId="321"/>
            <ac:inkMk id="17" creationId="{8E4D7FF2-E73B-B344-8C74-A4CD04E7CE3A}"/>
          </ac:inkMkLst>
        </pc:inkChg>
        <pc:inkChg chg="add">
          <ac:chgData name="Tanay Narshana" userId="247b69e8-daf3-4c1f-a635-eb91b2255c01" providerId="ADAL" clId="{2580E39B-AF86-484A-963C-8EFBA2CF57E9}" dt="2021-01-29T13:42:32.661" v="64"/>
          <ac:inkMkLst>
            <pc:docMk/>
            <pc:sldMk cId="3647689673" sldId="321"/>
            <ac:inkMk id="18" creationId="{D582FC60-DD0A-4A45-94D3-D14F2FA973BC}"/>
          </ac:inkMkLst>
        </pc:inkChg>
        <pc:inkChg chg="add del topLvl">
          <ac:chgData name="Tanay Narshana" userId="247b69e8-daf3-4c1f-a635-eb91b2255c01" providerId="ADAL" clId="{2580E39B-AF86-484A-963C-8EFBA2CF57E9}" dt="2021-01-29T13:38:53.655" v="46"/>
          <ac:inkMkLst>
            <pc:docMk/>
            <pc:sldMk cId="3647689673" sldId="321"/>
            <ac:inkMk id="18" creationId="{DE12BEBF-8945-6747-9E85-6982A7FE2B87}"/>
          </ac:inkMkLst>
        </pc:inkChg>
        <pc:inkChg chg="add del">
          <ac:chgData name="Tanay Narshana" userId="247b69e8-daf3-4c1f-a635-eb91b2255c01" providerId="ADAL" clId="{2580E39B-AF86-484A-963C-8EFBA2CF57E9}" dt="2021-01-29T13:45:52.398" v="162"/>
          <ac:inkMkLst>
            <pc:docMk/>
            <pc:sldMk cId="3647689673" sldId="321"/>
            <ac:inkMk id="19" creationId="{7C4024A7-9D6A-7B4D-8996-4D945FE173BF}"/>
          </ac:inkMkLst>
        </pc:inkChg>
        <pc:inkChg chg="add del">
          <ac:chgData name="Tanay Narshana" userId="247b69e8-daf3-4c1f-a635-eb91b2255c01" providerId="ADAL" clId="{2580E39B-AF86-484A-963C-8EFBA2CF57E9}" dt="2021-01-29T13:42:16.139" v="55"/>
          <ac:inkMkLst>
            <pc:docMk/>
            <pc:sldMk cId="3647689673" sldId="321"/>
            <ac:inkMk id="20" creationId="{388BEADC-6D9E-F443-B1E9-8BC0ED13C987}"/>
          </ac:inkMkLst>
        </pc:inkChg>
        <pc:inkChg chg="add del topLvl">
          <ac:chgData name="Tanay Narshana" userId="247b69e8-daf3-4c1f-a635-eb91b2255c01" providerId="ADAL" clId="{2580E39B-AF86-484A-963C-8EFBA2CF57E9}" dt="2021-01-29T13:45:44.141" v="126"/>
          <ac:inkMkLst>
            <pc:docMk/>
            <pc:sldMk cId="3647689673" sldId="321"/>
            <ac:inkMk id="21" creationId="{533561E1-D4CC-9C4F-AE58-3F151CB9B3E5}"/>
          </ac:inkMkLst>
        </pc:inkChg>
        <pc:inkChg chg="add del topLvl">
          <ac:chgData name="Tanay Narshana" userId="247b69e8-daf3-4c1f-a635-eb91b2255c01" providerId="ADAL" clId="{2580E39B-AF86-484A-963C-8EFBA2CF57E9}" dt="2021-01-29T13:45:44.159" v="133"/>
          <ac:inkMkLst>
            <pc:docMk/>
            <pc:sldMk cId="3647689673" sldId="321"/>
            <ac:inkMk id="22" creationId="{86B6B658-C78B-5F46-B0C5-AB960D38FE46}"/>
          </ac:inkMkLst>
        </pc:inkChg>
        <pc:inkChg chg="add del topLvl">
          <ac:chgData name="Tanay Narshana" userId="247b69e8-daf3-4c1f-a635-eb91b2255c01" providerId="ADAL" clId="{2580E39B-AF86-484A-963C-8EFBA2CF57E9}" dt="2021-01-29T13:45:44.160" v="134"/>
          <ac:inkMkLst>
            <pc:docMk/>
            <pc:sldMk cId="3647689673" sldId="321"/>
            <ac:inkMk id="23" creationId="{C951F5E5-1FF3-DC4E-B179-4C1BAC8D3839}"/>
          </ac:inkMkLst>
        </pc:inkChg>
        <pc:inkChg chg="add del">
          <ac:chgData name="Tanay Narshana" userId="247b69e8-daf3-4c1f-a635-eb91b2255c01" providerId="ADAL" clId="{2580E39B-AF86-484A-963C-8EFBA2CF57E9}" dt="2021-01-29T13:45:44.154" v="130"/>
          <ac:inkMkLst>
            <pc:docMk/>
            <pc:sldMk cId="3647689673" sldId="321"/>
            <ac:inkMk id="27" creationId="{17209EC1-963A-274F-A41C-694DE5BBAE82}"/>
          </ac:inkMkLst>
        </pc:inkChg>
        <pc:inkChg chg="add del">
          <ac:chgData name="Tanay Narshana" userId="247b69e8-daf3-4c1f-a635-eb91b2255c01" providerId="ADAL" clId="{2580E39B-AF86-484A-963C-8EFBA2CF57E9}" dt="2021-01-29T13:45:44.157" v="132"/>
          <ac:inkMkLst>
            <pc:docMk/>
            <pc:sldMk cId="3647689673" sldId="321"/>
            <ac:inkMk id="28" creationId="{A568C511-58D0-394E-86B0-C56C40A80122}"/>
          </ac:inkMkLst>
        </pc:inkChg>
        <pc:inkChg chg="add del">
          <ac:chgData name="Tanay Narshana" userId="247b69e8-daf3-4c1f-a635-eb91b2255c01" providerId="ADAL" clId="{2580E39B-AF86-484A-963C-8EFBA2CF57E9}" dt="2021-01-29T13:42:51.030" v="70"/>
          <ac:inkMkLst>
            <pc:docMk/>
            <pc:sldMk cId="3647689673" sldId="321"/>
            <ac:inkMk id="29" creationId="{0950A1A3-E67D-9E4E-9AB1-4876A0591C7B}"/>
          </ac:inkMkLst>
        </pc:inkChg>
        <pc:inkChg chg="add del">
          <ac:chgData name="Tanay Narshana" userId="247b69e8-daf3-4c1f-a635-eb91b2255c01" providerId="ADAL" clId="{2580E39B-AF86-484A-963C-8EFBA2CF57E9}" dt="2021-01-29T13:45:44.122" v="123"/>
          <ac:inkMkLst>
            <pc:docMk/>
            <pc:sldMk cId="3647689673" sldId="321"/>
            <ac:inkMk id="30" creationId="{9670DE48-829F-334B-BE09-60F7C0431E92}"/>
          </ac:inkMkLst>
        </pc:inkChg>
        <pc:inkChg chg="add del topLvl">
          <ac:chgData name="Tanay Narshana" userId="247b69e8-daf3-4c1f-a635-eb91b2255c01" providerId="ADAL" clId="{2580E39B-AF86-484A-963C-8EFBA2CF57E9}" dt="2021-01-29T13:45:44.135" v="125"/>
          <ac:inkMkLst>
            <pc:docMk/>
            <pc:sldMk cId="3647689673" sldId="321"/>
            <ac:inkMk id="31" creationId="{55E8186B-70F2-1140-A652-800BD69F29C1}"/>
          </ac:inkMkLst>
        </pc:inkChg>
        <pc:inkChg chg="add del topLvl">
          <ac:chgData name="Tanay Narshana" userId="247b69e8-daf3-4c1f-a635-eb91b2255c01" providerId="ADAL" clId="{2580E39B-AF86-484A-963C-8EFBA2CF57E9}" dt="2021-01-29T13:45:44.146" v="127"/>
          <ac:inkMkLst>
            <pc:docMk/>
            <pc:sldMk cId="3647689673" sldId="321"/>
            <ac:inkMk id="32" creationId="{D2423991-9708-8E4C-8EE0-AEE33AED4363}"/>
          </ac:inkMkLst>
        </pc:inkChg>
        <pc:inkChg chg="add del topLvl">
          <ac:chgData name="Tanay Narshana" userId="247b69e8-daf3-4c1f-a635-eb91b2255c01" providerId="ADAL" clId="{2580E39B-AF86-484A-963C-8EFBA2CF57E9}" dt="2021-01-29T13:45:44.129" v="124"/>
          <ac:inkMkLst>
            <pc:docMk/>
            <pc:sldMk cId="3647689673" sldId="321"/>
            <ac:inkMk id="33" creationId="{8520C09E-918A-1449-B854-F1F919D85E5A}"/>
          </ac:inkMkLst>
        </pc:inkChg>
        <pc:inkChg chg="add del topLvl">
          <ac:chgData name="Tanay Narshana" userId="247b69e8-daf3-4c1f-a635-eb91b2255c01" providerId="ADAL" clId="{2580E39B-AF86-484A-963C-8EFBA2CF57E9}" dt="2021-01-29T13:45:44.148" v="128"/>
          <ac:inkMkLst>
            <pc:docMk/>
            <pc:sldMk cId="3647689673" sldId="321"/>
            <ac:inkMk id="34" creationId="{C5C38DD5-2C7A-0544-8E99-3DBF958234A8}"/>
          </ac:inkMkLst>
        </pc:inkChg>
        <pc:inkChg chg="add del topLvl">
          <ac:chgData name="Tanay Narshana" userId="247b69e8-daf3-4c1f-a635-eb91b2255c01" providerId="ADAL" clId="{2580E39B-AF86-484A-963C-8EFBA2CF57E9}" dt="2021-01-29T13:45:47.847" v="157"/>
          <ac:inkMkLst>
            <pc:docMk/>
            <pc:sldMk cId="3647689673" sldId="321"/>
            <ac:inkMk id="39" creationId="{D7F9288D-F23A-5F44-AF38-DAE94DC496AE}"/>
          </ac:inkMkLst>
        </pc:inkChg>
        <pc:inkChg chg="add del topLvl">
          <ac:chgData name="Tanay Narshana" userId="247b69e8-daf3-4c1f-a635-eb91b2255c01" providerId="ADAL" clId="{2580E39B-AF86-484A-963C-8EFBA2CF57E9}" dt="2021-01-29T13:45:47.838" v="154"/>
          <ac:inkMkLst>
            <pc:docMk/>
            <pc:sldMk cId="3647689673" sldId="321"/>
            <ac:inkMk id="40" creationId="{7AE869DA-8CDF-3648-83EE-50282A851F0B}"/>
          </ac:inkMkLst>
        </pc:inkChg>
        <pc:inkChg chg="add del">
          <ac:chgData name="Tanay Narshana" userId="247b69e8-daf3-4c1f-a635-eb91b2255c01" providerId="ADAL" clId="{2580E39B-AF86-484A-963C-8EFBA2CF57E9}" dt="2021-01-29T13:45:47.833" v="153"/>
          <ac:inkMkLst>
            <pc:docMk/>
            <pc:sldMk cId="3647689673" sldId="321"/>
            <ac:inkMk id="41" creationId="{8C41AB0B-592F-824C-91FA-9F93073516C0}"/>
          </ac:inkMkLst>
        </pc:inkChg>
        <pc:inkChg chg="add del">
          <ac:chgData name="Tanay Narshana" userId="247b69e8-daf3-4c1f-a635-eb91b2255c01" providerId="ADAL" clId="{2580E39B-AF86-484A-963C-8EFBA2CF57E9}" dt="2021-01-29T13:45:47.819" v="149"/>
          <ac:inkMkLst>
            <pc:docMk/>
            <pc:sldMk cId="3647689673" sldId="321"/>
            <ac:inkMk id="42" creationId="{9E7BABC3-56E7-794F-AD75-EBE5BFC0E637}"/>
          </ac:inkMkLst>
        </pc:inkChg>
        <pc:inkChg chg="add del">
          <ac:chgData name="Tanay Narshana" userId="247b69e8-daf3-4c1f-a635-eb91b2255c01" providerId="ADAL" clId="{2580E39B-AF86-484A-963C-8EFBA2CF57E9}" dt="2021-01-29T13:45:47.826" v="151"/>
          <ac:inkMkLst>
            <pc:docMk/>
            <pc:sldMk cId="3647689673" sldId="321"/>
            <ac:inkMk id="43" creationId="{0CAF8238-87DC-A940-BA79-8FB435D62FC7}"/>
          </ac:inkMkLst>
        </pc:inkChg>
        <pc:inkChg chg="add del topLvl">
          <ac:chgData name="Tanay Narshana" userId="247b69e8-daf3-4c1f-a635-eb91b2255c01" providerId="ADAL" clId="{2580E39B-AF86-484A-963C-8EFBA2CF57E9}" dt="2021-01-29T13:45:47.844" v="155"/>
          <ac:inkMkLst>
            <pc:docMk/>
            <pc:sldMk cId="3647689673" sldId="321"/>
            <ac:inkMk id="45" creationId="{AD7BF442-9ADF-F04D-8100-568BD2F66E57}"/>
          </ac:inkMkLst>
        </pc:inkChg>
        <pc:inkChg chg="add del topLvl">
          <ac:chgData name="Tanay Narshana" userId="247b69e8-daf3-4c1f-a635-eb91b2255c01" providerId="ADAL" clId="{2580E39B-AF86-484A-963C-8EFBA2CF57E9}" dt="2021-01-29T13:45:47.799" v="146"/>
          <ac:inkMkLst>
            <pc:docMk/>
            <pc:sldMk cId="3647689673" sldId="321"/>
            <ac:inkMk id="46" creationId="{3888D4EC-E0E6-6F4D-9097-6AD54B59AF82}"/>
          </ac:inkMkLst>
        </pc:inkChg>
        <pc:inkChg chg="add del topLvl">
          <ac:chgData name="Tanay Narshana" userId="247b69e8-daf3-4c1f-a635-eb91b2255c01" providerId="ADAL" clId="{2580E39B-AF86-484A-963C-8EFBA2CF57E9}" dt="2021-01-29T13:45:47.848" v="158"/>
          <ac:inkMkLst>
            <pc:docMk/>
            <pc:sldMk cId="3647689673" sldId="321"/>
            <ac:inkMk id="47" creationId="{8ED634CE-8E08-4F49-AC78-CB42C3365F5F}"/>
          </ac:inkMkLst>
        </pc:inkChg>
        <pc:inkChg chg="add del">
          <ac:chgData name="Tanay Narshana" userId="247b69e8-daf3-4c1f-a635-eb91b2255c01" providerId="ADAL" clId="{2580E39B-AF86-484A-963C-8EFBA2CF57E9}" dt="2021-01-29T13:45:47.830" v="152"/>
          <ac:inkMkLst>
            <pc:docMk/>
            <pc:sldMk cId="3647689673" sldId="321"/>
            <ac:inkMk id="49" creationId="{140F7B9C-7FC9-E745-BD51-B4EDF64EB14B}"/>
          </ac:inkMkLst>
        </pc:inkChg>
        <pc:inkChg chg="add del">
          <ac:chgData name="Tanay Narshana" userId="247b69e8-daf3-4c1f-a635-eb91b2255c01" providerId="ADAL" clId="{2580E39B-AF86-484A-963C-8EFBA2CF57E9}" dt="2021-01-29T13:45:47.806" v="147"/>
          <ac:inkMkLst>
            <pc:docMk/>
            <pc:sldMk cId="3647689673" sldId="321"/>
            <ac:inkMk id="50" creationId="{A51E4CA7-9CF8-4F45-8E54-FF02B08727D4}"/>
          </ac:inkMkLst>
        </pc:inkChg>
        <pc:inkChg chg="add del">
          <ac:chgData name="Tanay Narshana" userId="247b69e8-daf3-4c1f-a635-eb91b2255c01" providerId="ADAL" clId="{2580E39B-AF86-484A-963C-8EFBA2CF57E9}" dt="2021-01-29T13:45:47.813" v="148"/>
          <ac:inkMkLst>
            <pc:docMk/>
            <pc:sldMk cId="3647689673" sldId="321"/>
            <ac:inkMk id="51" creationId="{8B4FD41A-1F92-DB46-9162-3B490A1B0413}"/>
          </ac:inkMkLst>
        </pc:inkChg>
        <pc:inkChg chg="add del">
          <ac:chgData name="Tanay Narshana" userId="247b69e8-daf3-4c1f-a635-eb91b2255c01" providerId="ADAL" clId="{2580E39B-AF86-484A-963C-8EFBA2CF57E9}" dt="2021-01-29T13:45:47.824" v="150"/>
          <ac:inkMkLst>
            <pc:docMk/>
            <pc:sldMk cId="3647689673" sldId="321"/>
            <ac:inkMk id="52" creationId="{6C86519E-80F2-F649-A723-6C69AC061F8C}"/>
          </ac:inkMkLst>
        </pc:inkChg>
        <pc:inkChg chg="add del topLvl">
          <ac:chgData name="Tanay Narshana" userId="247b69e8-daf3-4c1f-a635-eb91b2255c01" providerId="ADAL" clId="{2580E39B-AF86-484A-963C-8EFBA2CF57E9}" dt="2021-01-29T13:45:47.845" v="156"/>
          <ac:inkMkLst>
            <pc:docMk/>
            <pc:sldMk cId="3647689673" sldId="321"/>
            <ac:inkMk id="53" creationId="{BE0F79E0-D285-7E40-986E-F5AFBB548BCB}"/>
          </ac:inkMkLst>
        </pc:inkChg>
        <pc:inkChg chg="add del topLvl">
          <ac:chgData name="Tanay Narshana" userId="247b69e8-daf3-4c1f-a635-eb91b2255c01" providerId="ADAL" clId="{2580E39B-AF86-484A-963C-8EFBA2CF57E9}" dt="2021-01-29T13:45:45.828" v="142"/>
          <ac:inkMkLst>
            <pc:docMk/>
            <pc:sldMk cId="3647689673" sldId="321"/>
            <ac:inkMk id="55" creationId="{F6D824D0-087C-5C4E-80C2-FCB352D4F3FA}"/>
          </ac:inkMkLst>
        </pc:inkChg>
        <pc:inkChg chg="add del topLvl">
          <ac:chgData name="Tanay Narshana" userId="247b69e8-daf3-4c1f-a635-eb91b2255c01" providerId="ADAL" clId="{2580E39B-AF86-484A-963C-8EFBA2CF57E9}" dt="2021-01-29T13:45:45.835" v="144"/>
          <ac:inkMkLst>
            <pc:docMk/>
            <pc:sldMk cId="3647689673" sldId="321"/>
            <ac:inkMk id="56" creationId="{958F68B6-408B-7143-98A8-9BD660951FF3}"/>
          </ac:inkMkLst>
        </pc:inkChg>
        <pc:inkChg chg="add del topLvl">
          <ac:chgData name="Tanay Narshana" userId="247b69e8-daf3-4c1f-a635-eb91b2255c01" providerId="ADAL" clId="{2580E39B-AF86-484A-963C-8EFBA2CF57E9}" dt="2021-01-29T13:45:45.815" v="139"/>
          <ac:inkMkLst>
            <pc:docMk/>
            <pc:sldMk cId="3647689673" sldId="321"/>
            <ac:inkMk id="58" creationId="{735B2691-C1FE-C74B-B620-580AC0385019}"/>
          </ac:inkMkLst>
        </pc:inkChg>
        <pc:inkChg chg="add del">
          <ac:chgData name="Tanay Narshana" userId="247b69e8-daf3-4c1f-a635-eb91b2255c01" providerId="ADAL" clId="{2580E39B-AF86-484A-963C-8EFBA2CF57E9}" dt="2021-01-29T13:45:45.799" v="135"/>
          <ac:inkMkLst>
            <pc:docMk/>
            <pc:sldMk cId="3647689673" sldId="321"/>
            <ac:inkMk id="59" creationId="{C40611F6-9F23-CB42-99B9-D12802F27F8A}"/>
          </ac:inkMkLst>
        </pc:inkChg>
        <pc:inkChg chg="add del topLvl">
          <ac:chgData name="Tanay Narshana" userId="247b69e8-daf3-4c1f-a635-eb91b2255c01" providerId="ADAL" clId="{2580E39B-AF86-484A-963C-8EFBA2CF57E9}" dt="2021-01-29T13:45:45.808" v="137"/>
          <ac:inkMkLst>
            <pc:docMk/>
            <pc:sldMk cId="3647689673" sldId="321"/>
            <ac:inkMk id="60" creationId="{6709B177-CEFA-F843-BB70-2F81AFCBA4EF}"/>
          </ac:inkMkLst>
        </pc:inkChg>
        <pc:inkChg chg="add del">
          <ac:chgData name="Tanay Narshana" userId="247b69e8-daf3-4c1f-a635-eb91b2255c01" providerId="ADAL" clId="{2580E39B-AF86-484A-963C-8EFBA2CF57E9}" dt="2021-01-29T13:45:45.803" v="136"/>
          <ac:inkMkLst>
            <pc:docMk/>
            <pc:sldMk cId="3647689673" sldId="321"/>
            <ac:inkMk id="61" creationId="{896D87A8-0267-1F4B-A1C9-ED1B3FDCD66D}"/>
          </ac:inkMkLst>
        </pc:inkChg>
        <pc:inkChg chg="add del">
          <ac:chgData name="Tanay Narshana" userId="247b69e8-daf3-4c1f-a635-eb91b2255c01" providerId="ADAL" clId="{2580E39B-AF86-484A-963C-8EFBA2CF57E9}" dt="2021-01-29T13:45:45.813" v="138"/>
          <ac:inkMkLst>
            <pc:docMk/>
            <pc:sldMk cId="3647689673" sldId="321"/>
            <ac:inkMk id="62" creationId="{7D2EFABA-3339-C542-9F30-11E196687BB1}"/>
          </ac:inkMkLst>
        </pc:inkChg>
        <pc:inkChg chg="add del">
          <ac:chgData name="Tanay Narshana" userId="247b69e8-daf3-4c1f-a635-eb91b2255c01" providerId="ADAL" clId="{2580E39B-AF86-484A-963C-8EFBA2CF57E9}" dt="2021-01-29T13:45:45.819" v="140"/>
          <ac:inkMkLst>
            <pc:docMk/>
            <pc:sldMk cId="3647689673" sldId="321"/>
            <ac:inkMk id="63" creationId="{360B02F2-920F-5A44-AEAB-2995AEFB65C4}"/>
          </ac:inkMkLst>
        </pc:inkChg>
        <pc:inkChg chg="add del">
          <ac:chgData name="Tanay Narshana" userId="247b69e8-daf3-4c1f-a635-eb91b2255c01" providerId="ADAL" clId="{2580E39B-AF86-484A-963C-8EFBA2CF57E9}" dt="2021-01-29T13:45:45.823" v="141"/>
          <ac:inkMkLst>
            <pc:docMk/>
            <pc:sldMk cId="3647689673" sldId="321"/>
            <ac:inkMk id="64" creationId="{640B58DD-755E-B543-ADC6-04ECE556D805}"/>
          </ac:inkMkLst>
        </pc:inkChg>
        <pc:inkChg chg="add del topLvl">
          <ac:chgData name="Tanay Narshana" userId="247b69e8-daf3-4c1f-a635-eb91b2255c01" providerId="ADAL" clId="{2580E39B-AF86-484A-963C-8EFBA2CF57E9}" dt="2021-01-29T13:45:45.833" v="143"/>
          <ac:inkMkLst>
            <pc:docMk/>
            <pc:sldMk cId="3647689673" sldId="321"/>
            <ac:inkMk id="65" creationId="{E01AC563-152A-AC46-B1CC-D74E31B099D6}"/>
          </ac:inkMkLst>
        </pc:inkChg>
        <pc:inkChg chg="add del topLvl">
          <ac:chgData name="Tanay Narshana" userId="247b69e8-daf3-4c1f-a635-eb91b2255c01" providerId="ADAL" clId="{2580E39B-AF86-484A-963C-8EFBA2CF57E9}" dt="2021-01-29T13:45:45.836" v="145"/>
          <ac:inkMkLst>
            <pc:docMk/>
            <pc:sldMk cId="3647689673" sldId="321"/>
            <ac:inkMk id="66" creationId="{2535CDF9-BEE9-004E-BD0D-FE90B7F346A2}"/>
          </ac:inkMkLst>
        </pc:inkChg>
      </pc:sldChg>
      <pc:sldChg chg="addSp delSp">
        <pc:chgData name="Tanay Narshana" userId="247b69e8-daf3-4c1f-a635-eb91b2255c01" providerId="ADAL" clId="{2580E39B-AF86-484A-963C-8EFBA2CF57E9}" dt="2021-01-29T14:03:10.829" v="276"/>
        <pc:sldMkLst>
          <pc:docMk/>
          <pc:sldMk cId="851099161" sldId="322"/>
        </pc:sldMkLst>
        <pc:grpChg chg="add">
          <ac:chgData name="Tanay Narshana" userId="247b69e8-daf3-4c1f-a635-eb91b2255c01" providerId="ADAL" clId="{2580E39B-AF86-484A-963C-8EFBA2CF57E9}" dt="2021-01-29T14:02:45.027" v="257"/>
          <ac:grpSpMkLst>
            <pc:docMk/>
            <pc:sldMk cId="851099161" sldId="322"/>
            <ac:grpSpMk id="6" creationId="{7BB2D687-87C1-4A4E-8EAF-2C190FDDD77E}"/>
          </ac:grpSpMkLst>
        </pc:grpChg>
        <pc:grpChg chg="del">
          <ac:chgData name="Tanay Narshana" userId="247b69e8-daf3-4c1f-a635-eb91b2255c01" providerId="ADAL" clId="{2580E39B-AF86-484A-963C-8EFBA2CF57E9}" dt="2021-01-29T13:52:56.739" v="213"/>
          <ac:grpSpMkLst>
            <pc:docMk/>
            <pc:sldMk cId="851099161" sldId="322"/>
            <ac:grpSpMk id="8" creationId="{784697AD-59CA-0E4D-98B1-4B1CE9A6ECF4}"/>
          </ac:grpSpMkLst>
        </pc:grpChg>
        <pc:grpChg chg="add">
          <ac:chgData name="Tanay Narshana" userId="247b69e8-daf3-4c1f-a635-eb91b2255c01" providerId="ADAL" clId="{2580E39B-AF86-484A-963C-8EFBA2CF57E9}" dt="2021-01-29T14:02:47.835" v="263"/>
          <ac:grpSpMkLst>
            <pc:docMk/>
            <pc:sldMk cId="851099161" sldId="322"/>
            <ac:grpSpMk id="12" creationId="{C36D4C54-3BD0-224A-9AF3-219769BB0674}"/>
          </ac:grpSpMkLst>
        </pc:grpChg>
        <pc:grpChg chg="del">
          <ac:chgData name="Tanay Narshana" userId="247b69e8-daf3-4c1f-a635-eb91b2255c01" providerId="ADAL" clId="{2580E39B-AF86-484A-963C-8EFBA2CF57E9}" dt="2021-01-29T13:52:56.744" v="214"/>
          <ac:grpSpMkLst>
            <pc:docMk/>
            <pc:sldMk cId="851099161" sldId="322"/>
            <ac:grpSpMk id="14" creationId="{7E45EB02-6CEF-4D41-8CAE-BFE260E94D91}"/>
          </ac:grpSpMkLst>
        </pc:grpChg>
        <pc:grpChg chg="add">
          <ac:chgData name="Tanay Narshana" userId="247b69e8-daf3-4c1f-a635-eb91b2255c01" providerId="ADAL" clId="{2580E39B-AF86-484A-963C-8EFBA2CF57E9}" dt="2021-01-29T14:02:57.401" v="269"/>
          <ac:grpSpMkLst>
            <pc:docMk/>
            <pc:sldMk cId="851099161" sldId="322"/>
            <ac:grpSpMk id="18" creationId="{18CBAF45-8531-8C40-AAD8-E786C494AB34}"/>
          </ac:grpSpMkLst>
        </pc:grpChg>
        <pc:grpChg chg="del">
          <ac:chgData name="Tanay Narshana" userId="247b69e8-daf3-4c1f-a635-eb91b2255c01" providerId="ADAL" clId="{2580E39B-AF86-484A-963C-8EFBA2CF57E9}" dt="2021-01-29T13:53:01.366" v="234"/>
          <ac:grpSpMkLst>
            <pc:docMk/>
            <pc:sldMk cId="851099161" sldId="322"/>
            <ac:grpSpMk id="20" creationId="{750B27D3-99B2-0B4F-A70E-7885B788B8EB}"/>
          </ac:grpSpMkLst>
        </pc:grpChg>
        <pc:grpChg chg="add">
          <ac:chgData name="Tanay Narshana" userId="247b69e8-daf3-4c1f-a635-eb91b2255c01" providerId="ADAL" clId="{2580E39B-AF86-484A-963C-8EFBA2CF57E9}" dt="2021-01-29T14:03:07.702" v="275"/>
          <ac:grpSpMkLst>
            <pc:docMk/>
            <pc:sldMk cId="851099161" sldId="322"/>
            <ac:grpSpMk id="24" creationId="{A502E52D-ABDF-2D4C-9861-94D92AC436D0}"/>
          </ac:grpSpMkLst>
        </pc:grpChg>
        <pc:grpChg chg="del">
          <ac:chgData name="Tanay Narshana" userId="247b69e8-daf3-4c1f-a635-eb91b2255c01" providerId="ADAL" clId="{2580E39B-AF86-484A-963C-8EFBA2CF57E9}" dt="2021-01-29T13:52:56.765" v="220"/>
          <ac:grpSpMkLst>
            <pc:docMk/>
            <pc:sldMk cId="851099161" sldId="322"/>
            <ac:grpSpMk id="26" creationId="{C8521672-D872-B64D-B388-E36BD82D319C}"/>
          </ac:grpSpMkLst>
        </pc:grpChg>
        <pc:grpChg chg="del">
          <ac:chgData name="Tanay Narshana" userId="247b69e8-daf3-4c1f-a635-eb91b2255c01" providerId="ADAL" clId="{2580E39B-AF86-484A-963C-8EFBA2CF57E9}" dt="2021-01-29T13:53:01.337" v="227"/>
          <ac:grpSpMkLst>
            <pc:docMk/>
            <pc:sldMk cId="851099161" sldId="322"/>
            <ac:grpSpMk id="35" creationId="{0079898B-AE73-D849-BD06-5C967B25C242}"/>
          </ac:grpSpMkLst>
        </pc:grpChg>
        <pc:grpChg chg="del">
          <ac:chgData name="Tanay Narshana" userId="247b69e8-daf3-4c1f-a635-eb91b2255c01" providerId="ADAL" clId="{2580E39B-AF86-484A-963C-8EFBA2CF57E9}" dt="2021-01-29T13:53:01.389" v="242"/>
          <ac:grpSpMkLst>
            <pc:docMk/>
            <pc:sldMk cId="851099161" sldId="322"/>
            <ac:grpSpMk id="37" creationId="{36AB434C-34B4-CD49-B443-96BE29AE4B04}"/>
          </ac:grpSpMkLst>
        </pc:grpChg>
        <pc:grpChg chg="del">
          <ac:chgData name="Tanay Narshana" userId="247b69e8-daf3-4c1f-a635-eb91b2255c01" providerId="ADAL" clId="{2580E39B-AF86-484A-963C-8EFBA2CF57E9}" dt="2021-01-29T13:53:01.349" v="230"/>
          <ac:grpSpMkLst>
            <pc:docMk/>
            <pc:sldMk cId="851099161" sldId="322"/>
            <ac:grpSpMk id="38" creationId="{63DBC2BE-F528-9248-879F-7B5117A119EE}"/>
          </ac:grpSpMkLst>
        </pc:grpChg>
        <pc:grpChg chg="del">
          <ac:chgData name="Tanay Narshana" userId="247b69e8-daf3-4c1f-a635-eb91b2255c01" providerId="ADAL" clId="{2580E39B-AF86-484A-963C-8EFBA2CF57E9}" dt="2021-01-29T13:52:56.761" v="219"/>
          <ac:grpSpMkLst>
            <pc:docMk/>
            <pc:sldMk cId="851099161" sldId="322"/>
            <ac:grpSpMk id="44" creationId="{19741AF9-76FD-1245-9375-B202452D3694}"/>
          </ac:grpSpMkLst>
        </pc:grpChg>
        <pc:grpChg chg="del">
          <ac:chgData name="Tanay Narshana" userId="247b69e8-daf3-4c1f-a635-eb91b2255c01" providerId="ADAL" clId="{2580E39B-AF86-484A-963C-8EFBA2CF57E9}" dt="2021-01-29T13:52:56.694" v="200"/>
          <ac:grpSpMkLst>
            <pc:docMk/>
            <pc:sldMk cId="851099161" sldId="322"/>
            <ac:grpSpMk id="48" creationId="{EE9D3B1C-64A0-844E-8C60-7B503A5BC415}"/>
          </ac:grpSpMkLst>
        </pc:grpChg>
        <pc:grpChg chg="del">
          <ac:chgData name="Tanay Narshana" userId="247b69e8-daf3-4c1f-a635-eb91b2255c01" providerId="ADAL" clId="{2580E39B-AF86-484A-963C-8EFBA2CF57E9}" dt="2021-01-29T13:52:56.749" v="215"/>
          <ac:grpSpMkLst>
            <pc:docMk/>
            <pc:sldMk cId="851099161" sldId="322"/>
            <ac:grpSpMk id="54" creationId="{43766847-B7B8-8D42-BEBE-200CE4259B02}"/>
          </ac:grpSpMkLst>
        </pc:grpChg>
        <pc:grpChg chg="del">
          <ac:chgData name="Tanay Narshana" userId="247b69e8-daf3-4c1f-a635-eb91b2255c01" providerId="ADAL" clId="{2580E39B-AF86-484A-963C-8EFBA2CF57E9}" dt="2021-01-29T13:53:01.362" v="233"/>
          <ac:grpSpMkLst>
            <pc:docMk/>
            <pc:sldMk cId="851099161" sldId="322"/>
            <ac:grpSpMk id="57" creationId="{6882B612-C2EC-0B45-9093-E545FB9763B1}"/>
          </ac:grpSpMkLst>
        </pc:grpChg>
        <pc:grpChg chg="del">
          <ac:chgData name="Tanay Narshana" userId="247b69e8-daf3-4c1f-a635-eb91b2255c01" providerId="ADAL" clId="{2580E39B-AF86-484A-963C-8EFBA2CF57E9}" dt="2021-01-29T13:53:01.380" v="239"/>
          <ac:grpSpMkLst>
            <pc:docMk/>
            <pc:sldMk cId="851099161" sldId="322"/>
            <ac:grpSpMk id="67" creationId="{B4ED51A5-9043-5E40-904A-2318C59D7108}"/>
          </ac:grpSpMkLst>
        </pc:grpChg>
        <pc:grpChg chg="del">
          <ac:chgData name="Tanay Narshana" userId="247b69e8-daf3-4c1f-a635-eb91b2255c01" providerId="ADAL" clId="{2580E39B-AF86-484A-963C-8EFBA2CF57E9}" dt="2021-01-29T13:53:01.372" v="236"/>
          <ac:grpSpMkLst>
            <pc:docMk/>
            <pc:sldMk cId="851099161" sldId="322"/>
            <ac:grpSpMk id="68" creationId="{9C983BF8-B55B-5949-9D16-A46A4A616AD5}"/>
          </ac:grpSpMkLst>
        </pc:grpChg>
        <pc:grpChg chg="add del">
          <ac:chgData name="Tanay Narshana" userId="247b69e8-daf3-4c1f-a635-eb91b2255c01" providerId="ADAL" clId="{2580E39B-AF86-484A-963C-8EFBA2CF57E9}" dt="2021-01-29T14:01:32.970" v="254"/>
          <ac:grpSpMkLst>
            <pc:docMk/>
            <pc:sldMk cId="851099161" sldId="322"/>
            <ac:grpSpMk id="73" creationId="{47ED2899-6CFB-E640-9803-06D89876699C}"/>
          </ac:grpSpMkLst>
        </pc:grpChg>
        <pc:grpChg chg="add">
          <ac:chgData name="Tanay Narshana" userId="247b69e8-daf3-4c1f-a635-eb91b2255c01" providerId="ADAL" clId="{2580E39B-AF86-484A-963C-8EFBA2CF57E9}" dt="2021-01-29T14:01:32.970" v="254"/>
          <ac:grpSpMkLst>
            <pc:docMk/>
            <pc:sldMk cId="851099161" sldId="322"/>
            <ac:grpSpMk id="75" creationId="{31DA337F-FC0C-1142-B317-8644613B68B7}"/>
          </ac:grpSpMkLst>
        </pc:grpChg>
        <pc:inkChg chg="del">
          <ac:chgData name="Tanay Narshana" userId="247b69e8-daf3-4c1f-a635-eb91b2255c01" providerId="ADAL" clId="{2580E39B-AF86-484A-963C-8EFBA2CF57E9}" dt="2021-01-29T13:52:56.753" v="216"/>
          <ac:inkMkLst>
            <pc:docMk/>
            <pc:sldMk cId="851099161" sldId="322"/>
            <ac:inkMk id="4" creationId="{83997D14-4111-7342-B6D7-F29DC1F61A17}"/>
          </ac:inkMkLst>
        </pc:inkChg>
        <pc:inkChg chg="add">
          <ac:chgData name="Tanay Narshana" userId="247b69e8-daf3-4c1f-a635-eb91b2255c01" providerId="ADAL" clId="{2580E39B-AF86-484A-963C-8EFBA2CF57E9}" dt="2021-01-29T14:02:43.451" v="255"/>
          <ac:inkMkLst>
            <pc:docMk/>
            <pc:sldMk cId="851099161" sldId="322"/>
            <ac:inkMk id="4" creationId="{EA2C524D-5809-154D-B6F5-D1CB43258751}"/>
          </ac:inkMkLst>
        </pc:inkChg>
        <pc:inkChg chg="add">
          <ac:chgData name="Tanay Narshana" userId="247b69e8-daf3-4c1f-a635-eb91b2255c01" providerId="ADAL" clId="{2580E39B-AF86-484A-963C-8EFBA2CF57E9}" dt="2021-01-29T14:02:44.059" v="256"/>
          <ac:inkMkLst>
            <pc:docMk/>
            <pc:sldMk cId="851099161" sldId="322"/>
            <ac:inkMk id="5" creationId="{716D5C7A-3C27-7D4C-96C8-037C378D9566}"/>
          </ac:inkMkLst>
        </pc:inkChg>
        <pc:inkChg chg="del topLvl">
          <ac:chgData name="Tanay Narshana" userId="247b69e8-daf3-4c1f-a635-eb91b2255c01" providerId="ADAL" clId="{2580E39B-AF86-484A-963C-8EFBA2CF57E9}" dt="2021-01-29T13:52:56.767" v="222"/>
          <ac:inkMkLst>
            <pc:docMk/>
            <pc:sldMk cId="851099161" sldId="322"/>
            <ac:inkMk id="5" creationId="{9A6352A8-BE57-5744-ABA9-51DE1998CC5A}"/>
          </ac:inkMkLst>
        </pc:inkChg>
        <pc:inkChg chg="del topLvl">
          <ac:chgData name="Tanay Narshana" userId="247b69e8-daf3-4c1f-a635-eb91b2255c01" providerId="ADAL" clId="{2580E39B-AF86-484A-963C-8EFBA2CF57E9}" dt="2021-01-29T13:52:56.739" v="213"/>
          <ac:inkMkLst>
            <pc:docMk/>
            <pc:sldMk cId="851099161" sldId="322"/>
            <ac:inkMk id="6" creationId="{CF02C01D-E0D7-5F47-8C3B-975476FA5BC5}"/>
          </ac:inkMkLst>
        </pc:inkChg>
        <pc:inkChg chg="add">
          <ac:chgData name="Tanay Narshana" userId="247b69e8-daf3-4c1f-a635-eb91b2255c01" providerId="ADAL" clId="{2580E39B-AF86-484A-963C-8EFBA2CF57E9}" dt="2021-01-29T14:02:45.667" v="258"/>
          <ac:inkMkLst>
            <pc:docMk/>
            <pc:sldMk cId="851099161" sldId="322"/>
            <ac:inkMk id="7" creationId="{9B42DFAB-1C3B-6F45-8576-E9F03B3C55BD}"/>
          </ac:inkMkLst>
        </pc:inkChg>
        <pc:inkChg chg="del">
          <ac:chgData name="Tanay Narshana" userId="247b69e8-daf3-4c1f-a635-eb91b2255c01" providerId="ADAL" clId="{2580E39B-AF86-484A-963C-8EFBA2CF57E9}" dt="2021-01-29T13:52:56.713" v="204"/>
          <ac:inkMkLst>
            <pc:docMk/>
            <pc:sldMk cId="851099161" sldId="322"/>
            <ac:inkMk id="7" creationId="{E46C5ED9-FFB6-C748-878B-6B393F39D17C}"/>
          </ac:inkMkLst>
        </pc:inkChg>
        <pc:inkChg chg="add">
          <ac:chgData name="Tanay Narshana" userId="247b69e8-daf3-4c1f-a635-eb91b2255c01" providerId="ADAL" clId="{2580E39B-AF86-484A-963C-8EFBA2CF57E9}" dt="2021-01-29T14:02:46.118" v="259"/>
          <ac:inkMkLst>
            <pc:docMk/>
            <pc:sldMk cId="851099161" sldId="322"/>
            <ac:inkMk id="8" creationId="{440CDAE1-BC73-B745-AD7D-3DC988B502C3}"/>
          </ac:inkMkLst>
        </pc:inkChg>
        <pc:inkChg chg="del topLvl">
          <ac:chgData name="Tanay Narshana" userId="247b69e8-daf3-4c1f-a635-eb91b2255c01" providerId="ADAL" clId="{2580E39B-AF86-484A-963C-8EFBA2CF57E9}" dt="2021-01-29T13:52:56.754" v="217"/>
          <ac:inkMkLst>
            <pc:docMk/>
            <pc:sldMk cId="851099161" sldId="322"/>
            <ac:inkMk id="9" creationId="{069E9B51-2983-BA45-AAD1-A1F613175B15}"/>
          </ac:inkMkLst>
        </pc:inkChg>
        <pc:inkChg chg="add">
          <ac:chgData name="Tanay Narshana" userId="247b69e8-daf3-4c1f-a635-eb91b2255c01" providerId="ADAL" clId="{2580E39B-AF86-484A-963C-8EFBA2CF57E9}" dt="2021-01-29T14:02:46.553" v="260"/>
          <ac:inkMkLst>
            <pc:docMk/>
            <pc:sldMk cId="851099161" sldId="322"/>
            <ac:inkMk id="9" creationId="{B9CBB433-D063-9844-BA22-5D150C4C9B6B}"/>
          </ac:inkMkLst>
        </pc:inkChg>
        <pc:inkChg chg="add">
          <ac:chgData name="Tanay Narshana" userId="247b69e8-daf3-4c1f-a635-eb91b2255c01" providerId="ADAL" clId="{2580E39B-AF86-484A-963C-8EFBA2CF57E9}" dt="2021-01-29T14:02:46.869" v="261"/>
          <ac:inkMkLst>
            <pc:docMk/>
            <pc:sldMk cId="851099161" sldId="322"/>
            <ac:inkMk id="10" creationId="{15077CDD-BB0C-264D-864F-AEC7B42BF337}"/>
          </ac:inkMkLst>
        </pc:inkChg>
        <pc:inkChg chg="del topLvl">
          <ac:chgData name="Tanay Narshana" userId="247b69e8-daf3-4c1f-a635-eb91b2255c01" providerId="ADAL" clId="{2580E39B-AF86-484A-963C-8EFBA2CF57E9}" dt="2021-01-29T13:52:56.744" v="214"/>
          <ac:inkMkLst>
            <pc:docMk/>
            <pc:sldMk cId="851099161" sldId="322"/>
            <ac:inkMk id="10" creationId="{1CA60CDB-48B7-274B-9D8A-990E42EDBEC5}"/>
          </ac:inkMkLst>
        </pc:inkChg>
        <pc:inkChg chg="del">
          <ac:chgData name="Tanay Narshana" userId="247b69e8-daf3-4c1f-a635-eb91b2255c01" providerId="ADAL" clId="{2580E39B-AF86-484A-963C-8EFBA2CF57E9}" dt="2021-01-29T13:52:56.728" v="209"/>
          <ac:inkMkLst>
            <pc:docMk/>
            <pc:sldMk cId="851099161" sldId="322"/>
            <ac:inkMk id="11" creationId="{243D3FF7-C7F8-454D-BFF5-2A326DE43908}"/>
          </ac:inkMkLst>
        </pc:inkChg>
        <pc:inkChg chg="add">
          <ac:chgData name="Tanay Narshana" userId="247b69e8-daf3-4c1f-a635-eb91b2255c01" providerId="ADAL" clId="{2580E39B-AF86-484A-963C-8EFBA2CF57E9}" dt="2021-01-29T14:02:47.168" v="262"/>
          <ac:inkMkLst>
            <pc:docMk/>
            <pc:sldMk cId="851099161" sldId="322"/>
            <ac:inkMk id="11" creationId="{BF22C1B2-0A9E-244D-9E4A-E3DD35F02E74}"/>
          </ac:inkMkLst>
        </pc:inkChg>
        <pc:inkChg chg="del">
          <ac:chgData name="Tanay Narshana" userId="247b69e8-daf3-4c1f-a635-eb91b2255c01" providerId="ADAL" clId="{2580E39B-AF86-484A-963C-8EFBA2CF57E9}" dt="2021-01-29T13:52:56.734" v="211"/>
          <ac:inkMkLst>
            <pc:docMk/>
            <pc:sldMk cId="851099161" sldId="322"/>
            <ac:inkMk id="12" creationId="{8A350BC0-6B02-8E4B-BA81-E87FFF7CE0BA}"/>
          </ac:inkMkLst>
        </pc:inkChg>
        <pc:inkChg chg="del">
          <ac:chgData name="Tanay Narshana" userId="247b69e8-daf3-4c1f-a635-eb91b2255c01" providerId="ADAL" clId="{2580E39B-AF86-484A-963C-8EFBA2CF57E9}" dt="2021-01-29T13:52:56.704" v="202"/>
          <ac:inkMkLst>
            <pc:docMk/>
            <pc:sldMk cId="851099161" sldId="322"/>
            <ac:inkMk id="13" creationId="{02C8D0D1-1A8F-0F41-9805-C3083D7518F3}"/>
          </ac:inkMkLst>
        </pc:inkChg>
        <pc:inkChg chg="add">
          <ac:chgData name="Tanay Narshana" userId="247b69e8-daf3-4c1f-a635-eb91b2255c01" providerId="ADAL" clId="{2580E39B-AF86-484A-963C-8EFBA2CF57E9}" dt="2021-01-29T14:02:50.492" v="264"/>
          <ac:inkMkLst>
            <pc:docMk/>
            <pc:sldMk cId="851099161" sldId="322"/>
            <ac:inkMk id="13" creationId="{68D1CD58-8999-A141-B97F-67DE1AB2EBEB}"/>
          </ac:inkMkLst>
        </pc:inkChg>
        <pc:inkChg chg="add">
          <ac:chgData name="Tanay Narshana" userId="247b69e8-daf3-4c1f-a635-eb91b2255c01" providerId="ADAL" clId="{2580E39B-AF86-484A-963C-8EFBA2CF57E9}" dt="2021-01-29T14:02:52.022" v="265"/>
          <ac:inkMkLst>
            <pc:docMk/>
            <pc:sldMk cId="851099161" sldId="322"/>
            <ac:inkMk id="14" creationId="{DF137C37-E7CF-D748-A0D1-E29FB330F669}"/>
          </ac:inkMkLst>
        </pc:inkChg>
        <pc:inkChg chg="del topLvl">
          <ac:chgData name="Tanay Narshana" userId="247b69e8-daf3-4c1f-a635-eb91b2255c01" providerId="ADAL" clId="{2580E39B-AF86-484A-963C-8EFBA2CF57E9}" dt="2021-01-29T13:53:01.367" v="235"/>
          <ac:inkMkLst>
            <pc:docMk/>
            <pc:sldMk cId="851099161" sldId="322"/>
            <ac:inkMk id="15" creationId="{3851CF1E-E513-584D-8DD5-A087719CBE8D}"/>
          </ac:inkMkLst>
        </pc:inkChg>
        <pc:inkChg chg="add">
          <ac:chgData name="Tanay Narshana" userId="247b69e8-daf3-4c1f-a635-eb91b2255c01" providerId="ADAL" clId="{2580E39B-AF86-484A-963C-8EFBA2CF57E9}" dt="2021-01-29T14:02:53.400" v="266"/>
          <ac:inkMkLst>
            <pc:docMk/>
            <pc:sldMk cId="851099161" sldId="322"/>
            <ac:inkMk id="15" creationId="{530016B2-A99D-5046-82F0-1E70EC7C5190}"/>
          </ac:inkMkLst>
        </pc:inkChg>
        <pc:inkChg chg="add">
          <ac:chgData name="Tanay Narshana" userId="247b69e8-daf3-4c1f-a635-eb91b2255c01" providerId="ADAL" clId="{2580E39B-AF86-484A-963C-8EFBA2CF57E9}" dt="2021-01-29T14:02:55.833" v="267"/>
          <ac:inkMkLst>
            <pc:docMk/>
            <pc:sldMk cId="851099161" sldId="322"/>
            <ac:inkMk id="16" creationId="{1E641E94-9C3B-E74A-A41A-C9EB0EC27A00}"/>
          </ac:inkMkLst>
        </pc:inkChg>
        <pc:inkChg chg="del topLvl">
          <ac:chgData name="Tanay Narshana" userId="247b69e8-daf3-4c1f-a635-eb91b2255c01" providerId="ADAL" clId="{2580E39B-AF86-484A-963C-8EFBA2CF57E9}" dt="2021-01-29T13:53:01.366" v="234"/>
          <ac:inkMkLst>
            <pc:docMk/>
            <pc:sldMk cId="851099161" sldId="322"/>
            <ac:inkMk id="16" creationId="{8410B642-8455-F64F-8BBC-DE81E59820F0}"/>
          </ac:inkMkLst>
        </pc:inkChg>
        <pc:inkChg chg="del topLvl">
          <ac:chgData name="Tanay Narshana" userId="247b69e8-daf3-4c1f-a635-eb91b2255c01" providerId="ADAL" clId="{2580E39B-AF86-484A-963C-8EFBA2CF57E9}" dt="2021-01-29T13:52:56.769" v="223"/>
          <ac:inkMkLst>
            <pc:docMk/>
            <pc:sldMk cId="851099161" sldId="322"/>
            <ac:inkMk id="17" creationId="{8E4D7FF2-E73B-B344-8C74-A4CD04E7CE3A}"/>
          </ac:inkMkLst>
        </pc:inkChg>
        <pc:inkChg chg="add">
          <ac:chgData name="Tanay Narshana" userId="247b69e8-daf3-4c1f-a635-eb91b2255c01" providerId="ADAL" clId="{2580E39B-AF86-484A-963C-8EFBA2CF57E9}" dt="2021-01-29T14:02:56.549" v="268"/>
          <ac:inkMkLst>
            <pc:docMk/>
            <pc:sldMk cId="851099161" sldId="322"/>
            <ac:inkMk id="17" creationId="{FA5AB20F-A431-B34C-BBAB-73CABF0FA08B}"/>
          </ac:inkMkLst>
        </pc:inkChg>
        <pc:inkChg chg="del">
          <ac:chgData name="Tanay Narshana" userId="247b69e8-daf3-4c1f-a635-eb91b2255c01" providerId="ADAL" clId="{2580E39B-AF86-484A-963C-8EFBA2CF57E9}" dt="2021-01-29T13:52:56.757" v="218"/>
          <ac:inkMkLst>
            <pc:docMk/>
            <pc:sldMk cId="851099161" sldId="322"/>
            <ac:inkMk id="18" creationId="{D582FC60-DD0A-4A45-94D3-D14F2FA973BC}"/>
          </ac:inkMkLst>
        </pc:inkChg>
        <pc:inkChg chg="del topLvl">
          <ac:chgData name="Tanay Narshana" userId="247b69e8-daf3-4c1f-a635-eb91b2255c01" providerId="ADAL" clId="{2580E39B-AF86-484A-963C-8EFBA2CF57E9}" dt="2021-01-29T13:52:56.765" v="220"/>
          <ac:inkMkLst>
            <pc:docMk/>
            <pc:sldMk cId="851099161" sldId="322"/>
            <ac:inkMk id="19" creationId="{7C4024A7-9D6A-7B4D-8996-4D945FE173BF}"/>
          </ac:inkMkLst>
        </pc:inkChg>
        <pc:inkChg chg="add">
          <ac:chgData name="Tanay Narshana" userId="247b69e8-daf3-4c1f-a635-eb91b2255c01" providerId="ADAL" clId="{2580E39B-AF86-484A-963C-8EFBA2CF57E9}" dt="2021-01-29T14:02:59.201" v="270"/>
          <ac:inkMkLst>
            <pc:docMk/>
            <pc:sldMk cId="851099161" sldId="322"/>
            <ac:inkMk id="19" creationId="{BFBD7244-959C-024E-A7A2-1FC1FD0C9F39}"/>
          </ac:inkMkLst>
        </pc:inkChg>
        <pc:inkChg chg="add">
          <ac:chgData name="Tanay Narshana" userId="247b69e8-daf3-4c1f-a635-eb91b2255c01" providerId="ADAL" clId="{2580E39B-AF86-484A-963C-8EFBA2CF57E9}" dt="2021-01-29T14:03:01.236" v="271"/>
          <ac:inkMkLst>
            <pc:docMk/>
            <pc:sldMk cId="851099161" sldId="322"/>
            <ac:inkMk id="20" creationId="{74D33CC7-3ECF-1843-B7DB-74859B980A89}"/>
          </ac:inkMkLst>
        </pc:inkChg>
        <pc:inkChg chg="del topLvl">
          <ac:chgData name="Tanay Narshana" userId="247b69e8-daf3-4c1f-a635-eb91b2255c01" providerId="ADAL" clId="{2580E39B-AF86-484A-963C-8EFBA2CF57E9}" dt="2021-01-29T13:53:01.376" v="238"/>
          <ac:inkMkLst>
            <pc:docMk/>
            <pc:sldMk cId="851099161" sldId="322"/>
            <ac:inkMk id="21" creationId="{533561E1-D4CC-9C4F-AE58-3F151CB9B3E5}"/>
          </ac:inkMkLst>
        </pc:inkChg>
        <pc:inkChg chg="add">
          <ac:chgData name="Tanay Narshana" userId="247b69e8-daf3-4c1f-a635-eb91b2255c01" providerId="ADAL" clId="{2580E39B-AF86-484A-963C-8EFBA2CF57E9}" dt="2021-01-29T14:03:03.148" v="272"/>
          <ac:inkMkLst>
            <pc:docMk/>
            <pc:sldMk cId="851099161" sldId="322"/>
            <ac:inkMk id="21" creationId="{A123E54D-F160-5D43-8A1F-E22BCBC36906}"/>
          </ac:inkMkLst>
        </pc:inkChg>
        <pc:inkChg chg="add">
          <ac:chgData name="Tanay Narshana" userId="247b69e8-daf3-4c1f-a635-eb91b2255c01" providerId="ADAL" clId="{2580E39B-AF86-484A-963C-8EFBA2CF57E9}" dt="2021-01-29T14:03:04.209" v="273"/>
          <ac:inkMkLst>
            <pc:docMk/>
            <pc:sldMk cId="851099161" sldId="322"/>
            <ac:inkMk id="22" creationId="{686F6A86-FD13-E648-834C-EFF898F06AFF}"/>
          </ac:inkMkLst>
        </pc:inkChg>
        <pc:inkChg chg="del topLvl">
          <ac:chgData name="Tanay Narshana" userId="247b69e8-daf3-4c1f-a635-eb91b2255c01" providerId="ADAL" clId="{2580E39B-AF86-484A-963C-8EFBA2CF57E9}" dt="2021-01-29T13:53:01.349" v="230"/>
          <ac:inkMkLst>
            <pc:docMk/>
            <pc:sldMk cId="851099161" sldId="322"/>
            <ac:inkMk id="22" creationId="{86B6B658-C78B-5F46-B0C5-AB960D38FE46}"/>
          </ac:inkMkLst>
        </pc:inkChg>
        <pc:inkChg chg="add">
          <ac:chgData name="Tanay Narshana" userId="247b69e8-daf3-4c1f-a635-eb91b2255c01" providerId="ADAL" clId="{2580E39B-AF86-484A-963C-8EFBA2CF57E9}" dt="2021-01-29T14:03:07.154" v="274"/>
          <ac:inkMkLst>
            <pc:docMk/>
            <pc:sldMk cId="851099161" sldId="322"/>
            <ac:inkMk id="23" creationId="{523566A1-4BF2-C945-9AF9-01D8EFE5032C}"/>
          </ac:inkMkLst>
        </pc:inkChg>
        <pc:inkChg chg="del topLvl">
          <ac:chgData name="Tanay Narshana" userId="247b69e8-daf3-4c1f-a635-eb91b2255c01" providerId="ADAL" clId="{2580E39B-AF86-484A-963C-8EFBA2CF57E9}" dt="2021-01-29T13:53:01.393" v="245"/>
          <ac:inkMkLst>
            <pc:docMk/>
            <pc:sldMk cId="851099161" sldId="322"/>
            <ac:inkMk id="23" creationId="{C951F5E5-1FF3-DC4E-B179-4C1BAC8D3839}"/>
          </ac:inkMkLst>
        </pc:inkChg>
        <pc:inkChg chg="add">
          <ac:chgData name="Tanay Narshana" userId="247b69e8-daf3-4c1f-a635-eb91b2255c01" providerId="ADAL" clId="{2580E39B-AF86-484A-963C-8EFBA2CF57E9}" dt="2021-01-29T14:03:10.829" v="276"/>
          <ac:inkMkLst>
            <pc:docMk/>
            <pc:sldMk cId="851099161" sldId="322"/>
            <ac:inkMk id="26" creationId="{B1AF3809-B0C3-264C-B987-3192386EB088}"/>
          </ac:inkMkLst>
        </pc:inkChg>
        <pc:inkChg chg="del">
          <ac:chgData name="Tanay Narshana" userId="247b69e8-daf3-4c1f-a635-eb91b2255c01" providerId="ADAL" clId="{2580E39B-AF86-484A-963C-8EFBA2CF57E9}" dt="2021-01-29T13:53:01.343" v="229"/>
          <ac:inkMkLst>
            <pc:docMk/>
            <pc:sldMk cId="851099161" sldId="322"/>
            <ac:inkMk id="27" creationId="{17209EC1-963A-274F-A41C-694DE5BBAE82}"/>
          </ac:inkMkLst>
        </pc:inkChg>
        <pc:inkChg chg="del">
          <ac:chgData name="Tanay Narshana" userId="247b69e8-daf3-4c1f-a635-eb91b2255c01" providerId="ADAL" clId="{2580E39B-AF86-484A-963C-8EFBA2CF57E9}" dt="2021-01-29T13:53:01.391" v="243"/>
          <ac:inkMkLst>
            <pc:docMk/>
            <pc:sldMk cId="851099161" sldId="322"/>
            <ac:inkMk id="28" creationId="{A568C511-58D0-394E-86B0-C56C40A80122}"/>
          </ac:inkMkLst>
        </pc:inkChg>
        <pc:inkChg chg="del topLvl">
          <ac:chgData name="Tanay Narshana" userId="247b69e8-daf3-4c1f-a635-eb91b2255c01" providerId="ADAL" clId="{2580E39B-AF86-484A-963C-8EFBA2CF57E9}" dt="2021-01-29T13:53:01.389" v="242"/>
          <ac:inkMkLst>
            <pc:docMk/>
            <pc:sldMk cId="851099161" sldId="322"/>
            <ac:inkMk id="30" creationId="{9670DE48-829F-334B-BE09-60F7C0431E92}"/>
          </ac:inkMkLst>
        </pc:inkChg>
        <pc:inkChg chg="del topLvl">
          <ac:chgData name="Tanay Narshana" userId="247b69e8-daf3-4c1f-a635-eb91b2255c01" providerId="ADAL" clId="{2580E39B-AF86-484A-963C-8EFBA2CF57E9}" dt="2021-01-29T13:53:01.392" v="244"/>
          <ac:inkMkLst>
            <pc:docMk/>
            <pc:sldMk cId="851099161" sldId="322"/>
            <ac:inkMk id="31" creationId="{55E8186B-70F2-1140-A652-800BD69F29C1}"/>
          </ac:inkMkLst>
        </pc:inkChg>
        <pc:inkChg chg="del topLvl">
          <ac:chgData name="Tanay Narshana" userId="247b69e8-daf3-4c1f-a635-eb91b2255c01" providerId="ADAL" clId="{2580E39B-AF86-484A-963C-8EFBA2CF57E9}" dt="2021-01-29T13:53:01.337" v="227"/>
          <ac:inkMkLst>
            <pc:docMk/>
            <pc:sldMk cId="851099161" sldId="322"/>
            <ac:inkMk id="32" creationId="{D2423991-9708-8E4C-8EE0-AEE33AED4363}"/>
          </ac:inkMkLst>
        </pc:inkChg>
        <pc:inkChg chg="del">
          <ac:chgData name="Tanay Narshana" userId="247b69e8-daf3-4c1f-a635-eb91b2255c01" providerId="ADAL" clId="{2580E39B-AF86-484A-963C-8EFBA2CF57E9}" dt="2021-01-29T13:53:01.385" v="241"/>
          <ac:inkMkLst>
            <pc:docMk/>
            <pc:sldMk cId="851099161" sldId="322"/>
            <ac:inkMk id="33" creationId="{8520C09E-918A-1449-B854-F1F919D85E5A}"/>
          </ac:inkMkLst>
        </pc:inkChg>
        <pc:inkChg chg="del">
          <ac:chgData name="Tanay Narshana" userId="247b69e8-daf3-4c1f-a635-eb91b2255c01" providerId="ADAL" clId="{2580E39B-AF86-484A-963C-8EFBA2CF57E9}" dt="2021-01-29T13:53:01.324" v="225"/>
          <ac:inkMkLst>
            <pc:docMk/>
            <pc:sldMk cId="851099161" sldId="322"/>
            <ac:inkMk id="34" creationId="{C5C38DD5-2C7A-0544-8E99-3DBF958234A8}"/>
          </ac:inkMkLst>
        </pc:inkChg>
        <pc:inkChg chg="del">
          <ac:chgData name="Tanay Narshana" userId="247b69e8-daf3-4c1f-a635-eb91b2255c01" providerId="ADAL" clId="{2580E39B-AF86-484A-963C-8EFBA2CF57E9}" dt="2021-01-29T13:52:56.716" v="205"/>
          <ac:inkMkLst>
            <pc:docMk/>
            <pc:sldMk cId="851099161" sldId="322"/>
            <ac:inkMk id="39" creationId="{D7F9288D-F23A-5F44-AF38-DAE94DC496AE}"/>
          </ac:inkMkLst>
        </pc:inkChg>
        <pc:inkChg chg="del topLvl">
          <ac:chgData name="Tanay Narshana" userId="247b69e8-daf3-4c1f-a635-eb91b2255c01" providerId="ADAL" clId="{2580E39B-AF86-484A-963C-8EFBA2CF57E9}" dt="2021-01-29T13:52:56.761" v="219"/>
          <ac:inkMkLst>
            <pc:docMk/>
            <pc:sldMk cId="851099161" sldId="322"/>
            <ac:inkMk id="40" creationId="{7AE869DA-8CDF-3648-83EE-50282A851F0B}"/>
          </ac:inkMkLst>
        </pc:inkChg>
        <pc:inkChg chg="del">
          <ac:chgData name="Tanay Narshana" userId="247b69e8-daf3-4c1f-a635-eb91b2255c01" providerId="ADAL" clId="{2580E39B-AF86-484A-963C-8EFBA2CF57E9}" dt="2021-01-29T13:52:56.699" v="201"/>
          <ac:inkMkLst>
            <pc:docMk/>
            <pc:sldMk cId="851099161" sldId="322"/>
            <ac:inkMk id="41" creationId="{8C41AB0B-592F-824C-91FA-9F93073516C0}"/>
          </ac:inkMkLst>
        </pc:inkChg>
        <pc:inkChg chg="del topLvl">
          <ac:chgData name="Tanay Narshana" userId="247b69e8-daf3-4c1f-a635-eb91b2255c01" providerId="ADAL" clId="{2580E39B-AF86-484A-963C-8EFBA2CF57E9}" dt="2021-01-29T13:52:56.766" v="221"/>
          <ac:inkMkLst>
            <pc:docMk/>
            <pc:sldMk cId="851099161" sldId="322"/>
            <ac:inkMk id="42" creationId="{9E7BABC3-56E7-794F-AD75-EBE5BFC0E637}"/>
          </ac:inkMkLst>
        </pc:inkChg>
        <pc:inkChg chg="del">
          <ac:chgData name="Tanay Narshana" userId="247b69e8-daf3-4c1f-a635-eb91b2255c01" providerId="ADAL" clId="{2580E39B-AF86-484A-963C-8EFBA2CF57E9}" dt="2021-01-29T13:52:56.721" v="207"/>
          <ac:inkMkLst>
            <pc:docMk/>
            <pc:sldMk cId="851099161" sldId="322"/>
            <ac:inkMk id="43" creationId="{0CAF8238-87DC-A940-BA79-8FB435D62FC7}"/>
          </ac:inkMkLst>
        </pc:inkChg>
        <pc:inkChg chg="del">
          <ac:chgData name="Tanay Narshana" userId="247b69e8-daf3-4c1f-a635-eb91b2255c01" providerId="ADAL" clId="{2580E39B-AF86-484A-963C-8EFBA2CF57E9}" dt="2021-01-29T13:52:56.709" v="203"/>
          <ac:inkMkLst>
            <pc:docMk/>
            <pc:sldMk cId="851099161" sldId="322"/>
            <ac:inkMk id="45" creationId="{AD7BF442-9ADF-F04D-8100-568BD2F66E57}"/>
          </ac:inkMkLst>
        </pc:inkChg>
        <pc:inkChg chg="del topLvl">
          <ac:chgData name="Tanay Narshana" userId="247b69e8-daf3-4c1f-a635-eb91b2255c01" providerId="ADAL" clId="{2580E39B-AF86-484A-963C-8EFBA2CF57E9}" dt="2021-01-29T13:52:56.694" v="200"/>
          <ac:inkMkLst>
            <pc:docMk/>
            <pc:sldMk cId="851099161" sldId="322"/>
            <ac:inkMk id="46" creationId="{3888D4EC-E0E6-6F4D-9097-6AD54B59AF82}"/>
          </ac:inkMkLst>
        </pc:inkChg>
        <pc:inkChg chg="del topLvl">
          <ac:chgData name="Tanay Narshana" userId="247b69e8-daf3-4c1f-a635-eb91b2255c01" providerId="ADAL" clId="{2580E39B-AF86-484A-963C-8EFBA2CF57E9}" dt="2021-01-29T13:52:56.735" v="212"/>
          <ac:inkMkLst>
            <pc:docMk/>
            <pc:sldMk cId="851099161" sldId="322"/>
            <ac:inkMk id="47" creationId="{8ED634CE-8E08-4F49-AC78-CB42C3365F5F}"/>
          </ac:inkMkLst>
        </pc:inkChg>
        <pc:inkChg chg="del">
          <ac:chgData name="Tanay Narshana" userId="247b69e8-daf3-4c1f-a635-eb91b2255c01" providerId="ADAL" clId="{2580E39B-AF86-484A-963C-8EFBA2CF57E9}" dt="2021-01-29T13:52:56.724" v="208"/>
          <ac:inkMkLst>
            <pc:docMk/>
            <pc:sldMk cId="851099161" sldId="322"/>
            <ac:inkMk id="49" creationId="{140F7B9C-7FC9-E745-BD51-B4EDF64EB14B}"/>
          </ac:inkMkLst>
        </pc:inkChg>
        <pc:inkChg chg="del topLvl">
          <ac:chgData name="Tanay Narshana" userId="247b69e8-daf3-4c1f-a635-eb91b2255c01" providerId="ADAL" clId="{2580E39B-AF86-484A-963C-8EFBA2CF57E9}" dt="2021-01-29T13:52:56.749" v="215"/>
          <ac:inkMkLst>
            <pc:docMk/>
            <pc:sldMk cId="851099161" sldId="322"/>
            <ac:inkMk id="50" creationId="{A51E4CA7-9CF8-4F45-8E54-FF02B08727D4}"/>
          </ac:inkMkLst>
        </pc:inkChg>
        <pc:inkChg chg="del topLvl">
          <ac:chgData name="Tanay Narshana" userId="247b69e8-daf3-4c1f-a635-eb91b2255c01" providerId="ADAL" clId="{2580E39B-AF86-484A-963C-8EFBA2CF57E9}" dt="2021-01-29T13:52:56.770" v="224"/>
          <ac:inkMkLst>
            <pc:docMk/>
            <pc:sldMk cId="851099161" sldId="322"/>
            <ac:inkMk id="51" creationId="{8B4FD41A-1F92-DB46-9162-3B490A1B0413}"/>
          </ac:inkMkLst>
        </pc:inkChg>
        <pc:inkChg chg="del">
          <ac:chgData name="Tanay Narshana" userId="247b69e8-daf3-4c1f-a635-eb91b2255c01" providerId="ADAL" clId="{2580E39B-AF86-484A-963C-8EFBA2CF57E9}" dt="2021-01-29T13:52:56.720" v="206"/>
          <ac:inkMkLst>
            <pc:docMk/>
            <pc:sldMk cId="851099161" sldId="322"/>
            <ac:inkMk id="52" creationId="{6C86519E-80F2-F649-A723-6C69AC061F8C}"/>
          </ac:inkMkLst>
        </pc:inkChg>
        <pc:inkChg chg="del">
          <ac:chgData name="Tanay Narshana" userId="247b69e8-daf3-4c1f-a635-eb91b2255c01" providerId="ADAL" clId="{2580E39B-AF86-484A-963C-8EFBA2CF57E9}" dt="2021-01-29T13:52:56.731" v="210"/>
          <ac:inkMkLst>
            <pc:docMk/>
            <pc:sldMk cId="851099161" sldId="322"/>
            <ac:inkMk id="53" creationId="{BE0F79E0-D285-7E40-986E-F5AFBB548BCB}"/>
          </ac:inkMkLst>
        </pc:inkChg>
        <pc:inkChg chg="del topLvl">
          <ac:chgData name="Tanay Narshana" userId="247b69e8-daf3-4c1f-a635-eb91b2255c01" providerId="ADAL" clId="{2580E39B-AF86-484A-963C-8EFBA2CF57E9}" dt="2021-01-29T13:53:01.362" v="233"/>
          <ac:inkMkLst>
            <pc:docMk/>
            <pc:sldMk cId="851099161" sldId="322"/>
            <ac:inkMk id="55" creationId="{F6D824D0-087C-5C4E-80C2-FCB352D4F3FA}"/>
          </ac:inkMkLst>
        </pc:inkChg>
        <pc:inkChg chg="del topLvl">
          <ac:chgData name="Tanay Narshana" userId="247b69e8-daf3-4c1f-a635-eb91b2255c01" providerId="ADAL" clId="{2580E39B-AF86-484A-963C-8EFBA2CF57E9}" dt="2021-01-29T13:53:01.382" v="240"/>
          <ac:inkMkLst>
            <pc:docMk/>
            <pc:sldMk cId="851099161" sldId="322"/>
            <ac:inkMk id="56" creationId="{958F68B6-408B-7143-98A8-9BD660951FF3}"/>
          </ac:inkMkLst>
        </pc:inkChg>
        <pc:inkChg chg="del topLvl">
          <ac:chgData name="Tanay Narshana" userId="247b69e8-daf3-4c1f-a635-eb91b2255c01" providerId="ADAL" clId="{2580E39B-AF86-484A-963C-8EFBA2CF57E9}" dt="2021-01-29T13:53:01.372" v="236"/>
          <ac:inkMkLst>
            <pc:docMk/>
            <pc:sldMk cId="851099161" sldId="322"/>
            <ac:inkMk id="58" creationId="{735B2691-C1FE-C74B-B620-580AC0385019}"/>
          </ac:inkMkLst>
        </pc:inkChg>
        <pc:inkChg chg="del">
          <ac:chgData name="Tanay Narshana" userId="247b69e8-daf3-4c1f-a635-eb91b2255c01" providerId="ADAL" clId="{2580E39B-AF86-484A-963C-8EFBA2CF57E9}" dt="2021-01-29T13:53:01.342" v="228"/>
          <ac:inkMkLst>
            <pc:docMk/>
            <pc:sldMk cId="851099161" sldId="322"/>
            <ac:inkMk id="59" creationId="{C40611F6-9F23-CB42-99B9-D12802F27F8A}"/>
          </ac:inkMkLst>
        </pc:inkChg>
        <pc:inkChg chg="del">
          <ac:chgData name="Tanay Narshana" userId="247b69e8-daf3-4c1f-a635-eb91b2255c01" providerId="ADAL" clId="{2580E39B-AF86-484A-963C-8EFBA2CF57E9}" dt="2021-01-29T13:53:01.357" v="232"/>
          <ac:inkMkLst>
            <pc:docMk/>
            <pc:sldMk cId="851099161" sldId="322"/>
            <ac:inkMk id="60" creationId="{6709B177-CEFA-F843-BB70-2F81AFCBA4EF}"/>
          </ac:inkMkLst>
        </pc:inkChg>
        <pc:inkChg chg="del topLvl">
          <ac:chgData name="Tanay Narshana" userId="247b69e8-daf3-4c1f-a635-eb91b2255c01" providerId="ADAL" clId="{2580E39B-AF86-484A-963C-8EFBA2CF57E9}" dt="2021-01-29T13:53:01.395" v="247"/>
          <ac:inkMkLst>
            <pc:docMk/>
            <pc:sldMk cId="851099161" sldId="322"/>
            <ac:inkMk id="61" creationId="{896D87A8-0267-1F4B-A1C9-ED1B3FDCD66D}"/>
          </ac:inkMkLst>
        </pc:inkChg>
        <pc:inkChg chg="del topLvl">
          <ac:chgData name="Tanay Narshana" userId="247b69e8-daf3-4c1f-a635-eb91b2255c01" providerId="ADAL" clId="{2580E39B-AF86-484A-963C-8EFBA2CF57E9}" dt="2021-01-29T13:53:01.394" v="246"/>
          <ac:inkMkLst>
            <pc:docMk/>
            <pc:sldMk cId="851099161" sldId="322"/>
            <ac:inkMk id="62" creationId="{7D2EFABA-3339-C542-9F30-11E196687BB1}"/>
          </ac:inkMkLst>
        </pc:inkChg>
        <pc:inkChg chg="del">
          <ac:chgData name="Tanay Narshana" userId="247b69e8-daf3-4c1f-a635-eb91b2255c01" providerId="ADAL" clId="{2580E39B-AF86-484A-963C-8EFBA2CF57E9}" dt="2021-01-29T13:53:01.331" v="226"/>
          <ac:inkMkLst>
            <pc:docMk/>
            <pc:sldMk cId="851099161" sldId="322"/>
            <ac:inkMk id="63" creationId="{360B02F2-920F-5A44-AEAB-2995AEFB65C4}"/>
          </ac:inkMkLst>
        </pc:inkChg>
        <pc:inkChg chg="del">
          <ac:chgData name="Tanay Narshana" userId="247b69e8-daf3-4c1f-a635-eb91b2255c01" providerId="ADAL" clId="{2580E39B-AF86-484A-963C-8EFBA2CF57E9}" dt="2021-01-29T13:53:01.354" v="231"/>
          <ac:inkMkLst>
            <pc:docMk/>
            <pc:sldMk cId="851099161" sldId="322"/>
            <ac:inkMk id="64" creationId="{640B58DD-755E-B543-ADC6-04ECE556D805}"/>
          </ac:inkMkLst>
        </pc:inkChg>
        <pc:inkChg chg="del">
          <ac:chgData name="Tanay Narshana" userId="247b69e8-daf3-4c1f-a635-eb91b2255c01" providerId="ADAL" clId="{2580E39B-AF86-484A-963C-8EFBA2CF57E9}" dt="2021-01-29T13:53:01.375" v="237"/>
          <ac:inkMkLst>
            <pc:docMk/>
            <pc:sldMk cId="851099161" sldId="322"/>
            <ac:inkMk id="65" creationId="{E01AC563-152A-AC46-B1CC-D74E31B099D6}"/>
          </ac:inkMkLst>
        </pc:inkChg>
        <pc:inkChg chg="del topLvl">
          <ac:chgData name="Tanay Narshana" userId="247b69e8-daf3-4c1f-a635-eb91b2255c01" providerId="ADAL" clId="{2580E39B-AF86-484A-963C-8EFBA2CF57E9}" dt="2021-01-29T13:53:01.380" v="239"/>
          <ac:inkMkLst>
            <pc:docMk/>
            <pc:sldMk cId="851099161" sldId="322"/>
            <ac:inkMk id="66" creationId="{2535CDF9-BEE9-004E-BD0D-FE90B7F346A2}"/>
          </ac:inkMkLst>
        </pc:inkChg>
        <pc:inkChg chg="add del">
          <ac:chgData name="Tanay Narshana" userId="247b69e8-daf3-4c1f-a635-eb91b2255c01" providerId="ADAL" clId="{2580E39B-AF86-484A-963C-8EFBA2CF57E9}" dt="2021-01-29T14:01:25.361" v="249"/>
          <ac:inkMkLst>
            <pc:docMk/>
            <pc:sldMk cId="851099161" sldId="322"/>
            <ac:inkMk id="69" creationId="{B0D09181-78F7-F245-8BAF-6A3F71375104}"/>
          </ac:inkMkLst>
        </pc:inkChg>
        <pc:inkChg chg="add topLvl">
          <ac:chgData name="Tanay Narshana" userId="247b69e8-daf3-4c1f-a635-eb91b2255c01" providerId="ADAL" clId="{2580E39B-AF86-484A-963C-8EFBA2CF57E9}" dt="2021-01-29T14:01:32.970" v="254"/>
          <ac:inkMkLst>
            <pc:docMk/>
            <pc:sldMk cId="851099161" sldId="322"/>
            <ac:inkMk id="70" creationId="{ACCC89EB-B3CE-6D4E-B8AB-FD21B84686EA}"/>
          </ac:inkMkLst>
        </pc:inkChg>
        <pc:inkChg chg="add topLvl">
          <ac:chgData name="Tanay Narshana" userId="247b69e8-daf3-4c1f-a635-eb91b2255c01" providerId="ADAL" clId="{2580E39B-AF86-484A-963C-8EFBA2CF57E9}" dt="2021-01-29T14:01:32.970" v="254"/>
          <ac:inkMkLst>
            <pc:docMk/>
            <pc:sldMk cId="851099161" sldId="322"/>
            <ac:inkMk id="72" creationId="{0E918F85-F7FF-AA40-A71A-C20AAB114F10}"/>
          </ac:inkMkLst>
        </pc:inkChg>
        <pc:inkChg chg="add">
          <ac:chgData name="Tanay Narshana" userId="247b69e8-daf3-4c1f-a635-eb91b2255c01" providerId="ADAL" clId="{2580E39B-AF86-484A-963C-8EFBA2CF57E9}" dt="2021-01-29T14:01:32.418" v="253"/>
          <ac:inkMkLst>
            <pc:docMk/>
            <pc:sldMk cId="851099161" sldId="322"/>
            <ac:inkMk id="74" creationId="{2460BE98-B7CA-1042-8D15-8DFAF43805B3}"/>
          </ac:inkMkLst>
        </pc:inkChg>
      </pc:sldChg>
      <pc:sldChg chg="delSp">
        <pc:chgData name="Tanay Narshana" userId="247b69e8-daf3-4c1f-a635-eb91b2255c01" providerId="ADAL" clId="{2580E39B-AF86-484A-963C-8EFBA2CF57E9}" dt="2021-01-29T13:46:33.854" v="199"/>
        <pc:sldMkLst>
          <pc:docMk/>
          <pc:sldMk cId="1883414667" sldId="324"/>
        </pc:sldMkLst>
        <pc:grpChg chg="del">
          <ac:chgData name="Tanay Narshana" userId="247b69e8-daf3-4c1f-a635-eb91b2255c01" providerId="ADAL" clId="{2580E39B-AF86-484A-963C-8EFBA2CF57E9}" dt="2021-01-29T13:46:33.813" v="189"/>
          <ac:grpSpMkLst>
            <pc:docMk/>
            <pc:sldMk cId="1883414667" sldId="324"/>
            <ac:grpSpMk id="57" creationId="{6882B612-C2EC-0B45-9093-E545FB9763B1}"/>
          </ac:grpSpMkLst>
        </pc:grpChg>
        <pc:grpChg chg="del">
          <ac:chgData name="Tanay Narshana" userId="247b69e8-daf3-4c1f-a635-eb91b2255c01" providerId="ADAL" clId="{2580E39B-AF86-484A-963C-8EFBA2CF57E9}" dt="2021-01-29T13:46:33.842" v="195"/>
          <ac:grpSpMkLst>
            <pc:docMk/>
            <pc:sldMk cId="1883414667" sldId="324"/>
            <ac:grpSpMk id="67" creationId="{B4ED51A5-9043-5E40-904A-2318C59D7108}"/>
          </ac:grpSpMkLst>
        </pc:grpChg>
        <pc:grpChg chg="del">
          <ac:chgData name="Tanay Narshana" userId="247b69e8-daf3-4c1f-a635-eb91b2255c01" providerId="ADAL" clId="{2580E39B-AF86-484A-963C-8EFBA2CF57E9}" dt="2021-01-29T13:46:33.853" v="198"/>
          <ac:grpSpMkLst>
            <pc:docMk/>
            <pc:sldMk cId="1883414667" sldId="324"/>
            <ac:grpSpMk id="68" creationId="{9C983BF8-B55B-5949-9D16-A46A4A616AD5}"/>
          </ac:grpSpMkLst>
        </pc:grpChg>
        <pc:inkChg chg="del topLvl">
          <ac:chgData name="Tanay Narshana" userId="247b69e8-daf3-4c1f-a635-eb91b2255c01" providerId="ADAL" clId="{2580E39B-AF86-484A-963C-8EFBA2CF57E9}" dt="2021-01-29T13:46:33.822" v="191"/>
          <ac:inkMkLst>
            <pc:docMk/>
            <pc:sldMk cId="1883414667" sldId="324"/>
            <ac:inkMk id="55" creationId="{F6D824D0-087C-5C4E-80C2-FCB352D4F3FA}"/>
          </ac:inkMkLst>
        </pc:inkChg>
        <pc:inkChg chg="del topLvl">
          <ac:chgData name="Tanay Narshana" userId="247b69e8-daf3-4c1f-a635-eb91b2255c01" providerId="ADAL" clId="{2580E39B-AF86-484A-963C-8EFBA2CF57E9}" dt="2021-01-29T13:46:33.813" v="189"/>
          <ac:inkMkLst>
            <pc:docMk/>
            <pc:sldMk cId="1883414667" sldId="324"/>
            <ac:inkMk id="56" creationId="{958F68B6-408B-7143-98A8-9BD660951FF3}"/>
          </ac:inkMkLst>
        </pc:inkChg>
        <pc:inkChg chg="del topLvl">
          <ac:chgData name="Tanay Narshana" userId="247b69e8-daf3-4c1f-a635-eb91b2255c01" providerId="ADAL" clId="{2580E39B-AF86-484A-963C-8EFBA2CF57E9}" dt="2021-01-29T13:46:33.853" v="198"/>
          <ac:inkMkLst>
            <pc:docMk/>
            <pc:sldMk cId="1883414667" sldId="324"/>
            <ac:inkMk id="58" creationId="{735B2691-C1FE-C74B-B620-580AC0385019}"/>
          </ac:inkMkLst>
        </pc:inkChg>
        <pc:inkChg chg="del topLvl">
          <ac:chgData name="Tanay Narshana" userId="247b69e8-daf3-4c1f-a635-eb91b2255c01" providerId="ADAL" clId="{2580E39B-AF86-484A-963C-8EFBA2CF57E9}" dt="2021-01-29T13:46:33.854" v="199"/>
          <ac:inkMkLst>
            <pc:docMk/>
            <pc:sldMk cId="1883414667" sldId="324"/>
            <ac:inkMk id="59" creationId="{C40611F6-9F23-CB42-99B9-D12802F27F8A}"/>
          </ac:inkMkLst>
        </pc:inkChg>
        <pc:inkChg chg="del">
          <ac:chgData name="Tanay Narshana" userId="247b69e8-daf3-4c1f-a635-eb91b2255c01" providerId="ADAL" clId="{2580E39B-AF86-484A-963C-8EFBA2CF57E9}" dt="2021-01-29T13:46:33.828" v="192"/>
          <ac:inkMkLst>
            <pc:docMk/>
            <pc:sldMk cId="1883414667" sldId="324"/>
            <ac:inkMk id="60" creationId="{6709B177-CEFA-F843-BB70-2F81AFCBA4EF}"/>
          </ac:inkMkLst>
        </pc:inkChg>
        <pc:inkChg chg="del">
          <ac:chgData name="Tanay Narshana" userId="247b69e8-daf3-4c1f-a635-eb91b2255c01" providerId="ADAL" clId="{2580E39B-AF86-484A-963C-8EFBA2CF57E9}" dt="2021-01-29T13:46:33.846" v="196"/>
          <ac:inkMkLst>
            <pc:docMk/>
            <pc:sldMk cId="1883414667" sldId="324"/>
            <ac:inkMk id="61" creationId="{896D87A8-0267-1F4B-A1C9-ED1B3FDCD66D}"/>
          </ac:inkMkLst>
        </pc:inkChg>
        <pc:inkChg chg="del topLvl">
          <ac:chgData name="Tanay Narshana" userId="247b69e8-daf3-4c1f-a635-eb91b2255c01" providerId="ADAL" clId="{2580E39B-AF86-484A-963C-8EFBA2CF57E9}" dt="2021-01-29T13:46:33.842" v="195"/>
          <ac:inkMkLst>
            <pc:docMk/>
            <pc:sldMk cId="1883414667" sldId="324"/>
            <ac:inkMk id="62" creationId="{7D2EFABA-3339-C542-9F30-11E196687BB1}"/>
          </ac:inkMkLst>
        </pc:inkChg>
        <pc:inkChg chg="del">
          <ac:chgData name="Tanay Narshana" userId="247b69e8-daf3-4c1f-a635-eb91b2255c01" providerId="ADAL" clId="{2580E39B-AF86-484A-963C-8EFBA2CF57E9}" dt="2021-01-29T13:46:33.837" v="194"/>
          <ac:inkMkLst>
            <pc:docMk/>
            <pc:sldMk cId="1883414667" sldId="324"/>
            <ac:inkMk id="63" creationId="{360B02F2-920F-5A44-AEAB-2995AEFB65C4}"/>
          </ac:inkMkLst>
        </pc:inkChg>
        <pc:inkChg chg="del">
          <ac:chgData name="Tanay Narshana" userId="247b69e8-daf3-4c1f-a635-eb91b2255c01" providerId="ADAL" clId="{2580E39B-AF86-484A-963C-8EFBA2CF57E9}" dt="2021-01-29T13:46:33.834" v="193"/>
          <ac:inkMkLst>
            <pc:docMk/>
            <pc:sldMk cId="1883414667" sldId="324"/>
            <ac:inkMk id="64" creationId="{640B58DD-755E-B543-ADC6-04ECE556D805}"/>
          </ac:inkMkLst>
        </pc:inkChg>
        <pc:inkChg chg="del">
          <ac:chgData name="Tanay Narshana" userId="247b69e8-daf3-4c1f-a635-eb91b2255c01" providerId="ADAL" clId="{2580E39B-AF86-484A-963C-8EFBA2CF57E9}" dt="2021-01-29T13:46:33.819" v="190"/>
          <ac:inkMkLst>
            <pc:docMk/>
            <pc:sldMk cId="1883414667" sldId="324"/>
            <ac:inkMk id="65" creationId="{E01AC563-152A-AC46-B1CC-D74E31B099D6}"/>
          </ac:inkMkLst>
        </pc:inkChg>
        <pc:inkChg chg="del topLvl">
          <ac:chgData name="Tanay Narshana" userId="247b69e8-daf3-4c1f-a635-eb91b2255c01" providerId="ADAL" clId="{2580E39B-AF86-484A-963C-8EFBA2CF57E9}" dt="2021-01-29T13:46:33.847" v="197"/>
          <ac:inkMkLst>
            <pc:docMk/>
            <pc:sldMk cId="1883414667" sldId="324"/>
            <ac:inkMk id="66" creationId="{2535CDF9-BEE9-004E-BD0D-FE90B7F346A2}"/>
          </ac:inkMkLst>
        </pc:inkChg>
      </pc:sldChg>
      <pc:sldChg chg="addSp delSp">
        <pc:chgData name="Tanay Narshana" userId="247b69e8-daf3-4c1f-a635-eb91b2255c01" providerId="ADAL" clId="{2580E39B-AF86-484A-963C-8EFBA2CF57E9}" dt="2021-01-29T13:46:17.184" v="188"/>
        <pc:sldMkLst>
          <pc:docMk/>
          <pc:sldMk cId="4122118161" sldId="325"/>
        </pc:sldMkLst>
        <pc:grpChg chg="del">
          <ac:chgData name="Tanay Narshana" userId="247b69e8-daf3-4c1f-a635-eb91b2255c01" providerId="ADAL" clId="{2580E39B-AF86-484A-963C-8EFBA2CF57E9}" dt="2021-01-29T13:46:14.256" v="171"/>
          <ac:grpSpMkLst>
            <pc:docMk/>
            <pc:sldMk cId="4122118161" sldId="325"/>
            <ac:grpSpMk id="44" creationId="{19741AF9-76FD-1245-9375-B202452D3694}"/>
          </ac:grpSpMkLst>
        </pc:grpChg>
        <pc:grpChg chg="del">
          <ac:chgData name="Tanay Narshana" userId="247b69e8-daf3-4c1f-a635-eb91b2255c01" providerId="ADAL" clId="{2580E39B-AF86-484A-963C-8EFBA2CF57E9}" dt="2021-01-29T13:46:14.240" v="166"/>
          <ac:grpSpMkLst>
            <pc:docMk/>
            <pc:sldMk cId="4122118161" sldId="325"/>
            <ac:grpSpMk id="48" creationId="{EE9D3B1C-64A0-844E-8C60-7B503A5BC415}"/>
          </ac:grpSpMkLst>
        </pc:grpChg>
        <pc:grpChg chg="del">
          <ac:chgData name="Tanay Narshana" userId="247b69e8-daf3-4c1f-a635-eb91b2255c01" providerId="ADAL" clId="{2580E39B-AF86-484A-963C-8EFBA2CF57E9}" dt="2021-01-29T13:46:14.266" v="175"/>
          <ac:grpSpMkLst>
            <pc:docMk/>
            <pc:sldMk cId="4122118161" sldId="325"/>
            <ac:grpSpMk id="54" creationId="{43766847-B7B8-8D42-BEBE-200CE4259B02}"/>
          </ac:grpSpMkLst>
        </pc:grpChg>
        <pc:grpChg chg="del">
          <ac:chgData name="Tanay Narshana" userId="247b69e8-daf3-4c1f-a635-eb91b2255c01" providerId="ADAL" clId="{2580E39B-AF86-484A-963C-8EFBA2CF57E9}" dt="2021-01-29T13:46:17.142" v="178"/>
          <ac:grpSpMkLst>
            <pc:docMk/>
            <pc:sldMk cId="4122118161" sldId="325"/>
            <ac:grpSpMk id="57" creationId="{6882B612-C2EC-0B45-9093-E545FB9763B1}"/>
          </ac:grpSpMkLst>
        </pc:grpChg>
        <pc:grpChg chg="del">
          <ac:chgData name="Tanay Narshana" userId="247b69e8-daf3-4c1f-a635-eb91b2255c01" providerId="ADAL" clId="{2580E39B-AF86-484A-963C-8EFBA2CF57E9}" dt="2021-01-29T13:46:17.175" v="184"/>
          <ac:grpSpMkLst>
            <pc:docMk/>
            <pc:sldMk cId="4122118161" sldId="325"/>
            <ac:grpSpMk id="67" creationId="{B4ED51A5-9043-5E40-904A-2318C59D7108}"/>
          </ac:grpSpMkLst>
        </pc:grpChg>
        <pc:grpChg chg="del">
          <ac:chgData name="Tanay Narshana" userId="247b69e8-daf3-4c1f-a635-eb91b2255c01" providerId="ADAL" clId="{2580E39B-AF86-484A-963C-8EFBA2CF57E9}" dt="2021-01-29T13:46:17.181" v="186"/>
          <ac:grpSpMkLst>
            <pc:docMk/>
            <pc:sldMk cId="4122118161" sldId="325"/>
            <ac:grpSpMk id="68" creationId="{9C983BF8-B55B-5949-9D16-A46A4A616AD5}"/>
          </ac:grpSpMkLst>
        </pc:grpChg>
        <pc:inkChg chg="del topLvl">
          <ac:chgData name="Tanay Narshana" userId="247b69e8-daf3-4c1f-a635-eb91b2255c01" providerId="ADAL" clId="{2580E39B-AF86-484A-963C-8EFBA2CF57E9}" dt="2021-01-29T13:46:14.257" v="172"/>
          <ac:inkMkLst>
            <pc:docMk/>
            <pc:sldMk cId="4122118161" sldId="325"/>
            <ac:inkMk id="39" creationId="{D7F9288D-F23A-5F44-AF38-DAE94DC496AE}"/>
          </ac:inkMkLst>
        </pc:inkChg>
        <pc:inkChg chg="del">
          <ac:chgData name="Tanay Narshana" userId="247b69e8-daf3-4c1f-a635-eb91b2255c01" providerId="ADAL" clId="{2580E39B-AF86-484A-963C-8EFBA2CF57E9}" dt="2021-01-29T13:46:14.252" v="170"/>
          <ac:inkMkLst>
            <pc:docMk/>
            <pc:sldMk cId="4122118161" sldId="325"/>
            <ac:inkMk id="40" creationId="{7AE869DA-8CDF-3648-83EE-50282A851F0B}"/>
          </ac:inkMkLst>
        </pc:inkChg>
        <pc:inkChg chg="del">
          <ac:chgData name="Tanay Narshana" userId="247b69e8-daf3-4c1f-a635-eb91b2255c01" providerId="ADAL" clId="{2580E39B-AF86-484A-963C-8EFBA2CF57E9}" dt="2021-01-29T13:46:14.248" v="168"/>
          <ac:inkMkLst>
            <pc:docMk/>
            <pc:sldMk cId="4122118161" sldId="325"/>
            <ac:inkMk id="41" creationId="{8C41AB0B-592F-824C-91FA-9F93073516C0}"/>
          </ac:inkMkLst>
        </pc:inkChg>
        <pc:inkChg chg="del topLvl">
          <ac:chgData name="Tanay Narshana" userId="247b69e8-daf3-4c1f-a635-eb91b2255c01" providerId="ADAL" clId="{2580E39B-AF86-484A-963C-8EFBA2CF57E9}" dt="2021-01-29T13:46:14.256" v="171"/>
          <ac:inkMkLst>
            <pc:docMk/>
            <pc:sldMk cId="4122118161" sldId="325"/>
            <ac:inkMk id="42" creationId="{9E7BABC3-56E7-794F-AD75-EBE5BFC0E637}"/>
          </ac:inkMkLst>
        </pc:inkChg>
        <pc:inkChg chg="del">
          <ac:chgData name="Tanay Narshana" userId="247b69e8-daf3-4c1f-a635-eb91b2255c01" providerId="ADAL" clId="{2580E39B-AF86-484A-963C-8EFBA2CF57E9}" dt="2021-01-29T13:46:14.250" v="169"/>
          <ac:inkMkLst>
            <pc:docMk/>
            <pc:sldMk cId="4122118161" sldId="325"/>
            <ac:inkMk id="43" creationId="{0CAF8238-87DC-A940-BA79-8FB435D62FC7}"/>
          </ac:inkMkLst>
        </pc:inkChg>
        <pc:inkChg chg="del topLvl">
          <ac:chgData name="Tanay Narshana" userId="247b69e8-daf3-4c1f-a635-eb91b2255c01" providerId="ADAL" clId="{2580E39B-AF86-484A-963C-8EFBA2CF57E9}" dt="2021-01-29T13:46:14.266" v="175"/>
          <ac:inkMkLst>
            <pc:docMk/>
            <pc:sldMk cId="4122118161" sldId="325"/>
            <ac:inkMk id="45" creationId="{AD7BF442-9ADF-F04D-8100-568BD2F66E57}"/>
          </ac:inkMkLst>
        </pc:inkChg>
        <pc:inkChg chg="del topLvl">
          <ac:chgData name="Tanay Narshana" userId="247b69e8-daf3-4c1f-a635-eb91b2255c01" providerId="ADAL" clId="{2580E39B-AF86-484A-963C-8EFBA2CF57E9}" dt="2021-01-29T13:46:14.267" v="176"/>
          <ac:inkMkLst>
            <pc:docMk/>
            <pc:sldMk cId="4122118161" sldId="325"/>
            <ac:inkMk id="46" creationId="{3888D4EC-E0E6-6F4D-9097-6AD54B59AF82}"/>
          </ac:inkMkLst>
        </pc:inkChg>
        <pc:inkChg chg="del topLvl">
          <ac:chgData name="Tanay Narshana" userId="247b69e8-daf3-4c1f-a635-eb91b2255c01" providerId="ADAL" clId="{2580E39B-AF86-484A-963C-8EFBA2CF57E9}" dt="2021-01-29T13:46:14.240" v="166"/>
          <ac:inkMkLst>
            <pc:docMk/>
            <pc:sldMk cId="4122118161" sldId="325"/>
            <ac:inkMk id="47" creationId="{8ED634CE-8E08-4F49-AC78-CB42C3365F5F}"/>
          </ac:inkMkLst>
        </pc:inkChg>
        <pc:inkChg chg="del">
          <ac:chgData name="Tanay Narshana" userId="247b69e8-daf3-4c1f-a635-eb91b2255c01" providerId="ADAL" clId="{2580E39B-AF86-484A-963C-8EFBA2CF57E9}" dt="2021-01-29T13:46:14.260" v="173"/>
          <ac:inkMkLst>
            <pc:docMk/>
            <pc:sldMk cId="4122118161" sldId="325"/>
            <ac:inkMk id="49" creationId="{140F7B9C-7FC9-E745-BD51-B4EDF64EB14B}"/>
          </ac:inkMkLst>
        </pc:inkChg>
        <pc:inkChg chg="del">
          <ac:chgData name="Tanay Narshana" userId="247b69e8-daf3-4c1f-a635-eb91b2255c01" providerId="ADAL" clId="{2580E39B-AF86-484A-963C-8EFBA2CF57E9}" dt="2021-01-29T13:46:14.230" v="164"/>
          <ac:inkMkLst>
            <pc:docMk/>
            <pc:sldMk cId="4122118161" sldId="325"/>
            <ac:inkMk id="50" creationId="{A51E4CA7-9CF8-4F45-8E54-FF02B08727D4}"/>
          </ac:inkMkLst>
        </pc:inkChg>
        <pc:inkChg chg="del">
          <ac:chgData name="Tanay Narshana" userId="247b69e8-daf3-4c1f-a635-eb91b2255c01" providerId="ADAL" clId="{2580E39B-AF86-484A-963C-8EFBA2CF57E9}" dt="2021-01-29T13:46:14.244" v="167"/>
          <ac:inkMkLst>
            <pc:docMk/>
            <pc:sldMk cId="4122118161" sldId="325"/>
            <ac:inkMk id="51" creationId="{8B4FD41A-1F92-DB46-9162-3B490A1B0413}"/>
          </ac:inkMkLst>
        </pc:inkChg>
        <pc:inkChg chg="del topLvl">
          <ac:chgData name="Tanay Narshana" userId="247b69e8-daf3-4c1f-a635-eb91b2255c01" providerId="ADAL" clId="{2580E39B-AF86-484A-963C-8EFBA2CF57E9}" dt="2021-01-29T13:46:14.268" v="177"/>
          <ac:inkMkLst>
            <pc:docMk/>
            <pc:sldMk cId="4122118161" sldId="325"/>
            <ac:inkMk id="52" creationId="{6C86519E-80F2-F649-A723-6C69AC061F8C}"/>
          </ac:inkMkLst>
        </pc:inkChg>
        <pc:inkChg chg="del">
          <ac:chgData name="Tanay Narshana" userId="247b69e8-daf3-4c1f-a635-eb91b2255c01" providerId="ADAL" clId="{2580E39B-AF86-484A-963C-8EFBA2CF57E9}" dt="2021-01-29T13:46:14.234" v="165"/>
          <ac:inkMkLst>
            <pc:docMk/>
            <pc:sldMk cId="4122118161" sldId="325"/>
            <ac:inkMk id="53" creationId="{BE0F79E0-D285-7E40-986E-F5AFBB548BCB}"/>
          </ac:inkMkLst>
        </pc:inkChg>
        <pc:inkChg chg="del topLvl">
          <ac:chgData name="Tanay Narshana" userId="247b69e8-daf3-4c1f-a635-eb91b2255c01" providerId="ADAL" clId="{2580E39B-AF86-484A-963C-8EFBA2CF57E9}" dt="2021-01-29T13:46:17.142" v="178"/>
          <ac:inkMkLst>
            <pc:docMk/>
            <pc:sldMk cId="4122118161" sldId="325"/>
            <ac:inkMk id="55" creationId="{F6D824D0-087C-5C4E-80C2-FCB352D4F3FA}"/>
          </ac:inkMkLst>
        </pc:inkChg>
        <pc:inkChg chg="del topLvl">
          <ac:chgData name="Tanay Narshana" userId="247b69e8-daf3-4c1f-a635-eb91b2255c01" providerId="ADAL" clId="{2580E39B-AF86-484A-963C-8EFBA2CF57E9}" dt="2021-01-29T13:46:17.184" v="188"/>
          <ac:inkMkLst>
            <pc:docMk/>
            <pc:sldMk cId="4122118161" sldId="325"/>
            <ac:inkMk id="56" creationId="{958F68B6-408B-7143-98A8-9BD660951FF3}"/>
          </ac:inkMkLst>
        </pc:inkChg>
        <pc:inkChg chg="del">
          <ac:chgData name="Tanay Narshana" userId="247b69e8-daf3-4c1f-a635-eb91b2255c01" providerId="ADAL" clId="{2580E39B-AF86-484A-963C-8EFBA2CF57E9}" dt="2021-01-29T13:46:17.154" v="180"/>
          <ac:inkMkLst>
            <pc:docMk/>
            <pc:sldMk cId="4122118161" sldId="325"/>
            <ac:inkMk id="58" creationId="{735B2691-C1FE-C74B-B620-580AC0385019}"/>
          </ac:inkMkLst>
        </pc:inkChg>
        <pc:inkChg chg="del topLvl">
          <ac:chgData name="Tanay Narshana" userId="247b69e8-daf3-4c1f-a635-eb91b2255c01" providerId="ADAL" clId="{2580E39B-AF86-484A-963C-8EFBA2CF57E9}" dt="2021-01-29T13:46:17.181" v="186"/>
          <ac:inkMkLst>
            <pc:docMk/>
            <pc:sldMk cId="4122118161" sldId="325"/>
            <ac:inkMk id="59" creationId="{C40611F6-9F23-CB42-99B9-D12802F27F8A}"/>
          </ac:inkMkLst>
        </pc:inkChg>
        <pc:inkChg chg="del">
          <ac:chgData name="Tanay Narshana" userId="247b69e8-daf3-4c1f-a635-eb91b2255c01" providerId="ADAL" clId="{2580E39B-AF86-484A-963C-8EFBA2CF57E9}" dt="2021-01-29T13:46:17.148" v="179"/>
          <ac:inkMkLst>
            <pc:docMk/>
            <pc:sldMk cId="4122118161" sldId="325"/>
            <ac:inkMk id="60" creationId="{6709B177-CEFA-F843-BB70-2F81AFCBA4EF}"/>
          </ac:inkMkLst>
        </pc:inkChg>
        <pc:inkChg chg="del topLvl">
          <ac:chgData name="Tanay Narshana" userId="247b69e8-daf3-4c1f-a635-eb91b2255c01" providerId="ADAL" clId="{2580E39B-AF86-484A-963C-8EFBA2CF57E9}" dt="2021-01-29T13:46:17.183" v="187"/>
          <ac:inkMkLst>
            <pc:docMk/>
            <pc:sldMk cId="4122118161" sldId="325"/>
            <ac:inkMk id="61" creationId="{896D87A8-0267-1F4B-A1C9-ED1B3FDCD66D}"/>
          </ac:inkMkLst>
        </pc:inkChg>
        <pc:inkChg chg="del">
          <ac:chgData name="Tanay Narshana" userId="247b69e8-daf3-4c1f-a635-eb91b2255c01" providerId="ADAL" clId="{2580E39B-AF86-484A-963C-8EFBA2CF57E9}" dt="2021-01-29T13:46:17.166" v="182"/>
          <ac:inkMkLst>
            <pc:docMk/>
            <pc:sldMk cId="4122118161" sldId="325"/>
            <ac:inkMk id="62" creationId="{7D2EFABA-3339-C542-9F30-11E196687BB1}"/>
          </ac:inkMkLst>
        </pc:inkChg>
        <pc:inkChg chg="del topLvl">
          <ac:chgData name="Tanay Narshana" userId="247b69e8-daf3-4c1f-a635-eb91b2255c01" providerId="ADAL" clId="{2580E39B-AF86-484A-963C-8EFBA2CF57E9}" dt="2021-01-29T13:46:17.175" v="184"/>
          <ac:inkMkLst>
            <pc:docMk/>
            <pc:sldMk cId="4122118161" sldId="325"/>
            <ac:inkMk id="63" creationId="{360B02F2-920F-5A44-AEAB-2995AEFB65C4}"/>
          </ac:inkMkLst>
        </pc:inkChg>
        <pc:inkChg chg="del">
          <ac:chgData name="Tanay Narshana" userId="247b69e8-daf3-4c1f-a635-eb91b2255c01" providerId="ADAL" clId="{2580E39B-AF86-484A-963C-8EFBA2CF57E9}" dt="2021-01-29T13:46:17.170" v="183"/>
          <ac:inkMkLst>
            <pc:docMk/>
            <pc:sldMk cId="4122118161" sldId="325"/>
            <ac:inkMk id="64" creationId="{640B58DD-755E-B543-ADC6-04ECE556D805}"/>
          </ac:inkMkLst>
        </pc:inkChg>
        <pc:inkChg chg="del">
          <ac:chgData name="Tanay Narshana" userId="247b69e8-daf3-4c1f-a635-eb91b2255c01" providerId="ADAL" clId="{2580E39B-AF86-484A-963C-8EFBA2CF57E9}" dt="2021-01-29T13:46:17.160" v="181"/>
          <ac:inkMkLst>
            <pc:docMk/>
            <pc:sldMk cId="4122118161" sldId="325"/>
            <ac:inkMk id="65" creationId="{E01AC563-152A-AC46-B1CC-D74E31B099D6}"/>
          </ac:inkMkLst>
        </pc:inkChg>
        <pc:inkChg chg="del topLvl">
          <ac:chgData name="Tanay Narshana" userId="247b69e8-daf3-4c1f-a635-eb91b2255c01" providerId="ADAL" clId="{2580E39B-AF86-484A-963C-8EFBA2CF57E9}" dt="2021-01-29T13:46:17.176" v="185"/>
          <ac:inkMkLst>
            <pc:docMk/>
            <pc:sldMk cId="4122118161" sldId="325"/>
            <ac:inkMk id="66" creationId="{2535CDF9-BEE9-004E-BD0D-FE90B7F346A2}"/>
          </ac:inkMkLst>
        </pc:inkChg>
        <pc:inkChg chg="add del">
          <ac:chgData name="Tanay Narshana" userId="247b69e8-daf3-4c1f-a635-eb91b2255c01" providerId="ADAL" clId="{2580E39B-AF86-484A-963C-8EFBA2CF57E9}" dt="2021-01-29T13:46:14.261" v="174"/>
          <ac:inkMkLst>
            <pc:docMk/>
            <pc:sldMk cId="4122118161" sldId="325"/>
            <ac:inkMk id="69" creationId="{72CE262F-5C16-5B45-8466-89C1CD3AFBEB}"/>
          </ac:inkMkLst>
        </pc:inkChg>
      </pc:sldChg>
      <pc:sldChg chg="addSp delSp">
        <pc:chgData name="Tanay Narshana" userId="247b69e8-daf3-4c1f-a635-eb91b2255c01" providerId="ADAL" clId="{2580E39B-AF86-484A-963C-8EFBA2CF57E9}" dt="2021-01-29T14:04:46.862" v="289"/>
        <pc:sldMkLst>
          <pc:docMk/>
          <pc:sldMk cId="709936891" sldId="341"/>
        </pc:sldMkLst>
        <pc:grpChg chg="del">
          <ac:chgData name="Tanay Narshana" userId="247b69e8-daf3-4c1f-a635-eb91b2255c01" providerId="ADAL" clId="{2580E39B-AF86-484A-963C-8EFBA2CF57E9}" dt="2021-01-29T14:03:54.332" v="281"/>
          <ac:grpSpMkLst>
            <pc:docMk/>
            <pc:sldMk cId="709936891" sldId="341"/>
            <ac:grpSpMk id="18" creationId="{18CBAF45-8531-8C40-AAD8-E786C494AB34}"/>
          </ac:grpSpMkLst>
        </pc:grpChg>
        <pc:grpChg chg="del">
          <ac:chgData name="Tanay Narshana" userId="247b69e8-daf3-4c1f-a635-eb91b2255c01" providerId="ADAL" clId="{2580E39B-AF86-484A-963C-8EFBA2CF57E9}" dt="2021-01-29T14:03:57.115" v="283"/>
          <ac:grpSpMkLst>
            <pc:docMk/>
            <pc:sldMk cId="709936891" sldId="341"/>
            <ac:grpSpMk id="24" creationId="{A502E52D-ABDF-2D4C-9861-94D92AC436D0}"/>
          </ac:grpSpMkLst>
        </pc:grpChg>
        <pc:inkChg chg="del">
          <ac:chgData name="Tanay Narshana" userId="247b69e8-daf3-4c1f-a635-eb91b2255c01" providerId="ADAL" clId="{2580E39B-AF86-484A-963C-8EFBA2CF57E9}" dt="2021-01-29T14:03:54.322" v="279"/>
          <ac:inkMkLst>
            <pc:docMk/>
            <pc:sldMk cId="709936891" sldId="341"/>
            <ac:inkMk id="13" creationId="{68D1CD58-8999-A141-B97F-67DE1AB2EBEB}"/>
          </ac:inkMkLst>
        </pc:inkChg>
        <pc:inkChg chg="del">
          <ac:chgData name="Tanay Narshana" userId="247b69e8-daf3-4c1f-a635-eb91b2255c01" providerId="ADAL" clId="{2580E39B-AF86-484A-963C-8EFBA2CF57E9}" dt="2021-01-29T14:03:54.315" v="277"/>
          <ac:inkMkLst>
            <pc:docMk/>
            <pc:sldMk cId="709936891" sldId="341"/>
            <ac:inkMk id="14" creationId="{DF137C37-E7CF-D748-A0D1-E29FB330F669}"/>
          </ac:inkMkLst>
        </pc:inkChg>
        <pc:inkChg chg="del">
          <ac:chgData name="Tanay Narshana" userId="247b69e8-daf3-4c1f-a635-eb91b2255c01" providerId="ADAL" clId="{2580E39B-AF86-484A-963C-8EFBA2CF57E9}" dt="2021-01-29T14:03:54.324" v="280"/>
          <ac:inkMkLst>
            <pc:docMk/>
            <pc:sldMk cId="709936891" sldId="341"/>
            <ac:inkMk id="15" creationId="{530016B2-A99D-5046-82F0-1E70EC7C5190}"/>
          </ac:inkMkLst>
        </pc:inkChg>
        <pc:inkChg chg="del topLvl">
          <ac:chgData name="Tanay Narshana" userId="247b69e8-daf3-4c1f-a635-eb91b2255c01" providerId="ADAL" clId="{2580E39B-AF86-484A-963C-8EFBA2CF57E9}" dt="2021-01-29T14:03:54.332" v="281"/>
          <ac:inkMkLst>
            <pc:docMk/>
            <pc:sldMk cId="709936891" sldId="341"/>
            <ac:inkMk id="16" creationId="{1E641E94-9C3B-E74A-A41A-C9EB0EC27A00}"/>
          </ac:inkMkLst>
        </pc:inkChg>
        <pc:inkChg chg="del topLvl">
          <ac:chgData name="Tanay Narshana" userId="247b69e8-daf3-4c1f-a635-eb91b2255c01" providerId="ADAL" clId="{2580E39B-AF86-484A-963C-8EFBA2CF57E9}" dt="2021-01-29T14:03:54.336" v="282"/>
          <ac:inkMkLst>
            <pc:docMk/>
            <pc:sldMk cId="709936891" sldId="341"/>
            <ac:inkMk id="17" creationId="{FA5AB20F-A431-B34C-BBAB-73CABF0FA08B}"/>
          </ac:inkMkLst>
        </pc:inkChg>
        <pc:inkChg chg="del">
          <ac:chgData name="Tanay Narshana" userId="247b69e8-daf3-4c1f-a635-eb91b2255c01" providerId="ADAL" clId="{2580E39B-AF86-484A-963C-8EFBA2CF57E9}" dt="2021-01-29T14:03:54.319" v="278"/>
          <ac:inkMkLst>
            <pc:docMk/>
            <pc:sldMk cId="709936891" sldId="341"/>
            <ac:inkMk id="19" creationId="{BFBD7244-959C-024E-A7A2-1FC1FD0C9F39}"/>
          </ac:inkMkLst>
        </pc:inkChg>
        <pc:inkChg chg="del">
          <ac:chgData name="Tanay Narshana" userId="247b69e8-daf3-4c1f-a635-eb91b2255c01" providerId="ADAL" clId="{2580E39B-AF86-484A-963C-8EFBA2CF57E9}" dt="2021-01-29T14:03:57.118" v="284"/>
          <ac:inkMkLst>
            <pc:docMk/>
            <pc:sldMk cId="709936891" sldId="341"/>
            <ac:inkMk id="20" creationId="{74D33CC7-3ECF-1843-B7DB-74859B980A89}"/>
          </ac:inkMkLst>
        </pc:inkChg>
        <pc:inkChg chg="del">
          <ac:chgData name="Tanay Narshana" userId="247b69e8-daf3-4c1f-a635-eb91b2255c01" providerId="ADAL" clId="{2580E39B-AF86-484A-963C-8EFBA2CF57E9}" dt="2021-01-29T14:03:57.125" v="287"/>
          <ac:inkMkLst>
            <pc:docMk/>
            <pc:sldMk cId="709936891" sldId="341"/>
            <ac:inkMk id="21" creationId="{A123E54D-F160-5D43-8A1F-E22BCBC36906}"/>
          </ac:inkMkLst>
        </pc:inkChg>
        <pc:inkChg chg="del topLvl">
          <ac:chgData name="Tanay Narshana" userId="247b69e8-daf3-4c1f-a635-eb91b2255c01" providerId="ADAL" clId="{2580E39B-AF86-484A-963C-8EFBA2CF57E9}" dt="2021-01-29T14:03:57.123" v="286"/>
          <ac:inkMkLst>
            <pc:docMk/>
            <pc:sldMk cId="709936891" sldId="341"/>
            <ac:inkMk id="22" creationId="{686F6A86-FD13-E648-834C-EFF898F06AFF}"/>
          </ac:inkMkLst>
        </pc:inkChg>
        <pc:inkChg chg="del topLvl">
          <ac:chgData name="Tanay Narshana" userId="247b69e8-daf3-4c1f-a635-eb91b2255c01" providerId="ADAL" clId="{2580E39B-AF86-484A-963C-8EFBA2CF57E9}" dt="2021-01-29T14:03:57.115" v="283"/>
          <ac:inkMkLst>
            <pc:docMk/>
            <pc:sldMk cId="709936891" sldId="341"/>
            <ac:inkMk id="23" creationId="{523566A1-4BF2-C945-9AF9-01D8EFE5032C}"/>
          </ac:inkMkLst>
        </pc:inkChg>
        <pc:inkChg chg="del">
          <ac:chgData name="Tanay Narshana" userId="247b69e8-daf3-4c1f-a635-eb91b2255c01" providerId="ADAL" clId="{2580E39B-AF86-484A-963C-8EFBA2CF57E9}" dt="2021-01-29T14:03:57.120" v="285"/>
          <ac:inkMkLst>
            <pc:docMk/>
            <pc:sldMk cId="709936891" sldId="341"/>
            <ac:inkMk id="26" creationId="{B1AF3809-B0C3-264C-B987-3192386EB088}"/>
          </ac:inkMkLst>
        </pc:inkChg>
        <pc:inkChg chg="add">
          <ac:chgData name="Tanay Narshana" userId="247b69e8-daf3-4c1f-a635-eb91b2255c01" providerId="ADAL" clId="{2580E39B-AF86-484A-963C-8EFBA2CF57E9}" dt="2021-01-29T14:04:28.797" v="288"/>
          <ac:inkMkLst>
            <pc:docMk/>
            <pc:sldMk cId="709936891" sldId="341"/>
            <ac:inkMk id="27" creationId="{3A0C6AD8-1EF7-944B-A42F-77DD9C864FFE}"/>
          </ac:inkMkLst>
        </pc:inkChg>
        <pc:inkChg chg="add">
          <ac:chgData name="Tanay Narshana" userId="247b69e8-daf3-4c1f-a635-eb91b2255c01" providerId="ADAL" clId="{2580E39B-AF86-484A-963C-8EFBA2CF57E9}" dt="2021-01-29T14:04:46.862" v="289"/>
          <ac:inkMkLst>
            <pc:docMk/>
            <pc:sldMk cId="709936891" sldId="341"/>
            <ac:inkMk id="28" creationId="{D220CA9B-3D93-F14E-A9E6-EED272444BE7}"/>
          </ac:inkMkLst>
        </pc:inkChg>
      </pc:sldChg>
      <pc:sldChg chg="addSp">
        <pc:chgData name="Tanay Narshana" userId="247b69e8-daf3-4c1f-a635-eb91b2255c01" providerId="ADAL" clId="{2580E39B-AF86-484A-963C-8EFBA2CF57E9}" dt="2021-01-29T14:05:38.188" v="298"/>
        <pc:sldMkLst>
          <pc:docMk/>
          <pc:sldMk cId="3560137600" sldId="342"/>
        </pc:sldMkLst>
        <pc:inkChg chg="add">
          <ac:chgData name="Tanay Narshana" userId="247b69e8-daf3-4c1f-a635-eb91b2255c01" providerId="ADAL" clId="{2580E39B-AF86-484A-963C-8EFBA2CF57E9}" dt="2021-01-29T14:05:31.027" v="296"/>
          <ac:inkMkLst>
            <pc:docMk/>
            <pc:sldMk cId="3560137600" sldId="342"/>
            <ac:inkMk id="13" creationId="{5155212F-5BD1-2146-A61B-DBC0A7042F2A}"/>
          </ac:inkMkLst>
        </pc:inkChg>
        <pc:inkChg chg="add">
          <ac:chgData name="Tanay Narshana" userId="247b69e8-daf3-4c1f-a635-eb91b2255c01" providerId="ADAL" clId="{2580E39B-AF86-484A-963C-8EFBA2CF57E9}" dt="2021-01-29T14:05:34.303" v="297"/>
          <ac:inkMkLst>
            <pc:docMk/>
            <pc:sldMk cId="3560137600" sldId="342"/>
            <ac:inkMk id="14" creationId="{A31EB89D-2444-E247-A093-99D89D74399C}"/>
          </ac:inkMkLst>
        </pc:inkChg>
        <pc:inkChg chg="add">
          <ac:chgData name="Tanay Narshana" userId="247b69e8-daf3-4c1f-a635-eb91b2255c01" providerId="ADAL" clId="{2580E39B-AF86-484A-963C-8EFBA2CF57E9}" dt="2021-01-29T14:05:38.188" v="298"/>
          <ac:inkMkLst>
            <pc:docMk/>
            <pc:sldMk cId="3560137600" sldId="342"/>
            <ac:inkMk id="15" creationId="{597E67C2-36DE-8D4C-BF3B-96425A4FA3B9}"/>
          </ac:inkMkLst>
        </pc:inkChg>
      </pc:sldChg>
      <pc:sldChg chg="addSp">
        <pc:chgData name="Tanay Narshana" userId="247b69e8-daf3-4c1f-a635-eb91b2255c01" providerId="ADAL" clId="{2580E39B-AF86-484A-963C-8EFBA2CF57E9}" dt="2021-01-29T14:06:04.620" v="307"/>
        <pc:sldMkLst>
          <pc:docMk/>
          <pc:sldMk cId="2015520313" sldId="343"/>
        </pc:sldMkLst>
        <pc:inkChg chg="add">
          <ac:chgData name="Tanay Narshana" userId="247b69e8-daf3-4c1f-a635-eb91b2255c01" providerId="ADAL" clId="{2580E39B-AF86-484A-963C-8EFBA2CF57E9}" dt="2021-01-29T14:06:04.620" v="307"/>
          <ac:inkMkLst>
            <pc:docMk/>
            <pc:sldMk cId="2015520313" sldId="343"/>
            <ac:inkMk id="13" creationId="{F2E16D42-6A12-3749-8972-296CAD321496}"/>
          </ac:inkMkLst>
        </pc:inkChg>
      </pc:sldChg>
      <pc:sldChg chg="addSp delSp">
        <pc:chgData name="Tanay Narshana" userId="247b69e8-daf3-4c1f-a635-eb91b2255c01" providerId="ADAL" clId="{2580E39B-AF86-484A-963C-8EFBA2CF57E9}" dt="2021-01-29T14:05:58.234" v="306"/>
        <pc:sldMkLst>
          <pc:docMk/>
          <pc:sldMk cId="2853510545" sldId="344"/>
        </pc:sldMkLst>
        <pc:grpChg chg="add">
          <ac:chgData name="Tanay Narshana" userId="247b69e8-daf3-4c1f-a635-eb91b2255c01" providerId="ADAL" clId="{2580E39B-AF86-484A-963C-8EFBA2CF57E9}" dt="2021-01-29T14:05:51.258" v="301"/>
          <ac:grpSpMkLst>
            <pc:docMk/>
            <pc:sldMk cId="2853510545" sldId="344"/>
            <ac:grpSpMk id="15" creationId="{989095AD-F856-974D-BBCE-FFC1B4979D0B}"/>
          </ac:grpSpMkLst>
        </pc:grpChg>
        <pc:grpChg chg="add del">
          <ac:chgData name="Tanay Narshana" userId="247b69e8-daf3-4c1f-a635-eb91b2255c01" providerId="ADAL" clId="{2580E39B-AF86-484A-963C-8EFBA2CF57E9}" dt="2021-01-29T14:05:58.234" v="306"/>
          <ac:grpSpMkLst>
            <pc:docMk/>
            <pc:sldMk cId="2853510545" sldId="344"/>
            <ac:grpSpMk id="18" creationId="{91C8BC58-CBED-C341-9D2C-40C4DF2989E3}"/>
          </ac:grpSpMkLst>
        </pc:grpChg>
        <pc:grpChg chg="add">
          <ac:chgData name="Tanay Narshana" userId="247b69e8-daf3-4c1f-a635-eb91b2255c01" providerId="ADAL" clId="{2580E39B-AF86-484A-963C-8EFBA2CF57E9}" dt="2021-01-29T14:05:58.234" v="306"/>
          <ac:grpSpMkLst>
            <pc:docMk/>
            <pc:sldMk cId="2853510545" sldId="344"/>
            <ac:grpSpMk id="20" creationId="{3587796A-7A6C-C046-8EB8-D05D702AC04F}"/>
          </ac:grpSpMkLst>
        </pc:grpChg>
        <pc:inkChg chg="add">
          <ac:chgData name="Tanay Narshana" userId="247b69e8-daf3-4c1f-a635-eb91b2255c01" providerId="ADAL" clId="{2580E39B-AF86-484A-963C-8EFBA2CF57E9}" dt="2021-01-29T14:05:47.905" v="299"/>
          <ac:inkMkLst>
            <pc:docMk/>
            <pc:sldMk cId="2853510545" sldId="344"/>
            <ac:inkMk id="13" creationId="{0AEB6DDF-CB5E-AC44-8283-E1FF002CBA1F}"/>
          </ac:inkMkLst>
        </pc:inkChg>
        <pc:inkChg chg="add">
          <ac:chgData name="Tanay Narshana" userId="247b69e8-daf3-4c1f-a635-eb91b2255c01" providerId="ADAL" clId="{2580E39B-AF86-484A-963C-8EFBA2CF57E9}" dt="2021-01-29T14:05:50.694" v="300"/>
          <ac:inkMkLst>
            <pc:docMk/>
            <pc:sldMk cId="2853510545" sldId="344"/>
            <ac:inkMk id="14" creationId="{82D2F3B5-0B85-7F44-860D-425B475C94CF}"/>
          </ac:inkMkLst>
        </pc:inkChg>
        <pc:inkChg chg="add topLvl">
          <ac:chgData name="Tanay Narshana" userId="247b69e8-daf3-4c1f-a635-eb91b2255c01" providerId="ADAL" clId="{2580E39B-AF86-484A-963C-8EFBA2CF57E9}" dt="2021-01-29T14:05:58.234" v="306"/>
          <ac:inkMkLst>
            <pc:docMk/>
            <pc:sldMk cId="2853510545" sldId="344"/>
            <ac:inkMk id="16" creationId="{31FFCAB2-77B6-1D40-BD79-069005CE6BF2}"/>
          </ac:inkMkLst>
        </pc:inkChg>
        <pc:inkChg chg="add topLvl">
          <ac:chgData name="Tanay Narshana" userId="247b69e8-daf3-4c1f-a635-eb91b2255c01" providerId="ADAL" clId="{2580E39B-AF86-484A-963C-8EFBA2CF57E9}" dt="2021-01-29T14:05:58.234" v="306"/>
          <ac:inkMkLst>
            <pc:docMk/>
            <pc:sldMk cId="2853510545" sldId="344"/>
            <ac:inkMk id="17" creationId="{8AD2BAE3-9623-5040-8ADA-338CFCC2999D}"/>
          </ac:inkMkLst>
        </pc:inkChg>
        <pc:inkChg chg="add">
          <ac:chgData name="Tanay Narshana" userId="247b69e8-daf3-4c1f-a635-eb91b2255c01" providerId="ADAL" clId="{2580E39B-AF86-484A-963C-8EFBA2CF57E9}" dt="2021-01-29T14:05:57.663" v="305"/>
          <ac:inkMkLst>
            <pc:docMk/>
            <pc:sldMk cId="2853510545" sldId="344"/>
            <ac:inkMk id="19" creationId="{9C3E5EE4-4647-BD4C-9976-E42BD0DD50FF}"/>
          </ac:inkMkLst>
        </pc:inkChg>
      </pc:sldChg>
      <pc:sldChg chg="addSp delSp">
        <pc:chgData name="Tanay Narshana" userId="247b69e8-daf3-4c1f-a635-eb91b2255c01" providerId="ADAL" clId="{2580E39B-AF86-484A-963C-8EFBA2CF57E9}" dt="2021-01-29T14:05:15.494" v="295"/>
        <pc:sldMkLst>
          <pc:docMk/>
          <pc:sldMk cId="250336670" sldId="345"/>
        </pc:sldMkLst>
        <pc:grpChg chg="add">
          <ac:chgData name="Tanay Narshana" userId="247b69e8-daf3-4c1f-a635-eb91b2255c01" providerId="ADAL" clId="{2580E39B-AF86-484A-963C-8EFBA2CF57E9}" dt="2021-01-29T14:05:15.494" v="295"/>
          <ac:grpSpMkLst>
            <pc:docMk/>
            <pc:sldMk cId="250336670" sldId="345"/>
            <ac:grpSpMk id="17" creationId="{F9265C6B-8A7C-3A42-8CAB-A4C978FBB96D}"/>
          </ac:grpSpMkLst>
        </pc:grpChg>
        <pc:inkChg chg="add del">
          <ac:chgData name="Tanay Narshana" userId="247b69e8-daf3-4c1f-a635-eb91b2255c01" providerId="ADAL" clId="{2580E39B-AF86-484A-963C-8EFBA2CF57E9}" dt="2021-01-29T14:05:05.848" v="291"/>
          <ac:inkMkLst>
            <pc:docMk/>
            <pc:sldMk cId="250336670" sldId="345"/>
            <ac:inkMk id="13" creationId="{54173C9E-6DD4-864D-9F87-EE39C498A087}"/>
          </ac:inkMkLst>
        </pc:inkChg>
        <pc:inkChg chg="add">
          <ac:chgData name="Tanay Narshana" userId="247b69e8-daf3-4c1f-a635-eb91b2255c01" providerId="ADAL" clId="{2580E39B-AF86-484A-963C-8EFBA2CF57E9}" dt="2021-01-29T14:05:09.194" v="292"/>
          <ac:inkMkLst>
            <pc:docMk/>
            <pc:sldMk cId="250336670" sldId="345"/>
            <ac:inkMk id="14" creationId="{D3E494C5-BD97-1A4C-BC90-3324F488E775}"/>
          </ac:inkMkLst>
        </pc:inkChg>
        <pc:inkChg chg="add">
          <ac:chgData name="Tanay Narshana" userId="247b69e8-daf3-4c1f-a635-eb91b2255c01" providerId="ADAL" clId="{2580E39B-AF86-484A-963C-8EFBA2CF57E9}" dt="2021-01-29T14:05:12.673" v="293"/>
          <ac:inkMkLst>
            <pc:docMk/>
            <pc:sldMk cId="250336670" sldId="345"/>
            <ac:inkMk id="15" creationId="{98A8A115-6E01-E648-8048-8A444D6A9F17}"/>
          </ac:inkMkLst>
        </pc:inkChg>
        <pc:inkChg chg="add">
          <ac:chgData name="Tanay Narshana" userId="247b69e8-daf3-4c1f-a635-eb91b2255c01" providerId="ADAL" clId="{2580E39B-AF86-484A-963C-8EFBA2CF57E9}" dt="2021-01-29T14:05:14.963" v="294"/>
          <ac:inkMkLst>
            <pc:docMk/>
            <pc:sldMk cId="250336670" sldId="345"/>
            <ac:inkMk id="16" creationId="{E6A17287-8ECD-3743-9C4E-30E08B54323D}"/>
          </ac:inkMkLst>
        </pc:inkChg>
      </pc:sldChg>
    </pc:docChg>
  </pc:docChgLst>
  <pc:docChgLst>
    <pc:chgData name="Tushar Pandurang Kadam" userId="S::tusharpk@iisc.ac.in::c8860bdb-b351-49fa-8528-9fa8699eeddc" providerId="AD" clId="Web-{54AFBEA2-D56A-83BE-0513-E03CD5ADFC4C}"/>
    <pc:docChg chg="modSld">
      <pc:chgData name="Tushar Pandurang Kadam" userId="S::tusharpk@iisc.ac.in::c8860bdb-b351-49fa-8528-9fa8699eeddc" providerId="AD" clId="Web-{54AFBEA2-D56A-83BE-0513-E03CD5ADFC4C}" dt="2021-01-30T07:12:55.395" v="0" actId="20577"/>
      <pc:docMkLst>
        <pc:docMk/>
      </pc:docMkLst>
      <pc:sldChg chg="modSp">
        <pc:chgData name="Tushar Pandurang Kadam" userId="S::tusharpk@iisc.ac.in::c8860bdb-b351-49fa-8528-9fa8699eeddc" providerId="AD" clId="Web-{54AFBEA2-D56A-83BE-0513-E03CD5ADFC4C}" dt="2021-01-30T07:12:55.395" v="0" actId="20577"/>
        <pc:sldMkLst>
          <pc:docMk/>
          <pc:sldMk cId="3875864933" sldId="356"/>
        </pc:sldMkLst>
        <pc:spChg chg="mod">
          <ac:chgData name="Tushar Pandurang Kadam" userId="S::tusharpk@iisc.ac.in::c8860bdb-b351-49fa-8528-9fa8699eeddc" providerId="AD" clId="Web-{54AFBEA2-D56A-83BE-0513-E03CD5ADFC4C}" dt="2021-01-30T07:12:55.395" v="0" actId="20577"/>
          <ac:spMkLst>
            <pc:docMk/>
            <pc:sldMk cId="3875864933" sldId="356"/>
            <ac:spMk id="10" creationId="{214FDF99-E3D7-465D-9A3F-36DB3C07A38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04.25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22 934 8298,'-9'-11'232,"3"1"1,2 2 0,2 4 579,7 2-748,5 2 4,10 0 0,-8 0-82,1 0 137,-1 0 0,6 0 48,0 0-53,0 0 0,0 0-28,0 0-62,1 0 1,-2 6 44,1 0-42,-1 0 1,4-6-2,0 0 1,0 6-2,-3-1 0,-1 1 31,0-6 1,6 0-52,0 0 1,2 6 53,-2 0 0,2-1 5,4-5 0,4 0-29,-4 0 0,-2 6 2,1 0 0,-1 0-6,2-6 0,2 0-6,-8 0 1,6 2-91,-6 3 1,2-3 96,-2 4 0,-4-2-93,4 2 1,-4-4 73,-1 3 1,-1-1-58,0 2 1,1-4 33,-1 4 1,0-3-2,0 3 0,1-4-2,-1 4 1,0-2 2,1 2 0,5-5 6,0 5 0,2-4-1,-2-2 1,-2 0-32,8 0 0,-2 6 29,1 0 0,3-1-72,-8-5 1,6 2 40,-6 4 1,8-4-6,-2 4 1,-2-4 7,1-2 0,-6 2-3,1 3 1,2-3-35,-2 4 0,0-4 32,-6-2 0,6 0 3,0 0 0,0 0 27,-6 0 1,1 2 4,-1 4 0,2-4 5,4 3 1,-3-3 4,3-2 1,2 0 15,-2 0 1,5 0-18,-4 0 0,4 0 1,-5 0 0,6 0-4,-6 0 0,6 0 1,-6 0 1,6 0-4,-6 0 0,2 0-63,-2 0 0,-4 0 50,4 0 1,2 0-5,-2 0 0,0 0-9,-5 0 0,-1 0-4,0 0 1,6 0 9,0 0 1,0 0 0,-5 0 0,-1 0-42,0 0 1,3-5 12,3-1 1,-4 0-3,4 6 0,4 0 46,2 0 0,-2 0-4,1 0 1,1-6 20,6 0 1,-1 1 6,1 5 1,-2-2 40,-5-4 1,5 4-67,-4-4 0,4 4 16,1 2 0,-1-5-6,-4-1 0,1 0 1,-7 6 1,6-2 16,-6-4 1,2 5-1,-2-5 1,-3 4 20,3 2 1,4-6 3,1 0 1,5 1-50,2 5 0,-7-2 19,1-4 0,0 4-37,6-4 0,-1 4 28,1 2 0,-6-6-5,-1 1 1,-1-1-1,2 6 1,2-2-11,-8-4 0,6 4 29,-6-3 0,0 1-2,-6-2 1,1 4 119,-1-4 0,6 2-120,0-1 1,0 3 128,-6-4 0,1-2-101,-1 3 1,2-7-3,4 6 1,-2-1-49,8 1 1,-6 2-7,6-8 0,-6 9 9,6-3 1,-2-2-110,2 2 0,3-5 48,-3 5 0,-2-5 51,2 5 0,-2-6-2,1 7 1,3-7 27,-8 6 0,2-7 9,-2 1 1,-7 3-19,7-3 1,-14 1 5,9-7 1,-5 7 13,4-1-20,1 1 0,-3-7-54,-3 1 0,3 6 52,-3-1 1,-3 6-98,3-5 1,-7 5 41,7-6 0,-6 3-58,5-3 29,-7-3-10,11 5 66,-5-7 0,2 2-9,-1 3-7,-7-3 0,6 7 57,-5-3 48,-3-5 0,6 7-44,-8-9 8,0 9 3,0-7 2,0 7-36,0-9 0,0 7 3,0-1 0,-6 7-18,0-7 17,-7 8 1,9-9-19,-7 7 0,5-2 10,-6 3-3,1 3 2,-7-14 0,3 12-2,4-7-47,-5 7 0,9-6 47,-5 5 0,-3 3-22,3-4 1,2 2 6,-1-2 7,-1 4 0,-5-5 12,0 7 0,0-6 1,-1 0 0,1-1 0,0 1 1,-6 4 3,0-4 1,-6 2 7,6-1 1,-8 3 3,2-4 1,2-2 12,-2 2 1,6-1-24,-6 1 0,6 4 26,-5-4 1,1 2-19,-2-1 1,2 3 1,4-4 1,2 2-16,-8-2 1,8 4-1,-2-3 0,4 3-15,1 2 1,-5-6 21,0 0 0,0 0 33,6 6 1,-2-1-36,-4-5 0,3 4 15,-3-4 1,-2 4-16,2 2 0,-6 0 1,6 0 0,-5-6 8,4 1 1,-1-1-1,2 6 1,2 0-50,-8 0 1,8 0 10,-2 0 1,-2-2-15,2-4 0,-6 4 33,6-4 0,-5 5-11,4 1 1,1 0 0,6 0 0,0 0-3,0 0 0,-7 0 2,1 0 1,0 0 9,6 0 0,-2 0 7,-4 0 1,2 0 6,-8 0 0,0 0 0,-6 0 1,3-6-15,3 0 1,-4 0 11,4 6 0,-3 0-18,-3 0 0,6 0 1,1 0 0,1 0-20,-2 0 1,-2 0-8,8 0 1,-6 0 32,6 0 1,0 0-2,6 0 0,0 0-8,-1 0 1,1 6-1,0 0 0,-1 0 27,1-6 1,-2 0-12,-4 0 1,4 0 3,-4 0 0,1 5-3,-1 1 1,2 0-2,-8-6 1,2 0 4,-1 0 1,-5 2-7,4 4 1,-3-5-12,-3 5 0,0-4 10,1-2 0,-1 2-14,1 4 0,1-4 12,4 4 1,-4-5-2,5-1 1,3 6 5,2 0 1,-2 0 0,2-6 0,3 0 59,3 0 1,7 5-60,-13 1 1,14 0 60,-9-6 0,5 0-49,-4 0 1,-3 6-12,-3 0 1,4-1 4,-4-5 1,4 2-3,2 4 1,-3-4-8,-3 4 1,4 1-6,-4-1 0,2 2-4,-2-2 1,2-4 14,-8 3 0,6-1-9,-6 2 0,8-4 4,-2 4 0,-2 1 31,2-1 0,-2 2-6,2-3 0,4-3 4,-4 4 1,3 2-1,3-2 1,0 1 4,-1-1 0,1-2-10,0 7 0,0-7 27,-1 2-70,1 4 1,0-3 38,-1 5 1,-5-3-56,0-3 0,0-2 27,6 8 1,0-9-6,-1 3 0,1 2 5,0-2 0,-1 1-4,1-1 0,0-2-1,0 7 9,-8-7 1,0 10-1,-4-8 1,4 1 0,8-1 0,-1-4 1,1 4 0,0 1 3,-1-1 0,7 2 0,-1-2 1,1-3-5,-7 9 1,7-6 0,-1 5-3,1-7 1,-6 10 2,-1-9 1,7 7 5,-1-6 1,7 1-7,-7-1 0,6-2 15,-5 7 1,5-5-1,-6 6 1,7-7 3,-7 7 0,6-6-18,-5 5 0,7-5 4,-2 6-21,-3-1 30,-1 6-8,-7 1 0,5-1-11,1 0 0,5-5-12,-6-1 0,8-5 37,-1 6 0,-3-7 1,2 7 0,1-6-10,5 5 3,-8-7-13,6 11 1,-6-11 14,8 8-122,0-8 110,0 11 0,0-11-219,0 7 83,0-7 50,0 12 0,8-9-54,3 5 0,-1-3-167,2-3 0,-1-4-447,6 4 1,1 2 41,-1-3 707,8 9 0,2-5 0,7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3.4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139 18 7308,'0'-10'-247,"0"2"304,0 8 203,0 0 1,-2 6-60,-4 0 20,4 0-187,-13 1 52,5 3 1,-5 2-79,3-1 0,-1-5 68,7 5 1,-7-7-16,1 2-76,5 4 1,-3-8 6,4 3 68,4-3-14,-5 6-287,7-6 274,0 6 18,0-1-40,0-5 0,2 6 90,3-8 18,-3 8 14,14-7-81,-7 7-57,8-8 72,1 8-257,-1-6-7,0 5 108,1-7 1,-1 2-186,0 4 1,-5-4 67,-1 4 0,-5-4-545,6-2 144,-9 7 607,13-5 0,-14 6 0,13 0 0,-5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60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51 52 7930,'-18'0'474,"9"0"-329,-7 0 92,15 0 0,-5 0 0,12 0 0,3 0-60,8 0 0,-5-6 41,-1 1 0,7-1-284,5 6 0,0-6 121,-6 0 0,6 1-260,0 5 0,6-6-176,-6 0 1,6 0-281,-6 6 1,0 0 660,-6 0 0,8 0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8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85 7861,'0'-18'371,"0"1"506,0 0-538,0 7-264,0-5 969,0 13 0,6-4-450,0 12 1,5 3-265,-5 9 1,5-1-92,-5 0 0,2 1-26,-2-1 0,-5 0-1,5 0 1,2 7 26,-2-1 1,-1 0-28,-5-6 1,0 6-2269,0 0 1,0 6 2055,0-6 0,8 0 0,2-6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5.2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433 191 8055,'0'-18'-29,"0"1"1,0 0-233,0 0 1,-6 5 1564,1 1-905,-9 7 1,10-4-101,-7 8 1,5 0-206,-6 0 0,7 0 8,-7 0 0,1 0-55,-7 0 0,7 6 0,-1 0 1,1 7-71,-7-2 0,-1 5 88,-4 1 0,4 0-152,-4 1 0,4-1 44,1 0 0,-5 6-19,0 0 0,0 0 29,6-5 0,0 1-27,-1 4 1,3-4 14,3 4 30,5-3 0,7-3 20,0 0 0,0-5-15,0-1 1,7-5 22,5 5 1,3-7-42,3 2 1,1 2-3,4-2 0,-4 1-2,4-1 0,-6-2-6,-5 7 1,3-5-93,-3 6 1,-4-7 69,-3 7 1,3-1 16,-2 7 1,0-1-5,-6 0 0,0 1 67,0-1 0,-2 2-64,-4 4 1,2-4 101,-8 4 1,7-3-33,-7-3 0,6 0 13,-5 1 1,7-1-3,-2 0-31,-3 0 0,7 1 3,-4-1 1,4-5 4,2-1-76,0 1 0,8 3 65,3-3 0,-1 1-121,1-7 1,-1 1 24,2-1 1,3-4 29,-4 4 0,-1 2-7,2-3 0,-7 3-34,7-2 34,-8 3 1,5 7 13,-3-5 0,-4 5 107,4-5 1,-4-1-92,-2 1 0,0 1 109,0 5 0,0 0-55,0 1 1,0-1 10,0 0 0,-2 1-13,-4-1 0,4 0 12,-4 0 1,4 1-19,2-1 0,0 0 4,0 1-13,0-1 0,0 0 6,0 1 0,2-9-22,4-3 0,-2 2 18,7-3 0,-5 1-2,6-6 1,-6 0-22,5 0 9,1 8 1,5-6-107,0 3 112,0-3 0,1-2-112,-1 0 1,-5 6 95,-1 0 1,-1 2-60,1-3 1,-1-3 75,-4 4 1,-3 2 0,9-2 102,-8-1-124,11 3 1,-11-6 132,8 4 0,-7 1-108,7-1 1,-6 2 58,5-2 0,-5-5-32,5 5 0,1-4 6,5-2 1,1 6-31,-1 0 1,0-1-3,0-5 0,1 0-104,-1 0 0,2 0 108,4 0 1,-3 0-79,3 0 0,-4-5 57,-2-1 1,0-6-1,1 7 0,-7-7-33,1 6 48,-1-7 0,5 3 26,-5-7 0,3 5 10,-9 1 1,3 1 100,-2-1 1,-4-5-70,4 5 1,-3-3-4,3 3 0,-4-4-30,4 3 1,-4 2-28,-2-1 0,2 1 43,3-1-27,-3-5 1,6 7-31,-8-9 0,0 7-19,0-1 0,6 7-69,0-7 0,1 3 93,-1-3 0,-4-3-123,4 3 0,3 2 108,3-1 1,-3 1-147,3-1 1,-2-5 117,1 5 1,4 1-7,-3-1 1,-2 1-9,1-1 36,-7-5 0,9 12 95,-7-7 1,0 5-150,-6-5 249,0 7 0,0-12-49,0 5 0,0 1 79,0-1 1,-2 5-55,-4-6 1,4 1-53,-3-6 0,3 5-59,2 1 1,0-1-15,0-5 1,0-1-25,0 1 70,0 0 1,5 0-198,1-1 1,2 1 90,-2 0 0,-3-1 36,9 1 1,-2-2-84,1-4 0,3 4-103,-9-4 0,7 3 162,-6 3 0,5 0-19,-5-1 46,0 1 1,-6 0-34,0 0 1,0-1 126,0 1 0,-2 5-57,-4 1 1,2 5 153,-7-5 1,-1 1-9,-5-1 1,5-5 25,1 5 1,5 1-134,-6-2 1,3 7 98,-3-7-205,-3 1 1,11-5 66,-7 5 0,5-3-57,-6 9 0,8-3 72,-1 2 1,1 2-233,-2-7 41,4 7 95,-6-11 1,8 11 1,0-8 1,0 6-6,0-5 1,-1 7-48,-5-2 58,4-3 55,-6-1 1,2-1-40,1-1 1,-3 6 64,2-5 1,2 7-12,-7-2 0,5-2 101,-5 3 0,5-7 25,-6 6-62,1-7 0,-7 5 28,1-3 0,6-3-17,-1 8 24,1-7 1,-7 5-59,1-3 1,0 1 78,-1 4-130,1 4 0,0-11 3,0 7 1,-1 1-56,1 5 1,-2 0-154,-4 0 0,3 1-215,-3 5 1,-2 2 180,2 3 1,-7 5-291,1-5 1,4 5 138,2 1 1,-2 0-185,2 1 1,0-3-40,5-4 591,9 5 0,-7-7 0,7 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7.0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53 658 8140,'-12'0'312,"1"0"-61,7 0-93,-12 0 23,14 0-7,-5 0-113,7 0 0,6-2 75,-1-4 0,9 5-145,-3-5 0,10-4 122,2-1 1,8 1-28,-2-2 1,9 1-31,3-6 1,15-1-26,1 1 1,3 0-2,3-1 0,-1 1-81,1 0 1,0 0-44,-11-1 0,2 1 140,-14 0 1,7-1-155,-7 1 0,2 0 75,-1 0 0,-3 5-43,8 1 1,-6 1 56,7-2 1,-11-1 1,-1 7 1,-1-5-13,-5 5 1,-4-6 12,-2 7 0,-4-7 32,-1 6 0,-1-5-37,0 5 1,-5-6 38,-1 7 0,-5-7-33,6 6 24,-9-7 1,5 9 16,-8-7 3,8 7-12,-6-12-1,5 14-12,-14-13 1,3 13 1,-8-4 1,7-1-47,-7 1 0,6-6 43,-5 7 1,1-3-21,-1 2 1,-5 4 60,5-3 1,-5 1 2,-1-2 0,0 4 24,-1-4 1,1 4 12,0 2 0,5 0 394,1 0-95,-1-7 171,-5 5-63,0-6 151,-1 8-270,9 0-339,1 0 115,8 0 1,8 0-122,3 0 1,5 0 56,1 0 1,2 6 43,4 0 0,-2 1-209,8-1 1,-6-4 84,6 4 0,-8 1-128,2-1 1,-4 6 13,-1-7 1,-1 9-225,0-3-19,1-3 1,-7 7 133,1-3 0,-8-2-51,1 1 1,-3 1-23,-2 5 0,-7 0 116,-5 1 0,-3 1-414,-3 4 0,-7-2-1408,-3 8 1998,-5-8 0,-2 12 0,1-7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9.4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7793,'-10'-2'543,"4"-4"-217,4 4 15,2-6-177,0 8 181,0 0 93,0-7-89,0 5-26,0-6-43,0 8 126,0 0-101,8 0-145,-6 0 1,13 2 50,-3 4-139,-4-4 28,7 5 0,-3-5 13,11 4 0,-2-4-88,8 4 0,-6-2 46,5 1 0,1-3-111,6 4 0,-1-2 18,1 2 1,5-4 16,1 3 0,-1 3-71,-5-2 0,-6 2 81,-1-3 1,1 3-3,6 4 1,-3 1-29,-3-7 1,2 5 3,-8-5 0,8 6-5,-2-7 1,-2 7 25,1-6 0,3-1-24,9-5 0,-3 6 21,3 0 0,3 0-53,-3-6 0,-6 5 9,-5 1 0,0 0-6,6-6 1,-8 6 25,-4-1 1,2 1-5,-2-6 1,2 2-32,-2 4 0,-4-4 23,4 4 1,-4-4 15,-1-2 0,-7 0-11,1 0 1,-1 5-24,6 1 33,1 0 0,-7-6-79,1 0 37,-1 0-2,7 0-37,-1 0-17,-8 0 87,7 0 3,-14 0 90,5 0-115,-7 0 23,0 0 0,0-8 13,0-3 1,0 1 41,0-2 1,-1 7-21,-5-7 1,4 1 0,-4-7 0,2 3 58,-2 3 1,3-3 121,-9 4 1,6-5 99,-5-1 0,5 5-93,-5 1 0,7 5 48,-2-5 0,-2 5 130,2-6-138,-7 8 0,9-5 169,-7 3-28,7 4-151,-4-6-24,8 8-202,0 0 0,2 8-3,4 4 1,3-3 58,9 3 1,-7-1-99,1 7 0,-1-7-13,7 1 0,-1-1 40,0 6 1,0 1 7,1-1 1,-7 0-3,1 1 1,-3-7-265,3 1 217,3-1 0,-7 7-156,4-1 0,-5-6 40,-7 1 1,0-6-149,0 5 0,-9 1-138,-9 5 0,-1 0-138,-10 1 1,0-1 61,-5 0 0,-1 0-214,1 1 0,7-1 755,4 0 0,-4 1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2.6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312 69 7987,'0'-9'-1292,"0"-1"822,0 4 1303,0 4-555,0-5 1,0 5 207,0-4-120,0 4-203,0-6 25,0 8-29,-8-7 22,6 5-154,-6-6 0,7 8 37,-5 0-16,-4 0 0,-7 6-141,0 0 1,-1 7 56,1-1 0,-2-3 66,-4 3 0,4-1-52,-5 7 0,5-1 32,2 0 1,0 0 0,-1 1 0,3-5-18,3 5 1,-1-5 0,7 10 1,1-10-30,5-1 0,0 0-14,0 5 0,0 0-27,0 0 1,7 1 58,5-1 1,-3-5-118,3-1 116,-1 1-22,7-3 1,-1 5-8,0-9 0,1 7 21,-1-6 0,-6 7-2,1-1 0,-8-3 32,2 3 5,3-1 1,-7 7 63,4-1-88,-4 0 1,-2 1 43,0-1 1,0-6-33,0 1 29,0-1-26,0-1 0,-6 5-1,0-3 0,0-2-3,6 1 0,-5-5-9,-1 5 0,0-5-2,6 6 0,0-7-46,0 7 0,0-6 50,0 5 0,2-7-8,4 2 1,-2 2-26,7-3 1,-5 7-49,5-6 47,1 7 0,5-9-4,1 7 0,-7-7 2,1 2 17,-1 4 1,1-8-6,-1 3-6,-7 5-4,4-8 123,-8 13-105,0-13 51,0 13 1,0-11 1,0 8 1,0-6 60,0 5-33,-8 1 0,4 5-27,-7 0 0,7-5 8,-2-1 0,4-5-12,2 6 0,0-7 3,0 7 0,0-6-54,0 5 51,0-7-4,0 11 28,0-13-23,0 6-28,0 0 1,6-4-3,0 7 1,1-7 2,-1 2 1,-2 1-3,8-1 0,-7 0-14,7-6 0,-6 0 25,5 0 0,-5 2-41,5 4 1,-5-5-16,6 5 18,-1-4 1,7-2 27,-1 0 0,-6-2-5,1-4-8,-1 5 50,7-7-40,-1 0 0,-5 6 18,-1-3 1,1-3-22,5 2 7,-8-7 1,7 11 1,-7-12-1,9 8-61,-1-7 60,0 11 1,1-13 1,-1 3 0,0 3-3,1-3 0,5 6 3,0-5 1,0 5 0,-6-6 0,-2 7 7,-3-7 0,3 6-11,-3-5 0,-3 5 77,3-5 1,-6 5-66,5-6 1,-5 8 16,6-1-16,-1-5-1,6 0 0,1-5 7,-1 4 0,-6-3-1,1 8 0,-6-5-35,5 5 1,-5-5 8,6 5 1,-7-6 31,7 7 19,-8-9 10,11 4-37,-13-7 108,13 0-91,-13 7-8,6-5 0,-6 7 7,4-3 0,-4-5 101,3 5 0,-3 1-93,-2-1 0,0 5 66,0-6-30,0 1-10,0-6-2,0-1-68,0 1 40,0 7 1,-6 1 26,1 3-33,-9 4 1,5-11-25,-9 7 1,1 0 47,0 6-40,0-8 0,-1 5 19,1-9 1,5 8 24,1-2-21,-1-3 5,-5-1-16,0-7 0,5 2 0,1 3 0,7-3-15,-2 3 1,4 2 13,2-1 1,-2 5-54,-4-5 56,5-1-67,-7-5 60,8 7-13,0-5-4,0 5-5,-8-7 1,4 2 7,-7 3 0,5-1-6,-5 7 0,5-6 10,-6 7 101,8-9-59,-11 4-23,5-7 1,-7 2 9,0 3 0,5-1 42,1 7-21,-1-7 1,-5 11 73,0-4-48,-1-4-44,1 8-13,0-5 1,5 5-16,1-4-11,-1 4 1,-5-6-84,0 8 1,5 0 119,1 0-256,-1 0-15,-5 0 138,-1 0 0,1 0-154,0 0 0,5 0 14,1 0 30,-1 0-63,3 0 269,1 0 0,8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5.2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18 312 6657,'10'0'132,"-3"0"0,-7-2-74,0-3 0,2 3-9,4-4 0,-4 2-34,4-2 1,-2 4 41,1-3 1,-1-3-10,8 2 1,-7-2-9,7 3 0,-6 3-3,5-4 1,-5-2 29,6 2 1,-7-1-1,7 1 1,-1 4 9,7-4 1,-1-1-24,0 1 0,1-6-18,-1 7 1,2-3 8,4 2 0,-4 2-7,4-7 0,2 5-37,-2-5 1,6 7-12,-6-2 1,6-2-10,-6 2 0,6-5-7,-6 5 1,2-2-18,-2 3 0,-4 3 48,4-4 0,-5 2-26,-7-2 0,5 4 21,-5-3 1,4 1-1,3-2 1,-7 4-3,1-4 85,-1 5-79,7-7 0,-1 6-2,0-4 1,0 2 0,1-1 0,-7 3-10,1-4 1,-1 4 12,7 2 1,-1 0-23,0 0 0,1 0 9,-1 0 0,-6 0-11,1 0 10,-1 0 1,7 0 0,-1 0 0,-5 0-1,-1 0 0,-5 2-1,5 4 0,-5-3 16,6 9-18,-9-8 23,13 11-11,-14-5 0,7 5 2,-3-3 0,-4 3-2,6-5 1,-8 1-2,0 1 1,0-6 0,0 5 0,0-5-1,0 5 0,-6-5 0,0 6 0,0-9 0,-1 13 0,3-12 0,-8 7 49,9-7-48,-5 11 1,2-11 6,0 8 1,-5-6 1,5 5 1,-2-5-11,3 5 1,1-1 0,-8 2 1,8 3-2,-1-4 0,-3-1 5,2 2 1,0-7-15,6 7 1,0-6 13,0 5-20,0-7 15,0 11 0,0-11-45,0 8-8,0-8-77,0 11 55,8-5 1,-4-1-16,7-3 61,-7 4 1,4-7-34,-8 9 0,0-6 59,0 5 0,0-5 2,0 5 1,-2-7 42,-4 2 32,4 4-4,-13-1 29,5 9-44,-7-1-39,0-8-5,7 7 1,1-12-2,3 7 0,-2-5 2,-3 6 0,1-7-2,4 7 1,2-8-16,-7 1-14,7 5-24,-4-8-3,1 13-6,5-13 1,-6 8 39,8-4-28,0-4 1,0 7-24,0-3 27,0-4 0,0 7-60,0-3 48,8-4 1,-6 8-26,3-4-20,-3-5 130,-2 7-95,0 0 120,0-6-75,0 13 13,0-13 47,0 6-19,0-1 1,2-5 10,4 4 0,-4 4-30,6-8 7,-8 5-22,0 1 0,0-4 54,0 7 0,-2-7 2,-4 2 1,4-2 54,-4 2-49,-3-5 1,-1 13-18,-7-8 1,5 5 11,1-5 0,5 2-65,-6-3 0,7-3 91,-7 4-231,1 4 94,-7-8 0,1 11-193,0-7 235,-1 0 1,1-6-22,0 0 18,0 0 0,-1 0 0,1 0 1,5-6 103,1 0 1,7-2-114,-2 3 145,-3-5 0,5-5-90,-8 3-9,8-3 0,-5 7-9,3-3 0,2 1-9,-7 4 0,7 2 9,-2-7 1,-3 7-6,-3-2 54,4-3-57,-7-1 1,7-2 176,-3 1-110,-5 7 17,7-11 4,-9 13-41,1-14 1,0 9 3,0-5-62,7 5 35,-5-1 1,7 4 4,-4-8 0,-3 9 27,3-3 10,-3-4 1,-2 6-36,0-7 1,1 5 1,5-5 1,-5 7 14,5-2 0,1 2 0,-1-2 0,5 3-8,-6-9 1,7 6 3,-7-5 1,6 5 88,-5-6-90,7 1 0,-10-6 12,9-1 0,-7 7-38,6-1 1,-5 1 0,5-7 0,-2 7 65,3-1-12,3 1-127,-14-6 20,14-1 1,-5 7-192,7-1 0,0 6 74,0-5 0,0 5-268,0-5 115,0 7 1,0-6-596,0 4 902,0 4 0,0-13 0,0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0.6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917 52 8026,'0'-9'-659,"0"-7"1055,0 15-177,0-7 0,0 6 74,0-4-160,0 4 73,0-5-209,0 7 167,0 0-62,8 0 1,1 0 12,9 0 1,-3 1-124,-3 5 1,3-4 47,-4 4 0,5 2-117,1-3-88,0 9 156,1-12 1,-1 11-113,0-7 0,1 5 70,-1-5-82,0 8 0,-1-5 113,-5 9-66,4-9 64,-13 7 1,12-13 4,-8 9-16,-1-1-11,3-1 110,-6 5-97,6-5 115,-1 7-91,-5-7 0,8 3-6,-4-7 43,-4 0-32,13 2 1,-13-5 5,4 9 0,3-8-3,1 11 0,7-7-3,0 3 1,-5 3-12,-1-8 0,-5 5 9,6-5-210,-1 7 197,-1-11-99,5 14-18,-5-7 102,7 9 1,-5-1-7,-1 0 0,-7-5 112,2-1-109,-4-7-20,5 11 54,-5-5-39,6 7 158,0 1-128,-6-9 1,5 1 18,-7-4 0,2-3 19,4 9-18,-4-8 0,6 11-5,-1-13-5,-5 13-183,14-13 158,-7 14 0,9-14-6,-1 3 0,-6-1-6,1 2 14,-1-4 0,7 8 7,-1-5 1,-5-3-19,-1 4-31,-7 4 42,11-1-11,-13 1 54,6 5-31,0-5 5,-7 7 0,7-5 7,-8-1 0,0-5 12,0 5-3,0 1 1,2 3 7,4-3 1,-4 3 5,4-3 0,-5-3-13,-1 3-11,0-1 1,0 7-1,0-1 0,0-5 0,0-1 0,0-5 2,0 5-1,0 1 0,0 5 0,0 1 23,0-1-22,0 0 0,0-5 7,0-1 0,-1-5-8,-5 5 1,4-5-1,-4 6 1,4-6-2,2 5 1,-6-5-3,1 5 5,-1-7-4,-2 12 1,6-13-8,-3 9 8,-5-8 0,2 5-2,-3-3 0,1-4 2,4 4 0,2-4-1,-7-2 1,5 6 0,-5-1 0,-1 1-1,-5-6 1,5 6-2,1 0 0,5 1-1,-6-1 1,1-4-1,-6 4 1,5 1-2,1-1 1,-1 0-1,2-6-1,-5 0 3,5 8 0,-1-6 0,-1 3 1,7-1-1,-7 2 1,6-4-1,-5 4 1,-1-4 1,-5 3-32,0 1 30,-1 0 1,1 0-32,0-1 0,0 1 32,-1-6 0,1 6-2,0 0 1,5-1 2,1-5 0,-1 0 0,-5 0 1,-1 0-1,1 0 1,0 0 2,0 0 0,-1 0 9,1 0 1,-2 0-13,-4 0 1,4 0 21,-5 0 1,5 0-22,2 0 0,5 0 1,1 0 1,-1 0-3,-5 0 0,2 2 1,3 4-1,-3-4 1,5 6-3,-7-8 1,5 0 41,1 0 1,5 0-38,-5 0 1,5 0 22,-6 0 1,7 0-5,-7 0 1,6 0 36,-5 0-26,-1 0 0,-5 0 4,0 0 0,1 2-1,5 3 0,-5-3 0,5 4 1,1-4-12,-1-2 0,-1 0 0,-5 0-25,0 0 0,5 0 11,0 0 1,1 0-3,-6 0 1,5 0-15,1 0 1,-1 0-16,-5 0 11,-1 0 0,1 0 0,0 0 1,-2 0 9,-4 0 0,3-2 0,-3-4 1,4 4 75,2-3 0,0 3-58,-1 2 0,7 0 5,-1 0 0,1-6 59,-7 0-37,1 0 1,0 1-10,0-1 0,5 0-2,0 6 1,7-6 16,-7 1 1,6-7-20,-5 6 1,1-1 16,-1 1 1,1 2-26,4-8 1,3 7-1,-9-7 1,8 6 40,-2-5 3,-3 7-13,-1-11-112,1 5 76,1 0 1,2 1-88,0 3 107,1 4-95,5-13 66,0 5-60,0-7 54,0 0 0,0 5-18,0 1 1,5-1-16,1-5 26,8-1 0,-11 1-2,9 0 1,-6 1 0,5 5 0,-1-4 0,1 3 1,5-3-8,-5-3 1,-1 7 5,1-1-127,1 1 125,-2-7 0,5 7-25,-4-1 11,5 1 0,1-4 5,0 3 1,-5-1-4,-1 7 1,-5-6 32,6 6 0,-7-1-32,7 1 1,-6 4-7,5-4 0,-5-1 3,6 1 0,-7-2-1,7 2 1,-6 3 17,5-9-5,1 8-11,5-11-6,0 13 4,1-13 10,-9 13-12,7-6 43,-7 0 1,3 6-14,-1-3 1,-7 1 12,2-2-26,3 4 94,-7-6-85,14 1 0,-14 5 0,13-12 3,-3 9 1,-3-7-11,3 6 0,-7-7 10,7 1 0,-2 3-9,1-3 1,5 1-6,-7-7 4,8 1 1,1 0 0,-7 1 2,1 5 1,-8-5-17,11 7 1,-13-8 15,4-1 0,-4 7-8,-2-1 0,5 1 2,1-7 0,0 7-10,-6-1 10,0 1 16,8-6-17,-7-1 8,7 1 1,-8 0 0,0-1 1,0 7 92,0-1 0,0 7-88,0-7 0,0 6 49,0-5 0,0 5-41,0-6 0,0 7-1,0-7 0,6 6 30,0-5-306,-1 7 276,3-11 0,-6 11 4,4-8-316,3 8 44,-7-11 165,6 13 1,-6-11-463,4 7-486,-4 0 1038,5 6 0,1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5.66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87 277 7867,'0'-9'-1133,"0"1"964,0 8 160,0 0 115,-8-8-105,6 6 0,-5-5 202,7 7 950,0 0-1082,-8 0 0,4 0 39,-8 0-10,9 7-65,-5-5 29,0 14 0,6-12 16,-3 7-1,3-7-109,2 11 1,-6-11 124,0 8-56,0-8 20,6 11-45,0-5 1,0 1 21,0 1 1,0-7-1,0 7 1,0-6-18,0 5 1,0-5 1,0 5 1,0-5-9,0 6 0,0-6 47,0 5-26,0 1 13,8 5 3,-6 0-48,6 0 0,-8 1-3,0-1 0,2-5 10,3-1 1,-3-5-4,4 5 0,-4-5-61,-2 6 65,0-1 1,0 7-31,0-1 0,0-6 21,0 1 0,0-6-21,0 5 42,0 1-8,0 5 1,0 0-9,0 1 1,0-7 9,0 1-9,0-1 0,0 6-1,0 1 1,0-7-12,0 1 0,2-6 11,4 5 0,-4 1-91,3 5 1,3-6 10,-2 1 28,0-1 0,-1 7 2,1-1 21,0 0 1,0 1 21,-1-1 0,1-6-61,-6 1 95,0 0 0,2 5-46,4 0 0,-4-5 42,3-1 1,-1-5-25,2 5 1,-4-5 0,4 6 1,-4-6-10,-2 5 1,5-5-4,1 5 6,0 1-2,-6 5 0,0 0 1,0 1 1,0-7-2,0 1 0,0-6 6,0 5-4,0-7 2,0 11-13,8-5 0,-1 1-1,5 1 1,1-6-29,-7 5 0,8-5 34,-3 6 0,4-9-24,3 3 0,-3-2 19,-3 2 0,3-4-12,-3 3 0,3 3 20,2-2 0,-5 0-2,-1-6 2,1 0 1,5 2 3,0 3 1,-5-3 14,-1 4 0,-5-4-22,6-2 1,-7 6 68,7 0 1,-6-1-57,5-5 0,1 0 0,3 2-5,-3 4 1,3-4 0,-3 4 0,-3-4 0,3-2 1,-6 5-7,5 1 0,-5 0-15,5-6 20,1 0 0,5 0-9,0 0 1,-5 6 5,0-1 0,-1 1-4,6-6 0,-5 0-11,-1 0 0,1 0-21,5 0 14,1 0 1,-1 0-5,0 0 0,0 0-10,1 0 0,-1 0 20,0 0 0,1-6 24,-1 1 1,-6-1-25,1 6 1,-1 0 34,7 0 0,-1-2-21,0-4 0,-5 4 4,-1-4 0,1 3-1,5-3 0,0 4 0,1-4 1,-7 2-39,1-1 1,-1 3 33,7-4 0,-1-2-54,0 2 1,1 1 43,-1 5 1,-6-6-9,1 0 0,-1-2-12,7 3 0,-7 3-2,1-4 0,-6 2 20,5-2 1,-1 3-12,1-9 18,5 8 1,-7-9-11,8 7 0,-5-2 11,0 3 1,-7 1-10,7-8 0,-6 8 28,5-1 1,-5-3-38,5 2 13,1-7 0,3 9 1,-3-8 1,3 7-1,-3-7 1,-3 6 9,3-5 0,-1 7-7,7-2 0,-7-2-61,1 3 0,1-7 50,10 6 1,-4-5-12,5 5 0,-5-5 20,-2 5 0,0-6-18,1 6 29,-1-7 1,0 9 3,1-7 1,-3 5 23,-4-6 1,5 7-36,-5-7 1,-1 6 84,1-5 0,-1 5-70,2-6 1,3 7 3,-4-7 1,-1 3-11,2-3 1,-7-1-1,7 7 1,-6-6-4,5 7 1,-5-7-9,5 6-12,-7-7 22,12 3-5,-14-7 1,7 2 1,-3 3 16,-4-3 1,8 7-14,-5-4 1,-3-3-1,6 5-1,-8-7-4,0 0 6,0 0-6,0-1 4,0 1 33,0 0 0,-2 1 27,-4 5 12,4-5-49,-5 7 0,5-3 4,-4 1 0,4 5-50,-4-6 57,4 9-73,2-13 52,0 7 0,2-7-21,4 5 0,-4-5-43,4 5 1,1 1-9,-1-1 1,0 5 5,-6-6 1,2 3-61,4-3 111,-4-3 0,5 5-25,-7-7 1,0 5 88,0 1 0,0 5-107,0-5 217,0 7-152,0-12 0,0 13 41,0-9-32,0 8-21,-7-11 1,5 11-25,-4-8 43,4 9-11,-6-13 1,6 12-10,-3-7 1,1 5 31,-2-5-30,4 7 0,-8-10 14,5 9-33,3-1 0,-12 4 22,8-4 0,-1 4-40,1-4 42,4 4-28,-13 2 1,11-5-2,-8-1-2,9 0-10,-5-2-3,8 7 11,-8-15-5,6 14-23,-5-5 37,-1-1 1,4 6-15,-7-4 11,7 4 0,-6 2 37,4 0-23,4 0 1,-5-2 6,7-3 9,-8 3-22,6-6 7,-13 8 1,11-2-4,-8-4 9,8 4-8,-11-5 0,6 7 0,-3-2 17,0-4 1,9 4-17,-13-6 0,14 8 0,-7 0-28,3 0 30,4-7-80,-6 5 72,8-6 1,-2 6-27,-3-4 23,3 5-1,-6-7 4,8 0 2,0 6-26,0-13 21,0 13-12,0-13 17,0 13 1,-2-6-3,-4 8 5,4 0 1,-7-6 0,3 0 13,4 1-20,-13 5 17,5 0-12,-7 0-15,0 0 15,-1 0 1,7 2-32,-1 3 1,6-3 16,-5 4 1,5-4-21,-5-2 46,7 8-21,-12-6 0,9 7-13,-5-3 10,-3-4 1,7 7 48,-3-3 1,1-4-40,4 4 7,-3 4 0,-3-7-33,1 9-7,-1-8 33,-5 11 0,-1-13-1,1 4 1,6 1-24,-1-1 1,6 0 6,-5-6 38,-1 8-35,-5-6-34,0 13 42,-1-13 0,3 8-2,4-5-3,-5-3 0,8 8-7,-3-4 1,-4-5 28,3 5 0,2-2-20,-1 2 1,5-4 23,-5 4 0,1-3-27,-2 3 28,-3-4 1,5 12-14,-7-9 1,6 1 3,-1-6 6,1 8-8,-7-6 0,1 11 49,0-7-46,7 0-5,-5-6 8,5 7-12,-7-5 1,5 6 9,1-8-2,7 8 16,-11-6-15,5 5 19,-7 1 1,5-6-21,1 4 0,5 1 11,-6-1-14,8 0 0,-5-6-1,3 0-5,4 0 0,-7 2-11,3 4-7,4-5 0,-8 7-34,5-8 41,3 0 0,-8 0-1,4 0-51,4 0 54,-13 0 0,11 0 15,-7 0 0,5 0-19,-6 0 8,8 0 20,-11 0 0,11 0-26,-7 0 23,7 0-11,-12 0 0,13 0 24,-9 0 1,8 0 2,-11 0 16,13 0 5,-13 0-48,13 0 18,-6 0-106,0 0 0,4 0 92,-7 0-36,7 0 0,-6 0 15,5 0-21,3 0 34,-14 0 4,7 0 0,-3 0 26,1 0 0,5 0-33,-6 0 0,7 0 77,-7 0-65,8 0 13,-11 0-11,5 0-1,-7 0 1,6 0-5,-1 0 1,6 0-4,-5 0-42,7 0 44,-11 0 1,5 0-6,-7 0 34,-1 0-32,1 0 34,0 0-1,-1 0 0,7-6 3,-1 1 0,7-1 35,-7 6 0,6 0-48,-5 0 1,5 0 101,-6 0 1,7-2-89,-7-4 0,6 4 226,-5-4-141,7 5-52,-11 1 0,13-2 1,-4-4 0,2 4-1,-2-4 0,4 2-41,-3-1 92,3 3-120,2-14 96,0 14-181,-8-13 34,6 5-10,-13 1-12,13-7-246,-6 14-583,8-5 454,0 7 453,0 0 0,8-8 0,2-2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3.50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18 8050,'-16'-2'-919,"5"-4"608,3 5 703,8-7 254,-8 8-201,6 0-216,-5 0-136,7 0 0,2 0 112,3 0 0,-1 0-98,8 0 1,-1 0 26,7 0 1,-1 0-46,0 0 0,0 0-24,1 0 0,-1 2-14,0 4 1,1-5 59,-1 5 0,0 2-57,1-2 1,1 5 33,4-5 1,-2 5-66,8-5 1,2 6 48,9-6 1,4 7-129,8-1 1,6-3 15,-1 3 0,7-7-83,-7 7 1,7-6 86,-7 5 1,-5-5-35,-6 6 0,0-7-72,6 7 0,6-8 59,0 1 1,7 3 22,-2-2 1,-3 2 0,-2-3 1,-10-1 116,-2 8 1,-8-8-55,2 1 0,-5 3 17,-6-2 0,-2 5-10,-4-5 1,-4 2 8,4-2 1,-4-3-11,-1 9 0,-1-8-7,0 1 1,2-1 0,4 2 0,-3-4-4,3 4 1,-4-4-1,-2-2-8,1 0 0,-1 0-1,0 0 0,-5 0-34,-1 0-8,-7 0 10,11 0 20,-13 0 2,6 0 9,-8 0 6,0-8 0,0 4-4,0-7 1,0 5 2,0-6 0,0 7-32,0-7 1,-2 6 27,-4-5 0,-1 5 7,-5-6 0,-3 7-19,3-7 88,-3 8 1,-2-9-8,-1 7 1,7-5 353,-1 5-349,1 0 1,-1 0 100,1 1 0,5-1 29,-6 6 50,8 0-51,-3 0 20,7-8-75,0 6 13,0-6 83,0 8 565,0 0-746,0 8 0,2 0-62,3 3 1,5 5-4,7-5 1,1-1-10,-1 1 1,0 1-30,1 5 1,5 1 63,0-1 1,0-2-44,-6-3 0,2 3 37,4-3 0,-9 3-63,3 2 1,-4-5 1,5-1-2,-1 1 22,0 5 0,-5-1-3,-1-5 0,-7-1-128,2-5-61,-4-3 0,-4 12 27,-4-8 0,-5 7 71,-12-1 0,-6-3-269,-11 3 1,1-3 84,-7 3 0,2 1-56,-2-7 0,3 6-101,9-7 1,5 7-25,0-6 1,8 5 3,-2-5 487,11 0 0,-3 1 0,5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5.0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17 295 7593,'-9'0'-402,"1"0"1,8 2 544,0 3 77,0-3 17,0 6-54,0-8 0,2 6-27,4-1-71,-4 1 10,13-6 0,-7 2-134,3 4 1,5-4 73,-5 4 1,-1-4-92,1-2 1,1 0 71,5 0 1,1 0-19,-1 0 1,0 0-16,0 0 1,3 0-1,3 0 0,-4-2 8,4-4 1,2 4 15,-2-4 1,6 2-23,-6-1 0,2 3 20,-2-4 0,-4 2 0,4-2 0,-4 4 1,-1-3 0,-1-3 4,0 2 13,1-7 0,-1 9-19,0-8 1,-5 7 84,-1-7-76,1 8 1,-1-9 17,1 7-4,-8-8-15,11 5 0,-13-8-55,4-1 0,1 7-7,-1-1 1,0 6 16,-6-5 27,0 7 1,0-6-20,0 5-3,0 3 20,0-14 0,0 13 14,0-9 42,0 8-58,0-11 82,0 13 0,-2-8-49,-4 5 0,4 3-17,-13-6 0,11 8 0,-7 0 0,5-6-2,-6 0 1,7 1-4,-7 5 0,0 0-28,-5 0 32,0 0 0,0 0-3,-1 0 0,1 0 22,0 0 1,-1 0 10,1 0 0,0 0-30,0 0 1,3 0 1,-3 0 1,9 5-1,-9 1 1,3 0-2,-3-6 0,0 0 4,-1 0 1,1 2 0,0 4 1,5-4-42,1 3-39,-1-3 29,-5-2 1,5 0-72,1 0-236,7 8 170,-11-6 72,13 6 0,-6-7-435,8 5 205,-8-4-159,7 6 494,-7-8 0,8 8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5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1 571 8922,'7'-10'57,"-3"2"-18,8 8 0,-7 0 60,7 0 1,-1-1-75,7-5 1,1 4 71,4-4 0,-4-2-172,4 3 0,2-7 57,-2 6 0,6-5-38,-6 5 0,6-7 89,-6 1 0,8 2-7,-2-1 1,1 1 19,-1-1 0,10-5-1,-5 5 0,7 1-21,-1-1 1,-2 5 14,8-6 1,-5 7-21,5-7 1,-8 3-25,3-3 0,-3-1-11,3 7 0,-11-6-19,5 7 1,-4-9-10,3 3 0,-5 1-30,0-2 1,-2 3 69,2-3 0,1-1-11,-7 7 1,6-5 1,-6 5 1,0-6-22,-5 6 0,5-5 18,0 5 0,-6-2 0,-6 5-7,3-3 1,-4 0-127,1 6 113,-7 0-3,4-8-7,-8 7 20,0-7 1,-2 8 4,-4 0 1,2-6 1,-7 0 0,-1 1-21,-5 5 1,3 0 20,-3 0 0,9 0 10,-9 0 1,4 0-24,-5 0 102,1 0-85,0 0 1,-1-2-16,1-4 185,0 4-164,7-6 1,-5 2 47,3 1 1,3-3 102,-3 2 1,6 4 211,-5-3-263,7-5 0,-9 6 242,7-7-114,0 7 19,-2-4-193,6 8-11,-5 0-23,7 0 1,2 0-16,3 0 1,-1 0 4,8 0 1,-1 0 33,7 0 1,-1 0-50,0 0 0,6 0 1,0 0 1,6 0-5,-6 0 1,6 0 36,-6 0 1,0 6 4,-6 0 1,1-1-38,-1-5-8,-7 8 28,5-6 1,-13 8 46,4-5 1,1-1-45,-1 8 1,0-7 27,-6 7 1,0-6-10,0 5 0,8-7-14,-6 12 0,5-13 13,-7 9-102,0-1 86,0-1 0,-2 5-20,-3-3 1,1-2-14,-8 1-168,1 1 1,-9 5 115,-3 0 1,4-5-337,-4-1 1,4-1-40,2 1 1,-3 5-165,-3-5 1,8-1 610,-8 1 0,7 1 0,-8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9.85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242 346 7929,'-9'-9'-285,"1"1"292,0 8 177,6 0-165,-5 0 52,7 0-5,0 0 30,0-7-67,0 5-22,0-6 48,0 8 1,-2 0-81,-4 0 1,2 0 69,-7 0 1,1 2 14,-2 4 0,-3-4 122,4 3 21,-5-3-162,-1 6 0,1-4 3,5 7 1,-2-5-96,7 6 1,-2-7 100,2 7 1,4-6-117,-3 5 1,3-5 99,2 5 0,-2-5-93,-4 6 0,4-7 53,-4 7 0,4-6-5,2 5 1,0-5 0,0 6 0,2-7 1,4 7-67,-4-8 73,6 11 0,-3-11-36,1 7 23,0-7 27,2 12-1,-6-14 1,7 11 1,-3-7 1,-4 2-7,4-3 6,-4-3-4,-2 14 1,0-13-3,0 9 1,0-6 9,0 5 0,0-5-10,0 6 1,0-7 7,0 7 0,0-6-15,0 5 1,-6-5-1,0 5 4,0 1-1,6 5 1,-2 1-11,-3-1 1,3-6 10,-4 1 0,4-1-82,2 7 1,0-7 70,0 1 1,2-1-26,4 7 1,-4-7 22,3 1 0,-1-3-6,2 3 30,-4 3 1,6-5-29,-8 7 1,0-5 16,0-1 1,0-5-9,0 5 1,0-5 38,0 6-33,0-1 4,0 7 1,0-1-5,0 0 0,0-5 1,0-1-2,0 1 0,0 5 0,0 0-7,-8 1 1,4-1 5,-7 0-41,7 0 1,-6 1 32,4-1-32,4 0 0,-5 1 38,7-1 1,0-6-2,0 1 0,0-6 18,0 5-26,0 1 1,0 5-71,0 0 72,0 1 1,0-1-23,0 0 1,0 1-24,0-1 0,0 0-8,0 0 1,0 3 28,0 3 0,0-10-8,0 4 1,0-3 40,0 3 0,0-5 0,0-1 1,0-5 43,0 6 0,0-7-62,0 7 1,-6-6 77,0 5 1,0-5-63,6 5 0,0-5 17,0 6 0,0-7-7,0 7 0,0-6-1,0 5 1,0-5-48,0 6 1,-2-7 38,-3 7-50,3-1 38,-6 7 30,8-1 0,0-5-35,0-1 64,0-7-22,0 11 1,0-11 7,0 8 0,2-7-10,4 7 0,-2-6-11,7 5 0,-5-7-20,5 2 1,-5 2 20,6-3 1,-6 7-41,5-6 26,1 7 1,5-5-3,0 3 1,0 3 2,1-9 1,-1 3-2,0-2 1,1-4 0,-1 4 0,2-4 1,4-2 1,-4 0 43,4 0 1,2 0-42,-2 0 1,1 0 1,-7 0 1,6 0 10,0 0 0,0 0 0,-6 0 0,6 0-15,0 0 1,-5 0-3,-7 0 0,1 0 16,5 0 0,0-6-6,1 0 0,-1 0-34,0 6 29,1-7 0,-1 3-10,0-8 0,0 8 8,1-1 1,-1-3-6,0 2 1,1-2 5,-1 3 1,0 3-2,0-4 0,1 2 17,-1-2 1,-5 4-20,-1-3 0,1-3 21,5 2 1,0 0-17,1 6 0,-7-1-13,1-5 0,-1 4-11,6-4 1,-5-2-29,-1 3 33,1-1 0,3 4-4,-3-4 1,3 4 11,-3-4 0,-5 3-13,-1-3 17,4 4-15,-8-6 43,13 8-30,-13 0 71,6-7-54,-8 5 1,2-6 16,3 8 36,-3 0-47,6 0 34,-8 0 10,0 0-48,8 0 1,-6-2 22,3-4-14,-3 4 1,0-5 24,4 7-53,-4 0 0,8 0 21,-5 0 1,-1 0-60,8 0 55,-8 0 1,5 0-44,-3 0 0,-2 0 11,7 0-12,-7-8 6,11 6-6,-13-6 40,14 8-23,-14-7 23,13 5 1,-7-8-18,3 4 24,-3 5-16,0-15 0,-5 12 5,9-7-15,-8 7-1,11-11 5,-5 5 1,1-5 3,1 3 1,-6-1 3,5 7 1,-5-6-8,5 7 12,-7-9-9,12 4 1,-12-5 4,7 4 26,-7-5 1,6 9 37,-5-5 125,-3-3-158,6 5 118,0-7-89,-7-1-27,7 1 1,-8 6 40,0-1-38,0 8 0,0-5-8,0 3 0,0 2 21,0-8-30,0 9 34,0-13-56,0 7 1,0-3 26,0 1 1,0 5-50,0-6 1,0 7 39,0-7 1,2 6-39,4-5 1,-4 5 15,4-6 0,-3 9-8,3-3 5,-4-4 10,13 1 0,-11-7-39,8 5 34,-8-5 1,3 7 0,-1-9-1,0 1 1,0 6 2,-6-1 1,2 6 3,3-5 1,-3 5 1,4-5 0,-2 5 1,2-6 0,-4 6-4,3-5-2,5-1 2,-8-5 1,11 0-7,-7 0 0,0 5 4,-6 0-2,0 1 1,6-6 6,-1-1 0,1 7 6,-6-1 2,0 1 1,0-7-12,0 1 0,0 6-2,0-1 1,0 6 3,0-5 0,-2 5 73,-4-5-67,5-1 0,-7 0 3,8 1 1,0 5-14,0-5-3,0 7-21,0-12 29,0 7 1,0-3-15,0 1 12,0 7 1,0-11 1,0 11-9,0-8 3,-8 8 9,6-11-4,-5 5 0,7-1 10,0-1 0,-6 7-7,0-7 6,0 8-3,6-11-6,-7 13 1,3-12 44,-8 9-21,8-1 1,-5 0-14,3 0 2,4 1-3,-6-3 0,6 4 8,-3-7-50,3 7 48,-6-4-49,0 0 30,6 6-5,-13-13 5,13 13 1,-13-6 34,13 1 0,-8 5-29,4-4-9,5 4 0,-7 0 16,8-4-28,-8 5 19,6-7-1,-5 8 2,-1-8 0,4 6 3,-7-4 25,7-3 1,-6 7 7,4-4 12,4-3-41,-13 7 0,11-8-35,-7 4-32,7 4-11,-12-5 59,7 7 0,-3 0-17,1 0 2,7 0 8,-11 0 0,11 0 23,-8 0-21,8 0 1,-5 0 87,3 0-66,4 0 1,-8 0 21,5 0-29,3 0 0,-8 0 2,4 0-7,4 0 1,-7 0 6,3 0 0,2 0-24,-7 0 25,7 0-12,-11 0 2,5 0 1,-2 0-1,1 0 1,5 0 1,-5 0 0,5 0 0,-6 0 0,7-2-1,-7-4 1,6 4 2,-5-4-5,7 4 3,-12 2 1,9-2-3,-5-3 1,-3 3 1,11-8 0,-7 4 0,7 4 0,-12-5 0,12 1-16,-7 0 1,5 0 13,-5 6 1,7-1 0,-2-5-4,-4 4 6,1-6 1,-3 2-2,1 1 0,5-1 1,-6 6-1,9-8 1,-11 4 0,8-7 1,-1 7-44,1-2 40,4-3 1,-8 5-67,5-8 62,3 8 0,-6-5-47,8 3 41,-8 4 6,-1-6 1,-3 3 5,1-1 1,7 0 0,-6 6 34,4 0-39,5 0 0,-9-6 78,4 1-72,4-1 1,-7 6 30,3 0-21,4-8 18,-6 6-28,1-5 1,5 5 4,-4-4-25,-4 4 23,8-6 1,-11 6-24,7-3 20,0 3 0,1-8-12,-1 4 9,0 4 0,-2-13 0,7 11 28,-5-7-12,-4 7 1,8-6-6,-4 4-1,-3 4-15,7-13 12,-6 13 0,6-5-27,-3 7 0,3-2 3,-4-4-7,4 4 3,2-6-4,-8 8 22,6 0-4,-5 0 0,5 0-16,-4 0 8,4 0 30,-6 0-36,1 0 0,3 0-25,-8 0 32,8 0 1,-5 0-21,3 0 53,4 0-30,-13 0 1,11 6 38,-8 0-44,9 0 29,-13-6 1,12 0-8,-7 0 5,7 0-12,-11 0 0,11 0-4,-8 0 6,8 0 0,-9-2-3,7-4-6,0 4 0,5-6 7,-5 8 0,4-2-5,-4-3 2,-4 3 3,9-6 0,-13 6 2,8-4 0,-1 4 1,1-3 0,4 3-3,-13 2-8,13 0 8,-6 0-107,0 0 76,6 0 12,-5 0 0,5 0 13,-4 0-2,4 0 37,-6 0-38,1 0 1,3 0 13,-8 0 1,8 2-9,-1 3 23,-5-3-15,0 6 0,-1-6 2,-1 4-4,9-4 0,-7 5 1,4-7-8,4 8 6,-13-6 1,13 7-14,-4-3 12,4-4 1,0 12-9,-3-9 0,3 3 6,-4-2 1,2-2-1,-2 7 0,4-5-1,-3 5 1,-3-5-5,2 6 15,0-8-10,-1 11 0,5-11-245,-4 7 228,4-7-260,2 12 79,0-15 0,0 9-157,0-4 1,8-4-37,3 4 0,-1 1 394,2-1 0,-1 0 0,6-6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1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10182,'10'0'842,"-3"-8"-676,-7 6-6,0-5 31,0 7 87,0 0-190,0 7-31,0-5 1,0 8 78,0-4-71,0-4 1,0 13-6,0-3 0,0-3-15,0 3 1,0-1 16,0 6 1,0 1-37,0-1 1,0 6 35,0 0 1,0 2-24,0-2 1,0 2-8,0 4 0,0-2 0,0-4 0,0-4-62,0 4 0,0-2 70,0 2 1,0-9-32,0 3 0,0-3 21,0 3 0,0-6-7,0 1 0,0-6-68,0 5 1,0-5-72,0 6 66,0-9 0,0 7-65,0-4-178,0-4 251,0 5-256,0-7 216,8 0 1,-4 0-98,7 0 0,-5 0 94,6 0 1,-7 0-491,7 0-166,-8-7-215,11 5 323,-5-6 0,1 8-218,1 0-28,-8-8 879,11 6 0,-5-13 0,7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5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7327,'0'-10'501,"0"2"0,0 6 400,0-3-246,0 3-479,0-6 0,7 8-124,5 0 1,-2 0 57,1 0 0,3-6-183,9 1 1,-4-1-83,4 6 1,-4 0 132,-2 0 0,1 0-1327,-1 0 1349,-7 0 0,5-8 0,-5-2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7.70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52 8202,'0'-11'1236,"0"-1"-1186,0 8 0,0-5 497,0 3 29,0 4-65,0-6-27,0 8-122,0 0 0,0 8-186,0 4 1,0-3-152,0 3 1,0-1 55,0 7 1,0 5 17,0 0 0,0 2-26,0-2 0,-6-2-21,0 8 1,0-2-99,6 1 1,0-1 79,0-4 1,0-3-179,0 3 0,2-6 56,4-6 1,-4 5-397,4-5 3,3-3 260,1 0 0,7-8 6,1 0 1,-1 0-163,0 0 0,-5 0-227,-1 0 1,1-2-191,5-4 134,0 4 0,1-11-49,-1 7 709,-7-8 0,5 5 0,-5-8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0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70 6120,'12'-6'676,"-1"0"0,1 1-591,5 5 1,0-6-91,1 0 0,-1-2 92,0 3 1,1 3-506,-1-4 0,0 4 161,1 2 1,-1 0 256,0 0 0,0-8 0,1-1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37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5752,'0'-10'3334,"0"3"-3016,0 7 0,6 2-232,0 3 0,-1-1 105,-5 8 0,0-6-249,0 5 1,6 1 10,0 5 0,0 0-28,-6 0 1,2 1-181,3-1 0,-3 0-271,4 1 0,-4-1-345,-2 0 1,0-5 199,0-1 671,0 1 0,0 5 0,8 0 0,1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59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7988,'-12'0'0,"1"0"-1076,7 0 826,-4 0 1,8-2 534,0-4 1,8 4-49,4-3 1,3 3-160,2 2 1,2-6-56,5 0 0,-5 0-151,4 6 0,-4-5-32,-2-1 1,6 0 108,0 6 1,-5-2-731,-7-4 781,1 5 0,5-7 0,0 8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8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34 7959,'0'-10'1222,"0"-5"-934,0 13 1,2-4 48,4 12 1,-5-3-82,5 9 1,2 0 27,-2 5 1,1 0-259,-1 0 0,-4 6 92,4 1 1,2-1-390,-3-6 1,7 6 179,-6 0 0,1 6-337,-1-6 1,-2 6-269,7-6 1,-7 2-1436,2-2 2131,-4-4 0,6 6 0,1-8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22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8007,'0'-17'1796,"0"7"-1517,0 3 95,0 7-211,-7 0 1,5 2 137,-4 3-78,4 5 1,2 7-113,0 1 1,0-1 47,0 0 0,0 0-166,0 1 1,0-1 66,0 0 0,0 3 10,0 3 0,0-4 133,0 4-390,0-4 142,0 6 0,0-6-66,0 4 0,0-3 107,0-3 0,2 0-232,4 0-45,-4 1-178,5-1 329,1-7 0,2-3-78,7-7 1,0 0 122,0 0 1,-5 0-35,-1 0 1,1 0-346,5 0 1,1-7-83,-1-5 0,0 2-106,0-1 0,-5 5 41,-1-5 611,1 7 0,-2-19 0,-3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5.6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104 1 7773,'-10'0'102,"3"0"-39,-1 0-8,6 0 9,-13 7-40,13-5 1,-8 12-111,4-8 119,5-1 0,-9 1-109,4 0 93,4 0-19,-5-6-10,7 7-8,0-5 1,-2 6 1,-4-8 4,4 0 9,-6 0 1,8 2 4,0 4-1,0-4 1,0 5 0,0-7 0,0 0 0,0 8 0,0-6 0,0 6 0,0-8 0,2 0 0,4 0-108,-4 0 0,7 0 17,-3 0 1,-2 0-136,8 0 0,-7 5 79,7 1 0,-6 0-102,5-6 1,-5 0 248,5 0 0,1 8 0,5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59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87 7880,'-10'0'424,"2"0"1,7 0 131,-5 0 112,4 0-491,-6 0 0,10-2 26,4-4 0,3 5-67,9-5 0,-1 4-118,0 2 0,8-6-261,4 0 1,6-1 113,5 1-1417,4 4 1064,8-6 0,-6 6 482,0-3 0,0-5 0,6-7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1.77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35 7865,'-10'-7'0,"1"3"0,3-8 711,4 8 1076,-6-3-1397,8 7 1,-5 2-118,-1 3 1,0 5-22,6 7 0,0 1 67,0-1-158,0 0 25,0 0 1,0 3-12,0 3 0,0-4-77,0 4 0,0-4 36,0-2 0,0 1-289,0-1 96,0 0 1,6 1 136,0-1 1,5-6-306,-5 1 0,7-6 63,-1 5 1,3-7-183,2 2 1,1-4-2,-1-2 1,0 0-55,1 0 0,-1 0-6,0 0 1,0 0-127,1 0 0,-1 0-465,0 0 435,-7 0 292,5 0 0,-13-2-353,4-4 624,4 4 0,-8-13 0,5 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17 7865,'-17'0'950,"7"0"-256,2 0-196,8 0-414,8 0 1,2 0 154,7 0 1,6 0-254,0 0 1,6 0-83,-6 0 1,6-5-89,-6-1 0,6 0-135,-6 6 0,2 0-399,-2 0 0,-4 0-569,4 0 1287,-12 0 0,12 0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33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36 7940,'0'-12'285,"0"0"11,8 9 1,-4-5 556,7 8 967,-7 0-1547,11 0 1,-11 2-64,8 4 1,-8-3-260,1 9 1,-1 0 82,2 5 1,-4 0-114,4 0 0,-4 1 79,-2-1 0,0 0 95,0 1 0,0-1-592,0 0-271,0 0 1,0 1-113,0-1 1,0-5-111,0-1 369,0-7 0,0 6 621,0-5 0,0-3 0,0 6 0,0-8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53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70 7918,'-10'-10'-707,"2"3"831,8-1 1,2 6 477,4-4 1,0 4-397,11 2 1,-2 0-177,14 0 0,0 0-139,6 0 1,5-5 100,0-1 1,6 0-194,-5 6 0,-1 0-41,-5 0 242,-8 0 0,5-8 0,-5-1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78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52 7834,'10'-8'0,"-2"-1"1041,-1-8 0,-3 7 174,8 4 12,-9 4-851,13 2 1,-8 8-52,3 3 1,-1 5-161,-5 1 0,-3 6-134,4 0 1,-2 6 4,2-6 0,-4 6-116,3-6 0,-3 6-799,-2-6 1,0 0 453,0-6 1,6 0-424,0 1 1,2-1 847,-3 0 0,5 1 0,7-1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4.89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0 156 8182,'0'-18'-829,"0"7"711,0-1 698,8 8-310,-6-11 0,13 11 377,-3-7-518,3 7 1,2-10 31,1 9 0,-1-7 11,0 6 1,2-5-77,4 5 1,-3 0 68,3 6 1,-4-5-182,-2-1 1,1 0 114,-1 6 0,-2 2-162,-3 4 1,3-2-56,-3 7 64,-5 1 1,7 5 73,-8 0 0,1 1-8,-1-1 0,-4 0 15,4 0 0,-4 1 0,-2-1 1,0 0 1,0 1 0,0-1 11,0 0 0,-6 6-3,0 0 0,-5 0 28,5-5 1,-2 5 1,2 0 0,-1 6 20,-5-6 1,-1 2 11,7-2 0,-6-4-20,7 4 0,-7-2 48,6 2-59,-7-4 1,11 6-38,-4-7-19,-3-1-8,7 0-137,-6 0 0,8-5-159,0 0 1,2-9 87,4 3 1,-3-2-739,9 2 310,-8-4 197,11 13 0,-7-11-18,3 7 0,-1-7-537,-4 2 990,-4 4 0,13-1 0,-5 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5.17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 10874,'0'9'-2261,"0"-1"1578,8-8 683,-6 0 0,13 0 0,-5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5.9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7870,'0'-17'-586,"0"7"0,0 1 804,0 3 0,2 2-59,4-8 1,-4 7 106,4-7 1,-3 8-78,3-1 0,-2-3 103,8 2 1,-7-5-37,7 5 0,-3-2 114,3 2-50,3 4 57,-5-5-303,7 7 0,1 0 0,-1 0 0,-8 2 35,-3 3 0,2-1-45,-2 8 0,1-1-148,-1 7 1,-4-7-68,4 1 0,-4-1 137,-2 7 0,0-1-64,0 0 1,0 0 52,0 1 0,0-1 0,0 0 1,-2 1 21,-4-1 1,2 0 5,-7 0 0,7 1-2,-2-1 1,-2 0 3,3 1 1,-3-1-13,2 0 1,4 0 14,-4 1 1,5-1-19,1 0 1,0 1 20,0-1-74,0 0 0,0 1 11,0-1-115,0 0 114,0 0 0,1-1-8,5-5 0,-2-1-122,8-4 1,-9-2 79,3 7 1,4-5-254,1 5 1,-1-7 63,1 2 0,-5 2-711,6-3 607,-1 9 0,5-10 396,-5 7 0,5 1 0,-7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6.15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 8086,'2'9'-294,"4"-3"914,-5-4 1,9 4 56,-4 0-682,-4-1 49,13-5 1,-11 0-362,8 0-180,-9 0-655,5 0 1152,0 0 0,-6 0 0,5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04.25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22 934 8298,'-9'-11'232,"3"1"1,2 2 0,2 4 579,7 2-748,5 2 4,10 0 0,-8 0-82,1 0 137,-1 0 0,6 0 48,0 0-53,0 0 0,0 0-28,0 0-62,1 0 1,-2 6 44,1 0-42,-1 0 1,4-6-2,0 0 1,0 6-2,-3-1 0,-1 1 31,0-6 1,6 0-52,0 0 1,2 6 53,-2 0 0,2-1 5,4-5 0,4 0-29,-4 0 0,-2 6 2,1 0 0,-1 0-6,2-6 0,2 0-6,-8 0 1,6 2-91,-6 3 1,2-3 96,-2 4 0,-4-2-93,4 2 1,-4-4 73,-1 3 1,-1-1-58,0 2 1,1-4 33,-1 4 1,0-3-2,0 3 0,1-4-2,-1 4 1,0-2 2,1 2 0,5-5 6,0 5 0,2-4-1,-2-2 1,-2 0-32,8 0 0,-2 6 29,1 0 0,3-1-72,-8-5 1,6 2 40,-6 4 1,8-4-6,-2 4 1,-2-4 7,1-2 0,-6 2-3,1 3 1,2-3-35,-2 4 0,0-4 32,-6-2 0,6 0 3,0 0 0,0 0 27,-6 0 1,1 2 4,-1 4 0,2-4 5,4 3 1,-3-3 4,3-2 1,2 0 15,-2 0 1,5 0-18,-4 0 0,4 0 1,-5 0 0,6 0-4,-6 0 0,6 0 1,-6 0 1,6 0-4,-6 0 0,2 0-63,-2 0 0,-4 0 50,4 0 1,2 0-5,-2 0 0,0 0-9,-5 0 0,-1 0-4,0 0 1,6 0 9,0 0 1,0 0 0,-5 0 0,-1 0-42,0 0 1,3-5 12,3-1 1,-4 0-3,4 6 0,4 0 46,2 0 0,-2 0-4,1 0 1,1-6 20,6 0 1,-1 1 6,1 5 1,-2-2 40,-5-4 1,5 4-67,-4-4 0,4 4 16,1 2 0,-1-5-6,-4-1 0,1 0 1,-7 6 1,6-2 16,-6-4 1,2 5-1,-2-5 1,-3 4 20,3 2 1,4-6 3,1 0 1,5 1-50,2 5 0,-7-2 19,1-4 0,0 4-37,6-4 0,-1 4 28,1 2 0,-6-6-5,-1 1 1,-1-1-1,2 6 1,2-2-11,-8-4 0,6 4 29,-6-3 0,0 1-2,-6-2 1,1 4 119,-1-4 0,6 2-120,0-1 1,0 3 128,-6-4 0,1-2-101,-1 3 1,2-7-3,4 6 1,-2-1-49,8 1 1,-6 2-7,6-8 0,-6 9 9,6-3 1,-2-2-110,2 2 0,3-5 48,-3 5 0,-2-5 51,2 5 0,-2-6-2,1 7 1,3-7 27,-8 6 0,2-7 9,-2 1 1,-7 3-19,7-3 1,-14 1 5,9-7 1,-5 7 13,4-1-20,1 1 0,-3-7-54,-3 1 0,3 6 52,-3-1 1,-3 6-98,3-5 1,-7 5 41,7-6 0,-6 3-58,5-3 29,-7-3-10,11 5 66,-5-7 0,2 2-9,-1 3-7,-7-3 0,6 7 57,-5-3 48,-3-5 0,6 7-44,-8-9 8,0 9 3,0-7 2,0 7-36,0-9 0,0 7 3,0-1 0,-6 7-18,0-7 17,-7 8 1,9-9-19,-7 7 0,5-2 10,-6 3-3,1 3 2,-7-14 0,3 12-2,4-7-47,-5 7 0,9-6 47,-5 5 0,-3 3-22,3-4 1,2 2 6,-1-2 7,-1 4 0,-5-5 12,0 7 0,0-6 1,-1 0 0,1-1 0,0 1 1,-6 4 3,0-4 1,-6 2 7,6-1 1,-8 3 3,2-4 1,2-2 12,-2 2 1,6-1-24,-6 1 0,6 4 26,-5-4 1,1 2-19,-2-1 1,2 3 1,4-4 1,2 2-16,-8-2 1,8 4-1,-2-3 0,4 3-15,1 2 1,-5-6 21,0 0 0,0 0 33,6 6 1,-2-1-36,-4-5 0,3 4 15,-3-4 1,-2 4-16,2 2 0,-6 0 1,6 0 0,-5-6 8,4 1 1,-1-1-1,2 6 1,2 0-50,-8 0 1,8 0 10,-2 0 1,-2-2-15,2-4 0,-6 4 33,6-4 0,-5 5-11,4 1 1,1 0 0,6 0 0,0 0-3,0 0 0,-7 0 2,1 0 1,0 0 9,6 0 0,-2 0 7,-4 0 1,2 0 6,-8 0 0,0 0 0,-6 0 1,3-6-15,3 0 1,-4 0 11,4 6 0,-3 0-18,-3 0 0,6 0 1,1 0 0,1 0-20,-2 0 1,-2 0-8,8 0 1,-6 0 32,6 0 1,0 0-2,6 0 0,0 0-8,-1 0 1,1 6-1,0 0 0,-1 0 27,1-6 1,-2 0-12,-4 0 1,4 0 3,-4 0 0,1 5-3,-1 1 1,2 0-2,-8-6 1,2 0 4,-1 0 1,-5 2-7,4 4 1,-3-5-12,-3 5 0,0-4 10,1-2 0,-1 2-14,1 4 0,1-4 12,4 4 1,-4-5-2,5-1 1,3 6 5,2 0 1,-2 0 0,2-6 0,3 0 59,3 0 1,7 5-60,-13 1 1,14 0 60,-9-6 0,5 0-49,-4 0 1,-3 6-12,-3 0 1,4-1 4,-4-5 1,4 2-3,2 4 1,-3-4-8,-3 4 1,4 1-6,-4-1 0,2 2-4,-2-2 1,2-4 14,-8 3 0,6-1-9,-6 2 0,8-4 4,-2 4 0,-2 1 31,2-1 0,-2 2-6,2-3 0,4-3 4,-4 4 1,3 2-1,3-2 1,0 1 4,-1-1 0,1-2-10,0 7 0,0-7 27,-1 2-70,1 4 1,0-3 38,-1 5 1,-5-3-56,0-3 0,0-2 27,6 8 1,0-9-6,-1 3 0,1 2 5,0-2 0,-1 1-4,1-1 0,0-2-1,0 7 9,-8-7 1,0 10-1,-4-8 1,4 1 0,8-1 0,-1-4 1,1 4 0,0 1 3,-1-1 0,7 2 0,-1-2 1,1-3-5,-7 9 1,7-6 0,-1 5-3,1-7 1,-6 10 2,-1-9 1,7 7 5,-1-6 1,7 1-7,-7-1 0,6-2 15,-5 7 1,5-5-1,-6 6 1,7-7 3,-7 7 0,6-6-18,-5 5 0,7-5 4,-2 6-21,-3-1 30,-1 6-8,-7 1 0,5-1-11,1 0 0,5-5-12,-6-1 0,8-5 37,-1 6 0,-3-7 1,2 7 0,1-6-10,5 5 3,-8-7-13,6 11 1,-6-11 14,8 8-122,0-8 110,0 11 0,0-11-219,0 7 83,0-7 50,0 12 0,8-9-54,3 5 0,-1-3-167,2-3 0,-1-4-447,6 4 1,1 2 41,-1-3 707,8 9 0,2-5 0,7 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7.4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70 122 8081,'-17'0'-264,"-1"0"1,7 0 313,-1 0 443,8 0 0,-3-2 165,7-4-189,0 4-288,0-6 0,2 8 11,3 0 0,5-5-139,7-1 0,1 0 119,-1 6 0,2 0-136,4 0 0,2 0 41,4 0 0,4 0-104,-5 0 1,5 0 73,2 0 1,-1 0-144,1 0 0,-1 0 103,1 0 0,7 2-25,4 4 1,4-4-162,2 3 0,0-3 108,0-2 1,0 2-51,0 4 1,-8-4 61,-4 4 1,-3-4 37,-3-2 1,-5 0 39,0 0 0,-8 0 16,2 0 0,-3 0-21,-3 0 0,-6 0 15,1 0 1,-6 0 1,5 0-1,-7 0-61,11 0-47,-13 0-212,6 0 212,-8 0-27,0 0-97,0-8 87,0 6 0,0-8-42,0 5 93,-8 3 1,1-8-85,-5 4 138,-3 4 1,5-7 7,-7 3 1,5 4 85,1-4 1,5 4 211,-6 2 1,3-1 114,-3-5 141,-3 4-247,5-6 1,-1 2 27,-1 1 122,8-1-98,-3-2 23,7 6-101,0-5-44,0 7-16,0 0-151,7 0-79,-5 0 0,14 0 72,-5 0 0,-1 0-205,1 0 104,1 7 57,5 3 1,-1 1-68,-5 1 27,4-1 1,-7 1 0,4-1 1,1-5-106,-7 6 1,0-6-207,-6 5 1,5-5 94,1 5 0,0-5-190,-6 6 1,0-7-301,0 7 343,-8-1 1,-1 7-230,-9-1 1,1 0-605,0 1 1218,0-1 0,-8 8 0,-2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0.52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8013,'0'-18'-83,"0"7"512,0-1 765,0 8-402,0-11-264,0 13 46,0-6-89,0 8 48,0 0-414,0 8 1,0 2 215,0 7-396,0 0 95,0 1 1,-2 5 39,-4 0 0,4 2-103,-4-2 0,-1-4 82,1 4 0,0 2 44,6-2 1,0 0-136,0-6 1,0 1 11,0-1 0,0-6-291,0 1 163,8 0 0,2 3-159,7-4 1,2-3-11,4-8 0,-4 0-165,4 0 0,-3 0-217,-3 0 1,6-2-165,0-4 416,0 4 1,-6-11-1,1 7 0,-7-1 453,1 1 0,-1-4 0,7-7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0.79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87 8912,'7'-9'567,"5"3"1,3 2-403,3-2 0,1 4-27,4-3 1,4-3-63,7 2 0,1-2-144,0 3 0,-1 3-146,1-4 1,-1 4-857,1 2 1070,0-8 0,7 7 0,2-7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9.49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381 87 8221,'0'-12'-139,"0"1"0,0 5-556,0-6 899,0 9 752,0-5-774,0 0 1,-2 6-87,-4-3 1,2 3-112,-7 2 1,5 5 96,-6 1 0,-1 2-104,-10-2 0,4 3 38,-4 8 0,-2 1-5,2-1 1,-2 2 19,2 4 0,1-3-16,-6 3 0,6-2-37,-1 2 0,6-4-11,6 4 0,-3-4-96,8-1 148,-7-1 1,11 0-60,-6 0 0,16 1 31,3-1 0,5-5 1,1-1 1,6-1 2,0 1 1,2 5-3,-2-5 1,-3-1 10,3 1 0,-4-5 2,-2 6 1,-5-3 0,-1 3 1,-7 3-5,2-3 0,-4 3-5,-2 2 0,0-5 34,0-1 0,-2 3 2,-4 9 1,-4-4-18,-7 4 0,0-4 4,-1-1 0,3-1-13,4 0 0,-5 0 0,5 1 1,1-1-30,-1 0 1,7 1 33,-2-1 0,4 0-139,2 1 0,0-1 47,0 0 1,2 0-15,4 1 1,-2-7 29,7 1 0,1-3-84,5 3 88,0 3 0,0-5-5,1 7 1,-9 0 89,-3 1 1,-4-7-75,-2 1 0,0-1 11,0 7 1,0-7 168,0 1 99,0-1 1,0 7-145,0-1 1,0-6-32,0 1 1,0-6-45,0 5 0,-2-1 0,-4 1 0,4 5-7,-3-5 0,1-1 25,-2 1 1,4-5-119,-4 6 69,4-1 2,2 6 1,8-1-25,4-5 1,3 3-89,2-8 0,1 1-37,-1-1 0,2-4 135,4 4 1,-4-2-15,4 1 0,-3-3-58,-3 4 1,0-4-12,1-2 0,1 6 103,4-1 1,-4 1 5,4-6 1,-4 0 14,-1 0 0,-3 2 152,-3 4 0,3-4-131,-4 4 0,5-5 130,1-1 0,-5 0-22,-1 0 0,1 0-93,5 0 1,0 0 24,1 0 0,-1 0-63,0 0 0,0 6-6,1 0 0,5 0-3,0-6 1,6 0-107,-6 0 1,6 0-26,-6 0 1,5 0 78,-5 0 1,2 0-86,-1 0 0,-5 0 49,4 0 0,-4 0 41,-2 0 0,3-6-4,3 0 1,-4 0 5,4 6 0,-4 0 22,-2 0 1,6-5 6,0-1 1,2-2 64,-1 3 0,-3 3-74,7-4 1,-6 2 67,1-2 1,2 2-55,-2-7 1,0 7 34,-6-2 0,0-1-26,1 1 1,-7-6 5,1 7 0,-7-7 135,7 6 15,-8-7-27,11 3 52,-13-7 1,8 1-127,-5 5-14,-3-4 5,6 5 0,0-2-119,3 1 0,-1-1 72,1-5 1,-5 2-127,6 3 0,-1-3 104,7 3 1,-7-3-19,1-2 0,-7 1-27,7 5 1,-6-5 34,5 5 1,-7 1 52,2-1 0,2-1-45,-3-5 1,1 0 109,-6-1 1,6 7-21,0-1 0,1 1 14,-1-7 0,-4-1-49,4-4 0,-4 4 3,-2-4 1,2 4 1,3 1 1,-3 1-1,4 0 0,-4-1-1,-2 1 0,0 6-1,0-1 1,0 1 36,0-7 0,0 7-21,0-1 1,0 1 1,0-7 1,0 1-45,0 0 0,0 0 6,0-1 0,0 5-17,0-4 1,0 9 37,0-9 0,-2 3-80,-4-3 1,4 5 67,-3 1-42,-5-1 1,0-3 40,-7 3 0,6-1 0,-1 7 1,0-5-12,-5 5 1,0-6 4,0 7 1,5-7-33,1 6 31,-1-7 0,2 3-71,5-7 1,3 5 17,2 1 0,0-1-104,0-5 1,0 5 58,0 1 0,5 5-18,1-5 0,2 1 34,-2-2-12,-4-3 198,13 6-214,-13-9 131,6 1-54,-8 0 0,-2 1 19,-4 5 0,2 1 44,-7 4 0,-1 4 89,-5-3 0,-6-3-90,0 2 0,-8 0 1,2 6 1,-6 0-4,-5 0 1,2-5-20,-8-1 1,7 0-38,-1 6 1,9 0 33,2 0 1,6 0-20,-6 0 1,8 0-59,-2 0 23,4 0 1,2 0-4,-1 0 0,1-6-17,0 1 1,-1-1-56,1 6 1,0 0 84,0 0 1,-1 0-71,1 0 0,0-6 85,-1 0 0,1 1-7,0 5 0,-2-2-10,-4-4 1,-4 4 9,-8-4 1,0 4 25,1 2 1,-6 0 12,-1 0 0,1 0-3,5 0 0,1 0 7,-1 0 0,6 0-35,0 0 1,8 6 8,-2 0 1,4 2-210,2-3 1,-3-1-6,-3 8 0,4-3 217,-4 3 0,4 3 0,2-5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1.82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87 7953,'0'-17'92,"0"-1"0,0 7 231,0-1 1,0 7 679,0-7-341,0 8-110,0-3-181,0 7-301,0 0 1,0 7 136,0 5 0,0 3-1,0 2 1,-2 3-120,-4 3 1,4-4 81,-3 4 1,3 2-33,2-2 0,0 2-156,0-2 0,0-4-378,0 4 336,0-3 1,5-3-91,1 0 0,2-1-4,-2-5 0,-3 3-157,9-9 0,0 3 14,5-2 1,0-4 31,0 3 0,3-3-226,3-2 0,-4 0 29,4 0 1,-4 0-101,-2 0 0,1-5 142,-1-1 1,-5-2 420,-1 2 0,-7 3 0,2-9 0,3 0 0,1-5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07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53 7953,'-12'0'-183,"1"0"394,7 0 371,-4-8 98,8 6-234,0-5-171,0 7 0,2-6-179,4 0 0,3 0-113,9 6 1,-1 0-4,0 0 1,2-2-208,4-3 1,-3 3-12,3-4 1,2 4-375,-2 2 1,2 0 611,-2 0 0,-4 8 0,6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3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8140,'0'-18'2184,"0"1"-1648,0 0-357,8 7 355,-6 3-268,5 7 1,-7 2-141,0 3 1,0-1-98,0 8 1,0-1 31,0 6 0,0 1-178,0-1 1,0 0-310,0 1 1,0-1 270,0 0 0,0 1-378,0-1 0,0 0 245,0 0 1,0-5-543,0-1 399,8 1 0,-6 0-671,4-1 427,-5-7 675,-1 4 0,0-8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60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51 52 7930,'-18'0'474,"9"0"-329,-7 0 92,15 0 0,-5 0 0,12 0 0,3 0-60,8 0 0,-5-6 41,-1 1 0,7-1-284,5 6 0,0-6 121,-6 0 0,6 1-260,0 5 0,6-6-176,-6 0 1,6 0-281,-6 6 1,0 0 660,-6 0 0,8 0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8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85 7861,'0'-18'371,"0"1"506,0 0-538,0 7-264,0-5 969,0 13 0,6-4-450,0 12 1,5 3-265,-5 9 1,5-1-92,-5 0 0,2 1-26,-2-1 0,-5 0-1,5 0 1,2 7 26,-2-1 1,-1 0-28,-5-6 1,0 6-2269,0 0 1,0 6 2055,0-6 0,8 0 0,2-6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6.1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381 121 7921,'9'-7'199,"7"5"-23,-5-4 1,-1-2-58,1 3 0,-5-3 319,5 2 1,1 4 36,5-13-256,1 13 0,-7-11 74,1 7-128,-9 0 1,5 4-196,-8-4 21,0 4 1,-8-5-114,-3 7 0,-12 7 6,-6 5 0,2-2-89,-2 1 1,-1-1 33,-11 1 0,5 5 96,-5-5 1,5-1 140,1 1 0,3-5-135,3 6 91,-4-1 0,14 4-12,-4-3 1,11 3 18,7-3 1,3-3 24,2 3 1,2 0 4,3 5 0,5-6 91,7 1 0,2-6-119,5 5 1,2-1-24,9 1 1,-6 5 13,0-5 0,-8-1-1,2 1 1,-4-1-39,-2 1 0,-1 5-110,-5-5 1,-3 5 20,-8 1 32,0 0 1,-8 1 61,-3-1 0,-10 0-20,-2 1 0,-6-1 87,6 0 0,-6 0-77,6 1 1,0-1 9,5 0 0,1-1 47,0-5 0,1 5 31,5-5-75,-4 4 0,11 3-12,-8-1 1,8-5-55,-1-1 1,5-1 65,5 1 1,-3 5-48,4-5 0,4-1 32,1 1 0,-1-5 3,1 6 1,-5-3-25,6 3 22,-9 3 1,7-5 1,-4 7 0,-4-6-15,4 1 63,-5 0 1,-6 5-42,-1 0 1,-8-5 19,3-1 1,1 1-13,-1 5 1,5-2 0,-6-3 1,7 3-2,-7-3 1,8 3-1,-1 2 0,-3 1 1,2-1 0,-5 6-3,5 0 1,0-6 13,6-5 1,0 0-14,0 5 1,0 0 111,0 0 1,8-5-62,3-1 1,5-5-16,1 6 1,0-6-12,1 5 1,1-5-4,4 5 1,-4-7-13,4 2 1,2 2-14,-2-3-1,0 9 0,-6-10 20,1 7 1,-9-5-147,-3 6 0,-2-7 117,2 7-113,-4-1 152,5 7 0,-9-3 14,-3-3 57,3 3 24,-6-5-88,8 7-11,0 0 1,2-2-16,4-3 0,3-2 27,9-5 0,-1-1-136,0 8 1,2-8 68,5 1 1,-3-3-17,7-2 0,-6 6 35,1 0 0,2 0-6,-2-6 0,0 0 41,-6 0 0,2 0-36,4 0 1,-3 0 26,3 0 1,2 0-41,-2 0 0,7 0 5,-1 0 0,2 0 1,-2 0 1,3-2-8,-3-4 1,4 4 17,1-4 1,-5-1-5,0 1 0,-6-2 43,6 2 0,-6 2-43,6-7 1,-8 5 69,2-5 1,-4 7-24,-1-2 1,-1-4 89,0-1 0,0 1-90,1-1 0,-1 1-8,0-1 1,1-5-23,-1 5 0,0-3 7,1 3 1,-1-5-58,0 5 0,0-5 64,1-1 1,-1 6-35,0-1 1,3 1 17,3-7 0,-4-3-1,4 4 1,-4-4 10,-2 9 1,1-9 2,-1-2 1,0 4 36,1 1 1,-1 11 7,0-10 1,-5 3-5,-1-3 1,-5-1-12,5 1-47,1 0 1,5 0 19,1-1 1,-7 1-2,1 0 0,-7 5-10,7 1 1,-6-1-12,5-5 1,-7 0 23,2-1 1,2 1 1,-3 0 0,7 5 73,-6 1 0,1-1-58,-1-5 8,-4 0 0,11-1-33,-7 1 0,6 5-3,-7 1 0,7 5 13,-6-5 0,5 5-6,-5-6 0,6 7-68,-7-7-14,9 8 40,-5-4 1,3 3 24,-1-1 1,-5 0-17,6 6 24,-8 0 1,5-2 2,-3-4-1,-4 5 0,11-9 3,-7 4 1,2 4-1,-2-4 1,-3 3 3,9-3 0,-6 2-3,5-7 1,-7 5-5,2-6 1,1 6 52,-1-5 1,2 1 2,-2-1 1,-4-5 72,3 5-92,-3-4 1,4-3 2,0 1 1,0 0-19,-6-1 0,0 1 31,0 0-91,-8-1 1,4 1 63,-7 0 1,5 2-71,-6 3 65,1-3 1,-7 5-1,1-7 0,0 7-14,0 4 1,-1-1 1,1 1 0,-6-6-9,0 7 1,-6-7-1,6 6 1,-6-1 37,6 1 1,-2 4-26,2-4 0,4-2-12,-4 3 1,2-3 6,-2 2 0,9 4 2,-3-3 0,3 1 47,-3-2 1,6 4 4,-1-4 0,1 2-86,-7-1 12,1 3 1,0-12-91,-1 9 1,7-1 69,-1 6 0,1-6-38,-7 0 1,1 0 29,0 6 0,0-5-18,-1-1 1,1 0 32,0 6 0,-1-2-2,1-3 1,0 3 43,0-4 0,-3 4-45,-3 2 0,4 0 10,-4 0 1,-2 0 0,2 0 0,-6 0-17,6 0 0,-8 0 38,3 0-1,1-2-2,-2-4 1,6 4 0,-6-3 0,2 3 2,-2 2 0,-2-6 34,8 0 0,-5-2 11,5 3 1,-6 3-42,6-4 0,-2 2 2,2-2 0,3 4-158,-3-3 1,2 3 45,-2 2 1,4 0-45,-4 0 1,2 0 20,-2 0 0,3 0-132,-3 0 0,4 0 34,2 0 0,-6-6-337,0 0 119,0 0 0,5 6 441,1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33.10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6974,'0'-10'604,"0"3"-484,0-1 1,2 6 123,3-4 13,-3 4-27,6-5-204,-8 5 203,0-6-345,8 8 227,-6 0-7,5 0-87,-7 0 1,0 2 7,0 4-48,8-4 93,-6 5-51,6 1 0,-6-4 57,3 8-32,-3-9 0,8 7-9,-4-4 0,-4-2 38,3 7-43,5-7 0,-6 9-6,7-7 1,-7 2 5,2-2 0,2-3 5,-3 9 1,3-6 23,-2 5 1,-4-5-22,3 6 0,-1-7 4,2 7-17,-4-1-11,13 7 1,-13-1 14,4 0 1,2-5-2,-2-1 1,-1 1-34,-5 5 1,6-5 24,0-1 0,1 1 27,-1 5 0,-4-5-24,4-1 0,-2 1 47,2 5 0,-3 0-30,9 1 0,-8-1 1,2 0 1,1 0-5,-1 1 0,6-1 3,-7 0 0,7 3-4,-6 3 0,5-4 0,-5 4 0,5-4-25,-5-2 1,2 6 23,-2 0 1,-3 1-26,9-7 1,-6 0 13,5 0 1,-5-5-2,6-1 0,-3 1-8,3 5 1,1 1-1,-7-1 0,7 0-3,-1 0 0,3 1-4,3-1 1,-7-2 11,1-3 1,-1 3-2,6-3 1,1 3-36,-1 2 1,0 1 38,1-1 1,-1-5-1,0-1 0,-5 1 15,-1 5 0,1 0 5,5 1 1,0-1-17,1 0 1,-1 0-11,0 1 0,1-1-18,-1 0 1,-2 1 26,-3-1 1,3 0-38,-3 0 0,3-5 41,2 0 1,-5-1-4,-1 6 1,-1 1 3,1-1 1,5 0 5,-5 1 0,5-1-46,1 0 1,-5-5 29,-1-1 1,1 1-21,5 5 0,0 0 21,1 1 0,-1-3-23,0-4 0,2 5 13,4-5 1,-3 5-6,3 1 1,-4-2-11,-2-3 1,6 3 1,0-3 0,2 3-10,-2 3 0,-2-1 18,8 0 1,-6 0-19,6 1 1,-6-1 13,6 0 0,-6 1-7,6-1 1,-8 4-8,2-4 1,-4 10-5,-1-10 0,-1 5-9,0-5 1,0 6-3,1 0 1,-1 0 1,0-6 0,3 3 11,3 3 0,-4-4 13,4 4 0,-2-4-14,2-2 1,-2-1 27,8-5 1,-6 5-5,6-5 0,-8 5 7,2 1 0,2-6 0,-2 1 1,2-1 6,-2 7 0,-4-1-17,4 0 1,-1-1 1,1-5 0,-4 5-15,4-5 1,-4 5 12,-2 1 1,1 0-26,-1 0 1,0-1 17,1-5 0,-1 5-4,0-5 0,-5 3-2,-1-3 1,-1 5 0,1-5 1,5 4 4,-5 3 0,3-7-2,-3 1 1,5-1 2,-5 7 1,3-1-3,-3 0 0,5 1 3,-5-1 0,2 0 22,-1 0 0,3 6 2,-3 0 1,3 1-24,3-7 1,-7 0 2,1 0 0,-1 1 22,6-1 0,1 0 3,-1 1 0,-2-1 34,-3 0 0,3 0-45,-3 1 0,3-1 32,3 0 1,-1-1-37,0-5 1,0 5-5,1-5 1,-1 5-14,0 1 1,-5 0-1,-1 0 0,1-5-6,5-1 1,0 1 19,1 5 0,-3 1-40,-3-1 0,3 0 30,-3 0 0,-3 1-11,3-1 1,-8 0 63,1 1-23,5-1 0,-2 0 0,3 1 1,-1-1 9,-5 0 0,-3 0-26,4 1 0,-2-1 20,2 0-24,-4 1 1,5-1 10,-7 0 0,6 0-21,0 1 1,0-7 19,-6 1 0,2-1 16,3 7-11,-3-1 1,6 0 1,-8 1 1,2-3-18,4-4 0,-4 5 9,3-5 1,-1 5-25,2 1 1,-4-6 21,4 1 1,-4 0-51,-2 5 1,1-6 40,5 1 1,-4-1-6,4 7 1,-4-7-44,-2 1 1,0-1 28,0 7 0,6-1 3,-1 0 0,1-5 4,-6-1 1,0 1 4,0 5 0,2 0-4,4 1 0,-4-1 64,4 0 0,-5 1-53,-1-1 1,0 0 3,0 0 1,0 1 1,0-1-8,0 0 1,0 1-5,0-1 0,0 0 7,0 0 0,2-5-26,4 0 0,-4-1 20,4 6 0,-4-5-11,-2-1 0,0 1 0,0 5 2,0 1 1,0-1 0,0 0-1,0 0 1,0 1 8,0-1 1,0-5-6,0-1 29,0 1 0,0 5-26,0 0 1,-2-5 5,-4-1-6,4 1 1,-6 5-1,8 0 0,0-5-5,0-1 1,0-5-2,0 6-15,0-1 0,0 6 18,0 1-6,0-1 0,0 0 1,0 1 8,-7-1 0,5 0-5,-4 1 1,4-1 0,2 0 0,0 0 1,0 1 1,0-1-21,0 0 18,-8 1 1,7-1-19,-5 0 0,4-5-12,2-1 1,0 1 17,0 5 1,-6 0 3,0 1 1,1-7-8,5 1 5,0-1 16,0 7-6,-8-1 3,6 0 0,-6 0-2,8 1 0,-6-7-11,1 1 1,-1-6 10,6 5 0,0-5-1,0 5-1,-8 1 1,6 5 0,-7-1 5,3-5-6,4 4 1,-6-5 3,8 7 0,0-5-2,0-1 0,-5-5 2,-1 6-1,0-7-1,6 7 1,0-6-1,0 5 0,-2-7 0,-4 2 0,4 3 0,-5 1 0,7 2 0,0-1-1,0-7 1,0 11 0,-2-11-36,-4 8-20,4-8 24,-6 11 1,8-11-41,0 7-9,0-7-258,0 12 167,0-15-260,0 7 298,0 0-308,-7-6 1,5 7-805,-4-3 1246,4-4 0,2 13 0,0-5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7.73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35 226 7805,'-10'-8'429,"-5"6"-24,13-5-193,-6 7 1,8-2-14,0-4 209,0 4-255,0-6 95,0 8 841,0 0-863,8 0-105,-6 0 0,13 0-80,-3 0 0,3 0 96,2 0 0,3 0 6,3 0 0,3 0-240,9 0 0,7 0 61,4 0 0,6 0-31,6 0 1,-4 6 1,3 0 1,3 0 39,-2-6 1,-1 0 34,-5 0 0,2 0-22,4 0 0,9 1-18,8 5 0,7-4-2,-1 4 0,-6-4 6,-6-2 1,-2 0 18,-9 0 1,2 0-40,-3 0 0,-1 0 37,7 0 1,-1 0-93,1 0 0,3 0 48,-9 0 0,-5 0-8,-6 0 1,-9 0-15,-3 0 0,-1 0-101,-10 0 38,0 0 23,-6 0 61,1 0-63,-9 0 188,-1 0 1,-8-2-112,0-4 26,0 4 0,-8-11-19,-3 7 1,1-2-1,-1 3 1,-1 1-4,-5-8 0,3 6 12,-3-5 0,8 7 52,-15-2 0,9-1-28,-8 1 0,4-6 5,2 7 0,-1-7 14,1 6 0,-2-5 90,-4 5 0,3-6-39,-3 7 1,4-7 27,2 6 0,0-1 376,-1 1-293,1 4 0,0-8 352,-1 5-169,9 3-175,-7-6 29,15 8-69,-7 0-34,8 0-64,8 0 0,3 0-3,12 0 1,-2 0 20,8 0 0,-6 2 27,6 4 0,-6-4-70,6 3 1,-2 3-102,2-2 1,1 5 31,-7-5 1,6 8-195,-6-3 0,6-1 106,-6 1 0,-2-5-126,-9 6 0,1-7 95,-7 7 1,6-6 54,-7 5 0,7-5 105,-6 5 1,-1-5-104,-5 6 0,2-7 133,4 7-192,-4-8 107,6 11 1,-16-11-111,-4 8 0,-3-7-202,-2 7 1,-8-6-349,-4 5 0,-4-5 299,-1 5 0,-1-5-130,1 6 1,5-8 547,0 1 0,-8 5 0,-7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9.78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35 104 7957,'-11'-6'0,"1"-1"-175,2-3 0,3 4 191,5-5 493,0 7-298,0-11-76,0 13 1,2-12 29,3 8 1,5 1-79,7 5 1,2 0 138,4 0 1,-1-6-125,6 0 1,-1 0 42,2 6 0,2 0-43,-8 0 0,2 2-105,-2 4 1,-10 2 46,5 3 0,-7 5-142,1-5 1,-5 4 61,-7 3 1,0-1 64,0 0 0,0 3-96,0 3 0,-1-4 70,-5 4 0,2 2 25,-8-2 0,9 2-18,-3-2 1,-2-4 5,2 4 1,-5-2 4,5 2 1,-2-3 3,3 3 1,1-4 23,-8-2 0,6 1-24,-5-1 1,5 0 11,-5 0 1,1 1 6,-1-1 13,-5 0 0,12-1-67,-7-5 0,7 5-37,-4-7-205,8 8-141,0-7 216,0 5-9,8-13 0,-4 8 45,7-4-397,-7-4-176,4 5 269,0 1 0,-7-4-23,5 7 468,-4-7 0,6 12 0,1-7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9.98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0 7933,'-17'10'1397,"7"-2"-1292,2-8 316,8 0-468,0 0 0,8 0-510,4 0 0,-3 0 75,3 0 482,-1 0 0,14 0 0,2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0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1 104 7734,'0'-17'-515,"0"5"515,0 1 173,0 7 1,0-6 724,0 5-616,0 3 0,5-8 59,1 4-151,8 4 1,-5-5-20,9 7 0,-1 0 48,0 0 0,2-6-92,4 0 1,-1 0 28,6 6 1,-5 2-55,6 4 1,-6-2-8,6 7 1,-10-5-6,-1 6 0,-3-7-161,-9 7 0,2-1-53,-3 7 1,-3-1 83,4 0 0,-4 1-4,-2-1 1,-6 6 38,0 0 1,-7 0-1,3-6 16,1 1 0,-5 5-15,8 0 0,-7 6 25,1-6 0,-1 2-21,2-2 0,-5-2 31,5 8 1,1-8-2,-2 2 1,3-2 20,-3 2 1,-1-4 0,7 4 0,0-3 31,6-3-59,0 0 1,0 0-44,0 1 0,0-7 84,0 1-68,0-1 0,2 5-41,4-5 0,-2-1-11,7-4 1,-5-4-139,6 3-42,-1 5 0,7-6-477,-1 7 208,-8-7-303,7 4-87,-7-1 324,9-5 0,-3 8-40,-3-4 610,3-4 0,-5 5 0,7-7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0.8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 9076,'12'6'-1974,"0"-1"1974,-1 1 0,6-6 0,1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1.9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7846,'0'-9'-389,"0"-1"725,0 4 758,0 4-282,0-5-218,0-1-229,0 6-224,0-6 1,0 10 13,0 4 0,2-2 176,3 7-267,-3 1 1,6 5 141,-8 0 1,0 3-245,0 3 0,0-4-61,0 4 1,0-2-30,0 2 0,6-4 111,-1 4 0,1-1-55,-6 1 1,0-4-48,0 4 1,0-10 30,0-1 1,0-6-49,0 5 1,0-5-19,0 5-17,8-7 0,2 4-1,7-8 1,0 0-87,0 0 1,1-6 6,-1 0 1,0-1-154,1 1 1,-3 2 39,-4-7 0,5 7 102,-5-2 1,-1-2-382,2 3 643,-9-9 0,5 5 0,-8-9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2.20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67 17 7846,'-17'0'84,"0"0"0,5 0 400,1 0-275,7 0 0,-2 0-27,12 0 1,-2 0-121,7 0 0,1 0 126,5 0 0,2 0-279,4 0 1,-3-2 92,3-3 0,2 3-50,-2-4 1,0 4 12,-6 2 1,6 0-12,0 0 0,0 0 46,-6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2.55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35 7869,'0'-9'764,"0"1"-61,0 0-224,0 6-252,0-5 0,0 8-94,0 5 1,5-2-14,1 8 1,0-1-128,-6 6 1,6 1 109,0-1 1,-1 0-120,-5 1 1,6-1-459,0 0 1,0 0 221,-6 1 1,5-1-492,1 0 1,0-5 336,-6-1 0,0-5 406,0 6 0,0-8 0,0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2.77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85 35 7869,'-17'0'-134,"0"0"0,5 0 89,0 0 0,7-5 822,-7-1-461,8 0 1,-1 6-163,10 0 0,5 0-34,7 0 1,2 0 5,4 0 0,-1 0-82,6 0 1,1 0-182,6 0 0,-1 0-350,1 0 1,5 0 267,1 0 1,5 0-178,-6 0 0,1 0 396,-7 0 0,1-8 0,-1-1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5:03.04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70 7848,'0'-18'541,"0"9"159,0-7 1,0 13 365,0-9-312,0 8-649,0-3 0,2 12 153,4 1 0,-4 7 0,4-1 0,-5 5-97,-1 6 0,6-3-87,0 3 0,0 2-16,-6-2 0,0 6 70,0-6 0,2 5-688,3-5 0,-3 2 305,4-2 0,-4-3-1863,-2 3 2118,8 4 0,-6-8 0,5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36.638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1764 0 12859,'-2'10'-1445,"-3"-4"1805,3-5-74,-6 7-75,8-6-585,0 6 151,0-1 159,0-5 1,0 8-383,0-4 436,0-4 1,0 7-439,0-3 140,0-4-51,0 13 475,0-5 0,0 7 2,0 1 12,0-1-87,0 0 0,0 0 13,0 1 0,0-7 6,0 1-10,0-1 0,0 7-48,0-1 10,0 0 1,0 0-19,0 1-43,8-1 1,-6 0-3,3 1 0,-3-1 15,-2 0 1,0-5 2,0-1 0,0 1-28,0 5 30,0 0 1,0 1 36,0-1 0,0 0-11,0 1 0,2-3 36,4-4 1,-4 5-18,4-5 1,-4 5-14,-2 1 0,0 0 25,0 1 0,0-7 8,0 1 1,0-1 26,0 6 0,0 1-30,0-1 1,0 0 7,0 1 1,0-1-1,0 0 0,0 1 5,0-1 0,0 2-52,0 4 0,0-2-15,0 8 1,0-6 32,0 6 0,0-6-4,0 6 1,0-6 14,0 6 0,-6-8-10,0 2 0,0 2-29,6-2 1,0 0 14,0-6 0,-6 1 7,1-1 1,-1 0 17,6 0 0,0 1 4,0-1 0,-2 0-4,-4 1 1,4-7 3,-3 1 0,3-1 17,2 6 1,-2-1-19,-4-5 0,4 5 5,-4-5 0,4 5-7,2 1 1,-2 0 0,-3 1 1,3 1-27,-4 4 0,4-4-9,2 4 0,-6-2 4,1 2 1,-3-2-9,2 8 0,4-8-8,-4 2 1,4-1 17,2 1 1,-5-4 52,-1 4 1,0-4-46,6-2 0,-6 1 6,1-1 1,-1 0 9,6 1 1,-6-1 6,0 0 0,-1 0 6,1 1 1,4-1 8,-4 0 1,-1 1 9,1-1 0,-2 2-18,2 4 1,4-4 7,-3 4 1,-3-3-31,2-3 0,-2 2 1,3 4 0,3-4 2,-4 5 1,-2-5-9,3-2 1,-3 2-14,2 4 0,4-3 25,-4 3 0,3-4 6,-3-2 0,4 0-36,-4 1 0,-2-1 41,3 0 1,-7 6-33,6 0 1,-5 0 6,5-5 0,-5 1-4,5 4 1,-6-4 3,7 4 0,-7-2 14,6 2 0,-5-3-1,5 3 0,-8-4-10,3-2 1,1 1 9,-1-1 0,5 0 21,-5 0 1,7 1-40,-2-1 0,-2 0 1,2 1 0,-5-1 7,5 0 0,0 0-4,6 1 0,-5-1 17,-1 0 0,-6-5-1,7-1 0,-3 1-3,2 5 1,4 1-7,-4-1 1,-1 0-21,1 0 1,-6 1 8,7-1 1,-3 0 0,2 1 1,2-1 11,-7 0 1,5-1-3,-5-5 0,5 4-6,-6-3 0,8 3-11,-1 3 0,-3-7-4,2 1 1,-1-3 16,1 3 1,4 3-19,-4-3 1,4-3 7,2 3-5,-7-1 5,5 7 0,-12-1-3,8 0 1,1-5 1,5-1 0,-6-5 2,0 6 22,0-1 0,1 6-19,-1 1 0,0-7 63,6 1-64,-8-1 0,6 7 2,-3-1 0,-3-6-2,2 1-2,0-1 1,1 7 3,-1-1 0,0-5-3,6-1 1,-6 1 27,1 5 1,-1-6-26,6 1 1,-6 0 3,0 5 1,1 0-7,5 0 0,-6 1 2,0-1 0,0-5-3,6-1 0,-2 1-26,-3 5 3,3 0 0,-6 0 4,8 1 0,-2-7-3,-4 1 1,4-6 9,-3 5 0,3-5 3,2 5 0,0-5-1,0 6 0,-6-7 1,0 7 1,0-6 4,6 5 0,0-5 0,0 6 1,-2-9 0,-3 3 0,3 4-2,-6-1 1,8 9 3,0-1 0,-6-6-30,1 1 0,-1-6 20,6 5 1,0-5-3,0 6 0,-6-7-13,0 7 12,1-1 0,5 1-6,0-1 1,0-5 0,0 6 1,-2-6 21,-4 5-29,4-7 59,-6 11-29,8-5 2,-7 7-6,5 0 3,-6 1 1,0-1 0,6 0-2,-3 1 1,3-7 1,2 1 1,-6-7-5,0 7 24,0 0-23,6 5 1,-5 0-2,-1 0 1,0-5-12,6-1 1,-2-5 0,-4 6 1,4-6-1,-3 5 0,3-5 3,2 5 1,-2-5-11,-4 6 1,4-7 8,-4 7 1,4-6-10,2 5 5,0-7 7,-7 11 1,5-11 1,-4 8 1,4-6 0,2 5 1,-8-7 1,7 11 0,-7-11-31,8 8 0,-6-7 26,0 7 2,1-8 2,5 11 0,0-5 0,-6 1-4,0 1 1,0-6-1,6 5 1,0-5-41,0 5 1,-2-7 33,-3 2-13,3 4 0,-6-6 12,8 7 17,0-7-6,-8 11 1,6-11 3,-3 8-3,3-9 7,2 13 12,0-7-19,-8 9 0,6-7 1,-4 1 1,4-6-3,2 5 1,-2-7 2,-3 2-6,3 3 2,-6 1 1,8 1-20,0 1-3,-8-8 25,7 11 0,-9-7-5,4 3 1,4-1 6,-4-4 1,5-2-8,1 7 1,-6-5 3,0 5 1,0-5-3,6 6 0,-2-7 2,-3 7 0,3-6 6,-4 5 1,2-1-4,-2 1-33,4 5 28,-5-7 1,5 7 2,-4-5-4,4 5 1,-8-9 2,5 5-51,3 3 1,-6-11-7,8 8 0,0-7 31,0 7-13,-8-8 11,6 11-13,-5-5 62,-1 7 0,6-5-39,-4-1 0,3-5 67,-3 5-52,4-7 5,-6 12 0,6-13-12,-3 9-5,3-8-39,-6 11 1,6-11 38,-4 8-110,4-9 90,-5 13 33,-1-7 1,6 3-15,-4-1 0,4-5-9,2 6-31,-7-8 28,5 11 0,-8-7 31,4 3 1,4-1-29,-3-4 25,3-5 1,0 13-14,-4-8 0,4 1-23,-4-1 26,4-4 1,1 12-2,-5-9 0,4 9 1,-6-10-17,8 7 0,0-7 3,-8 11-3,7-13 14,-7 14 1,2-13-81,0 9 61,1-8 1,5 5-36,0-3 56,0-4 1,-2 8-14,-4-5-22,4-3 2,-6 14-11,8-14 24,-7 13 0,5-11 14,-4 7 1,4-5 28,2 6 1,-2-8-33,-4 1 22,4 5-3,-5 0 1,5 1-34,-4 1 8,4-9 27,-6 13 0,8-12-14,0 7 0,-2-7-15,-3 2 20,3 3 1,-6-5-10,8 8 17,-8-8 2,6 3 24,-5 1-32,-1-6 1,6 8 11,-4-5-11,-3-3 1,7 8 6,-4-4 0,2-4-69,-1 3-5,3 5 58,-6-8 0,2 7-20,0-3 38,1-4 1,3 6-31,-4-8 23,4 0-9,-6 0 1,8-2-195,0-4 194,0 4 0,0-7 4,0 3 1,0 2-474,0-8 1,2 7-659,4-7 1139,-4 8 0,13-19 0,-5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0.48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87 6409,'9'0'185,"-1"0"-112,-8-8-22,0 6 0,2-11 9,4 7 151,-4 0-180,5 6 0,-7-2 31,0-4 244,0 4-241,0-5 0,0 7 244,0 0-193,0-8 89,0 6-35,0-6-83,0 8 64,0-7-6,0 5-26,0-6-198,0 8 187,0 0-111,0 8 1,-2 0 28,-3 3-139,3 4 126,-6-5 1,8 7-45,0 1 47,-8-1-6,6 0-59,-5 1 52,7-1 0,0 0-107,0 0 103,-8 1 0,6-7-3,-4 1-164,4-8 152,2 11-2,0-13-25,0 13 27,0-13 1,2 6-2,4-8-10,-4 0 9,6 0 0,-6 0 76,3 0-79,-3 0 3,6 0 163,-8 0-156,8 0 0,-6 0 120,13 0-102,-13 0 3,6 0 43,-8 8-34,0-7 5,7 7-9,-5 0-5,6-6 0,-8 7 16,0-3-5,0-4 9,0 13-11,0-5 3,0 7-19,0 1 16,0-9 0,0 7-65,0-7 55,0 1 1,0-1-13,0-3 15,0-4-2,0 14-28,0-15 26,0 7-16,0 0 12,0-6 0,0 5-80,8-7 77,-7 0 1,7 0-98,-8 0 86,8 8-44,-6-6 40,5 6-6,-7-8-25,8 0 24,-6 0 86,6 0-84,-8 0 60,0 0 19,0 7-51,0-5 37,0 6-42,0-8 1,0 2-6,0 4 6,7-4 10,-5 5-33,6-7 24,-8 0 9,8 0-8,-6 0 1,7 0-4,-3 0 13,-4 0-18,6 0 4,-1 0 36,-5 0-28,6 0-1,0-7-3,-7-3 7,15 0 2,-14-5-8,5 5 2,1 1 2,-6-7-6,6 7 0,-8-3 4,0 1 39,7 7-43,-5-11 1,6 11 15,-8-8 6,0 1-39,8-7 1,-6 1 32,3 0-54,-3 7 41,-2-5 9,0 13 0,0-8 2,0 4 1,0 3-14,0-9 177,-7 8-165,5-3 2,-6-1 98,8 6-100,0-13 1,-2 13 102,-4-4-96,4-4 0,-5 6 64,7-7-64,0 7 1,-2-4 68,-4 8-216,4-7 67,-6 5 0,7-6 41,-5 8-6,4-8 0,-8 7 47,4-5-7,5-4 85,-7 1-102,0-1 48,6-5 1,-7 13 75,3-4-94,4-4 107,-6 8-86,8-13 4,-7 13-25,5-6 28,-6 1 2,0 5 68,6-6-67,-5 8 99,-1 0-117,6-8-1,-6 6 37,1-5-45,5 7 0,-8 0 47,4 0-34,5 0 1,-9 0 31,4 0-239,4 0 86,-5-8 1,5 6 139,-4-4-673,4 4 405,-6 2 1,8 2-930,0 4 735,0-4 1,0 8-93,0-5 484,0-3 0,8 14 0,2-7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2.01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87 69 6145,'0'-9'189,"0"1"136,0 8 181,0 0-368,0-8 198,0 6 18,0-5-181,0 7 1229,0 0-1522,0 7 0,0-5 168,0 14 1,0-12-94,0 7 88,-8-7 0,6 11-41,-3-3 34,-5 3 0,8 3 38,-4-1-30,4 0-16,-5 0 1,5 3 0,-6 1-2,0 2 0,7 0 57,-5-6-139,4 0 1,2 1 19,0-1 1,0-5-55,0-1-22,0-7 1,2 6 105,4-5 0,-3-3-33,9 4 4,-1-4 1,7-4 13,-1-4 1,-5 4 26,-1-3 1,-5 1 10,5-2 0,-5 4-9,6-4 17,-9-3-12,13 7 1,-14-8-13,4 4 18,-5 4-19,-1-5 114,0 7 1,0 2-67,0 3 1,0-1 0,0 8 1,-5-6 7,-1 5 1,-2-5 87,2 5-108,5 1 55,-7 5-185,8 0 156,0 1-229,0-1 175,0 0 0,0-5-140,0-1 0,2-7 117,4 2 1,-3-4-29,9-2 48,-8 8-29,11-6 1,-11 5 65,8-7-75,-9 0 54,13 0 1,-12 0-69,7 0-2,-7 0 36,11-7 1,-11 5-24,8-4-15,-8-4 18,11 8 1,-11-11-18,7 7 27,-7-7 1,10 9 22,-9-8 0,1 7-21,-6-7 1,0 6 38,0-5-18,8 7 1,-6-11 8,3 3-20,-3 4 0,-2-7-2,0 3 15,0 5 0,-2-7-8,-3 8 0,3-7 32,-4 2 0,-2 1 3,3-2 0,-3 3 5,2-3 1,4-3 10,-4 3 1,3 3 5,-3-3 1,2 3 23,-8-3 0,7-1-43,-7 7 1,6-6-23,-5 7 1,5-7 24,-5 6 0,5-5-51,-6 5 0,7-2 48,-7 3 0,6 1-4,-5-8 1,7 6-2,-2-5 1,-2 5 16,3-5 34,-9 7 1,10-10-50,-7 9 1,5-1 98,-5 6-49,7 0 1,-12-8 0,12 6 10,-7-4-69,7 4 0,-9 1-50,7-5-26,0 4-575,-2-6 418,7 8 0,-13 2-388,8 4 1,1-2-101,5 7 698,0 1 0,0 5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3.39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69 52 8020,'0'-11'-136,"0"-1"93,0 8 181,0-3-75,0 7 182,0-8-95,0 6 0,-2-6 109,-3 8 32,3 0-204,-6 0 1,6 8-137,-4 4 0,4 3 29,-3 2-14,-5 0 1,8 1 166,-4-1-277,4 8 85,-5-6 1,5 0 48,-4-7 0,4 0-131,2 5 1,0-6-47,0 1-18,0-8 183,0 3-77,8 1 49,1-6 22,1 6 12,-2-8-13,-1 0 0,-3 0-33,8 0 179,-8 0-146,11 0 0,-11 0-23,7 0 236,-7 0-204,4 0 233,-8 7-203,8-5-6,-7 6 1,7-6 206,-8 4-186,0-4-6,0 13 104,0-13-101,0 13 1,0-11 26,0 8-76,0-8 58,0 11 0,0-11 26,0 7-141,0-7 130,0 11-3,0-13-182,0 14 156,0-14-169,0 13 150,0-13-3,8 6 1,-6-6-8,4 3 0,3-3 10,3 4-34,-5-4 25,9-2 0,-12 0 5,7 0 9,1 0 0,5 0 23,0 0-32,-7 0 5,5-8 0,-7 4-5,3-7 4,5 7 2,-14-4 6,5 1-8,1-3 1,-6-1 0,4-1 0,-4 6 0,-2-5 0,2 1-3,3-1 85,-3-5-81,6 14 1,-10-11 296,-4 7-286,4-7 3,-13 11 0,11-8 203,-7 4-95,-1 4 0,1-7-13,-1 3 0,1 4-26,-7-4 0,9-3 69,-7 7-88,14-6 0,-13 8 63,3 0-106,5 0 43,-9 0 0,13 0-112,-9 0 116,8 0 22,-4 0-282,1 0 259,5 0-184,-6 0-252,8 0-1585,0 0 1293,8 0 287,-6 0 133,13 0 0,-11-2 241,8-4 0,-1 5 0,6-7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58.768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18 7446,'18'0'290,"-3"-2"-222,-3-4 0,3 4 7,-4-4 1,-1 4-42,2 2-23,-1 0-156,6 0 212,1 0-16,-9 0-32,7 0 1,-13 0 32,9 0 1,-8 2 47,2 4-50,3-4-15,-7 6 1,8-8-32,-4 0 5,-5 7-10,7-5 1,-8 8 6,0-4-17,0-4 8,0 5 0,-2-1-17,-4 0 30,5 0 1,-9-5 3,4 5 23,4-4 1,-7 6-34,3-8 0,4 0-5,-13 0 0,11 0-3,-8 0 1,8 0-6,-11 0-44,13 7 52,-13-5-26,13 6 13,-14-8 0,14 0 13,-5-8-1,7 6 1,0-5 5,0-1 1,0 6 0,0-7-5,0 3 0,2 4 2,3-4 1,-3 2-3,4-1 1,4 3 0,-6-6-1,7 8 0,-7-8 7,11 6 0,-13-5 42,14 7 0,-13 0-39,9 0 114,-8 0-109,11 0-1,-13 0 5,14 0 4,-15 0-26,15 0-15,-14 0-254,5 0 241,-7 7 3,0-5 0,0 6 76,0 0-75,0-6 45,0 5-22,-7-7 0,5 2 17,-4 4-23,-4-4 1,7 6-27,-9-8 34,8 0-2,-11 0 1,11 0-24,-8 0-4,9 0 25,-13 0 1,12-6-15,-7 0 45,7 0-33,-4 6-6,8 0 0,-5-2-14,-1-3-126,0 3-89,6-6 1,0 6 90,0-4 0,2 4-548,4-3 700,-4 3 0,13-6 0,-5-2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5.83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1 7985,'0'17'-1598,"0"0"1263,0-7 129,0-2 225,0-8-77,0 0 44,-8 0-2,6 0 15,-5 0-3,7 0 0,-2-6 0,-4 0 4,4 0 0,-13-1 0,5-3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6.54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139 173 7985,'6'-12'-313,"-1"1"0,1 5 0,-6-5 0,2-1 578,4 2 1,-4 1-1,4 3 487,-4-5-477,-2-5-160,0 7 1,0-1 183,0 4-65,0 4 121,0-5 15,0-1-299,0 6 0,0-8 172,0 5-58,0 3-175,-8-6 151,6 8-191,-13 0 1,11 0 63,-8 0 1,6 2-11,-5 4 0,7-2 34,-2 7 1,-1-5-31,1 5 0,-6-5-1,7 6 1,-7-1-10,6 6 1,-5-5 0,5 0 0,-6-1 32,7 6 1,-1 6-94,6 0 0,-6 1 76,0-7 1,1 2-92,5 4 0,1-4 47,5 4 0,-2 2-3,8-2 0,-7 0-9,7-5 0,-1-1-3,7 0 0,-1-1 8,0-5 0,1 3-3,-1-9 1,0 3 8,1-2 0,-1-4-4,0 4 1,0-6-114,1-6 0,-1-4 81,0-7 1,-5 0-71,-1-1 0,-1-1 66,1-4 0,-1 4-4,-4-4 1,-4-2 3,4 2 1,-5-2-4,-1 2 0,0 4 148,0-5 1,0 5-83,0 2 1,-1-4 102,-5 4 0,2-5-115,-8 11 1,7-3 145,-7 3 1,1-3-99,-7 9 0,1-7 7,0 6 0,5 1-74,1 5 0,-1-6 85,-5 0-72,0 0 1,-1 6 28,1 0 0,2 2-153,3 4 1,-3-2-78,3 7-174,4-7 216,-7 12-217,13-7 208,-13 8 1,13-5-11,-4 0-143,4-9 113,2 13-104,0-14 157,8 5 0,-4-1-112,7 0 65,-7 0-347,11-6 307,-5 0 0,2 0 248,-1 0 0,1 0 0,5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59.19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122 242 7948,'0'-9'-1490,"0"1"1845,0 0 70,0 6 30,0-13-206,0 13 47,0-13-166,-8 13 0,6-6 137,-6 8-59,8-8-8,0 6-39,0-5 42,0 7-345,-7 0 109,5 7 0,-6-3 9,8 8-67,-8-1 146,6 7 0,-11-7-55,7 1 18,-7-1 43,11 7-261,-6-1 220,0 0 1,7 0 19,-5 1-127,4-1 104,-6-7 0,6 5-44,-4-4 1,5-1-35,1 2-156,0-1 212,0 6-5,7-7-201,-5 5 183,14-5-39,-7 7 44,1-7 1,-1 0-34,-3-5 12,-4-3-11,6 14-2,-1-14 62,-5 13-60,14-13 31,-14 13-6,5-13 9,-7 13 0,6-11 40,0 8-45,0-8 4,-6 3 47,0 1-60,0-6 2,0 13 51,0-13-31,0 14 0,0-13-9,0 9 64,0-8-57,7 11-51,-5-13 54,6 14 4,-8-15 1,0 9-171,0-4 161,0-4-5,0 5-89,0-7 66,8 0 11,-6 0 1,7 0-50,-3 0 123,-4 0-79,13 0 12,-13 0 0,8 0-48,-5 0 43,-3 0 10,14 8 0,-12-6-94,7 4 76,-7-4 129,11-2-133,-13 0-6,14 7 150,-14-5-136,5 6 3,1 0 74,-6-6-68,6 13 157,-8-13-135,0 13 24,7-13 181,-5 14-178,6-15-9,-8 7 0,2-6 28,4 4-4,-5-4-96,15 5 88,-14-7 4,13 0-137,-5 0 114,7 0 0,-5 0-102,-1 0 93,1 0 1,-1 0-31,1 0-53,-9 0 62,13 0 12,-14 0 18,13-7-21,-13 5 1,8-8 60,-5 4-20,-3 5 0,8-9-42,-4 4 210,-4 4-186,5-5 51,1-1-33,-6-2-12,13 1 1,-13-1-36,4 4 48,4 4-10,-8-5-94,13-1 88,-13 6 0,7-6 16,-3 8-192,-4-7 167,6 5-4,-1-6-91,-5 8 86,14-8-2,-14 7 0,7-7-5,-3 8 1,-4-2 14,4-4-16,-4 4 3,5-5 181,-5 7-173,6-8 1,-8 6 62,0-6-47,8 1-32,-6 5 32,5-14-7,-7 7 1,0-3-25,0 1 1,0 5 25,0-6 1,0 7-7,0-7 1,0 6 4,0-5 68,0 7-70,0-11-4,0 5 107,0-7-91,0 7 5,0-5 156,-7 13-162,5-14 0,-12 12 50,8-7 0,1 5-25,5-5 0,-6 5-78,0-6 1,-2 3 57,3-3-13,3-3 0,-6 5 26,8-7-192,-8 7 161,6-5 0,-5 13 0,7-8-65,0 5 46,0 3-4,0-14 15,0 7-28,0-1 3,0 3 23,0-1 0,0 6 17,0-6-20,0 1 3,0 5 9,0-14-12,0 14-3,0-13 183,0 5-168,-8 1 275,6-7-265,-13 14 0,7-7 324,-3 3-260,-5 4 0,7-6 99,-9 8 1,1-5-104,0-1 1,-1 0-4,1 6 0,0 0 23,0 0 0,-1-6 140,1 1-194,0-1 0,-1 0-2,1 0 0,6-5-142,-1 5 118,1-7 1,-7 5-8,1-4 0,5 3 73,1 3 25,-1 4 0,-3-8-57,3 5-16,-3 3-47,5-6 1,-1 8-93,-1 0 0,7 0-104,-7 0 1,6 6-72,-5 0-120,-1 7 0,-3-3-131,3 7-755,-3-7 1287,13 5 0,-13-5 0,5 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3:01.23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139 258 8162,'0'-11'-819,"0"-1"910,0 8 528,0-11-233,0 5-16,0-7-272,0 0 1,1-1-60,5 1 0,-2 6 48,8-1 1,-1 1-13,6-7 1,1 7-86,-1-1 0,0 6 52,1-5 1,-1 1-133,0-1 1,1 3 75,-1 8-99,8-8 0,-6 6 25,4-3-7,-4 10 81,-1 5 1,-7 7-4,1 1 1,-9-1 21,3 0 0,-2 1-21,2-1 1,-4 0 65,4 0-57,-5 1 1,1 3 43,4-4 0,-4 4-25,4-9 0,-4 3 1,-2 2 0,0 1-16,0-1 0,0 0-2,0 1 1,0-1-3,0 0 0,0 1 10,0-1-101,-8 0 1,6 0 88,-4 1 1,-1-7-50,1 1 1,0-6 45,6 5 0,-6-5-7,1 5 1,-1-5-11,6 6 3,0-9-5,0 13 0,-2-8 2,-4 3-61,4 4 72,-5-5 1,5 5-43,-4-3 32,4 3 0,-6-11-39,8 8 5,0-8-2,0 11 11,0-13 27,0 13 1,0-11-7,0 8-23,0-9 83,0 5-24,-7 0 1,3-6 2,-8 3 1,6-1 4,-5 2-1,-1-4 1,-5 11 44,0-7 0,5 0-53,1-6 93,-1 0 0,-5 0-82,0 0 1,5 0 5,1 0 0,5 0-8,-6 0 0,7 0 21,-7 0-24,8 0-6,-11-8-27,5-1 1,-5-3 32,3 1 0,3 5 15,3-6 0,2 9-17,-7-3 68,7-4 0,-10 6-43,8-7 1,-5 5 9,5-6 0,0 7 2,6-7 0,-2 6 5,-3-5 1,3-1 185,-4-5-192,-4 0 0,9-1 46,-5 1 1,-2 0-35,2 0 0,-5-1 63,5 1 1,0 0-71,6-1 0,0 1 8,0 0 0,0 5 9,0 1 1,0-1 3,0-5 1,0 0 4,0-1 1,2 1-19,4 0 1,2-1 11,3 1 0,5 2-191,-5 3 0,4-3-674,3 3 1,1 5 230,4 1 1,-4 4-606,4 2 1171,4 0 0,-8-8 0,6-1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3:03.14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18 364 8044,'-9'0'-1000,"1"-8"1184,8-1 0,0-3-19,0 1 1,8 5-108,3-6 0,4 7 88,3-7 0,-1 6-85,0-5 1,1 5-4,-1-6 0,0 7-48,0-7 1,1 6-1,-1-5 1,0 7-33,1-2 1,-7 4 65,1 2 1,-7 0-135,7 0 0,-8 8 60,2 4 0,-4-3-29,-2 3 0,0-7 37,0 7 8,0-1 0,0 7-54,0-1 34,0 0 1,0 1-11,0-1 32,0 0 1,-2 1 5,-4-1 1,4-6-10,-4 1 0,4-6 22,2 5 1,0-5-47,0 5 3,0-7 22,0 12 0,6-12-13,0 7-21,7-7 20,-3 4-37,7-1 0,-5-5 45,-1 4 1,-7-2-19,2 2 35,3-4 8,-7 13 13,6-6 0,-8 3-33,0 0 0,0-7 37,0 7 0,0-6-35,0 5 46,8-7-35,-6 11 1,5-11-57,-7 8 46,0-8 1,2 9-15,4-7 15,-4 7 0,6-9-5,-8 8 1,2-3-83,3 3 67,-3 3 46,6-5-45,-8 7 66,0 0-40,0 1 0,0-1 3,0 0 1,0-5 3,0-1 1,0-5 13,0 6 36,0-9-51,0 13 0,0-12 1,0 7-1,0-7 1,2 4 24,4-8-22,-5 0-1,15 0-2,-7 0 1,9-2-1,-1-4 0,-5 2-8,-1-7 0,-1 5 7,1-6 0,3 1 1,-9-7 0,9 1-5,-3 0 0,-3 5-2,-2 1 1,4-1 18,1-5-7,-3 0 1,5-1-4,-7 1 0,2 0 0,-3 0 27,-3-1-26,6 1 1,-2 0-10,0-1 1,-1 7 13,-5-1-11,0 1 0,0-7 0,0 1-3,0 0 9,0 0 1,0 5 0,0 1 1,0 5-8,0-6 7,0 8 18,-7-11-21,5 5 1,-8-1 15,4-1-18,4 9-2,-5-13 1,5 8 0,-4-3-4,4-4 49,-6 5-42,8-7 0,-2 1 55,-3 5-53,3-5 0,-8 13 165,4-9-95,5 8-31,-15-11 0,12 13-77,-7-4 59,7-3 0,-6 5-55,5-8 0,3 6 49,-4-5 1,2 5-32,-2-5 0,4 5 16,-3-6 1,-3 7-31,2-7 1,-2 2 13,3-1 3,3-5 1,-12 7 6,9-8 0,-3 7 0,2 4 1,2-1 43,-7 1 1,7-2-37,-2 2 28,-4 4 0,7-7-18,-9 3 13,8 4 1,-9-8 46,7 5 12,0 3-48,-1-6-20,-3 0 0,-2 6-3,1-3 0,5 3 7,-5 2 0,5 0 67,-6 0 0,7 0-63,-7 0 0,6 2-22,-5 3 1,5-3 7,-6 4 1,7-4-1,-7-2 1,6 6-5,-5 0 1,5-1-4,-5-5-75,7 0 79,-12 0 1,13 0-118,-9 0 104,8 8 1,-9-4-122,7 7 0,0-5 30,6 6 36,-7-1 0,5 7-44,-4-1 0,4-4-141,2 5 0,0-9-108,0 14 1,0-7-169,0 7 517,0-4 0,8-2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3:04.20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 5757,'0'11'0,"0"1"0,0-8 0,-2 9 0,-4-7 0,4 2 0,-3-3 0,3 5 0,2 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3:07.15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381 502 6955,'0'9'73,"0"1"-20,0-4-17,0-4 0,0 5 3,0-7-6,0 8 0,0-6-31,0 6 20,-7-1-14,5-5 0,-8 8 5,4-4 0,2-5-2,-7 5-13,7 4 82,-11-8 3,5 13-24,-7-13 0,5 6-19,1-8 79,7 0-75,-12 0-16,15 0 24,-15 0-4,14 0-15,-13 0-25,5-8 1,-1 6-4,-1-4 0,6 3-37,-5-3 47,7 4 1,-6-6-18,5 8 1,1 0 15,-8 0 1,9-2-2,-3-4 1,2 5-2,-2-5-9,4 4 1,-7 2-4,3 0 1,4-8-27,-6 6 33,1-13-3,5 13 1,-8-8-8,4 5 0,4 1-3,-3-8 1,-3 6-12,2-5 0,0 7 1,4-11-3,-3 3 0,3 3-17,-4-3 1,4 1-7,2-7 0,0 1 13,0 0 0,-6-1 12,1 1 0,-1 0 15,6-1 1,0-5-8,0 0 0,0 0 2,0 6 1,0 0 21,0-1 0,0 7 33,0-1-21,0 1 4,0-6-28,0-1 1,2 3 0,3 3 0,-1-1-68,8 7 66,-8-7-30,11 11-8,-5-14 22,7 7 0,0-1-1,1 4 1,-7 5-10,1 1 0,-7 0-1,7 0 1,-6 0 29,5 0 0,-5 0-26,5 0 58,-7 0-52,12 0 4,-7 0 45,9 0-39,-9 0 1,7 0 2,-5 0 1,-1 0 2,1 0 0,-5 0 3,6 0 1,-7 0 0,7 0 1,-6-6-5,5 0 1,-5 0-2,5 6 0,-5 0 16,6 0 1,-8 0 2,11 0-14,-5 0 1,1 0 1,1 0 0,-7 0 2,7 0 4,-8 0-34,11 0 25,-5 0-7,-1 0 1,-1 0 4,0 8-12,-6-6 9,5 13 1,-5-11 0,4 8 15,-4-9-15,6 5 0,-8 0 17,0 3 1,0-1 1,0 1 1,0-5-12,0 6 1,0-6 6,0 5-19,0 1 0,0 5-22,0 0 1,0-5-4,0-1 0,0 1 17,0 5 0,-6-5-6,0-1 0,0 1 14,6 5 0,-2-6-2,-3 1 0,3-6 5,-4 5 1,4-5-22,2 6 13,0-9 0,0 7 13,0-4 6,0-4-51,0 5-5,0 1-58,0-6 45,0 6 0,2-3 0,4 1 33,-4 0 1,5-4 5,-7 4 20,0-4 1,0 7 0,0-3 10,0-4 2,0 6 1,-2-3-8,-3 1 1,1 0 7,-8-6 1,1 6-6,-7-1 0,7 7-9,-1-6 1,1 5 47,-6-5 4,-8 7-23,-2-3 0,0 2-13,4-1 1,9-7 26,3 2-63,7-4 1,-6-2-197,4 0-227,5 0 199,-7-8-37,16 6 281,-7-6 0,15 1 0,-7-3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3:10.82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104 502 7716,'0'-10'-751,"0"1"689,0 3 40,0 4 325,8-14-141,-6 15 1,13-9-146,-3 4 43,-4 4 13,7-5-94,-5 7 64,7-8 1,0 6-151,-7-6 163,5 8 0,-5 0-270,7 0 262,-7 0-29,5 0-197,-5 0 171,-1 0-22,-1 8 22,-8 2 0,0 7 216,0 0-223,0 0 286,0 1-261,0-1 0,0 0 27,0 1 1,-6 5 82,0 0-107,1 0 0,-1-6 9,0 0-22,0 1 29,6-1 1,0-5-139,0-1 72,0-7-19,8 4-37,2-1 40,7-5 0,0 6 1,0-8 1,-5 0-9,0 0 0,-3 2-50,3 4 78,3-5-16,-5 7 10,-1 0 34,7 1 0,-9 3 9,5 0 1,-3-3 2,-3 3 2,-4 3 1,8-7 7,-4 3 12,-5 5-14,7-7 1,-8 9-18,0-1 1,0-6 9,0 1 0,0-6-9,0 5 0,0 1 0,0 5 1,0 0 39,0-7-35,-8 5-2,7-5-4,-7-1 3,8 7 0,0-12-10,0 7 14,0-7-17,0 11 10,8-13 1,-5 8-2,9-4 1,-6-4-9,5 3 1,-1-1-1,1 2 0,5-4 7,-5 4-262,-3-4 243,7 5-41,-5-5 0,7 8 35,0-4 0,-5-4 35,0 3 0,-7-3-64,7-2 151,-8 0-132,3 0 20,1 0 13,2 0 23,7 0 0,-6-6 19,1 1-28,-8-1 1,5 6-7,-3 0-3,-4 0 0,8-6-1,-5 0 0,-3 1 0,8-1 3,-4 0-2,-4-7 1,7 3-2,-3-7 0,-4 5 0,4 1 1,1-1 0,-1-5-1,0 0 0,0-1 0,0 1 0,-1 5 37,-5 1 0,2 5 5,4-5 1,-4 5-26,4-6 154,-4 8 15,-2-11-159,0 13 0,0-13 46,0 3-115,7-3 1,-5-2 34,4-1 1,-4 1-14,-2 0 1,2-1 11,4 1 1,-5 0-5,5 0 1,-4 5 30,-2 1-5,0-1 0,0-5-12,0-1 0,0 7 2,0-1 0,0 7-1,0-7 4,0 1 1,0-7-16,0 1 16,0 0-16,0-1 0,0 7-1,0-1 0,-6 1 6,1-7 1,-1 7-3,6-1 0,0 7 3,0-7 1,0 6 0,0-5 1,-6 5 4,0-5 1,1 5-6,5-6 0,0 6 3,0-5 1,0 5-4,0-5 5,0-1-3,0-5 0,0 5-18,0 1 0,0 5-21,0-6 31,0 1 1,0 1 1,-2-3 55,-4 7-54,4 0 0,-11 4 99,7-3-34,-8 3 0,5-6 11,-9 8 0,7 0 62,-1 0-54,1 0 1,-6-2-18,-1-4 1,7 4 10,-1-3 0,1 3-37,-7 2 0,7 0 65,-1 0-243,1 0 191,-7 0-53,1-8 1,6 6 3,-1-4 1,6 3 22,-5-3-149,7 4 53,-11-13 1,11 11 50,-8-8 0,6 6-70,-5-5 93,7 7 0,-9-6-36,7 5 81,-8 3 1,11-6-33,-9 8 1,6 0 5,-5 0 1,5 0 19,-6 0 1,7 0 7,-7 0 0,1 0 25,-7 0 0,7 0 94,-1 0-59,1 8 0,-7-6-16,1 3-68,8-3 19,-7-2-66,14 0 6,-5 0 2,-1 0-40,6 0 64,-6 0-246,8 0 131,0-7 0,2 5-238,4-4 166,-4-4 64,6 1 1,-8-3 74,0 1 16,0 7 18,0-12 1,0 13 43,0-9 5,0 8-17,-8-11 1,4 13 221,-7-4 12,7 4-238,-12 2 0,12 0 142,-7 0 0,5 0 21,-5 0-172,7 0 32,-12 8 0,13-4 81,-9 7-315,8-7 232,-3 12 0,1-13-9,0 9-41,-7-1 1,9 5-280,-8-5 125,8 5 2,-3-14 21,7 13 1,-6-11 1,0 7 165,0-7-66,6 12 0,-2-13 29,-3 9 0,3-6 13,-4 5 1,2-5 7,-2 6 10,4-1 1,-11 6-3,7 1 0,-1-7-12,1 1 76,4-1-77,-6 7-9,8-9 16,0 7-13,0-15 0,0 9-44,0-4 0,0-2-47,0 7 8,0-7-44,0 11 0,0-11-196,0 8 274,0-8 1,-2 9-157,-3-7 0,3 2 9,-4-3 192,4-3 0,-6 14 0,-1-7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07.1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0 467 7232,'10'0'435,"-1"0"-311,-3 0-85,-4 0 43,14 0 1,-9 2-30,5 4-3,3-4 0,-11 5-52,7-7 53,1 0 1,5 0-12,1 0 1,-7 6-4,1 0 1,-1 0-132,6-6 1,-1 2 104,-5 3 1,5-3-2,-5 4 0,-1-4 49,1-2-31,1 0 1,5 0 4,1 0 0,-7 6 9,1-1 12,-1 1 1,6-6-25,1 0 0,-7 0-27,1 0-5,-1 0 1,7 0-6,-1 0 1,-6 0 1,1 0-6,-1 0 0,7 0 0,-1 0 1,-5 0 11,-1 0 1,-5 6-14,5 0 0,-5-1 9,6-5-2,-1 0 0,7 0-4,-1 0 6,0 0 0,0 6-26,1 0 0,-1 0-3,0-6 0,1 0 30,-1 0 0,0 0-7,0 0 0,1 0 8,-1 0 0,0 0-23,1 0 19,-1 0 0,0 0-8,1 0 1,-1 0 0,0 0 0,-5 0 8,-1 0 1,1 0 0,5 0 1,-6 0-5,1 0 0,0 0-6,5 0 1,-6 0-6,1 0 1,-1 0-6,7 0 0,-7 0-4,1 0 1,-1-6-24,7 0 1,-7 0 65,1 6-9,-1 0 1,6-1 4,1-5 1,-7 4 8,1-4-19,-1 4 0,7-4 41,-1 1 1,-6-1-37,1 6 13,0 0 0,5-6-13,0 0 1,0 1 6,1 5 1,-3-2-55,-3-4 0,9 4 12,-4-4 1,4 2 3,-4-1 0,1 3 19,-1-4 1,0 2 1,1-2 1,-1 4-10,0-3 1,1 1 28,-1-2 0,0 4-19,0-4 0,-5 3 4,-1-3 19,1 4 0,5-8 0,1 4 1,-7 5-20,1-5 0,-7-2 3,7 2 1,-2-1 84,1 1-68,4 4 3,-5-13-20,7 5 1,-1-2 1,-5 1 1,3 5 12,-9-5 1,3 7-2,-2-2 1,-2-2 101,7 3-90,-7-9-26,11 5 1,-7-3 14,4 0 1,-3 9-42,-3-3 1,-2-2 14,7 2 1,-5-1-5,6 1 1,-7 4 10,7-4 0,-6-1-12,5 1-15,-7 0 16,12-2 110,-15 6-94,7-5 116,0-1-53,-6 6-31,5-6 0,-5 3 4,4-1 9,-4 0-33,6 6 31,-8-8 14,0 7-18,0-15 71,0 14-91,0-5 2,0-1-29,0 6 1,0-8-2,0 5 20,-8 3-15,6-6 2,-13 8 0,11-6 0,-8 0 0,7 1 39,-7 5-45,8 0 5,-11 0-15,5 0-3,-7-8 11,0 6 1,5-6 8,1 8-30,-1 0 15,-5 0 10,-1 0-18,1 0 0,0 0-2,0 0 1,5 0-69,1 0 37,-1 0 0,-5 0-86,-1 0 115,1 0 0,0 0-38,0 0 27,-1 0 1,1 0 30,0 0-12,-1 0 1,1-2 5,0-3 1,5 3-142,1-4-7,-1 4-240,-5 2 193,0 0-282,-1 0 189,1 0 44,7 0 0,1 0-22,3 0 274,4 0 0,-13 8 0,5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4:28.79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242 761 7971,'0'-12'1571,"0"1"-1350,0 7 24,0-4-385,0 1 331,0 5-72,0-6-193,-7 8 1,-3 0 57,-7 0 0,5 8 33,1 3 1,-1 5-157,-5 1 0,0 0 107,-1 1 0,3 1-20,4 4 1,-5-4-17,5 4 1,-3-2 50,3 2 1,-3-4-88,8 5 1,-5-3 81,5 2 1,0-4-35,6 4 0,0-4 34,0-1 1,2-1-3,4 0 1,-2-2 21,7-3 0,-5 3 2,6-3 0,-7 3 38,7 3 1,-6-3-56,5-4 0,-5 5 63,6-5 1,-9 5-51,3 1 1,2 0 25,-2 1 0,-1-1-8,-5 0 0,0 0-1,0 1 1,0 1 10,0 4 0,0-4 4,0 4 1,0 2 12,0-2 0,-5 6-26,-1-6 0,-6 6-19,7-6 1,-7 6 20,6-6 0,-1 6-36,1-6 1,4 6 13,-4-6 1,4 2-7,2-2 1,0-4-23,0 4 0,0-4-44,0-1-49,8-1 0,0 0 62,3 0 0,3-5 16,-9 0 0,9-7 11,-3 7 0,-3-6 94,-2 5-41,3 1 0,-5 5 119,8 0 1,-8 1-77,1-1 1,-3 0 24,-2 0 0,0 1 116,0-1 1,-2 0-78,-3 1 1,1 5-32,-8 0 0,3 6-10,-3-6 1,-3 5-107,3-5 1,3 6 42,-3-6 1,2 8-26,-1-2 1,-3 4-12,9 1 1,-3 1-18,2-1 0,4-5-40,-3 0 1,3-8 73,2 2 0,2-2-153,3 2 1,-1-3 83,8 3 0,-7-10-233,7-1 236,0-1 0,5 4 38,0-3 0,-5 3 28,-1-3 0,-5-2 41,5 1 113,-7 1 1,4 11-102,-8 0 1,0 0 51,0-6 0,0 2-70,0 4 0,0 2 65,0 4 1,0 4-71,0-4 1,-2 5-2,-4 7 0,4-5-7,-3 4 0,3-3-14,2-3 0,-6-1-61,0-4 0,0 2 75,6-8 1,0 6-39,0-6 0,0 5 23,0-4 0,0-1-58,0-6 0,6 0-9,0 0 1,5 1-11,-5-1 1,8 0 2,-3 1 0,-1-7-10,1 1 1,1-3 59,5 3 0,0 1-23,1-7 0,5 8-11,0-3 1,2-1 10,-2 1 1,-2-5-27,8 5 1,-6-1 29,6 2 0,-8 3 7,2-4 1,-4 5 44,-2 1 1,1 0 34,-1 1 108,0-1 1,-1 0-109,-5 1 0,-1-1 173,-4 0 0,-4 1 110,3-1-148,-3 0 1,0 0-72,4 1 1,-4-1 17,4 0 0,-4 1-34,-2-1 0,0 0-151,0 0 0,5 1-64,1-1 1,2 0 52,-3 1 0,-1-7-120,8 1 0,-6-1 54,5 6 0,-1-5-64,1 0 0,5-9 59,-5 3 0,-1 2 37,1-2 0,1-1-9,5-5 73,0 0 0,1-2 82,-1-3 1,-2 1-64,-3-8 1,3 7 187,-3-7-195,3 0 0,1-5 180,-5 0 0,4 5-31,-3 1 0,-2-1-47,1-5 0,-5 0-55,5-1 1,1 1 1,5 0 1,-1-6 24,-5 0 1,10-8 14,-3 2 0,3-3-287,-4-3 1,0-5 77,1-1 0,5-5-22,0 6 0,0-1 64,-6 7 1,0-1 48,1 1 1,-7-1 7,1 0 0,-7 1 7,7-1 1,-6 3 93,5 3 1,-7-6-98,2 1 0,2-1 99,-3-5 1,9-3-71,-3 3 1,-1 0-47,1 5 1,-5-5 34,6-1 1,-8 7-10,1 5 0,3 8 24,-2-2 0,0-2-3,-6 2 0,5 0-9,1 5 0,0 1-9,-6 0 1,0 0 38,0-1 0,0 1-24,0 0 1,0-6 3,0 0 1,0-2-4,0 2 0,-6 1-1,0-6 1,1 5-4,5-6 1,-2 6-3,-4-6 1,4 6 14,-4-6 1,-1 8-13,1-2 1,-2-2 131,2 2 1,2 0-73,-7 5 0,7 1 25,-2 0 0,4-2-80,2-4 1,0 1 3,0-6 0,0 5-44,0-6 1,0 0-126,0-6 0,0 1 16,0-1 1,6 1 83,0-1 0,0 4 43,-6-3 0,0 9-48,0-10 1,0 6 138,0 0 0,0-1-74,0 7 0,-6-6 88,0 6 0,-7-2-45,1 2 1,-3 3 126,-2-3 0,5-2 15,0 2 0,1-2-88,-6 2 1,-1 4 71,1-4 1,0 4-52,-1 2 0,1 1 9,0 5 1,5-5-84,1 5 0,1-5 9,-1-1 0,-3 0-3,8-1 0,-1 1-101,1 0 0,4 0-63,-4-1 1,4 1 89,2 0 1,0-6-77,0 0 1,0-6 47,0 6 1,0-6 9,0 6 1,0-6 36,0 6 0,0-6-10,0 6 1,0 0 65,0 6 0,0-1-62,0 1 1,-2 0 172,-3 0 1,-3-1-88,-3 1 1,-5 0 68,5-1 0,1 3-53,-2 4 0,3-5 57,-3 5 1,-3-5-76,3-1 0,3 5 12,-3 1 1,7 1-44,-7-1 1,6-3-15,-5 9 0,5-7-59,-6 6 1,9-7 81,-3 1 0,-2 3-102,2-3 88,1 8 0,3-11-69,-4 3 0,4 3 10,-4-3 0,4 1-2,2-7 0,0 7 23,0-1 0,0 1-5,0-6 0,0-1-27,0 1 1,0 0 29,0-1 0,0-1 23,0-4 0,0 4-26,0-4 0,0 4 38,0 1 0,0 1-5,0 0 0,0-1 6,0 1 0,0 0 98,0 0-112,-7-1 0,5 1 103,-4 0 0,-2 5-53,2 1 1,-1 5 49,1-6 0,4 7-21,-4-7-32,-3 8 0,5-9-22,-8 7 1,9-2 16,-3 3-49,-4 3-11,1-6 0,-3 6-12,0-4 68,9 4-137,-13-5 98,7-1 0,-9 6-41,1-4 0,6 4 19,-1 2 0,6-5-24,-5-1 33,-1 0 1,-5 6-2,0 0 1,5 0-98,1 0 95,-1 0 1,-5 0-49,-1 0 1,7 0 41,-1 0 0,7 6-111,-7 0 1,6 1 69,-5-1 0,5-4-10,-5 4 0,5 1 42,-6-1 1,6 6-23,-5-7 1,5 7 89,-5-6 1,1 1-79,-2-1 0,-3 2 53,4 3 0,1 3-39,-2-8 1,7 5 60,-7-5 1,8 7-38,-1-1 0,-3-2 9,2 1-12,-7 1 0,11 5-1,-4 0 1,-2 0-4,3 1 0,-3-3-25,2-3-27,4 11 1,-7-6 36,3 12 1,4-4-24,-4-8 0,2-5 15,-2-1 0,5 1-2,-5 5 0,4 0-2,2 1 8,0-1 0,0 0 50,0 0 1,-2-5-62,-4-1 85,4 1-61,-5 5 1,7 1 29,0-1 0,0-6-18,0 1 7,0-1 3,0 7-10,0-1-1,0 0 0,-8 1 0,6-1 0,-6-6 0,8 1 0,-5-6-74,-1 5 48,0-7 0,4 10-34,-4-9-19,4 9 1,-7-10-107,3 7-76,4-7 0,-6 6-138,8-5-542,0-3 444,0 6 497,0-8 0,0 8 0,0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4:46.86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381 830 8004,'0'-17'0,"0"0"0,-2 0-928,-3-1 1183,3 9 898,-6-7 71,8 7-514,0-9-428,0 9-116,0 1 0,-2 8-235,-4 0 0,2 0 52,-7 0 1,-1 8-79,-5 3 1,-6 10 147,0 3 0,-8 10-188,2-5 0,-3 7 83,-3-7 0,8 4 68,4 2 0,0-1-45,6 1 0,-2-8 15,13-4 1,-6 4 58,7 1 0,-1-3-44,6-2 1,0-1 7,0 1-9,8-4 1,3 6-2,12-8 0,-2-7-1,8-5 1,0 3 7,6-2 0,-1 0 3,1-6 0,-3 2-8,-3 3 0,2-3 0,-8 4 0,0 4-1,-6 1 0,1 5 1,-1 1 0,-7 0 53,-5 0 0,-3 6 4,-2 1 0,-2 6 27,-3-1 0,-7 10-65,-11 1 0,-2 2 24,-4-1 1,-4-5-7,5 4 1,1-1 51,-2 1 0,8 1-74,-2-1 1,4 4 3,1-15 1,9 7-28,3-7 1,4-2-12,2 2 0,0-8-100,0 2 1,10-9 126,7-3 1,2-1-147,10 1 0,0 3 73,5-9 1,1 1-36,-1-6 1,-5 2 2,0 4 0,-6-2-25,6 7 1,-8-5 60,2 6 1,-9-7 3,-3 7 1,-7 5 117,2 6 1,1 2-112,-1-2 1,0-2 182,-6 8 0,-8 0-96,-3 6 0,-3-1 68,3 1 0,-5 5-39,5 0 1,-3 3 20,3-3 1,-3-3-64,9 3 0,-3-5 3,2-7 0,4 3-101,-3-8 1,3 6 92,2-6 1,0 6-222,0-6 1,2 0 111,3-6 0,-1 1-137,8-1 0,-1 0 67,6 0 0,-5 1 26,0-1 1,-1-5 12,6-1 1,-5 1-5,-1 5 0,-1 0 128,2 0 0,1 7-102,-7-1 0,1 2 169,-1-2 1,-4 4-81,4 7 0,-4 1 120,-2-1 1,0 1-46,0-1 0,0-1-38,0-4 1,0 4 28,0-5 0,0-1 94,0 2 0,0-2-62,0 2 1,-2 2-48,-4-8 1,4 6-65,-4-6 0,5 2 69,1-2 1,0-4-132,0 4 0,0 2 6,0-2 1,0 6 25,0-6 1,5 6 30,1-6 0,0 5-12,-6-4 0,2-1 29,4-6 0,-5 0-25,5 0 1,-2 1 63,2-1-55,-4 0 1,11 1 29,-7-1 0,2 0-6,-3 1 0,-3-5-2,4 4 0,-2-7 8,2 13 0,-4-8-2,3 8 0,-3-3 39,-2-3 1,2 0-46,4 0 0,-4 1 79,4-1 1,-4 2-67,-2 4 1,2-3 47,3 3-53,-3-4 1,12-2-7,-9 0 1,3 1-23,-2-1 1,-2-5-30,7-1 34,1 1 0,5 3 21,0-4-100,1 5 0,-1-8 79,0 3 1,1 3-8,-1-9 1,0 7 11,0-6 1,1 5-1,-1-5 26,0 7 0,1-5-31,-1 4 0,0 1 21,0-7 1,1 0-20,-1-6 1,0 1 9,1 5 0,-7-4-3,1 4 1,-1-4-40,7-2 1,-7 0 29,1 0-1,-1 0 10,6 0 1,-1-2-4,-5-4 18,5 4-15,-7-5 0,7 5 8,-5-4 0,5 4-5,-5-4 1,-1-2-48,1 3 0,-5-7-9,5 6 0,-5-7-9,6 1 1,-6-3-33,5-2 0,-1-1 38,1 1 0,5 0-21,-5 0 1,-1-1 33,1 1 0,-1 0 85,1-1-86,5 1 1,-9 0 58,5 0 1,1 5 1,-7 0 1,2 1 127,-2-6 0,-3 5-93,9 1 1,-6-1 26,5-5 1,-5-1-50,6 1 0,-7 0-1,7 0 0,-3-1-45,3 1 1,3-6 42,-3 0 1,-2 0-57,1 6 0,-5-7 31,5 1 1,-5 0-7,6 6 0,-7-6 72,7 0 1,-8 0-62,2 6 1,1-6 34,-1-1 0,2 0-23,-3 0 1,-3 5-13,4-4 0,2 2 16,-2-2 1,1 4-39,-1-4 0,-4 4 26,4 1 1,1 1-6,-1 0 0,0-1-4,-6 1 0,6 0-4,-1-1 1,1 1 43,-6 0 1,0 0-37,0-1 0,0 1 12,0 0 0,0-1-5,0 1 0,0 0-20,0 0 0,0-1 11,0 1 0,0 0-3,0-1 1,0-5 2,0 0 0,0-6 2,0 6 1,0-2 10,0 2 0,0 4-12,0-4 1,0 2-5,0-2 1,0 4 5,0-4 1,0 3-26,0 3 1,0 0 8,0-1 1,0-1-4,0-4 0,0 4 2,0-4 1,0 4 8,0 1 1,0-5-4,0 0 0,0 0-4,0 6 0,-6-6 21,1 0 1,-1-2-17,6 2 0,0 4 39,0-4 0,-6-2 0,0 2 1,1-6 4,5 6 0,-6-6-24,0 6 0,-2-6 4,3 6 1,3-8-15,-4 2 0,2-1 14,-2 1 1,4-2-58,-3 8 0,3-6 49,2 6 1,0-6-57,0 6 1,-6 0 38,0 6 1,-1-6-4,1 0 0,4-2 22,-4 2 0,-2 3 3,3-3 0,-3-3 9,2-3 0,4 2-22,-3-2 1,1 0 5,-2-5 1,4 5 1,-4 0 0,4 0-12,2-5 0,0 5 3,0 0 0,-5 2-2,-1-2 0,0-2-5,6 8 1,-6 0 6,0 6 1,-1-6 16,1 0 1,4 0-17,-4 6 1,-1-3 28,1-3 0,-6 4-25,7-4 0,-7 2 1,6-2 1,-5 4-7,5-4 1,-2-2 0,3 1 1,3-4-10,-4 5 1,-2-8 12,2 2 1,1 2-15,5-2 1,-6 8 17,0-2 0,0 2 20,6-2 0,-5 4-20,-1-4 1,0 3 7,6 3 0,-6 0 5,1 0 0,-1-1-2,6 1 0,-6 0-23,0-1 0,0 1 12,6 0 0,0 0-64,0-1 1,0-1 57,0-4 1,0 4-55,0-4 0,0 3 43,0 3 1,-5-6-4,-1 0 0,0-2 3,6 2 0,0 2-1,0-8 1,0 6-8,0-6 0,0 0 3,0-5 0,-2 5 64,-3 0 0,3 6-53,-4-6 1,4 6 9,2-6 0,0 2-3,0-1 0,0 3-2,0 7 1,-6 1 82,0 0 1,1 0-4,5-1 64,-8 1 0,6 0-117,-4-1 0,-1 7 49,1-1 1,-2 7-27,2-7 0,4 6-73,-3-5 39,-5-1 0,6 1-10,-7-1 1,5 6-20,-6-5 1,9 5-22,-3-5 18,-4 7 1,1-10 19,-9 8 0,7 1-33,-1 5 1,1-6 28,-7 0 0,7 0-15,-1 6 1,1 0 11,-6 0 1,-1 0-6,1 0 0,0 0 3,-1 0 1,1 0 1,0 0 0,-1 0-55,1 0 0,0 6 52,0 0 0,-1 0-32,1-6 0,0 0 24,-1 0 1,1 2-47,0 3 51,0-3 1,-1 6-4,1-8 0,5 0 15,1 0 1,5 0 0,-5 0 1,5 0-2,-6 0 1,7 6-20,-7 0 2,8-1 1,-11-5-17,13 8 0,-12-4 16,9 7 0,-3-7-31,2 2 1,4-2 28,-3 2 1,1-3-4,-2 9 1,4-6 22,-4 5 1,-1-5-14,1 6 0,-2-7 23,2 7 0,4-6-26,-3 5 0,-3-5 14,2 5 1,-5-5-5,5 6 1,-8-3 10,3 3 1,1 3 3,-1-3 0,1-3 1,-1 3 1,-5-1 44,5 7 0,-3-7-54,3 1 0,-5-1 37,5 7 1,-5-3-30,-1-4 1,6 5-29,-1-5 0,3 5 31,-3 1 0,-1 2-70,7 4 1,-6-3-9,6 3 0,-5-2-157,5 2 1,-1-2-191,1 8 1,4-6 106,-4 6 0,-2-8-771,3 2 1070,-1 4 0,-2 0 0,-1 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07.8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242 17 8078,'0'-9'94,"0"1"-199,0 8 1612,0 0-1576,-7 0 1,3 0-4,-8 0 0,6 2-23,-5 4 1,1-2 161,-1 7-112,-5-7 1,9 6 39,-5-5 1,-3-1 6,3 8 0,3-8 23,-3 1 10,1 5 0,-7-8-18,1 6 0,5-3-41,1 1 52,7 0-71,-4-6 30,1 0-1,5 0-19,-6 0-8,8 0 25,0 0-7,0 8 145,0-7 0,6 9-118,0-4 41,7-4 0,-3 11-41,7-7 1,-2 2 0,-3-3 0,3-3-18,-3 4 0,3-4-86,2-2 0,1 6 54,-1 0 0,0-1-124,1-5 1,-7 0-354,1 0 1,-7 0 521,7 0 0,-8 8 0,4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09.191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485 312 26618,'-10'-8'-7363,"3"6"6957,-1-13-2661,6 5 2031,-6-7 712,8-1 1,2 1 501,4 0 0,-2 5 283,7 1 1,-1-1-626,2-5 1,3 5 847,-4 1 0,-1 1-504,2-1 1,-9 1 1107,3 4 74,4 4-797,-8-5 0,5 9-927,-7 3 1,0 5-184,0 7 0,-2 1 150,-3-1 1,-11 8 115,-7 4 1,-6-2 173,6 1 1,-9 1 359,-3 6 1,1-1-261,-7 1 0,5 5-103,1 1 0,6-7 710,0-5 0,6 0-127,-5 6 1,6-1-212,-1 1 1,10-8-354,1-4 1,9 2-254,-3-2 1,4 0-167,2-6 1,2-2-196,4-3 0,-3 3-40,9-3 0,1-3 350,10 3 0,-3-6 88,3 5 1,2-1 79,-2 1 1,2 3 86,-2-8 0,-4 7 71,4-1 1,-6 3-106,-5 2 0,1 1 79,-7-1 1,6 0 59,-7 0 0,1 8-187,-6 4 0,-2-2 140,-3 2 1,-5 0 166,-7 5 0,-3 3 59,-3 3 0,-2-9 206,-3 4 1,-5-5 249,4 5 1,-4-1 157,-1 1 1,7 0 27,4-1 1,4-5-375,1 0 1,3-6-167,3 6 1,5-8-390,7 2 1,0 2-181,0-2 0,2 0-249,3-6 1,3 1-188,4-1 1,3 2-18,-3 4 1,5-4 196,6 4 0,-8-3 97,8-3 1,-7 2 25,7 4 1,-4-2 142,-2 8 1,-5-6 12,-1 6 0,-5-6 189,6 6 0,-9-6 171,3 6 1,-4-6 16,-2 6 0,-2-6-33,-4 6 1,-1-6 37,-5 6 0,-3-3 79,3 3 0,-3 2 94,-2-8 0,5 8 9,1-2 0,1 1-60,-2-1 1,-1 4-19,7-4 1,-5-2-61,5 1 1,0-5-124,6 6 0,6-8-202,0 2 1,1-3-67,-1-3 0,4 0-41,7 1 0,0-7 182,1 1 0,-1-1-68,0 6 0,1-1 57,-1-5 0,2 5-39,4-5 1,-9 5 15,3 1 1,-4-2 154,5-3 1,-3 3 26,-3-3 1,-3 3-85,-3 2 0,-4-5-28,4-1 1,-5 1 85,-1 5 1,0 1 57,0-1 1,0 0-71,0 0 0,-1 1 200,-5-1 1,4 6-56,-4 0 1,-2 2 62,3-2 0,-3-2 51,2 8 1,2-6-33,-7 6 0,7-6-128,-2 6 1,4-8-67,2 2 1,0 2-24,0-2 1,0 0-70,0-6 1,0 6 47,0 1 1,2-1-122,4-6 1,-2 0-75,7 0 0,1 1 8,5-1 1,-1 0 27,-5 1 0,4-1 39,-3 0 1,3 1 65,3-1 1,-1-6 40,0 1 1,-5-1-81,-1 7 1,-1-1-11,1 0 1,3 2 119,-8 5 0,-1-5 62,-5 4 1,0-2 70,0 2 0,6-2-77,0 8 0,0-6 69,-6 6 1,0-6-108,0 6 0,0-8 158,0 2 0,0 2 2,0-2 1,0 0-6,0-6 0,0 1-66,0-1-102,0 0 0,0 0 77,0 1 0,2-7-157,3 1 0,-3-6-209,4 5 146,4 1 1,-6 5-38,7 0 0,-5-1 20,5-5 1,-7 5 29,2-5 0,4 4-20,1 3 0,-1-7 58,1 1 0,-5-3-5,6 3 108,-1 3 0,6-7 162,1 3 1,-1 3-12,0-8 1,-5 5-45,-1-5 0,1 2 45,5-3 1,0-3 81,1 4 1,-1-4-3,0-2 0,1 0 86,-1 0 0,0 0-33,0 0 1,-5 0-128,0 0 1,-1-2 156,6-4 1,-5-1-1,-1-5 0,-1-3-84,2 3 0,3-3-115,-4-2 0,-1-1-97,2 1 0,-1 0 42,6-1 0,-5 1-39,-1 0 1,-1 0-22,2-1 1,3 1-53,-4 0 1,-1-6-122,2 0 0,-7-2 59,7 2 1,-6 1-19,5-6 1,-7 1-1,2-2 0,1-4-36,-1 4 1,0-3-19,-6-3 1,2 6 27,4 0 0,-4 1-38,3-7 0,-3 6 49,-2 0 1,0 6 5,0-5 1,0 6 16,0-1 1,0-2 0,0 2 0,0-2 35,0 2 0,-5 4-49,-1-4 0,0-2 30,6 2 1,0-2 44,0 2 0,0 4 73,0-4 0,0-2-23,0 2 1,0-6-3,0 6 1,0-6 3,0 6 0,6-6-6,0 6 1,-1-6 115,-5 6 0,6-8-29,0 3 0,0 3-45,-6 1 0,0 0-41,0 0 1,0 1 1,0 6 0,0 0 4,0 0 1,0-1 2,0 1 0,0-6-83,0 0 0,0 0 57,0 5 1,0 1-45,0 0 0,-6 0-83,0-1 0,-5 1-13,5 0 1,-2-1 27,2 1 0,2 0-8,-7 0 0,5-1-11,-5 1 1,5 0 13,-6-1 1,7 1-25,-7 0 1,8-2 48,-2-5 1,5 5 130,1-4 0,0-2 58,0 2 0,0-8-33,0 3 1,0 1 16,0-2 0,0 8 15,0-2 0,1-2 22,5 2 1,-4 0 8,4 5 1,2 1-4,-3 0 0,1-1-67,-6 1 0,0-6-36,0 0 0,0 0 0,0 6 0,6-3 59,0-3 0,-1 2-25,-5-8 0,0 6-26,0-5 1,0 1-1,0-2 0,0-4-62,0 4 1,0-3 38,0-3 1,0 2 41,0 5 1,0-3-3,0 8 1,0-6-43,0 6 0,0-2 15,0 2 0,-1 4-14,-5-4 0,4 3-23,-4 3 1,4-2 25,2-4 0,0 4-7,0-4 0,0-2 32,0 2 0,0-1-30,0 7 0,0-6 23,0 0 0,0-2 3,0 2 0,0 2 21,0-8 1,0 8 5,0-2 1,0-2-27,0 2 1,0-2-8,0 2 0,0 4 34,0-4 1,0 3-31,0 3 0,0-2 72,0-4 0,0 7-32,0-7 1,-2 14-40,-4-9 0,5 3-2,-5-8-8,4 4 0,2-12 10,0 8 1,0 0-13,0 6 1,0-1-35,0 1 0,0 0 56,0-1 1,0 1-14,0 0 0,0-6 38,0 0 0,0 0-26,0 5 0,0-1 21,0-4 0,-2 4-61,-4-4 0,4 4 37,-4 1 0,3-5 4,-3 0 0,4 0 27,-4 6 0,2 0-66,-1-1 0,1 7-29,-8-1 0,8 1-25,-1-7 22,-5 1 0,2 0-15,-3 0 45,-5-1 0,9 1-9,-5 0 1,-3 1 37,3 5 1,3-5 42,-3 5 0,6-3-27,-5 3 1,1-4-4,-1 3 1,-5 2 62,5-1 0,-3-1-31,3-5 1,-5 6 69,5-1-47,-4 0 0,-3-5-88,1 0 1,0 5 46,-1 1 1,7 7-100,-1-2 104,1 4 1,-6 4-335,-1 4 0,-1 4 40,-4 7 1,4 2 328,-4 4 1,-4 4-1,0 8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12.67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710 50 6671,'0'-10'-349,"0"3"388,0 7 1,2 0 47,3 0-57,-3 0 256,6 0-134,-8 0-29,0 0 1,-6 2-165,0 3 1,-5-1 87,5 8 0,-7-6-62,1 5 1,3 1 35,-3 5 1,1 0-80,-7 1 0,1-1 63,0 0 0,-1 0-2,1 1 0,0-1 39,-1 0 1,1-3 6,0 3 0,0-7-5,-1 13 0,7-10-21,-1 4 0,6 1-41,-5-7 0,7 5 29,-2 1 0,-1-6 2,1 1 0,0-1-17,6 7 0,0-7-9,0 1 1,2-3-1,4 3-1,-4 3 1,11-5-3,-7 7 1,5 1 0,-3-1-1,0 0 1,0 0 0,-5 1-1,1-1 1,0 0 0,2 1-1,-4-1 1,-4 0 0,-6 0-1,-1-1 1,-5-3 0,-1-1-1,-3 1 1,1 3-36,0 1 40,0 0 1,-6 1 67,-1-1 1,1-6-51,6 1 0,0 1 4,0 10-4,-1-3 1,3 5-8,3-8 0,-1-6 10,7 1 1,-5-1-66,5 7 0,0-1 43,6 0 0,0-5-25,0-1 33,0 1 1,0 5 0,0 1 1,2-7 1,4 1 1,-2-1 2,7 6 0,-7-5-6,2-1 0,-2 1 1,1 5 1,-3 1-14,4-1 1,-4 0 7,-2 0 0,0 3-35,0 3 1,-8-4 40,-3 4 0,1-2-2,-1 2 0,-1-4 10,-5 4 1,5-3 3,1-3 0,-1 0 56,-5 1 0,5-1-65,1 0 0,5 0 20,-5 1 1,7 1-9,-2 4 0,-2-4 1,2 4 0,1-4-13,5-1 1,0-1-4,0 0 1,0 1-19,0-1 1,2 0-9,3 1 0,-3-1 8,4 0 1,2 0 13,-2 1 1,5-7-5,-5 1 0,7-1 0,-1 7 0,-3-3-2,3-4 0,-6 5-1,5-5 1,-5 3-1,6-3 1,-7 5-41,7-5 1,-6-1 9,5 1 39,-7 1 1,4 5-17,-8 0 0,0 1 48,0-1 1,-6 0 2,0 1 1,-7-1 6,1 0 1,3 1-30,-3-1 0,2 0 8,-1 0 1,-3 1 17,9-1 0,-7 2-2,6 4 1,1-3-3,5 3 1,0-4-8,0-2 0,0 0-46,0 1 0,0-1 37,0 0 1,0 1 10,0-1-14,0 0 1,5 0-3,1 1 1,6-7-9,-7 1 0,9-8-27,-3 1-42,5 5 0,1-8 40,0 4 0,1-2-7,-1 1 1,0-3 21,1 4 1,-7-4-3,1-2 1,-1 0 1,6 0 6,1 8 0,-1-7 1,0 5 0,-5-4-5,-1-2 22,1 0 0,5 0-19,0 0 0,-5 0 31,-1 0-21,1 0 0,5 0-2,1 0 1,-7 0-4,1 0 2,-1 0 0,6 0-1,1 0 0,-7 0-1,1 0 1,-1 0 1,7 0-1,-1 0 1,-6 0 0,1 0 0,-6 0 0,5 0 0,1 0 0,5 0 0,0 0 0,-5 0 0,-1 0 0,-5 0 0,6 0 0,-6 0 0,5 0 0,-5-6 0,5 1 0,-5-1 0,6 6 0,-7 0 0,7 0 0,-1-8 0,7 6 43,-1-3 0,-5-3-43,-1 2 0,-5 0-1,5 6 0,1-7 0,5 3-5,1-8 2,-1 8 0,0-9 3,0 7 1,1-5 2,-1 5 0,-5-2-2,-1 2 0,1 5 1,5-13 22,0 8 0,-5-1 2,-1 1 1,-5 2 15,6-8 0,-3 7 54,3-7-81,3 8 24,-5-11-38,7 5 1,-2-1 1,-3-1 1,-3 7-5,-3-7 20,-4 8-8,13-11-7,-5 5-2,7-7 1,1 0 1,-7 1 11,1 5 41,-8-5-36,11 7 0,-11-7 1,7 5 0,-7 1-1,2 4 1,-4 3 26,-2-9-10,8 8-18,-7-11 1,7 11-17,-8-8 0,2 9 31,4-3-13,-4-4-20,5 1 1,-7-3-5,0 1 1,2 5 14,4-6 1,-4 7 14,4-7-10,-4 8 0,0-9 20,3 7 12,-3-7-23,6 3-13,0-7 0,-6-1 1,3 1 0,-1 6 10,2-1-7,-4 0 0,8-5 14,-5 0-34,-3 0 1,8-1 27,-4 1-32,-4 0 0,5-1 17,-7 1 0,2 6-5,4-1 11,-4 1 1,5-7-1,-7 1 1,0 5 4,0 1 0,0-1 3,0-5 0,0 6 7,0-1 0,0 0 5,0-5 0,0 0 7,0 0 1,0 5-19,0 1 1,0-1-36,0-5 0,-1-1 16,-5 1 0,4 6-7,-4-1 0,2 1 62,-1-7 0,3 1 4,-4 0 0,-2-1-14,2 1 0,-5 0 4,5-1 1,-2-5 117,3 0 0,3 0-128,-4 6 0,-2 0 51,2-1 0,-1-1-87,1-4 1,4 4-9,-4-4 1,4-2-22,2 2 0,-5-2-18,-1 2 0,0 4-29,6-4 1,0-2 77,0 2 0,-6-1-29,1 7 0,-1 0 7,6 0 0,-6 5 48,0 1 0,-1-1-27,1-5 1,2-1 6,-8 1 1,7 0-14,-7 0 0,8-1 4,-1 1 0,-3 0-6,2-1 1,-5 1-3,5 0 1,-6-1-10,7 1 1,-7-2 12,6-4 1,-5 4-10,5-4 1,-6 3 2,7 3 0,-7 0 2,6 0 0,-1-1 1,1 1 0,-2 0 0,-3-1 0,1 1 0,4 0 0,3-1 0,-9 1 0,8 0 0,-2 0 0,-1-1 0,1 1 0,-6 5 0,7 1 0,-3 1 0,2-1 0,2-5 0,-7 5 0,7 1 17,-2-1 1,-1 5 21,1-5 38,-8 7-70,5-12 1,-3 14-12,1-3 1,5 1 13,-6-2 1,7 4-60,-7-4 51,8 4 0,-5-3-2,3-1-6,4 0 1,-8 4-21,5-4 23,3 4 0,-6-7-6,8 3 12,-8 4 1,6-7-7,-3 3 8,-5 4 1,6-12 12,-7 9-8,7-9 0,-10 10-2,9-7 1,-3 7 0,2-2 0,2-1-4,-7 1 1,7 0-11,-12 6 1,9-2 13,-5-4 0,-3 4-30,5-5 1,-7 1 0,0 0 0,-1 0 0,1 1 0,0-1 0,0 2 0,1 4 0,5 8 0,5 7-1634,4 6 690,2 10 964,0-4 0,0 15 0,0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14.96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329 655 8380,'2'-17'-399,"3"0"0,-3-3 378,4-3 1,-4 4-48,-2-4 1,6 4 158,0 2 1,-1-3 55,-5-3 1,0 10-173,0-4 1,2 3 165,4-3 0,-4 0-137,4-1 1,-4 7 141,-2-1-8,0 1-125,0 1-16,0-5-72,-8 13 0,4-6 126,-7 8 0,5 6-65,-6 0 1,1 7 46,-7-1 1,5-1-78,-4 6 1,3-3 48,-9 9 0,4-4-1,2-2 0,-1 6 3,1 1 1,0-1 3,-1-6 0,1 6-25,0 0 0,5 0 25,1-6 1,5 1-28,-5-1 1,7 6 23,-2 0 0,4 0-3,2-6 0,0 1-24,0-1 0,2 0-5,4 1 1,-2-1-12,7 0 0,1-1-4,5-5 1,-6 4 12,1-3 0,-1 1 12,7-1 0,-1 1-4,0-7 1,-5 8-49,-1-3 0,-5-1-4,6 1 1,-8 1 48,1 5 0,-3 0-5,-2 1 0,0-1 29,0 0 1,0 1 4,0-1 1,-7 8 23,-5 4 0,1-2-46,-7 1 0,11-5 122,-11 6 0,5-8-100,-5 2 0,1 2 29,0-2 1,0 2-27,-1-1 0,3-3 0,3 7 1,-1-6-9,7 1 1,-5-4-4,5-2 0,0 0-19,6 1 0,0-1 26,0 0 0,6-5-39,0-1 1,7 1 28,-1 5 1,1-5-3,-1-1 0,3 1 1,-3 5 0,-3 0 0,3 1 1,-3-1-5,3 0 0,-3 2-1,-3 5 1,-4-5-28,4 4 1,2 2 27,-3-2 1,1 6 12,-6-6 1,0 2-14,0-2 1,0-4 37,0 4 0,0 2 3,0-2 1,6 0 6,0-6 0,-1 1-34,-5-1 1,0 0 4,0 1 1,6-7 12,0 1 7,0-1-36,1 6 19,3 1 1,5-7-34,-3 1 0,3-8 10,-3 1 0,-3 3-14,3-2-4,-1 0 1,7-6-3,-1 0 1,-5 0 3,-1 0 1,1 0-5,5 0 0,0 0 7,0 0 0,3 0-9,3 0 1,-4 0 0,4 0 0,-4 0 27,-1 0 1,5 0 2,0 0 1,0 0 2,-6 0 0,0-6 4,1 0 0,-1 0-18,0 6 1,0 0 3,1 0 0,-7 0-28,1 0 0,-6 0 27,5 0 1,-5 0-17,5 0 23,-7 0-2,12 0 1,-13 0 40,9 0 0,-6 0 5,5 0 0,-5 0 180,6 0-209,-1 0 1,6 0 0,1 0 1,-1-5 13,0-1 0,-5-2-51,-1 2 0,1 3 23,5-9 1,0 6-10,1-5 1,-1 1 0,0-1 1,1-5-10,-1 5 0,0-3 37,0 3 0,1-5-21,-1 5 0,-3-5 94,3-1 0,-10 2-82,11 3 1,-5-3 17,5 3 0,-1-3-12,0-2-9,0-1 1,1 1 6,-1 0 0,-5 0 1,-1-1 1,-5 1-27,5 0 1,-7-1 21,2 1 1,2-2 41,-3-4 0,7 4-44,-6-5 1,5 5 1,-5 2 0,6 0 41,-7-1 0,3 1 1,-2 0 1,-2 0-31,7-1 0,-7 1 11,2 0 0,1-1-50,-1 1 0,0 0 41,-6-1 0,6 1-62,-1 0 0,3 0 52,-2-1 1,-4-5-48,4 0 1,-4 0 32,-2 6 0,5-6-4,1 0 1,0-2 13,-6 2 0,0 2 4,0-8 1,0 8 11,0-2 0,0 1-20,0-1 0,-6 4-6,0-4 1,-5 4 8,5 2 0,-6-1-25,7 1 1,-9 0 12,3-1 0,1 1-4,-1 0 0,-1 0 4,-5-1 0,-1 1-3,1 0 1,2-1-5,3 1 1,-3-6 5,3 0 0,-3-2 116,-2 2 0,5 4-50,1-4 0,-1 3 12,-5 3 0,5 0-69,1 0 0,5-1-1,-6 1 1,9 0 5,-3-1 1,-2 1-2,2 0 0,-1-6-99,1 0 0,4-6 103,-4 6 0,4-2-57,2 2 1,0 4 28,0-5 0,0 5-37,0 2 51,0 0 0,-2-1 35,-3 1 21,3 0 10,-6-1-23,0 1 0,5 0-32,-9 0 1,6 5 34,-5 1 1,5 5-43,-6-6 0,7 8 2,-7-1 1,6-3 16,-5 2 1,-1-5-3,-5 5 1,0-2-1,-1 2 1,1 5-3,0-5 1,-6-2-26,0 2 0,-8 1 18,2 5 0,2 0-33,-2 0 0,3-2 30,-3-4 1,-2 4-3,8-4 1,-6 4 19,6 2 1,-2-2 0,2-3 0,4 3-31,-4-4 1,4-2 0,1 2 1,1 1-15,0 5 1,-1-2 25,1-4 1,6 4-18,-1-4 20,0 4-273,-5-5 126,0 5 1,0-4-133,-1 12 0,7-2 114,-1 7 1,-1 1-173,-10 5 0,4 2-138,-5 4 1,-1-2-108,2 8 567,-7-8 0,10 12 0,-5-6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0.0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0 364 8525,'12'0'100,"0"0"0,-7 0-91,7 0 42,-1 8 1,7-6 62,-1 3-201,0-3 140,-7-2 1,5 0-12,-3 0 0,3 6 35,2 0-160,1 0 116,-1-6 1,0 0 18,1 0-32,-1 7 0,0-5 9,0 4 0,1-4 0,-1-2 0,0 0 17,1 0 0,5 0-14,0 0 0,0 0-33,-6 0 1,6 0-3,0 0 0,2 0-7,-2 0 1,-4 0 3,5 0 0,1 0-9,-2 0 1,0 0 39,-6 0 0,6 0-10,0 0 0,0 0-21,-6 0 0,1 0 12,-1 0 1,0 0-8,1 0 1,-1 0 5,0 0 0,0 0-2,1 0 0,-1 0-7,0 0-2,1 0 0,-1 0-63,0 0 68,0 0 1,1 0-64,-1 0 1,0 0 45,1 0 21,-1 0 0,6 0-10,0 0 0,0-2 0,-6-4 1,1 4 14,-1-3 0,0 3 6,1 2 0,1-2-8,4-4 1,-4 4-6,4-4 1,-4 2-54,-1-1 0,-1 3 49,0-4 0,1 2-11,-1-2 11,8 4 0,-6-7-1,4 3-2,-4 4 0,-1-11-2,-1 7 103,0 0 1,0 0-55,1 1 1,-7-7 107,1 6 1,-6-5-118,5 5 0,-5-5-23,5 5 1,-7-2-28,2 2 1,2 3-39,-3-9 30,1 8-28,2-11 24,-6 13 22,5-14 1,-1 13-26,0-9 4,0 8 94,-6-11 1,0 11-32,0-7 12,0 7-32,0-4-7,0 0 5,0 6 2,0-13-30,-8 13 0,6-8 26,-4 5-83,4 3 66,-5-6 2,5 0 3,-13 7 2,13-7 0,-14 8 0,12-6-5,-7 0-37,7 1 38,-11 5-68,5 0 58,-7 0 4,-1 0 0,1 0 8,0 0 0,5 0 2,1 0 0,-1-6 30,-5 0-37,0 0 0,-1 6 25,1 0-18,0 0 0,0 0 9,-1 0 1,7 0 10,-1 0-11,1 0 1,-5-2-8,5-3 0,-5 3-94,7-6-11,-1 8-182,-5 0 152,13 0-56,-14 0-33,15 0-314,-15 0 215,14 0-321,-5 0 298,7 0 1,-6 2-144,0 4 487,0-4 0,6 5 0,0-7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31.02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485 831 8423,'-10'-23'0,"4"0"-448,4 2-548,2 1 654,0 11 1,2 1 575,4 8-86,-4 0 11,6 0-167,-8 8 1,0 1 137,0 9 1,0-7-66,0 1 1,-6-1 46,0 7 281,-7-1-254,3 0 1,-7 0 93,-1 1 1,1-1-94,0 0 1,1 1 29,5-1 0,-4 0-72,3 1 0,2-1-118,-1 0 1,7 0 61,-2 1 1,4-1-226,2 0 166,0 1 1,2-1-24,4 0 0,4-1-70,7-5 1,-6 2 53,1-7 1,-1 6-22,7-6 41,-1 7 0,0-9 40,1 7 1,-7-7-15,1 2 16,-8 4 8,3-1 1,-7 8 4,0 1 1,0-7-10,0 1 1,0 1-6,0 10 1,-7-3-7,-5 3 1,-3 2 4,-3-2 1,1 0-9,0-6 1,-1 0 48,1 1 0,0-1 4,0 0 0,-1 0-28,1 1 0,5-7 1,1 1 1,7-6-22,-2 5 0,4-5 48,2 5-91,0-7 77,0 12-24,8-14 0,2 7-15,7-3 0,0-4-13,1 4-60,-1-4 35,8 5 1,-6 1-52,4 3 0,-9-1 68,-3-4-29,-7 3 1,4 9 24,-8-1 1,0 0 12,0 1 0,-2-7 15,-4 1 0,-4-1 5,-7 6 1,0 7-17,-1-1 1,-6 0 12,-5-6 1,-2 6 10,2 0 1,-4 0-21,5-6 1,1 1 13,-2-1 0,8 6-10,-2 0 1,0-6 1,5-5 0,-1-1-52,13 7-4,-7-1 38,11 0 11,-6 1 1,16-3-5,4-3 1,3 1-6,2-7 0,1 1 4,-1-1 1,6-4-3,0 4 0,2-2 37,-2 1 0,-4-3-29,4 4 0,-4 2 3,-1-2 0,-7 5-8,1-5 0,-3 7-2,3-1 0,3-3-62,-3 3 65,-4 0 1,5 5 20,-7 0 0,5-5-22,-5-1 1,6 1 29,-7 5 0,3-5 5,-2-1-7,-4 1 1,7 5-4,-3 0 0,-4-5 6,4-1 0,1 1-16,-1 5 1,2-5 6,-2-1 1,-3-1-18,9 1 0,-6 3 13,5-9 1,-5 7-14,6-6 1,-7 5-5,7-5-6,-1 7 13,7-3 1,-1 5 0,0-3 1,-5-2-20,-1-5 10,1-3 0,5 8-11,0-4 1,1-4 15,-1 3 1,0-3 10,1-2 0,-1 2-3,0 4 0,1-4 1,-1 4 1,0-4-5,0-2 1,6 0 1,1 0 0,-1 0 27,-6 0 1,0-6-26,0 0 1,1 0 23,-1 6 0,0-5-20,1-1 0,-7-2 2,1 2 1,-1 2-7,7-7 0,-1 5-1,0-5 0,-2 5 3,-3-6 1,3 7-2,-3-7 0,1 6 6,-1-5-6,3-1 0,-5-3 74,7 3 1,-5-3-67,-1 3 0,-5 3 28,5-3 1,-1 1-22,2-7 0,1 1 25,-7 0-41,7 0 0,-5-1-4,4 1 0,3 0-5,-4-1 1,-1 3 15,2 4 0,-1-5-125,6 5 1,-5-3 108,-1 3 1,1-5-58,5 5 1,-5 1 57,-1-1 0,-5 1-4,6-2 1,-7 3 8,7 3 11,-8-4 2,3-7-23,-7 0 60,0 0-42,0-1 7,0 1-11,0 0-2,0-1 0,-2 3 11,-3 4-5,3-5 0,-6 7-1,8-9 1,0 7-2,0-1-3,-8 1 0,7-7 2,-5 1 0,4 0 14,2-1 0,0 7-17,0-1 1,0 1 0,0-6 0,0-1-2,0 1 1,0 0-2,0-1 0,0 1 16,0 0 0,0 0-12,0-1 1,0 1-6,0 0 1,0-1 4,0 1 1,6 0-4,-1 0 1,3-1-1,-2 1 1,-4 0 0,3-1 1,-3 1-2,-2 0 1,2 5-2,4 1 1,-4-1-5,4-5 5,-4 0 0,-2-1 1,0 1 1,0 0-1,0-1 0,0 1 10,0 0 1,0 0-6,0-1 1,0 1 0,0 0 1,0-1-6,0 1 0,-2 0 0,-4-1 1,4 1-4,-4 0 1,2 0 4,-1-1 0,3 1-7,-4 0 0,-2-1 5,3 1 1,-7 0-2,6 0 0,-1-1 30,1 1 1,4 0 5,-4-1 0,2 1-8,-1 0 1,3-6 4,-4 0 0,2 2-38,-2 9 0,4-3 22,-3 3 0,1-3-36,-2-3 1,4 7 32,-4-1 1,2 3-57,-1-3 52,3-3 0,-8 5 12,4-7-21,4 7 0,-11-5 6,7 3 15,0 5-16,-1-9 1,3 9 47,-8-5 1,9-3-44,-3 3 0,4 3 20,2-3 1,-6 6-12,0-5-12,1-1 1,5-5 5,0 0 1,-2 5 7,-4 1 0,4 5 17,-4-6-14,4 9-22,-5-13-17,5 7 0,-8-3-27,4 1 8,4 7 1,-7-10-34,3 8 58,4-7 1,-7 3 5,3-7 1,4 6 1,-4-1 0,-2 1-3,3-7 1,-7 7 5,6-1 0,-5 1-4,5-7-10,-7 1 0,5 0 11,-4-1 0,3 3-1,3 4 0,2-5 1,-7 5 0,7-5 0,-2-1 0,-2 5 5,3 1-7,-1-1 1,0-5 2,0 0 1,-1 5-1,1 1 1,4-1-2,-13-5 0,5 0 0,-7-1 0,-1 9-34,1 1 0,6 2 32,-1 1 0,6-1-113,-5 6 106,-1 0 0,-5 6-133,0-1 105,-1 9 1,1-5-6,0 9 0,-1-7 23,1 1 0,0-1-2,0 7 1,1-1 13,5 0 0,-5 0-16,5 1 0,-3-7 54,3 1 1,-3-1-46,9 7 0,-7-1 21,6 0 1,-5 0-1,5 1 0,-6-1 1,7 0 1,-1 1-5,6-1 1,0 0 0,0 1 1,-6-7-82,0 1 73,1-1 1,5 6-6,0 1 0,0-7-7,0 1 9,0-1-10,0 7 1,0-1-33,0 0-4,0 0 45,0 1 1,-6-1-3,0 0 1,0-5-11,6-1-6,0-7 7,0 12 2,0-7 6,0 9 19,0-1-3,0 0 4,-7 0 1,5-5-19,-4-1 23,4-7-14,2 12 1,-2-12-1,-4 7 1,4-5-44,-3 5 1,1-1-91,-2 1 0,4 5 53,-4-5 0,-1 5-17,1 1 0,-6 6-151,7 0 0,-1 2-7,6-2 254,0-4 0,0 14 0,0-6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34.30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519 70 8291,'-9'-18'-338,"1"9"-92,8-6 313,0 13-170,0-6 154,0 8-63,0 0 251,0 8 84,0-6-37,0 13-62,0-6 1,0 9 8,0-1 0,0-5-4,0-1 1,0 1 10,0 5 0,0 0-87,0 1 0,2-1 32,4 0 0,-4-5-11,3-1 1,3 1 5,-2 5 0,5 0-5,-5 1 0,8-7 12,-3 1 1,-1-3-2,1 3 1,-5-3 16,6-3 0,-1-2-10,6 8 1,-5-9-20,-1 3 1,-5 2 19,6-2 1,-3 1-37,3-1-5,3-4 11,-5 6 1,7-6 16,0 3 1,-5-3-5,0 4 1,-7-4 3,7-2 1,-6 0-3,5 0 0,-5 0 48,5 0 1,-5 0-25,6 0 1,-7 0 5,7 0 0,-6 0 7,5 0-12,1 0 1,5 0-31,0 0 0,1-2 22,-1-4 0,0 4-25,1-3 0,-1 1 21,0-2 0,0 4-14,1-4 0,-1-1 2,0 1 1,1-6-2,-1 7 0,0-3 3,1 2 1,-7 4-2,1-4 1,-3 3-100,3-3 95,3 4-19,-5-6 1,1 8 7,1 0-46,-8 0 19,11-8-5,-13 7 44,13-7 0,-13 8 11,14 0 1,-13 0-29,9 0 34,-8 0-24,11 0-34,-5 0 1,1 0 37,1 0-4,-8 0-3,11 0 1,-11 0-17,7 0 35,-7 0 1,6 0-26,-4 0 52,-4 0-37,5 0 1,-5 6 19,4-1 1,-4 3-15,4-2 1,-5-4 1,-1 13 2,0-3 0,0-3-1,0 3 0,2-6 3,4 5 2,-4 1-7,6 5 0,-8 0 1,0 1-2,0-1 1,0 0 0,0 0 0,6-5 0,-1-1 0,1-5 0,-6 6 0,0-1-1,8 7 1,-4-3 0,7-4 0,-7 5 0,11-7 0,-11 7 0,8-5-15,-8 5 7,11-7 0,-13 3 1,4-1 1,1-5-8,-1 6 11,0-1-6,-6 7 16,0-1-11,0 0 0,0 0 45,0 1 0,0-7-19,0 1 0,0-6 30,0 5-35,0 1-21,0 5 12,0 0 1,0 0 7,0 1 1,0-7 1,0 1 1,0-1 16,0 7-17,0-1-1,0 0 1,0 0 3,0 1 1,0-1-6,0 0 1,6-5-1,-1-1 0,3 1-26,-2 5 1,-4-5 22,3-1-10,5 1 0,-8 5-10,4 0-3,3 1 0,-7-1 4,4 0 0,-4 1 0,-2-1 0,0-6 13,0 1 0,6-6-7,0 5 1,-1-5 17,-5 6 0,0-7 2,0 7 4,0-1-3,0 7 2,0-1-20,0 0-2,0 1-12,0-1 1,-2-2 14,-3-3 0,1 1 15,-8-7 0,6 7 0,-5-1 1,5-2 3,-5 1 0,5-5-15,-6 5 1,3-5 0,-3 6 1,-3-7 0,3 7 0,3-6-2,-3 5 0,1-5-19,-7 6 0,7-3 21,-1 3 1,1 1 18,-7-7 1,7 5-22,-1-5-3,1 8 0,-6-5 4,-1 9 0,1-7 1,0 1 1,-1-7 24,1 7 1,0-3 3,0 3 1,-1 1-17,1-7 0,0 8-12,-1-3 0,-1-1 13,-4 1 1,4-5-5,-4 6 1,2-7 4,-2 7 1,3-6-8,-3 5 0,-2-7-3,2 2 0,-5 1-6,4-1 0,-1 6-3,2-6 0,4 5 0,-4-5 0,-2 5 9,2-5 1,-2 2-8,2-2 0,4-4 3,-4 3 1,4-1-2,1 2 1,1-4 20,0 4 1,-1-5 4,1-1 1,0 6-30,0 0 1,-1 0-1,1-6 0,0 0-27,-1 0 1,1 0 32,0 0 0,-1 0-20,1 0 1,0 0 1,0 0 1,-1 0-3,1 0 1,0 0 11,-1 0 1,1-2-2,0-4 1,0 4 4,-1-4 0,1 3 2,0-3 0,-1 4 13,1-4 0,2 2-16,3-1 0,-3 1-14,3-8 1,3 6 8,-3-5 1,6 5 0,-5-5 1,5 5-8,-5-6 0,5 6 0,-6-5 0,8 5 0,-1-5 0,-3 5-2,2-6 0,-1 3 2,1-3 1,4-3 1,-4 3 0,2-3 1,-2-2 0,5-1 0,-5 1 0,2 0 0,-2 0 0,4-7 0,-4 1 0,5-2 0,1 2 0,0 4 9,0-4 0,0-2-9,0 2 1,0-2-1,0 2 1,0 4 0,0-4 0,0 2-2,0-2 0,1 3-4,5-3 1,-2 2-1,8-2 0,-7 4 0,7-4 0,-6-2-2,5 2 1,-5-6-19,6 6 1,-7-6 19,7 6 0,-6-8 8,5 2 1,-5-1-11,5 1 1,-5-2 12,6 8 1,-7-2-15,7 2 0,-8 4 1,4-4-1,-3 4 0,1 1 1,-2 1-1,-2 0 0,0-1 1,2 1-1,1 0 1,-1 0-1,-2-1 0,0 1 1,2 0-1,2-1 0,-1 1-37,3 0 49,-6-1 0,11 1 4,-7 0-4,8 0 1,-7-1-1,5 1-3,3 0 1,-7-1-10,3 1 1,-3 6 6,-8-1 1,0 1 0,6-7-1,0 1 1,-1 0 0,-5-1 0,0 1 0,0 6 0,0-1 0,0 0 0,0-5 0,0 0 1,0 5 1,0 1-2,0-1 0,0-5 0,0 0 0,0-1 0,-1 3 0,-5 4 0,4-5 0,-12 7 0,9-9 0,-1 7 0,6-1 0,-6 6 0,0-5 0,-1 5 0,1-5 0,4-1 29,-13-5 37,13-1 8,-6 1-70,0 8 7,6-7-152,-5 14 1,9-5 90,3 7 1,-1 0-164,8 0 0,-7 0 111,7 0 1,0 0-80,5 0 1,0 2-53,0 3 1,-1-1 232,-5 8 0,5-1 0,-7 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38.186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641 294 10596,'9'-7'-921,"-1"5"900,-8-6-190,0 8 1,0-2 301,0-4 31,8 4 0,-6-7 43,3 3-50,-3 4 0,0-7-216,4 3 245,-4 4 45,6-6-139,-8 8-202,0 0 46,-8 0 1,4 2 127,-7 4 0,-1 3 0,-5 7 0,0-3 0,-1-1 0,1-1 0,0 1 0,-1-1 0,1 3 0,0 1 0,-1 2 1,1 1-1,0 1 0,0 2 0,-1 2 0,3-2 0,1-1 0,3-3-169,-3 0-141,-1 0 121,6 1 0,-5-1-24,8 0 0,-1 1-3,1-1 0,4-6-118,-4 1 157,4-1 1,2 1-94,0 0 296,8-1-52,2 6 12,7 1 0,0-1-37,0 0 1,-5-5 36,-1-1 0,-1 1-100,2 5 0,1-5 83,-7-1 1,2 1-5,-3 5 1,-3 0 1,4 1 0,-4-1-2,-2 0 0,0 6 81,0 0 0,-2 6-78,-4-6 1,2 8 121,-7-2 0,5-2-99,-5 1 1,-1 1 18,-5 6 1,-1-2-12,1-5 0,6 5-4,-1-4 1,1-4-4,-7-2 0,1 2-6,0-2 0,1 6-37,5-6 1,-3 0 38,9-6 1,-7 0-36,6 1 1,0-1 20,6 0-2,0 1 0,0-1 4,0 0 0,2-1-3,4-5 1,-2 4 2,8-3 1,-7 3-1,7 3 1,-8-1-26,1 0 1,3 1 24,-2-1 0,2 0-103,-3 0 0,-3 6 89,4 1 1,-2-1-74,2-6 1,-4 2 67,3 4 0,-3-4-6,-2 4 0,0-3 20,0-3 0,-6 2 7,1 4 1,-7-4 45,6 4 0,-7-3-60,1-3 1,3 2 26,-3 4 0,1-4-11,-7 5 1,1 0 12,0 0 0,0 1-13,-1-2 1,7-2-1,-1 8 0,1-6 3,-7 5 0,7-6 0,-1 1 0,7 2-5,-7-2 1,8 0 0,-2-6 1,5 0-3,1 1 1,0-1 0,0 0 1,7-5-1,5-1 0,-3-1 0,3 1-1,-1 5 1,7-9-36,-1 5 0,-5 3-8,-1-3 1,-5-3-29,5 3 1,-7-6 54,2 5 1,-2 1-11,2 5 0,-4-5-22,3-1 40,-3 1 0,-2 5 10,0 0 0,-6-5 2,1-1 0,-7 1 3,6 5 1,-7-5 7,1-1 0,3 1 4,-3 5 1,6-5-19,-5-1 0,5-1 5,-5 1 0,5 5-4,-6-5 0,9-1-1,-3 1 1,4-5-32,2 6 1,0-7-39,0 7 2,0-8-11,0 11 65,0-5 1,0 1-8,0 1 1,6-7-42,-1 7 37,1-8 0,-4 11 9,4-3 0,-4-3 10,4 3 0,-5-6-7,-1 5 17,0 1 1,0 5 7,0 0 3,0 1 1,-5-1-24,-1 0 0,-2 0 36,2 1-30,5-1 1,-13 0 37,8 1 0,-5-1-10,5 0 1,0-5 3,6-1 0,-5 1-6,-1 5-10,0 0 1,6 1-1,0-1 0,0 0 0,0 1 1,0-7 52,0 1-50,0-1 0,0 6 26,0 1 1,2-7-31,4 1 0,-4-1 1,3 7 0,-3-7 6,-2 1 0,6-1 2,0 7 1,1-3-41,-1-4 0,-4 5 34,4-5 0,2 5-74,-3 1 53,9 0 0,-10 1-2,7-1 0,-5-6 6,5 1 1,-5-2-2,6 1 1,-6 2 83,5-7-31,1 8 0,5-12-48,0 3 0,-5 3 11,-1-2 1,1 0-44,5-6 34,0 0 1,1 0-56,-1 0 1,0 0 10,1 0 0,-1-6-11,0 0 1,0-5 22,1 5 1,-1-6-8,0 6 1,1-7 46,-1 2 0,0 1-33,0-2 0,1 7 21,-1-7 1,0 6-20,1-5 0,-1 5 46,0-5 1,1 5-21,-1-6 1,6 6 4,0-5 0,0 7-11,-6-2 1,2-1 0,5 1 0,-5-6-5,4 7 0,-4-3 2,-2 2 1,-5 4 2,-1-4 1,1 3-3,5-3 0,-5 4 5,-1-4 1,1 2-8,5-1 1,-5 3-1,-1-4 0,-1 2-1,1-2 1,5 4 0,-7-7 19,9 3 1,-7 4-22,1-4 1,-7-1 9,7 1 0,-6-2-7,5 2 1,-5 3-4,5-9 1,-5 8 0,6-2 1,-6-1 0,5 1 0,-5-6-1,5 7 0,-1-9-1,2 3 1,1 1 53,-7-1 1,7 5-48,-1-6 0,-3 6 7,3-5 1,-1 5-7,7-5 0,-7 5-1,1-6 1,-7 7-3,7-7 1,-2 6-9,1-5 1,5 7-8,-7-11 0,8 5 1,-5-5 10,-1 3 0,-5-1-2,6 7 1,-8-8 10,1 3 0,-1 1 2,2-1 0,-4 5 1,4-6 1,-2 3 1,1-3 1,-3-3 0,4 3-4,4-3 0,-9-2-21,5-1 18,4 1 0,-6 0-23,7 0 21,-7-1 0,4 1-14,-8 0 1,6 5 39,-1 1 4,1-1-19,-6-5 0,0-1 3,0 1 1,0 6 14,0-1 1,0 1-22,0-7 0,0 7 2,0-1-11,0 1 0,2-7 0,4 1-4,-4 0 0,5 0-11,-7-1 11,0 1 0,6 0-2,0-1 0,0 1 26,-6 0 1,5 0-23,1-1 0,0 1 41,-6 0 0,0 5-38,0 1 0,6-1 0,-1-5 1,1-1 9,-6 1 1,0 0-3,0 0 1,0-3-13,0-3 0,0 4-4,0-4 1,0 4-2,0 2 0,0-1 7,0 1 1,0-2 1,0-4 1,0 3 15,0-3 0,0 10 1,0 1 1,-2 1-10,-3-6 1,3-1 0,-4 1 0,4 0-4,2-1 1,0 7 1,0-1 1,-2 1-3,-4-6 1,4-1 3,-3 1 0,-3 0-8,2-1 0,-2-1 15,3-4 1,3 4 0,-4-4 1,-2 2-14,3-2 1,-1 2 0,6-8 1,-6 6-6,0-6 1,0 6-1,6-6 0,-5 8 44,-1-2 1,-2-2-36,2 2 0,3 0-4,-9 5 0,8-5-4,-1 0 1,1 0-1,-2 6 1,4 0-8,-4-1 0,4 1-2,2 0 0,0-1-11,0 1 0,0 0-6,0 0 1,0-1-53,0 1 1,0 0 63,0-1 1,0-1-23,0-4 0,0 8 16,0-8 0,6 7-5,0-7 1,0 4 16,-6 2 1,0-2 2,0-5 0,0 5 0,0-4 1,0 4 5,0 2 1,0-6 9,0 0 0,0 0-19,0 5 0,-6 1 10,0 0 0,-2-1-8,3 1 1,1 0-2,-8-1 1,8 7 0,-1-1 1,-3 1-2,2-6 1,-2-1-1,3 1 1,3 0 0,-4-1 0,-2 7 0,3-1 1,-3 1-2,2-6 1,4-1 0,-4 1 1,3 0 11,-3-1 0,4 1 1,-4 0 0,-2-1-2,3 1 1,-1 0 1,6 0 1,-6-1 7,0 1 0,1 0 3,5-1 0,-6-5 20,0 0 1,0 0-27,6 6 0,-2 0-25,-3-1 0,3 1 7,-4 0 1,2-2-3,-2-4 0,4 9-2,-3-3 1,1 3-8,-2-3 12,4 0 1,-6-1-6,8 1 0,-5 6-5,-1-1 0,0 6 6,6-5 25,-7-1 0,5 1 2,-4-1-10,-4 8 0,6-9-9,-7 7 1,7-2 6,-2 3-7,-3 3 1,5-12-3,-8 9 1,8-3-22,-1 2 23,-5 4 0,2-7-23,-3 3 3,-5 4 7,7-13 0,-8 13 1,-1-4 0,7-2-1,-1 2 0,1 1 6,-7 5 1,1 0 0,0-6 1,0 0-8,-1 0 13,1 6 0,0 0-19,-1 0 0,7 0 0,-1 0 0,1 0-67,-7 0 1,7 0-11,-1 0 1,1 6-10,-6 0 1,-1 5-16,1-5 1,0 8-31,-1-3 0,3 5 69,4 1 1,-5 6-229,5 0 1,1 2 62,-2-2 1,9 2 240,-3 4 0,-4 3 0,1-5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33.10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6974,'0'-10'604,"0"3"-484,0-1 1,2 6 123,3-4 13,-3 4-27,6-5-204,-8 5 203,0-6-345,8 8 227,-6 0-7,5 0-87,-7 0 1,0 2 7,0 4-48,8-4 93,-6 5-51,6 1 0,-6-4 57,3 8-32,-3-9 0,8 7-9,-4-4 0,-4-2 38,3 7-43,5-7 0,-6 9-6,7-7 1,-7 2 5,2-2 0,2-3 5,-3 9 1,3-6 23,-2 5 1,-4-5-22,3 6 0,-1-7 4,2 7-17,-4-1-11,13 7 1,-13-1 14,4 0 1,2-5-2,-2-1 1,-1 1-34,-5 5 1,6-5 24,0-1 0,1 1 27,-1 5 0,-4-5-24,4-1 0,-2 1 47,2 5 0,-3 0-30,9 1 0,-8-1 1,2 0 1,1 0-5,-1 1 0,6-1 3,-7 0 0,7 3-4,-6 3 0,5-4 0,-5 4 0,5-4-25,-5-2 1,2 6 23,-2 0 1,-3 1-26,9-7 1,-6 0 13,5 0 1,-5-5-2,6-1 0,-3 1-8,3 5 1,1 1-1,-7-1 0,7 0-3,-1 0 0,3 1-4,3-1 1,-7-2 11,1-3 1,-1 3-2,6-3 1,1 3-36,-1 2 1,0 1 38,1-1 1,-1-5-1,0-1 0,-5 1 15,-1 5 0,1 0 5,5 1 1,0-1-17,1 0 1,-1 0-11,0 1 0,1-1-18,-1 0 1,-2 1 26,-3-1 1,3 0-38,-3 0 0,3-5 41,2 0 1,-5-1-4,-1 6 1,-1 1 3,1-1 1,5 0 5,-5 1 0,5-1-46,1 0 1,-5-5 29,-1-1 1,1 1-21,5 5 0,0 0 21,1 1 0,-1-3-23,0-4 0,2 5 13,4-5 1,-3 5-6,3 1 1,-4-2-11,-2-3 1,6 3 1,0-3 0,2 3-10,-2 3 0,-2-1 18,8 0 1,-6 0-19,6 1 1,-6-1 13,6 0 0,-6 1-7,6-1 1,-8 4-8,2-4 1,-4 10-5,-1-10 0,-1 5-9,0-5 1,0 6-3,1 0 1,-1 0 1,0-6 0,3 3 11,3 3 0,-4-4 13,4 4 0,-2-4-14,2-2 1,-2-1 27,8-5 1,-6 5-5,6-5 0,-8 5 7,2 1 0,2-6 0,-2 1 1,2-1 6,-2 7 0,-4-1-17,4 0 1,-1-1 1,1-5 0,-4 5-15,4-5 1,-4 5 12,-2 1 1,1 0-26,-1 0 1,0-1 17,1-5 0,-1 5-4,0-5 0,-5 3-2,-1-3 1,-1 5 0,1-5 1,5 4 4,-5 3 0,3-7-2,-3 1 1,5-1 2,-5 7 1,3-1-3,-3 0 0,5 1 3,-5-1 0,2 0 22,-1 0 0,3 6 2,-3 0 1,3 1-24,3-7 1,-7 0 2,1 0 0,-1 1 22,6-1 0,1 0 3,-1 1 0,-2-1 34,-3 0 0,3 0-45,-3 1 0,3-1 32,3 0 1,-1-1-37,0-5 1,0 5-5,1-5 1,-1 5-14,0 1 1,-5 0-1,-1 0 0,1-5-6,5-1 1,0 1 19,1 5 0,-3 1-40,-3-1 0,3 0 30,-3 0 0,-3 1-11,3-1 1,-8 0 63,1 1-23,5-1 0,-2 0 0,3 1 1,-1-1 9,-5 0 0,-3 0-26,4 1 0,-2-1 20,2 0-24,-4 1 1,5-1 10,-7 0 0,6 0-21,0 1 1,0-7 19,-6 1 0,2-1 16,3 7-11,-3-1 1,6 0 1,-8 1 1,2-3-18,4-4 0,-4 5 9,3-5 1,-1 5-25,2 1 1,-4-6 21,4 1 1,-4 0-51,-2 5 1,1-6 40,5 1 1,-4-1-6,4 7 1,-4-7-44,-2 1 1,0-1 28,0 7 0,6-1 3,-1 0 0,1-5 4,-6-1 1,0 1 4,0 5 0,2 0-4,4 1 0,-4-1 64,4 0 0,-5 1-53,-1-1 1,0 0 3,0 0 1,0 1 1,0-1-8,0 0 1,0 1-5,0-1 0,0 0 7,0 0 0,2-5-26,4 0 0,-4-1 20,4 6 0,-4-5-11,-2-1 0,0 1 0,0 5 2,0 1 1,0-1 0,0 0-1,0 0 1,0 1 8,0-1 1,0-5-6,0-1 29,0 1 0,0 5-26,0 0 1,-2-5 5,-4-1-6,4 1 1,-6 5-1,8 0 0,0-5-5,0-1 1,0-5-2,0 6-15,0-1 0,0 6 18,0 1-6,0-1 0,0 0 1,0 1 8,-7-1 0,5 0-5,-4 1 1,4-1 0,2 0 0,0 0 1,0 1 1,0-1-21,0 0 18,-8 1 1,7-1-19,-5 0 0,4-5-12,2-1 1,0 1 17,0 5 1,-6 0 3,0 1 1,1-7-8,5 1 5,0-1 16,0 7-6,-8-1 3,6 0 0,-6 0-2,8 1 0,-6-7-11,1 1 1,-1-6 10,6 5 0,0-5-1,0 5-1,-8 1 1,6 5 0,-7-1 5,3-5-6,4 4 1,-6-5 3,8 7 0,0-5-2,0-1 0,-5-5 2,-1 6-1,0-7-1,6 7 1,0-6-1,0 5 0,-2-7 0,-4 2 0,4 3 0,-5 1 0,7 2 0,0-1-1,0-7 1,0 11 0,-2-11-36,-4 8-20,4-8 24,-6 11 1,8-11-41,0 7-9,0-7-258,0 12 167,0-15-260,0 7 298,0 0-308,-7-6 1,5 7-805,-4-3 1246,4-4 0,2 13 0,0-5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0.6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208 17 7140,'0'-9'669,"0"1"-562,0 8 1,-2 0-229,-3 0 308,3 0-237,-6 0 0,0 0 74,-3 0 0,3 2-27,2 4 26,-3-4-10,-1 5-6,-7 1 1,0-6 0,1 8-77,5-5 89,-5-3 0,12 6-92,-7-8 89,7 0-9,-11 0 0,13 2 63,-4 4 9,4-4-31,-6 5-13,7-7-61,-7 0 70,8 0-322,0 0 109,8 8 93,1-6 0,3 7-139,-1-3 0,-5-4-59,5 4 1,-5 2 64,6-3 0,-6 3 208,5-2 0,1-4 0,5 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47.90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450 294 8112,'-10'-26'15,"3"1"31,7 7 192,0 9-368,0-7 134,0 7 1,0-3 22,0 1 0,0 5-271,0-6 332,0 8-137,0-3 197,0-1-176,0 6 173,0-6-139,-8 8 0,4 0-28,-7 0 1,1 2-37,-1 4 1,-5-2 103,5 8 0,-5 1-102,-1 10 0,-6-2 84,0 8 1,-2-8-63,2 2 0,2 2 31,-8-2 1,8 6-5,-2-6 0,2 0 2,-3-6 1,7 1 4,0-1 1,0 0-4,5 1 1,4-1 9,3 0-16,-5 1 11,8-1 1,-4 0-7,12 0 0,-2-7-9,7-4 7,1 3 0,5-1-8,1 4 0,-3-3 10,-4-3-59,5-4 56,-7 13 0,7-11 11,-5 8 1,-3-7-24,-8 7 28,0-1 1,0 13-9,0-1 0,0 0 2,0-6 0,-8 0-2,-3 1 0,-3 5 2,3 0 0,-5 0 1,5-6 0,1 6-4,-1 0 0,-1-6 0,-5-5 0,5-1 5,1 7 0,7-1-12,-4 0 1,8 1-1,0-1 0,0-6-3,0 1 1,2-6-3,4 5 1,4-7 10,7 2 0,0 2-4,1-3 1,-1 3-16,0-2 1,-1-2 11,-5 7 1,4-5-46,-3 5 0,-2-5 8,1 6 1,-7-7-7,2 7 1,1 0 48,-1 5 1,0 0-4,-6 0 0,0 1 26,0-1 1,-6 2-41,0 4 1,-5-4 40,5 5 0,-5 1-31,5-2 0,-6 7 67,6-1 1,-5-2-50,5 2 1,-5-6 3,5 6 0,0-6-6,6 6 0,0-8 6,0 2 3,0-4 1,0-2-3,0 1 33,0-9-38,8 7 1,1-13 1,9 9 0,-1-8 1,0 2 0,-1-3 3,-5 3 0,10-4-135,-3 4 0,-3-4 72,-3-2 1,-1 0-5,6 0 0,-5 0 12,-1 0 65,1 0-74,5 0-2,1 0 102,-1 0 222,0 0-250,0 0 14,1 0-78,-1 0 1,0-6 52,1 0 1,-1 0-50,0 6 1,0-5 37,1-1 0,-1 0-13,0 6 1,1-6 4,-1 1 1,0-1-2,1 6 1,5-6 8,0 0 1,2-1 1,-2 1 1,-4 4-9,4-4 1,2-1 4,-2 1 0,0-6-2,-6 7 0,1-3 1,-1 2 1,0 2-1,1-7 1,-7 5 16,1-6 1,-1 7 1,6-7 1,1 2 10,-1-1 0,-6-4 8,1 3 0,-2 2-39,1-1 0,5 1 16,-5-1 1,-1-3-43,1 9 0,-5-9 39,5 3 0,-5 3-72,6 2 0,-6-2 51,5 3 1,-5-7-5,5 6 1,-5-7 4,6 1 1,-8 3-2,1-3 1,3 7 72,-2-7 1,1 2-68,-1-1 0,-4-5 219,4 5-200,3-4 0,-7-3 123,4 1-92,4 0 0,-8-1-2,3 1 1,-3 6 33,-2-1-33,8 1 0,-6-7-16,4 1 0,-4 0 3,-2-1 1,0 7 4,0-1 1,0 1 40,0-7 1,0 1 5,0 0 0,0-2 26,0-4 1,0 3 0,0-3 0,-6-2-48,0 2 1,0-6 17,6 6 0,0-2-34,0 2 1,-5 4 29,-1-4 0,0 4-137,6 2 1,0 5 114,0 1 0,-6-1-258,1-5 128,-1-1 0,6 1 24,0 0 0,-2 5 27,-4 1 0,4-1 15,-4-5 1,4 5 0,2 1 1,0-1-8,0-5 0,-5 6 29,-1-1 1,0 1-12,6-7 0,0 7 4,0-1 1,-6 1 1,1-7 0,-1 7 1,6-1 0,-6 1-1,0-7 1,1 7 1,5-1 0,-6 1 46,0-6 1,-5-1-40,5 1 24,-8 0 0,7-6 25,-5 0 0,-3 0 10,3 5 0,-3 5 0,-2-4 1,-3 3 104,-3-9 0,2 10-63,-8 1 0,6 0 15,-6-5 1,-1 0-113,-11 0 1,-1 1 64,-4 5 0,2-3-191,3 8 1,5 1 104,-4 5 1,3-6-125,2 0 0,1 0-113,-1 6 1,6 6-136,1 0 0,1 7-308,-2-1 1,-4 11 215,4 6 0,3 11 463,-3 6 0,0 12 0,-6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50.69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640 450 7689,'-7'-10'-6,"5"3"1,-8 7-66,4 0 246,5 0-253,-7-8 131,8 6 0,-6-8-4,0 5 8,1 3 0,3-6 48,-4 8-178,4 0 59,-6 0-5,1 0 62,-3 0 1,-7 6-124,-1-1 1,1 9 102,0-3 1,0-1-58,-1 2 1,1-1 41,0 6 0,-1 1 8,1-1 0,-6 0-9,0 1 0,-6 1 4,6 4 0,-6-4 3,6 4 1,-8 4-4,3 2 1,1-2-8,-2 2 0,8-1 8,-2 7 1,4-2-30,1-5 0,7 5 14,-1-4 0,8-4-2,-1-2 1,3 2 12,2-2 1,0 0-1,0-6 1,0 1 9,0-1 1,7 0 1,5 1 0,3-7-18,3 1 1,-1-3 6,0 3 1,2 3-18,4-3 1,-3-3-49,3 3 1,2-3-9,-2 3 1,-2 3 37,-10-3 1,5-3-13,-5 3 1,-3-6 46,-2 5 1,1-5-54,-1 6 134,0-1 1,-6 6-102,0 1 0,-6-7 28,0 1 0,-5-1 9,5 7 1,-7-1 11,1 0 0,2 0-27,-1 1 1,1-1-2,-1 0 1,-5 6-28,5 0 0,1 2 28,-1-2 0,5-3-46,-6 3 1,7 2 36,-7-2 0,8 0-44,-1-6 38,3 8 0,2-6-5,0 4 3,0-3-6,0-3-71,7 0 0,1-5 70,4-1 0,1-5-54,-7 5 49,7-7 1,-5 6-5,3-4 1,-1-2-6,-4 7 1,-4-5-29,4 5 111,-5 1-47,7 5 1,-6 0 18,4 1 1,-4-1-32,-2 0 0,5-5 14,1-1 1,0 1-11,-6 5 1,2 1 2,4-1 0,-2-6 0,7 1 1,-7-1-1,2 7 0,1-7 6,-1 1 1,6-6 14,-7 5-16,9 1 0,-5 5-7,9 0 1,-7-5-10,1-1 1,-3-5 9,3 6 0,3-7-10,-3 7 1,-3-6 5,3 5 1,-2-5-5,1 5 4,5-7 1,-7 10-5,8-9 20,1 1 0,-1-6-14,0 0 1,-5 0 39,-1 0 1,1 0-36,5 0 1,0 0 12,1 0 0,-5 0-17,5 0 0,-5 0-2,10 0 0,-4-6-9,-1 1 0,1-7-4,4 6 0,-4-7-20,4 1 0,2 3 26,-2-3 1,2 7-51,-2-7 0,-4 6 47,4-5 1,-3 5-3,-3-6 0,0 7 12,1-7 1,-3 6 1,-4-5 1,5 5 23,-5-5 1,5 1 7,1-2 1,0-1-30,1 7 1,-7-5 17,1 5-16,-1-8 1,6 5 3,1-8 1,-7 5-22,1 0 0,-3 7 9,3-7 0,3 6-4,-3-5 1,-3 5 10,3-5 0,-2 5-1,1-6 1,4 7 37,-3-7 1,-2 2 6,1-1 0,-5-5-31,5 5 0,-1 1-2,2-1 0,3 1-23,-4-1 1,5-5 5,1 5 0,-5-3-2,-1 3 0,-1-5-1,1 5 1,5-4-7,-5-3 0,-1 7-6,1-1 1,-1 1 13,1-7 0,5 1 48,-5 0 1,-1-1-45,2 1 0,-9 0 48,3 0 0,2-1-43,-2 1 0,1 0 4,-1-1 0,-4 1-19,4 0 1,-4 0-3,-2-1 0,2 1-58,3 0 74,-3-1 0,6 1 20,-8 0 0,-2 5-29,-4 1 1,4-1 142,-3-5 0,1 5-98,-2 1 1,4-1 10,-4-5 0,-1 6 27,1-1 1,0 0 3,6-5 0,0 0-124,0 0 0,0 5 97,0 1 0,0-1-121,0-5 1,0-1 93,0 1 0,0 6-83,0-1 0,0 1 48,0-7 1,0 1-7,0 0 1,6 5-4,0 1 0,-1-1 6,-5-5 1,0-1 85,0 1 1,6 0-74,0 0 0,0-1 17,-6 1 1,0 0-10,0-1 0,0 1-23,0 0 1,0 0 10,0-1-5,0 1 0,0 0 10,0-1 1,0 1-6,0 0 1,0 5 8,0 1-13,-8-1 0,0-5 110,-3 0 1,1 5-83,4 1 48,-3-1 1,-7-5-68,5-1 0,-3 7-1,9-1 0,-7 7 22,6-7 1,-5 6-5,5-5 0,-7 5-15,1-5 0,2 5 13,-1-6 1,5 8 14,-5-1 0,5-5-7,-6-2 1,7 3 38,-7-3 0,2 7-20,-1-7 0,1 2 4,5-1 1,3-4-1,-4 3 0,-2-3-4,2-3 0,-1 1-36,1 0 1,4-1 34,-4 1 1,4 0-76,2 0 1,-2-1 57,-3 1 0,3 0-109,-4-1 1,4 1 35,2 0 6,0 0 0,-6-1 28,1 1 0,-1 5-6,6 1 1,-6 5 17,0-5 0,0 5-17,6-6 14,-7 8 0,3-9-9,-8 7 36,9 0 0,-7 5-17,4-5 1,4 4-80,-13-6 0,11 8 24,-7 0 0,7 2-116,-2 4 141,-4-4 0,3 7-19,-5-3 1,3-4 3,3 4 1,2-2 7,-8 1 0,7-3 16,-7 4 0,1 2-3,-7-2 4,1 7 1,0-5 6,-1 3 1,1 5-77,0-5 1,0-1 58,-1 1 0,1 1 0,0 5 0,-6-5-5,0-1 0,-1-1 22,7 1 0,0 3 4,0-8 0,-1 5 2,1-5 0,0 5 3,-1-5 0,1 6 9,0-7 0,0 7 8,-1-6 0,1 5-20,0-5 2,-1 7 1,1-5-5,0 4 1,7-3-54,4-3 1,-3-2 47,-3 7 0,5-5-2,1 6 0,-2-7 0,2 7 1,-5-6 0,5 5 1,-2-7 24,3 2-29,3 3 1,-12 1 4,8 7 0,-1-7-1,1-4 0,4 3-101,-4 3 0,-1-2 70,1 1 0,-6-5-12,7 5 1,-7-5-48,6 6 0,-5-7-11,5 7 0,-7-2-135,1 1 1,2 3 51,-1-9 1,5 9-165,-5-3 1,5-1-197,-6 1 548,8 1 0,-19 5 0,4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53.8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311 53 8307,'0'-10'-968,"0"3"933,0 7 0,2 0-128,4 0 0,-2 0 214,8 0 1,-7 0-16,7 0 1,-6-6 62,5 0 0,1 0-42,5 6 1,0-2-42,1-3 0,-1 3 20,0-4 1,0 4-72,1 2 0,-1 0 31,0 0 1,1 0-7,-1 0 1,0 0-36,0 0-44,-7 8 56,5 1 1,-13 9 27,4-1 1,-4-6 5,-2 1 1,0-1 4,0 7 1,0-7 1,0 1 0,0-1 8,0 7 1,-2-1 3,-4 0 1,3 0 10,-9 1 1,8-1 4,-2 0 1,-1 1 31,1-1 0,-6 0-48,7 1 1,-7-1-9,6 0 1,-1 0 9,1 1 0,4-7-2,-4 1 0,4-1-23,2 7 1,0-7-14,0 1 5,8-1 1,2 5-8,7-5 1,-6 2-31,1-7 43,-1 8-13,7-5 15,-1 9 0,-5-1-1,-1 0 1,-7-5-15,2-1 1,1 1-2,-1 5 1,0 0-1,-6 1 1,0-7-4,0 1 0,-2-1 26,-4 7 0,4-1-14,-3 0 0,-3 0 20,2 1 0,-2-1-14,3 0 0,1-1 10,-8-5 1,8 5-7,-1-5 1,-3 4 3,2 3 0,0-1 3,6 0-6,0 1 0,0-1-5,0 0 1,0 1 3,0-1 0,0-6-16,0 1 1,0-1 4,0 7 1,0-1-15,0 0 20,0 1 1,0-1-2,0 0 1,6 0-13,0 1 1,0-1-4,-6 0 1,0 1 7,0-1 0,0-6 1,0 1 1,0-1 31,0 7-29,0-1 1,0 0 31,0 1 1,0-7-21,0 1 0,-6-7 1,0 7 1,0-6 1,6 5 3,-7-7-8,-3 12 1,-7-7 0,0 1 24,-1-4 0,7-3-23,-1 3 0,1-4 131,-7 4 1,1-4-110,0-2 0,5 0 8,1 0 1,-1 5-32,-5 1 0,0 0 1,-1-6 1,1 0-6,0 0 0,5 0 48,1 0-88,-1-8 1,-5 4 8,0-7 0,5 5-10,1-5 1,1 5 30,-2-6 1,-1 7-3,7-7 1,-5 6 35,5-5 1,-6-1 0,7-5 1,-7 5 23,6 1 0,-5-1-45,5-5 0,-2 0 21,3-1-15,3 1 0,-8 0-4,4 0 1,4-1 11,-3 1 0,3 0-20,2-1 0,-6 1 14,0 0 0,0-6-27,6 0 0,-2 0 11,-3 5 1,3 1-1,-4 0 0,-2-6-13,3 0 1,-1 0-3,6 5 0,-6 1 17,0 0 1,1-1-10,5 1 7,-8 0 1,6 0-2,-4-1 0,4 1 0,2 0-1,0-1 1,0 1 1,0 0 1,0 0-38,0-1 0,2 1 17,4 0 1,-2 1 22,7 5 1,-5-5-12,6 5 1,-9-5 25,3-1 1,2 6-26,-2-1 1,1 1 29,-1-7 0,-4 7 27,4-1 0,-4 6 58,-2-5-46,7-1 0,-5-5 10,4 0 1,-4 5-92,-2 1 77,0-1-47,0-5 23,8 0 0,-6 5-209,3 1 155,-3 7 1,-2-6-16,0 4 1,0 3 30,0-9 1,2 8-16,4-2 155,-4-3-143,6-1 28,-1-7-11,-5 0 1,12-1 8,-9 1 1,3 7-53,-2 5-9,-4-5 42,13 0-11,-13-7 13,13 8-4,-13-7 0,12 12-15,-8-7 0,1 7 9,-1-2-64,-4 4 0,8 0-51,-5-3 55,-3 3 1,8-6-20,-4 8 1,-4-2-122,3-4-306,-3 4 286,6-5 234,-6 7 0,5-8 0,-7-2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55.66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329 347 8390,'10'-18'-824,"5"1"0,-11 6 808,7-1 117,-7 8 47,4-11-17,-8 13 11,0-13 11,0 13-77,0-6 0,0 6-39,0-4 1,-2 4 99,-4-3-195,-3 3 0,-9 2 114,1 0 1,0 5-99,-1 1 0,-1 8 68,-4-3 0,4 5-8,-4 1 1,-2 6-5,2 0 1,0 2 2,5-2 1,1-4-23,0 4 0,0 2 26,-1-2 0,7 2-39,-1-2 1,6-3 36,-5 3 1,7-4-46,-2-2 1,4 0 17,2 1 1,0-1-11,0 0 8,0 1 3,0-1 0,8-2-15,4-3 1,-3-3 19,3-3 0,-1-4-3,7 4 0,-1-2 0,0 2 1,0-5 0,1 5 0,-1-4 4,0-2 0,-5 0 1,-1 0-3,1 8 0,-1-4 2,1 7 10,-8-7-10,4 11 1,-8-5 16,0 7 1,0-5-16,0-1 0,-2-1 31,-4 1 1,4 5-33,-4-5 1,4 5 1,2 1 0,-6 0-2,1 1-2,-1-1 0,6 0 0,0 1 1,0-1 4,0 0 0,0 0-19,0 1 0,0-1-7,0 0 1,2 1-4,4-1 1,-3 0-10,9 0 1,-6 1-8,5-1 0,-5-5 19,6-1 0,-7 1-29,7 5 61,-1 0 0,1 0-30,-1 1 1,-5-7 22,6 1-18,-8-1 1,3 7 40,-7-1 0,6-6-16,0 1-2,0 0 0,-6 5-3,0 0 0,0-5-4,0-1-1,0 1 1,1 3-1,5-3 0,-4 3 17,4-3 0,-4-3-14,-2 3 6,0-9 1,2 11 19,4-8 0,-5 1 5,5-1 0,-2-4 36,2 4 11,-4 3-83,13-7 1,-11 12 39,7-8-58,1-1 0,5-5 30,1 0 0,-7 0-4,1 0 0,-1 0-7,6 0 0,1-2-5,-1-3 0,-2 1 28,-3-8 1,3 7 1,-3-7 0,3 2 51,3-1 1,-3-5-60,-4 5 0,5-2-8,-5 1 0,-1-3 17,1 3 1,-1-3 17,2-3-25,3 1 0,-11 0-3,7 0 1,-5-1-23,6 1 1,-9 5-4,3 1 0,2-1-27,-2-5 1,-1 0 40,-5-1 0,2 1-17,4 0 1,-4 0 13,4-1 0,-4 1 77,-2 0 0,0-1-52,0 1 0,2-2 7,3-4 1,-3 4-1,4-4 0,2-2 7,-2 2 0,1 0-56,-1 5 0,2-5 43,3 0 0,5 0-136,-5 6 1,3-1 52,-3 1 0,5 0 30,-5 0 1,-1-1 14,1 1 0,-1 0 3,1-1 0,3 1 1,-8 0 1,5 0 2,-5-1 0,0 1 123,-6 0 0,5-1-115,1 1 0,0 0 138,-6-1 1,0 1-66,0 0 0,0 0 13,0-1 0,0 1-73,0 0 1,0-1-1,0 1 0,0 0 14,0 0 1,0-1-3,0 1 0,0 0-35,0-1 0,0 1 31,0 0 1,0-1-29,0 1 1,0 0 32,0 0 1,0-1 1,0 1 0,0 0 31,0-1 0,0 7 7,0-1 0,0 1 41,0-6 0,-2 1-66,-4 5 0,4-5 32,-4 5 1,-1 1-22,1-1 0,-5 5-83,5-6 1,-8 7 24,3-7 0,-5 8-13,-1-2 0,0-1 49,0 1 1,-7 0-14,1 6 1,-7-2-143,1-3 1,-2 3 123,2-4 1,-3 4-143,3 2 0,-4 2 83,-1 4 1,-9 3-96,-3 9 1,-4-1 23,-2 0 1,0 2-180,1 4 1,-1 4-35,0 8 0,8 1-99,3 5 1,7 3-354,5 8 642,4 0 0,8 0 1,-1-1-1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5:57.66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536 139 8272,'0'-17'-317,"0"5"-500,0 1 763,0 7 274,-7-4 1,3 8-252,-8 0 0,6 0 59,-5 0 0,5 0 21,-5 0 0,5 0 20,-6 0 1,7 0 6,-7 0 0,2 2-52,-1 4 0,-4-2-1,3 7 0,-3-5-25,-3 6 0,-1-1 0,-4 7 1,2-1-40,-8 0 1,8 0 64,-2 1 1,-2-1-75,2 0 0,-2 3 48,2 3 1,4-4-13,-4 4 1,3 2 7,3-2 1,6 2 3,-1-2 1,2-2 48,-1 8 1,3-8-45,8 2 0,0-4 12,0-1 1,0-1-7,0 0 0,2 1-15,4-1 1,-2 0 14,7 0 0,1 1-10,5-1 1,0-5-2,1-1 0,1-1-4,4 1 0,-4 5-4,4-5 0,-4-1 7,-1 1 1,-1 1-35,0 5 0,-1-5 34,-5-1 0,3 1-40,-9 5 1,1 0 34,-6 0 0,0 7 10,0-1 0,0 2-15,0-2 0,0-2-3,0 8 0,-7-6 142,-5 5 0,2-4-127,-1 4 1,5-5 1,-5 6 0,1-8 10,-2 2 1,3-3-26,3-3 1,4 0 11,-4 1 0,4-1-10,2 0 7,0 0 1,8 1-3,4-1 1,-3-2 3,3-3 0,-1 1 2,7-7 1,-1 8-55,0-3 1,0-3 50,1-2 0,-7 3-104,1 3 105,-1-5 0,5 9-2,-5-5 1,-3-1 45,-8 1 1,0-5 6,0 6 1,0-7-16,0 7 1,0 0 11,0 5 1,-2-6 24,-4 1 1,2-1-26,-7 7 0,5-1-25,-5 0 0,5 1 11,-6-1 1,7 0-30,-7 0 1,6 1-3,-5-1 1,7 0-12,-2 1 0,-2-1 14,3 0 0,-1 0 11,6 1-22,0-1 1,2 0 14,4 1 1,-3-7-22,9 1 0,-6-3 19,5 3 0,-5 1-22,6-7 1,-1 6-1,6-7 0,-5 3-2,-1-2 1,1-4-2,5 4 1,-5-3-28,-1 3 23,1-4 1,5 6-1,0-8 1,1 0 1,-1 0 18,0 0 2,1 0 1,-1 0 55,0 0-22,0 0 1,1-6-6,-1 0 1,0-1-15,1 1 0,-7 2-11,1-8 1,-1 7 7,7-7 1,-1 6-6,0-5-5,0-1 1,1-5-5,-1 0 0,0-1 12,1 1 1,-1 0-4,0-1 0,-5 1 62,-1 0 1,1 0-60,5-1 1,-2-5 17,-3 0 0,3 0-7,-3 6 0,-3-6-34,3 0 0,-6 0 9,5 5 1,-7 1-2,2 0 1,2 0-13,-3-1 0,1 1-11,-6 0 1,0-1 24,0 1 0,0 0 3,0-1 1,0 1 78,0 0 1,0 0-77,0-1 0,0-5 91,0 0 1,0 0-59,0 6 0,0-6 9,0 0 1,-6-6-46,1 6 1,-1-2-8,6 2 0,-6 2-34,0-8 1,1 6 56,5-6 1,0 8-45,0-2 0,-2 4 33,-4 1-34,4-7 36,-6-2 0,8 0 3,0 4 1,0 4 8,0 2 1,6 0 4,0-1 1,0 1 90,-6 0-101,0-1 1,0 1-19,0 0 1,5 0 37,1-1-27,0 1 1,-6 0-2,0-1 0,0 1-5,0 0 0,0 5 2,0 1 1,0-1-3,0-5 1,-6 5 1,0 1 0,1-1 0,5-5 1,-2 0 76,-4-1 0,4 7-68,-4-1 1,4 1 93,2-6-80,0-1 0,0 1-3,0 0 1,0 5-38,0 1-198,0-1 182,0-5 11,0 0 0,0 5-28,0 0 1,0 7 3,0-7 66,8 8-22,-6-11 0,6 5 7,-8-7 0,-2 6 75,-4-1 72,4 0 0,-12-5 61,9 0-181,-9 0 0,5 1 105,-9 5 0,7-5-79,-1 5 0,1 1-15,-7-1 0,1 5 15,0-6 1,-6 7-11,0-7 1,-6 6 14,6-5 1,-6 5-1,6-6 1,-6 9-135,6-3 0,0 4 71,6 2 1,-2 0-178,-5 0 1,5 0 119,-4 0 0,6 2-418,5 4 1,-3 3-20,3 9 0,-1-1-625,2 0 1118,-5 0 0,14 8 0,-5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3.4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18 121 8014,'-6'-17'-128,"1"0"1366,-1 0-257,6-1 153,0 9-374,0-7-427,0 14 0,0-7 178,0 3-60,0 4-110,0-6 60,0 8-212,0 0 1,0 8-99,0 4 0,0 3-60,0 2 0,0 1 51,0-1 0,0 2-46,0 4 1,0-4 61,0 4 1,0 2-20,0-2 0,0 1 20,0-7 1,0 6 17,0 0 0,0 0-46,0-6 0,0 6-8,0 0 0,0 0-87,0-5 0,0-1 109,0 0 1,0 1-129,0-1 1,0-6 87,0 1-29,0-1-46,0 7 14,0-1 0,0-5 17,0-1 0,2-7-6,4 2 1,-5-2-245,5 1 150,-4-3-223,-2 6 167,0-8 0,2 0-48,4 0-21,-4 0-2,13 0 0,-11 0-56,7 0 0,-5 0 50,6 0 1,-6 0-55,5 0 1,-5-2 79,5-4 0,-5 4-308,6-3 1,-7 3-58,7 2 1,-6-6-34,5 0 1,-5 0-291,6 6-218,-9 0 362,5 0 750,-8 0 0,8 0 0,-6-7 0,5-3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2.8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1 416 9040,'10'2'66,"-5"3"1,5-3-22,1 4 0,-1-4-22,2-2 0,-7 0-7,7 0 0,-1 0 70,7 0-213,-1 0 161,0 0 0,2 0-178,5 0 166,-5 0 0,6 0-14,-8 0 1,6 0-13,0 0 0,6 0-10,-6 0 0,6 0 2,-6 0 1,2 0 26,-2 0 1,-2 0-14,8 0 0,-8 0 3,2 0 0,2 0-5,-2 0 0,6 0 0,-6 0 1,0-6-1,-6 0 1,1 1-3,-1 5 1,0-2 2,0-4 0,1 4-2,-1-4 0,-5 2 21,-1-1 1,1 3-18,5-4 0,0 2 4,1-2 1,-1 4 4,0-3 0,-5-3 1,-1 2 1,1 1 71,5 5-40,0-8 1,1 4-28,-1-8 1,-6 9 17,1-3-51,-1-4 0,7 6 36,-1-7 0,-5 5-77,-1-5 0,-5 7 24,5-2 0,-5-2-59,6 3 79,-8-1 1,5 0-35,-3 0 36,-4-7 1,11 9 17,-7-8 74,0 9-98,-6-13 146,0 7 1,0-3 104,0 1-142,0 7 1,-2-10-31,-4 8-27,4-7 0,-11 9-68,7-7 0,-2 7 119,3-2-65,3-4 31,-14 9-84,7-15 37,-9 14-2,1-13 7,0 13 0,-1-12 1,1 9 0,6-1-1,-1 6 0,6 0-1,-5 0 0,1-2 6,-1-4 0,-5 4-4,5-3 1,1 3 10,-1 2 1,5 0 3,-6 0 1,7 0 34,-7 0 25,1 0-42,-7 0 1,1 0-9,0 0 0,5 0 6,1 0 0,5 0-63,-6 0 1,7 0 79,-7 0-65,0 0 1,-5 0-3,0 0 1,5 5-7,1 1 1,5 0-5,-5-6 3,-1 0 0,-5 0 3,-1 0 0,7 0 11,-1 0 1,1 6-3,-6-1 0,5 1 2,1-6 1,1 2-2,-2 4 0,-3-4 1,3 4 1,3-4-1,-3-2 1,7 0-2,-7 0 0,8 7 1,-11-5 0,11 6-1,-8-8-72,9 0 68,-5 8-176,8-7 103,0 7 30,0-8 1,0 2-95,0 4-189,0-4 75,0 5-278,0-7-680,0 0 811,8 0 27,-6 8-183,13-6 559,-13 6 0,13-8 0,-5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4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18 139 7967,'-9'0'423,"1"0"1,8-2 204,0-4-53,0 4-347,0-6 1,0 6 27,0-3 0,8 3-50,3-4 17,4 4 0,3 0-101,-1-4 1,0 4-34,1-3 1,-1 1-86,0-2 0,1 4 25,-1-4 0,0 3-217,0-3 196,1 4 0,-1-12-49,0 9 0,-5-1-308,-1 6-28,-7 0-82,12-8 324,-15 6 1,9-5-303,-4 7 92,-4 0-283,5 0-512,-7 0 353,0 0 418,8 0 369,-6 0 0,13-8 0,-5-2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5.6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8204,'0'-11'-264,"0"-1"553,0 1 385,0-7-176,0 1 1,0 6 316,0-1 131,0 8-322,0-11 174,0 13-70,0-6-162,0 0-150,0 7-94,0-7-170,0 8 72,0 8 0,0 1-92,0 8 1,0 1 51,0-1 0,0 0-113,0 1 1,0-1-34,0 0 1,0 6 37,0 0 1,0 2 30,0-2 1,0-3-104,0 3 1,0 2 61,0-2 0,0 0-38,0-6 0,0 0-178,0 1 291,0-1-302,8 0 58,-6 1-9,5-9 0,-1 1-8,0-5-285,0-3 162,1 6 0,-3-8 114,8 0 1,-7-2-306,7-4 130,-8 4-740,11-13 505,-5 13 1,1-11-849,1 7 202,-8 0-86,3 6-175,1 0 520,-6 0 926,6 0 0,-8 0 0,7-7 0,3-3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17 105 8038,'-9'0'438,"1"-8"65,8 6-280,0-6 0,2 8 26,4 0 1,1-2 9,5-3 0,3 3-198,-3-4 1,3 2 110,3-2 0,-3 2-205,-4-7 1,5 7-71,-5-2 0,5-1-309,1 1 192,0-8 1,1 13-172,-1-5 1,-6 4-428,1 2 264,-8 0-770,11 0 1324,-13 0 0,6 0 0,-8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55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52 7431,'0'-9'1002,"0"-7"-72,0 15-218,0-15 203,0 14-594,0-5 0,0 7-88,0 0 0,0 7-28,0 5 0,0-3-146,0 3 1,0-1 139,0 7 1,0-1-294,0 0 0,0 1-11,0-1 1,0 0-105,0 1 1,0 5 40,0 0 1,0 0-119,0-6 1,0-5-309,0-1-238,0 1 71,0 5 94,0 0-611,0-7 359,0 5 919,0-13 0,0 6 0,0-8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6.8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8414,'0'-10'774,"0"2"0,5 6-612,1-3 0,8 3 13,-3-4 1,-1 2-3,1-2 1,1 4-167,5-3 0,0 3-118,1 2 0,-3-2 106,-3-4 1,3 4 57,-4-4 1,5 4-344,1 2 0,-5 0-442,-1 0 0,-5 0-320,5 0-291,-7 0 1343,4 0 0,0 0 0,1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2:47.1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35 8102,'2'-12'798,"4"1"-81,-4 7 1,7-4 389,-3 8-174,-4 0-492,6 0-80,-8 0 24,7 8-182,-5 2 0,8 7-15,-4 0 1,-5 3-168,5 3 9,-4-4 1,-2 6-66,0-8 0,0 6-273,0 0 1,2 2-565,4-2 1,-4-4 421,4 4 1,1-3-690,-1-3 0,0 6 1139,-6 0 0,7 0 0,3-6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4:06:04.6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294 693 8215,'0'-41'0,"2"3"0,2 3 264,2 5-60,7 8 1,-9-3 141,8 8-160,-8 0 0,5 7-410,-3 4 252,-4-3-433,6 7 249,-8-6 64,0 8 0,-2 8 85,-4 3 1,-4 5-14,-7 1 0,-2 0 68,-4 1 1,4 5 10,-4 0 1,-2 8-13,1-3 1,-4 3 2,5-2 1,-6 4-85,6-5 0,0 5 88,5 2 0,1-6-121,0-1 1,7-1 58,4 2 0,5 2-18,1-8 1,1 6 44,5-6 1,4 0-3,7-6 1,6 0 62,0 1 1,6-3-62,-6-3-6,8 3 0,-6-7 7,4 3 1,1 5 28,-7-5-117,0-3 86,-5 7 1,-1-5-116,0 7-27,-7 0 131,5 1 0,-13-1-9,4 0 1,-4 2-16,-2 4 0,-8-3-21,-3 3 0,-5 2-76,-1-2 140,0 8-55,-1-12 1,-1 11 105,-4-6-83,4-1 0,-6 0 42,8 0 0,-6 7 101,0-1 0,0-2-116,5 2 0,1 0-2,0 5 1,7-1-55,4-4 0,4 2 48,2-8 1,0 6-112,0-6 0,10 0 61,7-6 1,1 0-14,5 1 0,4 5-15,1 0 0,-1 0-11,2-6 1,-6 0 7,6 1 1,-8-1-9,2 0 1,-6 0-3,-5 1 0,1 1 25,-7 4 1,0-2 105,-6 8 0,0 0-102,0 5 0,-2 1 66,-4 0 0,-3-1 11,-9 1 1,1-1 16,0 1 0,-2-1 24,-4 1 0,1 0 5,-6-1 0,6 1 66,-1-1 1,2 1-107,-2 0 0,10-7 0,-5 1 0,13-2 11,-1 2 1,4-2-82,2-4 1,0-2 49,0 8 0,8-6-5,3 6 0,5-8-15,1 2 0,0 4-5,0 2 1,6-4-10,1-2 0,-1 2 21,-6-2 0,0 6-22,0-6 0,1 5 10,-1-5 1,0 2 1,1-1 0,-1-3 4,0 7 1,-5-6 2,-1 1 1,-1 2 9,1-2 0,3 6 2,-8-6 0,1 5-10,-1-5 0,-4 2 3,4-1 0,-4-3 5,-2 7 1,5-4 29,1 4 1,0-5 3,-6 6 0,0-6-31,0 6 0,0-8 3,0 2 1,0 2-6,0-2 1,0 6-2,0-6 0,6 0-28,0-5 0,1-1 29,-1 0 1,-4 0-34,4 1 1,3-1 26,3 0 0,-3-5-47,3-1 1,-1-7 17,7 2 0,-1 2-1,0-3 0,8 1 21,4-6 1,-2 0-1,2 0 0,0 0 0,5 0 1,-5-2-12,0-3 0,0 1 18,5-8 0,-5 3-14,0-3 0,-6-1 13,6 7 0,-2-8-4,2 3 1,-3-5 3,-2-1 0,-5 0-7,4 0 1,-4-1 0,-2 1 0,1 0 5,-1-1 1,0 1-3,0 0 1,1 0 14,-1-1 1,0-5-12,1 0 0,-1-2 0,0 2 1,1 4-40,-1-4 0,0-2-3,0 2 1,6 0 17,1 5 1,-1-1-7,-6-4 0,0 4 36,0-4 0,1 4-24,-1 1 1,-5 1 14,-1 0 1,-1-1 16,1 1 0,3 0 7,-9 0 0,3-1-10,-2 1 1,-2 0 8,7-1 1,-5 1-16,6 0 0,-7-6 0,7 0 0,-8 0-12,1 5 1,3 1 10,-2 0 0,2-6-12,-3 0 0,-3 0 9,4 5 0,-4-5-4,-2 0 1,0 0 17,0 6 1,0 0 3,0-1 0,0 1 8,0 0 0,0-1 5,0 1 1,-6 0-14,0 0 0,-5-1-6,5 1 1,-2 0 9,3-1 1,-3 1-7,-4 0 1,-1-1-3,7 1 0,-5-6 34,5 0 0,-6 0 0,7 6 0,-7-1 3,6 1 1,-5-6 8,5 0 1,-5-2-27,5 2 1,-6 2 0,7-8 1,-3 6-53,2-6 1,4 2 23,-4-2 0,-1-1-9,1 7 1,0-6 22,6 6 1,0-6-6,0 6 0,-6 0 65,1 5 0,-3-1-62,2-4 0,4 4 68,-3-4 1,-3 4-57,2 1 1,-5 1-50,5 0 1,-2 0 32,2-1 0,4-5-42,-3 0 1,-3 0 39,2 6 0,-2-6-12,3 0 0,3 0-19,-4 5 0,-2 1 0,3 0 0,-7-2-4,6-5 1,-1 5 16,1-4 1,4-2 35,-4 2 0,-2-2-2,3 2 1,-3 4 3,2-4 1,4 4-22,-3 1 1,3-1 0,2-4 1,-6 4-6,0-4 0,0 4 7,6 1-2,0 1-76,0 0 75,0-1 0,0 1-1,0 0-103,0 0 89,0-8 0,0 5-7,0-3 1,0 4 0,0 2 1,2-2-5,4-4 8,-4 3 1,6-5-61,-8 8 0,2-2 54,3-4 1,-3 4-38,4-5 1,-2 5 32,2 2 0,-4 0-134,3-1 117,-3-7-5,6 6 0,-6-2-13,4 4 0,-3 9 33,3-9 0,-4 3 10,4-3 0,2 0 106,-3-1-134,1 1 27,-6 0 1,6 0 5,0-1 0,-1 1-6,-5 0 66,8 7-61,-6-5 1,6 5 116,-8-7-114,0 7 0,2-5 27,3 3-13,-3-3 1,8-2-19,-4-1 0,-4 1 7,3 0 1,-3-1-28,-2 1 0,6 0 32,0 0-5,0-1-15,-6-7 11,0 6 0,0-6-20,0 8 19,0-8-4,0 6 0,0-6 140,0 7-134,0 1 1,-2 0 33,-4 0 0,4-3-22,-4-3 2,-3 4-8,-1-6 7,0 15 2,-5-13 1,11 18 16,-7-13 0,5 5-10,-6-4 0,7-1-3,-7 1 0,6 2 0,-5 3 1,1-3 1,-1 3 0,-3 3-5,8-3-9,-7 8 1,3-9-50,-7 7 54,0-7 0,-1 11-34,1-4 1,0 4 19,0 2 1,-1 0-3,1 0 1,5 0-5,1 0 1,-1 0 1,-5 0 1,0 0-24,0 0 0,-7 2 25,1 4 1,-2-4-97,2 3 0,2 5 86,-8 1 0,6-1-94,-5 2 1,5-7 72,-6 7 0,6-1-5,-6 7 0,8-7 4,-2 1 1,-2-1 0,2 7 1,-2-1 2,2 0 0,3 0 2,-3 1 1,2-1-57,-2 0 0,4 3 47,-4 3 1,6-4-161,5 4 1,-3-2-4,3 2 0,-1-4-114,1 4 1,-1 2 61,7-2 1,-2 0 251,2-5 0,5 7 0,-7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9T17:29:19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8387 6906 16383 0 0,'0'0'-16383'0'0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9T17:29:19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9155 6985 16383 0 0,'0'0'-16383'0'0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9T14:17:37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8387 6906 16383 0 0,'0'0'-16383'0'0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3.4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139 18 7308,'0'-10'-247,"0"2"304,0 8 203,0 0 1,-2 6-60,-4 0 20,4 0-187,-13 1 52,5 3 1,-5 2-79,3-1 0,-1-5 68,7 5 1,-7-7-16,1 2-76,5 4 1,-3-8 6,4 3 68,4-3-14,-5 6-287,7-6 274,0 6 18,0-1-40,0-5 0,2 6 90,3-8 18,-3 8 14,14-7-81,-7 7-57,8-8 72,1 8-257,-1-6-7,0 5 108,1-7 1,-1 2-186,0 4 1,-5-4 67,-1 4 0,-5-4-545,6-2 144,-9 7 607,13-5 0,-14 6 0,13 0 0,-5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9T14:17:3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9155 6985 16383 0 0,'0'0'-16383'0'0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5.0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17 295 7593,'-9'0'-402,"1"0"1,8 2 544,0 3 77,0-3 17,0 6-54,0-8 0,2 6-27,4-1-71,-4 1 10,13-6 0,-7 2-134,3 4 1,5-4 73,-5 4 1,-1-4-92,1-2 1,1 0 71,5 0 1,1 0-19,-1 0 1,0 0-16,0 0 1,3 0-1,3 0 0,-4-2 8,4-4 1,2 4 15,-2-4 1,6 2-23,-6-1 0,2 3 20,-2-4 0,-4 2 0,4-2 0,-4 4 1,-1-3 0,-1-3 4,0 2 13,1-7 0,-1 9-19,0-8 1,-5 7 84,-1-7-76,1 8 1,-1-9 17,1 7-4,-8-8-15,11 5 0,-13-8-55,4-1 0,1 7-7,-1-1 1,0 6 16,-6-5 27,0 7 1,0-6-20,0 5-3,0 3 20,0-14 0,0 13 14,0-9 42,0 8-58,0-11 82,0 13 0,-2-8-49,-4 5 0,4 3-17,-13-6 0,11 8 0,-7 0 0,5-6-2,-6 0 1,7 1-4,-7 5 0,0 0-28,-5 0 32,0 0 0,0 0-3,-1 0 0,1 0 22,0 0 1,-1 0 10,1 0 0,0 0-30,0 0 1,3 0 1,-3 0 1,9 5-1,-9 1 1,3 0-2,-3-6 0,0 0 4,-1 0 1,1 2 0,0 4 1,5-4-42,1 3-39,-1-3 29,-5-2 1,5 0-72,1 0-236,7 8 170,-11-6 72,13 6 0,-6-7-435,8 5 205,-8-4-159,7 6 494,-7-8 0,8 8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5.6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104 1 7773,'-10'0'102,"3"0"-39,-1 0-8,6 0 9,-13 7-40,13-5 1,-8 12-111,4-8 119,5-1 0,-9 1-109,4 0 93,4 0-19,-5-6-10,7 7-8,0-5 1,-2 6 1,-4-8 4,4 0 9,-6 0 1,8 2 4,0 4-1,0-4 1,0 5 0,0-7 0,0 0 0,0 8 0,0-6 0,0 6 0,0-8 0,2 0 0,4 0-108,-4 0 0,7 0 17,-3 0 1,-2 0-136,8 0 0,-7 5 79,7 1 0,-6 0-102,5-6 1,-5 0 248,5 0 0,1 8 0,5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21:09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484 0 24575,'-89'31'0,"0"0"0,0-1 0,17-3 0,0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21:09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484 0 24575,'-89'31'0,"0"0"0,0-1 0,17-3 0,0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21:09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484 0 24575,'-89'31'0,"0"0"0,0-1 0,17-3 0,0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21:09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484 0 24575,'-89'31'0,"0"0"0,0-1 0,17-3 0,0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5.2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433 191 8055,'0'-18'-29,"0"1"1,0 0-233,0 0 1,-6 5 1564,1 1-905,-9 7 1,10-4-101,-7 8 1,5 0-206,-6 0 0,7 0 8,-7 0 0,1 0-55,-7 0 0,7 6 0,-1 0 1,1 7-71,-7-2 0,-1 5 88,-4 1 0,4 0-152,-4 1 0,4-1 44,1 0 0,-5 6-19,0 0 0,0 0 29,6-5 0,0 1-27,-1 4 1,3-4 14,3 4 30,5-3 0,7-3 20,0 0 0,0-5-15,0-1 1,7-5 22,5 5 1,3-7-42,3 2 1,1 2-3,4-2 0,-4 1-2,4-1 0,-6-2-6,-5 7 1,3-5-93,-3 6 1,-4-7 69,-3 7 1,3-1 16,-2 7 1,0-1-5,-6 0 0,0 1 67,0-1 0,-2 2-64,-4 4 1,2-4 101,-8 4 1,7-3-33,-7-3 0,6 0 13,-5 1 1,7-1-3,-2 0-31,-3 0 0,7 1 3,-4-1 1,4-5 4,2-1-76,0 1 0,8 3 65,3-3 0,-1 1-121,1-7 1,-1 1 24,2-1 1,3-4 29,-4 4 0,-1 2-7,2-3 0,-7 3-34,7-2 34,-8 3 1,5 7 13,-3-5 0,-4 5 107,4-5 1,-4-1-92,-2 1 0,0 1 109,0 5 0,0 0-55,0 1 1,0-1 10,0 0 0,-2 1-13,-4-1 0,4 0 12,-4 0 1,4 1-19,2-1 0,0 0 4,0 1-13,0-1 0,0 0 6,0 1 0,2-9-22,4-3 0,-2 2 18,7-3 0,-5 1-2,6-6 1,-6 0-22,5 0 9,1 8 1,5-6-107,0 3 112,0-3 0,1-2-112,-1 0 1,-5 6 95,-1 0 1,-1 2-60,1-3 1,-1-3 75,-4 4 1,-3 2 0,9-2 102,-8-1-124,11 3 1,-11-6 132,8 4 0,-7 1-108,7-1 1,-6 2 58,5-2 0,-5-5-32,5 5 0,1-4 6,5-2 1,1 6-31,-1 0 1,0-1-3,0-5 0,1 0-104,-1 0 0,2 0 108,4 0 1,-3 0-79,3 0 0,-4-5 57,-2-1 1,0-6-1,1 7 0,-7-7-33,1 6 48,-1-7 0,5 3 26,-5-7 0,3 5 10,-9 1 1,3 1 100,-2-1 1,-4-5-70,4 5 1,-3-3-4,3 3 0,-4-4-30,4 3 1,-4 2-28,-2-1 0,2 1 43,3-1-27,-3-5 1,6 7-31,-8-9 0,0 7-19,0-1 0,6 7-69,0-7 0,1 3 93,-1-3 0,-4-3-123,4 3 0,3 2 108,3-1 1,-3 1-147,3-1 1,-2-5 117,1 5 1,4 1-7,-3-1 1,-2 1-9,1-1 36,-7-5 0,9 12 95,-7-7 1,0 5-150,-6-5 249,0 7 0,0-12-49,0 5 0,0 1 79,0-1 1,-2 5-55,-4-6 1,4 1-53,-3-6 0,3 5-59,2 1 1,0-1-15,0-5 1,0-1-25,0 1 70,0 0 1,5 0-198,1-1 1,2 1 90,-2 0 0,-3-1 36,9 1 1,-2-2-84,1-4 0,3 4-103,-9-4 0,7 3 162,-6 3 0,5 0-19,-5-1 46,0 1 1,-6 0-34,0 0 1,0-1 126,0 1 0,-2 5-57,-4 1 1,2 5 153,-7-5 1,-1 1-9,-5-1 1,5-5 25,1 5 1,5 1-134,-6-2 1,3 7 98,-3-7-205,-3 1 1,11-5 66,-7 5 0,5-3-57,-6 9 0,8-3 72,-1 2 1,1 2-233,-2-7 41,4 7 95,-6-11 1,8 11 1,0-8 1,0 6-6,0-5 1,-1 7-48,-5-2 58,4-3 55,-6-1 1,2-1-40,1-1 1,-3 6 64,2-5 1,2 7-12,-7-2 0,5-2 101,-5 3 0,5-7 25,-6 6-62,1-7 0,-7 5 28,1-3 0,6-3-17,-1 8 24,1-7 1,-7 5-59,1-3 1,0 1 78,-1 4-130,1 4 0,0-11 3,0 7 1,-1 1-56,1 5 1,-2 0-154,-4 0 0,3 1-215,-3 5 1,-2 2 180,2 3 1,-7 5-291,1-5 1,4 5 138,2 1 1,-2 0-185,2 1 1,0-3-40,5-4 591,9 5 0,-7-7 0,7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36.638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1764 0 12859,'-2'10'-1445,"-3"-4"1805,3-5-74,-6 7-75,8-6-585,0 6 151,0-1 159,0-5 1,0 8-383,0-4 436,0-4 1,0 7-439,0-3 140,0-4-51,0 13 475,0-5 0,0 7 2,0 1 12,0-1-87,0 0 0,0 0 13,0 1 0,0-7 6,0 1-10,0-1 0,0 7-48,0-1 10,0 0 1,0 0-19,0 1-43,8-1 1,-6 0-3,3 1 0,-3-1 15,-2 0 1,0-5 2,0-1 0,0 1-28,0 5 30,0 0 1,0 1 36,0-1 0,0 0-11,0 1 0,2-3 36,4-4 1,-4 5-18,4-5 1,-4 5-14,-2 1 0,0 0 25,0 1 0,0-7 8,0 1 1,0-1 26,0 6 0,0 1-30,0-1 1,0 0 7,0 1 1,0-1-1,0 0 0,0 1 5,0-1 0,0 2-52,0 4 0,0-2-15,0 8 1,0-6 32,0 6 0,0-6-4,0 6 1,0-6 14,0 6 0,-6-8-10,0 2 0,0 2-29,6-2 1,0 0 14,0-6 0,-6 1 7,1-1 1,-1 0 17,6 0 0,0 1 4,0-1 0,-2 0-4,-4 1 1,4-7 3,-3 1 0,3-1 17,2 6 1,-2-1-19,-4-5 0,4 5 5,-4-5 0,4 5-7,2 1 1,-2 0 0,-3 1 1,3 1-27,-4 4 0,4-4-9,2 4 0,-6-2 4,1 2 1,-3-2-9,2 8 0,4-8-8,-4 2 1,4-1 17,2 1 1,-5-4 52,-1 4 1,0-4-46,6-2 0,-6 1 6,1-1 1,-1 0 9,6 1 1,-6-1 6,0 0 0,-1 0 6,1 1 1,4-1 8,-4 0 1,-1 1 9,1-1 0,-2 2-18,2 4 1,4-4 7,-3 4 1,-3-3-31,2-3 0,-2 2 1,3 4 0,3-4 2,-4 5 1,-2-5-9,3-2 1,-3 2-14,2 4 0,4-3 25,-4 3 0,3-4 6,-3-2 0,4 0-36,-4 1 0,-2-1 41,3 0 1,-7 6-33,6 0 1,-5 0 6,5-5 0,-5 1-4,5 4 1,-6-4 3,7 4 0,-7-2 14,6 2 0,-5-3-1,5 3 0,-8-4-10,3-2 1,1 1 9,-1-1 0,5 0 21,-5 0 1,7 1-40,-2-1 0,-2 0 1,2 1 0,-5-1 7,5 0 0,0 0-4,6 1 0,-5-1 17,-1 0 0,-6-5-1,7-1 0,-3 1-3,2 5 1,4 1-7,-4-1 1,-1 0-21,1 0 1,-6 1 8,7-1 1,-3 0 0,2 1 1,2-1 11,-7 0 1,5-1-3,-5-5 0,5 4-6,-6-3 0,8 3-11,-1 3 0,-3-7-4,2 1 1,-1-3 16,1 3 1,4 3-19,-4-3 1,4-3 7,2 3-5,-7-1 5,5 7 0,-12-1-3,8 0 1,1-5 1,5-1 0,-6-5 2,0 6 22,0-1 0,1 6-19,-1 1 0,0-7 63,6 1-64,-8-1 0,6 7 2,-3-1 0,-3-6-2,2 1-2,0-1 1,1 7 3,-1-1 0,0-5-3,6-1 1,-6 1 27,1 5 1,-1-6-26,6 1 1,-6 0 3,0 5 1,1 0-7,5 0 0,-6 1 2,0-1 0,0-5-3,6-1 0,-2 1-26,-3 5 3,3 0 0,-6 0 4,8 1 0,-2-7-3,-4 1 1,4-6 9,-3 5 0,3-5 3,2 5 0,0-5-1,0 6 0,-6-7 1,0 7 1,0-6 4,6 5 0,0-5 0,0 6 1,-2-9 0,-3 3 0,3 4-2,-6-1 1,8 9 3,0-1 0,-6-6-30,1 1 0,-1-6 20,6 5 1,0-5-3,0 6 0,-6-7-13,0 7 12,1-1 0,5 1-6,0-1 1,0-5 0,0 6 1,-2-6 21,-4 5-29,4-7 59,-6 11-29,8-5 2,-7 7-6,5 0 3,-6 1 1,0-1 0,6 0-2,-3 1 1,3-7 1,2 1 1,-6-7-5,0 7 24,0 0-23,6 5 1,-5 0-2,-1 0 1,0-5-12,6-1 1,-2-5 0,-4 6 1,4-6-1,-3 5 0,3-5 3,2 5 1,-2-5-11,-4 6 1,4-7 8,-4 7 1,4-6-10,2 5 5,0-7 7,-7 11 1,5-11 1,-4 8 1,4-6 0,2 5 1,-8-7 1,7 11 0,-7-11-31,8 8 0,-6-7 26,0 7 2,1-8 2,5 11 0,0-5 0,-6 1-4,0 1 1,0-6-1,6 5 1,0-5-41,0 5 1,-2-7 33,-3 2-13,3 4 0,-6-6 12,8 7 17,0-7-6,-8 11 1,6-11 3,-3 8-3,3-9 7,2 13 12,0-7-19,-8 9 0,6-7 1,-4 1 1,4-6-3,2 5 1,-2-7 2,-3 2-6,3 3 2,-6 1 1,8 1-20,0 1-3,-8-8 25,7 11 0,-9-7-5,4 3 1,4-1 6,-4-4 1,5-2-8,1 7 1,-6-5 3,0 5 1,0-5-3,6 6 0,-2-7 2,-3 7 0,3-6 6,-4 5 1,2-1-4,-2 1-33,4 5 28,-5-7 1,5 7 2,-4-5-4,4 5 1,-8-9 2,5 5-51,3 3 1,-6-11-7,8 8 0,0-7 31,0 7-13,-8-8 11,6 11-13,-5-5 62,-1 7 0,6-5-39,-4-1 0,3-5 67,-3 5-52,4-7 5,-6 12 0,6-13-12,-3 9-5,3-8-39,-6 11 1,6-11 38,-4 8-110,4-9 90,-5 13 33,-1-7 1,6 3-15,-4-1 0,4-5-9,2 6-31,-7-8 28,5 11 0,-8-7 31,4 3 1,4-1-29,-3-4 25,3-5 1,0 13-14,-4-8 0,4 1-23,-4-1 26,4-4 1,1 12-2,-5-9 0,4 9 1,-6-10-17,8 7 0,0-7 3,-8 11-3,7-13 14,-7 14 1,2-13-81,0 9 61,1-8 1,5 5-36,0-3 56,0-4 1,-2 8-14,-4-5-22,4-3 2,-6 14-11,8-14 24,-7 13 0,5-11 14,-4 7 1,4-5 28,2 6 1,-2-8-33,-4 1 22,4 5-3,-5 0 1,5 1-34,-4 1 8,4-9 27,-6 13 0,8-12-14,0 7 0,-2-7-15,-3 2 20,3 3 1,-6-5-10,8 8 17,-8-8 2,6 3 24,-5 1-32,-1-6 1,6 8 11,-4-5-11,-3-3 1,7 8 6,-4-4 0,2-4-69,-1 3-5,3 5 58,-6-8 0,2 7-20,0-3 38,1-4 1,3 6-31,-4-8 23,4 0-9,-6 0 1,8-2-195,0-4 194,0 4 0,0-7 4,0 3 1,0 2-474,0-8 1,2 7-659,4-7 1139,-4 8 0,13-19 0,-5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7.0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53 658 8140,'-12'0'312,"1"0"-61,7 0-93,-12 0 23,14 0-7,-5 0-113,7 0 0,6-2 75,-1-4 0,9 5-145,-3-5 0,10-4 122,2-1 1,8 1-28,-2-2 1,9 1-31,3-6 1,15-1-26,1 1 1,3 0-2,3-1 0,-1 1-81,1 0 1,0 0-44,-11-1 0,2 1 140,-14 0 1,7-1-155,-7 1 0,2 0 75,-1 0 0,-3 5-43,8 1 1,-6 1 56,7-2 1,-11-1 1,-1 7 1,-1-5-13,-5 5 1,-4-6 12,-2 7 0,-4-7 32,-1 6 0,-1-5-37,0 5 1,-5-6 38,-1 7 0,-5-7-33,6 6 24,-9-7 1,5 9 16,-8-7 3,8 7-12,-6-12-1,5 14-12,-14-13 1,3 13 1,-8-4 1,7-1-47,-7 1 0,6-6 43,-5 7 1,1-3-21,-1 2 1,-5 4 60,5-3 1,-5 1 2,-1-2 0,0 4 24,-1-4 1,1 4 12,0 2 0,5 0 394,1 0-95,-1-7 171,-5 5-63,0-6 151,-1 8-270,9 0-339,1 0 115,8 0 1,8 0-122,3 0 1,5 0 56,1 0 1,2 6 43,4 0 0,-2 1-209,8-1 1,-6-4 84,6 4 0,-8 1-128,2-1 1,-4 6 13,-1-7 1,-1 9-225,0-3-19,1-3 1,-7 7 133,1-3 0,-8-2-51,1 1 1,-3 1-23,-2 5 0,-7 0 116,-5 1 0,-3 1-414,-3 4 0,-7-2-1408,-3 8 1998,-5-8 0,-2 12 0,1-7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9.4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7793,'-10'-2'543,"4"-4"-217,4 4 15,2-6-177,0 8 181,0 0 93,0-7-89,0 5-26,0-6-43,0 8 126,0 0-101,8 0-145,-6 0 1,13 2 50,-3 4-139,-4-4 28,7 5 0,-3-5 13,11 4 0,-2-4-88,8 4 0,-6-2 46,5 1 0,1-3-111,6 4 0,-1-2 18,1 2 1,5-4 16,1 3 0,-1 3-71,-5-2 0,-6 2 81,-1-3 1,1 3-3,6 4 1,-3 1-29,-3-7 1,2 5 3,-8-5 0,8 6-5,-2-7 1,-2 7 25,1-6 0,3-1-24,9-5 0,-3 6 21,3 0 0,3 0-53,-3-6 0,-6 5 9,-5 1 0,0 0-6,6-6 1,-8 6 25,-4-1 1,2 1-5,-2-6 1,2 2-32,-2 4 0,-4-4 23,4 4 1,-4-4 15,-1-2 0,-7 0-11,1 0 1,-1 5-24,6 1 33,1 0 0,-7-6-79,1 0 37,-1 0-2,7 0-37,-1 0-17,-8 0 87,7 0 3,-14 0 90,5 0-115,-7 0 23,0 0 0,0-8 13,0-3 1,0 1 41,0-2 1,-1 7-21,-5-7 1,4 1 0,-4-7 0,2 3 58,-2 3 1,3-3 121,-9 4 1,6-5 99,-5-1 0,5 5-93,-5 1 0,7 5 48,-2-5 0,-2 5 130,2-6-138,-7 8 0,9-5 169,-7 3-28,7 4-151,-4-6-24,8 8-202,0 0 0,2 8-3,4 4 1,3-3 58,9 3 1,-7-1-99,1 7 0,-1-7-13,7 1 0,-1-1 40,0 6 1,0 1 7,1-1 1,-7 0-3,1 1 1,-3-7-265,3 1 217,3-1 0,-7 7-156,4-1 0,-5-6 40,-7 1 1,0-6-149,0 5 0,-9 1-138,-9 5 0,-1 0-138,-10 1 1,0-1 61,-5 0 0,-1 0-214,1 1 0,7-1 755,4 0 0,-4 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2.6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312 69 7987,'0'-9'-1292,"0"-1"822,0 4 1303,0 4-555,0-5 1,0 5 207,0-4-120,0 4-203,0-6 25,0 8-29,-8-7 22,6 5-154,-6-6 0,7 8 37,-5 0-16,-4 0 0,-7 6-141,0 0 1,-1 7 56,1-1 0,-2-3 66,-4 3 0,4-1-52,-5 7 0,5-1 32,2 0 1,0 0 0,-1 1 0,3-5-18,3 5 1,-1-5 0,7 10 1,1-10-30,5-1 0,0 0-14,0 5 0,0 0-27,0 0 1,7 1 58,5-1 1,-3-5-118,3-1 116,-1 1-22,7-3 1,-1 5-8,0-9 0,1 7 21,-1-6 0,-6 7-2,1-1 0,-8-3 32,2 3 5,3-1 1,-7 7 63,4-1-88,-4 0 1,-2 1 43,0-1 1,0-6-33,0 1 29,0-1-26,0-1 0,-6 5-1,0-3 0,0-2-3,6 1 0,-5-5-9,-1 5 0,0-5-2,6 6 0,0-7-46,0 7 0,0-6 50,0 5 0,2-7-8,4 2 1,-2 2-26,7-3 1,-5 7-49,5-6 47,1 7 0,5-9-4,1 7 0,-7-7 2,1 2 17,-1 4 1,1-8-6,-1 3-6,-7 5-4,4-8 123,-8 13-105,0-13 51,0 13 1,0-11 1,0 8 1,0-6 60,0 5-33,-8 1 0,4 5-27,-7 0 0,7-5 8,-2-1 0,4-5-12,2 6 0,0-7 3,0 7 0,0-6-54,0 5 51,0-7-4,0 11 28,0-13-23,0 6-28,0 0 1,6-4-3,0 7 1,1-7 2,-1 2 1,-2 1-3,8-1 0,-7 0-14,7-6 0,-6 0 25,5 0 0,-5 2-41,5 4 1,-5-5-16,6 5 18,-1-4 1,7-2 27,-1 0 0,-6-2-5,1-4-8,-1 5 50,7-7-40,-1 0 0,-5 6 18,-1-3 1,1-3-22,5 2 7,-8-7 1,7 11 1,-7-12-1,9 8-61,-1-7 60,0 11 1,1-13 1,-1 3 0,0 3-3,1-3 0,5 6 3,0-5 1,0 5 0,-6-6 0,-2 7 7,-3-7 0,3 6-11,-3-5 0,-3 5 77,3-5 1,-6 5-66,5-6 1,-5 8 16,6-1-16,-1-5-1,6 0 0,1-5 7,-1 4 0,-6-3-1,1 8 0,-6-5-35,5 5 1,-5-5 8,6 5 1,-7-6 31,7 7 19,-8-9 10,11 4-37,-13-7 108,13 0-91,-13 7-8,6-5 0,-6 7 7,4-3 0,-4-5 101,3 5 0,-3 1-93,-2-1 0,0 5 66,0-6-30,0 1-10,0-6-2,0-1-68,0 1 40,0 7 1,-6 1 26,1 3-33,-9 4 1,5-11-25,-9 7 1,1 0 47,0 6-40,0-8 0,-1 5 19,1-9 1,5 8 24,1-2-21,-1-3 5,-5-1-16,0-7 0,5 2 0,1 3 0,7-3-15,-2 3 1,4 2 13,2-1 1,-2 5-54,-4-5 56,5-1-67,-7-5 60,8 7-13,0-5-4,0 5-5,-8-7 1,4 2 7,-7 3 0,5-1-6,-5 7 0,5-6 10,-6 7 101,8-9-59,-11 4-23,5-7 1,-7 2 9,0 3 0,5-1 42,1 7-21,-1-7 1,-5 11 73,0-4-48,-1-4-44,1 8-13,0-5 1,5 5-16,1-4-11,-1 4 1,-5-6-84,0 8 1,5 0 119,1 0-256,-1 0-15,-5 0 138,-1 0 0,1 0-154,0 0 0,5 0 14,1 0 30,-1 0-63,3 0 269,1 0 0,8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5.2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18 312 6657,'10'0'132,"-3"0"0,-7-2-74,0-3 0,2 3-9,4-4 0,-4 2-34,4-2 1,-2 4 41,1-3 1,-1-3-10,8 2 1,-7-2-9,7 3 0,-6 3-3,5-4 1,-5-2 29,6 2 1,-7-1-1,7 1 1,-1 4 9,7-4 1,-1-1-24,0 1 0,1-6-18,-1 7 1,2-3 8,4 2 0,-4 2-7,4-7 0,2 5-37,-2-5 1,6 7-12,-6-2 1,6-2-10,-6 2 0,6-5-7,-6 5 1,2-2-18,-2 3 0,-4 3 48,4-4 0,-5 2-26,-7-2 0,5 4 21,-5-3 1,4 1-1,3-2 1,-7 4-3,1-4 85,-1 5-79,7-7 0,-1 6-2,0-4 1,0 2 0,1-1 0,-7 3-10,1-4 1,-1 4 12,7 2 1,-1 0-23,0 0 0,1 0 9,-1 0 0,-6 0-11,1 0 10,-1 0 1,7 0 0,-1 0 0,-5 0-1,-1 0 0,-5 2-1,5 4 0,-5-3 16,6 9-18,-9-8 23,13 11-11,-14-5 0,7 5 2,-3-3 0,-4 3-2,6-5 1,-8 1-2,0 1 1,0-6 0,0 5 0,0-5-1,0 5 0,-6-5 0,0 6 0,0-9 0,-1 13 0,3-12 0,-8 7 49,9-7-48,-5 11 1,2-11 6,0 8 1,-5-6 1,5 5 1,-2-5-11,3 5 1,1-1 0,-8 2 1,8 3-2,-1-4 0,-3-1 5,2 2 1,0-7-15,6 7 1,0-6 13,0 5-20,0-7 15,0 11 0,0-11-45,0 8-8,0-8-77,0 11 55,8-5 1,-4-1-16,7-3 61,-7 4 1,4-7-34,-8 9 0,0-6 59,0 5 0,0-5 2,0 5 1,-2-7 42,-4 2 32,4 4-4,-13-1 29,5 9-44,-7-1-39,0-8-5,7 7 1,1-12-2,3 7 0,-2-5 2,-3 6 0,1-7-2,4 7 1,2-8-16,-7 1-14,7 5-24,-4-8-3,1 13-6,5-13 1,-6 8 39,8-4-28,0-4 1,0 7-24,0-3 27,0-4 0,0 7-60,0-3 48,8-4 1,-6 8-26,3-4-20,-3-5 130,-2 7-95,0 0 120,0-6-75,0 13 13,0-13 47,0 6-19,0-1 1,2-5 10,4 4 0,-4 4-30,6-8 7,-8 5-22,0 1 0,0-4 54,0 7 0,-2-7 2,-4 2 1,4-2 54,-4 2-49,-3-5 1,-1 13-18,-7-8 1,5 5 11,1-5 0,5 2-65,-6-3 0,7-3 91,-7 4-231,1 4 94,-7-8 0,1 11-193,0-7 235,-1 0 1,1-6-22,0 0 18,0 0 0,-1 0 0,1 0 1,5-6 103,1 0 1,7-2-114,-2 3 145,-3-5 0,5-5-90,-8 3-9,8-3 0,-5 7-9,3-3 0,2 1-9,-7 4 0,7 2 9,-2-7 1,-3 7-6,-3-2 54,4-3-57,-7-1 1,7-2 176,-3 1-110,-5 7 17,7-11 4,-9 13-41,1-14 1,0 9 3,0-5-62,7 5 35,-5-1 1,7 4 4,-4-8 0,-3 9 27,3-3 10,-3-4 1,-2 6-36,0-7 1,1 5 1,5-5 1,-5 7 14,5-2 0,1 2 0,-1-2 0,5 3-8,-6-9 1,7 6 3,-7-5 1,6 5 88,-5-6-90,7 1 0,-10-6 12,9-1 0,-7 7-38,6-1 1,-5 1 0,5-7 0,-2 7 65,3-1-12,3 1-127,-14-6 20,14-1 1,-5 7-192,7-1 0,0 6 74,0-5 0,0 5-268,0-5 115,0 7 1,0-6-596,0 4 902,0 4 0,0-13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1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10182,'10'0'842,"-3"-8"-676,-7 6-6,0-5 31,0 7 87,0 0-190,0 7-31,0-5 1,0 8 78,0-4-71,0-4 1,0 13-6,0-3 0,0-3-15,0 3 1,0-1 16,0 6 1,0 1-37,0-1 1,0 6 35,0 0 1,0 2-24,0-2 1,0 2-8,0 4 0,0-2 0,0-4 0,0-4-62,0 4 0,0-2 70,0 2 1,0-9-32,0 3 0,0-3 21,0 3 0,0-6-7,0 1 0,0-6-68,0 5 1,0-5-72,0 6 66,0-9 0,0 7-65,0-4-178,0-4 251,0 5-256,0-7 216,8 0 1,-4 0-98,7 0 0,-5 0 94,6 0 1,-7 0-491,7 0-166,-8-7-215,11 5 323,-5-6 0,1 8-218,1 0-28,-8-8 879,11 6 0,-5-13 0,7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5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7327,'0'-10'501,"0"2"0,0 6 400,0-3-246,0 3-479,0-6 0,7 8-124,5 0 1,-2 0 57,1 0 0,3-6-183,9 1 1,-4-1-83,4 6 1,-4 0 132,-2 0 0,1 0-1327,-1 0 1349,-7 0 0,5-8 0,-5-2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7.70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52 8202,'0'-11'1236,"0"-1"-1186,0 8 0,0-5 497,0 3 29,0 4-65,0-6-27,0 8-122,0 0 0,0 8-186,0 4 1,0-3-152,0 3 1,0-1 55,0 7 1,0 5 17,0 0 0,0 2-26,0-2 0,-6-2-21,0 8 1,0-2-99,6 1 1,0-1 79,0-4 1,0-3-179,0 3 0,2-6 56,4-6 1,-4 5-397,4-5 3,3-3 260,1 0 0,7-8 6,1 0 1,-1 0-163,0 0 0,-5 0-227,-1 0 1,1-2-191,5-4 134,0 4 0,1-11-49,-1 7 709,-7-8 0,5 5 0,-5-8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0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70 6120,'12'-6'676,"-1"0"0,1 1-591,5 5 1,0-6-91,1 0 0,-1-2 92,0 3 1,1 3-506,-1-4 0,0 4 161,1 2 1,-1 0 256,0 0 0,0-8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37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5752,'0'-10'3334,"0"3"-3016,0 7 0,6 2-232,0 3 0,-1-1 105,-5 8 0,0-6-249,0 5 1,6 1 10,0 5 0,0 0-28,-6 0 1,2 1-181,3-1 0,-3 0-271,4 1 0,-4-1-345,-2 0 1,0-5 199,0-1 671,0 1 0,0 5 0,8 0 0,1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59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7988,'-12'0'0,"1"0"-1076,7 0 826,-4 0 1,8-2 534,0-4 1,8 4-49,4-3 1,3 3-160,2 2 1,2-6-56,5 0 0,-5 0-151,4 6 0,-4-5-32,-2-1 1,6 0 108,0 6 1,-5-2-731,-7-4 781,1 5 0,5-7 0,0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2:58.768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18 7446,'18'0'290,"-3"-2"-222,-3-4 0,3 4 7,-4-4 1,-1 4-42,2 2-23,-1 0-156,6 0 212,1 0-16,-9 0-32,7 0 1,-13 0 32,9 0 1,-8 2 47,2 4-50,3-4-15,-7 6 1,8-8-32,-4 0 5,-5 7-10,7-5 1,-8 8 6,0-4-17,0-4 8,0 5 0,-2-1-17,-4 0 30,5 0 1,-9-5 3,4 5 23,4-4 1,-7 6-34,3-8 0,4 0-5,-13 0 0,11 0-3,-8 0 1,8 0-6,-11 0-44,13 7 52,-13-5-26,13 6 13,-14-8 0,14 0 13,-5-8-1,7 6 1,0-5 5,0-1 1,0 6 0,0-7-5,0 3 0,2 4 2,3-4 1,-3 2-3,4-1 1,4 3 0,-6-6-1,7 8 0,-7-8 7,11 6 0,-13-5 42,14 7 0,-13 0-39,9 0 114,-8 0-109,11 0-1,-13 0 5,14 0 4,-15 0-26,15 0-15,-14 0-254,5 0 241,-7 7 3,0-5 0,0 6 76,0 0-75,0-6 45,0 5-22,-7-7 0,5 2 17,-4 4-23,-4-4 1,7 6-27,-9-8 34,8 0-2,-11 0 1,11 0-24,-8 0-4,9 0 25,-13 0 1,12-6-15,-7 0 45,7 0-33,-4 6-6,8 0 0,-5-2-14,-1-3-126,0 3-89,6-6 1,0 6 90,0-4 0,2 4-548,4-3 700,-4 3 0,13-6 0,-5-2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8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34 7959,'0'-10'1222,"0"-5"-934,0 13 1,2-4 48,4 12 1,-5-3-82,5 9 1,2 0 27,-2 5 1,1 0-259,-1 0 0,-4 6 92,4 1 1,2-1-390,-3-6 1,7 6 179,-6 0 0,1 6-337,-1-6 1,-2 6-269,7-6 1,-7 2-1436,2-2 2131,-4-4 0,6 6 0,1-8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5.2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433 191 8055,'0'-18'-29,"0"1"1,0 0-233,0 0 1,-6 5 1564,1 1-905,-9 7 1,10-4-101,-7 8 1,5 0-206,-6 0 0,7 0 8,-7 0 0,1 0-55,-7 0 0,7 6 0,-1 0 1,1 7-71,-7-2 0,-1 5 88,-4 1 0,4 0-152,-4 1 0,4-1 44,1 0 0,-5 6-19,0 0 0,0 0 29,6-5 0,0 1-27,-1 4 1,3-4 14,3 4 30,5-3 0,7-3 20,0 0 0,0-5-15,0-1 1,7-5 22,5 5 1,3-7-42,3 2 1,1 2-3,4-2 0,-4 1-2,4-1 0,-6-2-6,-5 7 1,3-5-93,-3 6 1,-4-7 69,-3 7 1,3-1 16,-2 7 1,0-1-5,-6 0 0,0 1 67,0-1 0,-2 2-64,-4 4 1,2-4 101,-8 4 1,7-3-33,-7-3 0,6 0 13,-5 1 1,7-1-3,-2 0-31,-3 0 0,7 1 3,-4-1 1,4-5 4,2-1-76,0 1 0,8 3 65,3-3 0,-1 1-121,1-7 1,-1 1 24,2-1 1,3-4 29,-4 4 0,-1 2-7,2-3 0,-7 3-34,7-2 34,-8 3 1,5 7 13,-3-5 0,-4 5 107,4-5 1,-4-1-92,-2 1 0,0 1 109,0 5 0,0 0-55,0 1 1,0-1 10,0 0 0,-2 1-13,-4-1 0,4 0 12,-4 0 1,4 1-19,2-1 0,0 0 4,0 1-13,0-1 0,0 0 6,0 1 0,2-9-22,4-3 0,-2 2 18,7-3 0,-5 1-2,6-6 1,-6 0-22,5 0 9,1 8 1,5-6-107,0 3 112,0-3 0,1-2-112,-1 0 1,-5 6 95,-1 0 1,-1 2-60,1-3 1,-1-3 75,-4 4 1,-3 2 0,9-2 102,-8-1-124,11 3 1,-11-6 132,8 4 0,-7 1-108,7-1 1,-6 2 58,5-2 0,-5-5-32,5 5 0,1-4 6,5-2 1,1 6-31,-1 0 1,0-1-3,0-5 0,1 0-104,-1 0 0,2 0 108,4 0 1,-3 0-79,3 0 0,-4-5 57,-2-1 1,0-6-1,1 7 0,-7-7-33,1 6 48,-1-7 0,5 3 26,-5-7 0,3 5 10,-9 1 1,3 1 100,-2-1 1,-4-5-70,4 5 1,-3-3-4,3 3 0,-4-4-30,4 3 1,-4 2-28,-2-1 0,2 1 43,3-1-27,-3-5 1,6 7-31,-8-9 0,0 7-19,0-1 0,6 7-69,0-7 0,1 3 93,-1-3 0,-4-3-123,4 3 0,3 2 108,3-1 1,-3 1-147,3-1 1,-2-5 117,1 5 1,4 1-7,-3-1 1,-2 1-9,1-1 36,-7-5 0,9 12 95,-7-7 1,0 5-150,-6-5 249,0 7 0,0-12-49,0 5 0,0 1 79,0-1 1,-2 5-55,-4-6 1,4 1-53,-3-6 0,3 5-59,2 1 1,0-1-15,0-5 1,0-1-25,0 1 70,0 0 1,5 0-198,1-1 1,2 1 90,-2 0 0,-3-1 36,9 1 1,-2-2-84,1-4 0,3 4-103,-9-4 0,7 3 162,-6 3 0,5 0-19,-5-1 46,0 1 1,-6 0-34,0 0 1,0-1 126,0 1 0,-2 5-57,-4 1 1,2 5 153,-7-5 1,-1 1-9,-5-1 1,5-5 25,1 5 1,5 1-134,-6-2 1,3 7 98,-3-7-205,-3 1 1,11-5 66,-7 5 0,5-3-57,-6 9 0,8-3 72,-1 2 1,1 2-233,-2-7 41,4 7 95,-6-11 1,8 11 1,0-8 1,0 6-6,0-5 1,-1 7-48,-5-2 58,4-3 55,-6-1 1,2-1-40,1-1 1,-3 6 64,2-5 1,2 7-12,-7-2 0,5-2 101,-5 3 0,5-7 25,-6 6-62,1-7 0,-7 5 28,1-3 0,6-3-17,-1 8 24,1-7 1,-7 5-59,1-3 1,0 1 78,-1 4-130,1 4 0,0-11 3,0 7 1,-1 1-56,1 5 1,-2 0-154,-4 0 0,3 1-215,-3 5 1,-2 2 180,2 3 1,-7 5-291,1-5 1,4 5 138,2 1 1,-2 0-185,2 1 1,0-3-40,5-4 591,9 5 0,-7-7 0,7 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7.0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53 658 8140,'-12'0'312,"1"0"-61,7 0-93,-12 0 23,14 0-7,-5 0-113,7 0 0,6-2 75,-1-4 0,9 5-145,-3-5 0,10-4 122,2-1 1,8 1-28,-2-2 1,9 1-31,3-6 1,15-1-26,1 1 1,3 0-2,3-1 0,-1 1-81,1 0 1,0 0-44,-11-1 0,2 1 140,-14 0 1,7-1-155,-7 1 0,2 0 75,-1 0 0,-3 5-43,8 1 1,-6 1 56,7-2 1,-11-1 1,-1 7 1,-1-5-13,-5 5 1,-4-6 12,-2 7 0,-4-7 32,-1 6 0,-1-5-37,0 5 1,-5-6 38,-1 7 0,-5-7-33,6 6 24,-9-7 1,5 9 16,-8-7 3,8 7-12,-6-12-1,5 14-12,-14-13 1,3 13 1,-8-4 1,7-1-47,-7 1 0,6-6 43,-5 7 1,1-3-21,-1 2 1,-5 4 60,5-3 1,-5 1 2,-1-2 0,0 4 24,-1-4 1,1 4 12,0 2 0,5 0 394,1 0-95,-1-7 171,-5 5-63,0-6 151,-1 8-270,9 0-339,1 0 115,8 0 1,8 0-122,3 0 1,5 0 56,1 0 1,2 6 43,4 0 0,-2 1-209,8-1 1,-6-4 84,6 4 0,-8 1-128,2-1 1,-4 6 13,-1-7 1,-1 9-225,0-3-19,1-3 1,-7 7 133,1-3 0,-8-2-51,1 1 1,-3 1-23,-2 5 0,-7 0 116,-5 1 0,-3 1-414,-3 4 0,-7-2-1408,-3 8 1998,-5-8 0,-2 12 0,1-7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9.4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7793,'-10'-2'543,"4"-4"-217,4 4 15,2-6-177,0 8 181,0 0 93,0-7-89,0 5-26,0-6-43,0 8 126,0 0-101,8 0-145,-6 0 1,13 2 50,-3 4-139,-4-4 28,7 5 0,-3-5 13,11 4 0,-2-4-88,8 4 0,-6-2 46,5 1 0,1-3-111,6 4 0,-1-2 18,1 2 1,5-4 16,1 3 0,-1 3-71,-5-2 0,-6 2 81,-1-3 1,1 3-3,6 4 1,-3 1-29,-3-7 1,2 5 3,-8-5 0,8 6-5,-2-7 1,-2 7 25,1-6 0,3-1-24,9-5 0,-3 6 21,3 0 0,3 0-53,-3-6 0,-6 5 9,-5 1 0,0 0-6,6-6 1,-8 6 25,-4-1 1,2 1-5,-2-6 1,2 2-32,-2 4 0,-4-4 23,4 4 1,-4-4 15,-1-2 0,-7 0-11,1 0 1,-1 5-24,6 1 33,1 0 0,-7-6-79,1 0 37,-1 0-2,7 0-37,-1 0-17,-8 0 87,7 0 3,-14 0 90,5 0-115,-7 0 23,0 0 0,0-8 13,0-3 1,0 1 41,0-2 1,-1 7-21,-5-7 1,4 1 0,-4-7 0,2 3 58,-2 3 1,3-3 121,-9 4 1,6-5 99,-5-1 0,5 5-93,-5 1 0,7 5 48,-2-5 0,-2 5 130,2-6-138,-7 8 0,9-5 169,-7 3-28,7 4-151,-4-6-24,8 8-202,0 0 0,2 8-3,4 4 1,3-3 58,9 3 1,-7-1-99,1 7 0,-1-7-13,7 1 0,-1-1 40,0 6 1,0 1 7,1-1 1,-7 0-3,1 1 1,-3-7-265,3 1 217,3-1 0,-7 7-156,4-1 0,-5-6 40,-7 1 1,0-6-149,0 5 0,-9 1-138,-9 5 0,-1 0-138,-10 1 1,0-1 61,-5 0 0,-1 0-214,1 1 0,7-1 755,4 0 0,-4 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2.6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312 69 7987,'0'-9'-1292,"0"-1"822,0 4 1303,0 4-555,0-5 1,0 5 207,0-4-120,0 4-203,0-6 25,0 8-29,-8-7 22,6 5-154,-6-6 0,7 8 37,-5 0-16,-4 0 0,-7 6-141,0 0 1,-1 7 56,1-1 0,-2-3 66,-4 3 0,4-1-52,-5 7 0,5-1 32,2 0 1,0 0 0,-1 1 0,3-5-18,3 5 1,-1-5 0,7 10 1,1-10-30,5-1 0,0 0-14,0 5 0,0 0-27,0 0 1,7 1 58,5-1 1,-3-5-118,3-1 116,-1 1-22,7-3 1,-1 5-8,0-9 0,1 7 21,-1-6 0,-6 7-2,1-1 0,-8-3 32,2 3 5,3-1 1,-7 7 63,4-1-88,-4 0 1,-2 1 43,0-1 1,0-6-33,0 1 29,0-1-26,0-1 0,-6 5-1,0-3 0,0-2-3,6 1 0,-5-5-9,-1 5 0,0-5-2,6 6 0,0-7-46,0 7 0,0-6 50,0 5 0,2-7-8,4 2 1,-2 2-26,7-3 1,-5 7-49,5-6 47,1 7 0,5-9-4,1 7 0,-7-7 2,1 2 17,-1 4 1,1-8-6,-1 3-6,-7 5-4,4-8 123,-8 13-105,0-13 51,0 13 1,0-11 1,0 8 1,0-6 60,0 5-33,-8 1 0,4 5-27,-7 0 0,7-5 8,-2-1 0,4-5-12,2 6 0,0-7 3,0 7 0,0-6-54,0 5 51,0-7-4,0 11 28,0-13-23,0 6-28,0 0 1,6-4-3,0 7 1,1-7 2,-1 2 1,-2 1-3,8-1 0,-7 0-14,7-6 0,-6 0 25,5 0 0,-5 2-41,5 4 1,-5-5-16,6 5 18,-1-4 1,7-2 27,-1 0 0,-6-2-5,1-4-8,-1 5 50,7-7-40,-1 0 0,-5 6 18,-1-3 1,1-3-22,5 2 7,-8-7 1,7 11 1,-7-12-1,9 8-61,-1-7 60,0 11 1,1-13 1,-1 3 0,0 3-3,1-3 0,5 6 3,0-5 1,0 5 0,-6-6 0,-2 7 7,-3-7 0,3 6-11,-3-5 0,-3 5 77,3-5 1,-6 5-66,5-6 1,-5 8 16,6-1-16,-1-5-1,6 0 0,1-5 7,-1 4 0,-6-3-1,1 8 0,-6-5-35,5 5 1,-5-5 8,6 5 1,-7-6 31,7 7 19,-8-9 10,11 4-37,-13-7 108,13 0-91,-13 7-8,6-5 0,-6 7 7,4-3 0,-4-5 101,3 5 0,-3 1-93,-2-1 0,0 5 66,0-6-30,0 1-10,0-6-2,0-1-68,0 1 40,0 7 1,-6 1 26,1 3-33,-9 4 1,5-11-25,-9 7 1,1 0 47,0 6-40,0-8 0,-1 5 19,1-9 1,5 8 24,1-2-21,-1-3 5,-5-1-16,0-7 0,5 2 0,1 3 0,7-3-15,-2 3 1,4 2 13,2-1 1,-2 5-54,-4-5 56,5-1-67,-7-5 60,8 7-13,0-5-4,0 5-5,-8-7 1,4 2 7,-7 3 0,5-1-6,-5 7 0,5-6 10,-6 7 101,8-9-59,-11 4-23,5-7 1,-7 2 9,0 3 0,5-1 42,1 7-21,-1-7 1,-5 11 73,0-4-48,-1-4-44,1 8-13,0-5 1,5 5-16,1-4-11,-1 4 1,-5-6-84,0 8 1,5 0 119,1 0-256,-1 0-15,-5 0 138,-1 0 0,1 0-154,0 0 0,5 0 14,1 0 30,-1 0-63,3 0 269,1 0 0,8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5.2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18 312 6657,'10'0'132,"-3"0"0,-7-2-74,0-3 0,2 3-9,4-4 0,-4 2-34,4-2 1,-2 4 41,1-3 1,-1-3-10,8 2 1,-7-2-9,7 3 0,-6 3-3,5-4 1,-5-2 29,6 2 1,-7-1-1,7 1 1,-1 4 9,7-4 1,-1-1-24,0 1 0,1-6-18,-1 7 1,2-3 8,4 2 0,-4 2-7,4-7 0,2 5-37,-2-5 1,6 7-12,-6-2 1,6-2-10,-6 2 0,6-5-7,-6 5 1,2-2-18,-2 3 0,-4 3 48,4-4 0,-5 2-26,-7-2 0,5 4 21,-5-3 1,4 1-1,3-2 1,-7 4-3,1-4 85,-1 5-79,7-7 0,-1 6-2,0-4 1,0 2 0,1-1 0,-7 3-10,1-4 1,-1 4 12,7 2 1,-1 0-23,0 0 0,1 0 9,-1 0 0,-6 0-11,1 0 10,-1 0 1,7 0 0,-1 0 0,-5 0-1,-1 0 0,-5 2-1,5 4 0,-5-3 16,6 9-18,-9-8 23,13 11-11,-14-5 0,7 5 2,-3-3 0,-4 3-2,6-5 1,-8 1-2,0 1 1,0-6 0,0 5 0,0-5-1,0 5 0,-6-5 0,0 6 0,0-9 0,-1 13 0,3-12 0,-8 7 49,9-7-48,-5 11 1,2-11 6,0 8 1,-5-6 1,5 5 1,-2-5-11,3 5 1,1-1 0,-8 2 1,8 3-2,-1-4 0,-3-1 5,2 2 1,0-7-15,6 7 1,0-6 13,0 5-20,0-7 15,0 11 0,0-11-45,0 8-8,0-8-77,0 11 55,8-5 1,-4-1-16,7-3 61,-7 4 1,4-7-34,-8 9 0,0-6 59,0 5 0,0-5 2,0 5 1,-2-7 42,-4 2 32,4 4-4,-13-1 29,5 9-44,-7-1-39,0-8-5,7 7 1,1-12-2,3 7 0,-2-5 2,-3 6 0,1-7-2,4 7 1,2-8-16,-7 1-14,7 5-24,-4-8-3,1 13-6,5-13 1,-6 8 39,8-4-28,0-4 1,0 7-24,0-3 27,0-4 0,0 7-60,0-3 48,8-4 1,-6 8-26,3-4-20,-3-5 130,-2 7-95,0 0 120,0-6-75,0 13 13,0-13 47,0 6-19,0-1 1,2-5 10,4 4 0,-4 4-30,6-8 7,-8 5-22,0 1 0,0-4 54,0 7 0,-2-7 2,-4 2 1,4-2 54,-4 2-49,-3-5 1,-1 13-18,-7-8 1,5 5 11,1-5 0,5 2-65,-6-3 0,7-3 91,-7 4-231,1 4 94,-7-8 0,1 11-193,0-7 235,-1 0 1,1-6-22,0 0 18,0 0 0,-1 0 0,1 0 1,5-6 103,1 0 1,7-2-114,-2 3 145,-3-5 0,5-5-90,-8 3-9,8-3 0,-5 7-9,3-3 0,2 1-9,-7 4 0,7 2 9,-2-7 1,-3 7-6,-3-2 54,4-3-57,-7-1 1,7-2 176,-3 1-110,-5 7 17,7-11 4,-9 13-41,1-14 1,0 9 3,0-5-62,7 5 35,-5-1 1,7 4 4,-4-8 0,-3 9 27,3-3 10,-3-4 1,-2 6-36,0-7 1,1 5 1,5-5 1,-5 7 14,5-2 0,1 2 0,-1-2 0,5 3-8,-6-9 1,7 6 3,-7-5 1,6 5 88,-5-6-90,7 1 0,-10-6 12,9-1 0,-7 7-38,6-1 1,-5 1 0,5-7 0,-2 7 65,3-1-12,3 1-127,-14-6 20,14-1 1,-5 7-192,7-1 0,0 6 74,0-5 0,0 5-268,0-5 115,0 7 1,0-6-596,0 4 902,0 4 0,0-13 0,0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0.6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917 52 8026,'0'-9'-659,"0"-7"1055,0 15-177,0-7 0,0 6 74,0-4-160,0 4 73,0-5-209,0 7 167,0 0-62,8 0 1,1 0 12,9 0 1,-3 1-124,-3 5 1,3-4 47,-4 4 0,5 2-117,1-3-88,0 9 156,1-12 1,-1 11-113,0-7 0,1 5 70,-1-5-82,0 8 0,-1-5 113,-5 9-66,4-9 64,-13 7 1,12-13 4,-8 9-16,-1-1-11,3-1 110,-6 5-97,6-5 115,-1 7-91,-5-7 0,8 3-6,-4-7 43,-4 0-32,13 2 1,-13-5 5,4 9 0,3-8-3,1 11 0,7-7-3,0 3 1,-5 3-12,-1-8 0,-5 5 9,6-5-210,-1 7 197,-1-11-99,5 14-18,-5-7 102,7 9 1,-5-1-7,-1 0 0,-7-5 112,2-1-109,-4-7-20,5 11 54,-5-5-39,6 7 158,0 1-128,-6-9 1,5 1 18,-7-4 0,2-3 19,4 9-18,-4-8 0,6 11-5,-1-13-5,-5 13-183,14-13 158,-7 14 0,9-14-6,-1 3 0,-6-1-6,1 2 14,-1-4 0,7 8 7,-1-5 1,-5-3-19,-1 4-31,-7 4 42,11-1-11,-13 1 54,6 5-31,0-5 5,-7 7 0,7-5 7,-8-1 0,0-5 12,0 5-3,0 1 1,2 3 7,4-3 1,-4 3 5,4-3 0,-5-3-13,-1 3-11,0-1 1,0 7-1,0-1 0,0-5 0,0-1 0,0-5 2,0 5-1,0 1 0,0 5 0,0 1 23,0-1-22,0 0 0,0-5 7,0-1 0,-1-5-8,-5 5 1,4-5-1,-4 6 1,4-6-2,2 5 1,-6-5-3,1 5 5,-1-7-4,-2 12 1,6-13-8,-3 9 8,-5-8 0,2 5-2,-3-3 0,1-4 2,4 4 0,2-4-1,-7-2 1,5 6 0,-5-1 0,-1 1-1,-5-6 1,5 6-2,1 0 0,5 1-1,-6-1 1,1-4-1,-6 4 1,5 1-2,1-1 1,-1 0-1,2-6-1,-5 0 3,5 8 0,-1-6 0,-1 3 1,7-1-1,-7 2 1,6-4-1,-5 4 1,-1-4 1,-5 3-32,0 1 30,-1 0 1,1 0-32,0-1 0,0 1 32,-1-6 0,1 6-2,0 0 1,5-1 2,1-5 0,-1 0 0,-5 0 1,-1 0-1,1 0 1,0 0 2,0 0 0,-1 0 9,1 0 1,-2 0-13,-4 0 1,4 0 21,-5 0 1,5 0-22,2 0 0,5 0 1,1 0 1,-1 0-3,-5 0 0,2 2 1,3 4-1,-3-4 1,5 6-3,-7-8 1,5 0 41,1 0 1,5 0-38,-5 0 1,5 0 22,-6 0 1,7 0-5,-7 0 1,6 0 36,-5 0-26,-1 0 0,-5 0 4,0 0 0,1 2-1,5 3 0,-5-3 0,5 4 1,1-4-12,-1-2 0,-1 0 0,-5 0-25,0 0 0,5 0 11,0 0 1,1 0-3,-6 0 1,5 0-15,1 0 1,-1 0-16,-5 0 11,-1 0 0,1 0 0,0 0 1,-2 0 9,-4 0 0,3-2 0,-3-4 1,4 4 75,2-3 0,0 3-58,-1 2 0,7 0 5,-1 0 0,1-6 59,-7 0-37,1 0 1,0 1-10,0-1 0,5 0-2,0 6 1,7-6 16,-7 1 1,6-7-20,-5 6 1,1-1 16,-1 1 1,1 2-26,4-8 1,3 7-1,-9-7 1,8 6 40,-2-5 3,-3 7-13,-1-11-112,1 5 76,1 0 1,2 1-88,0 3 107,1 4-95,5-13 66,0 5-60,0-7 54,0 0 0,0 5-18,0 1 1,5-1-16,1-5 26,8-1 0,-11 1-2,9 0 1,-6 1 0,5 5 0,-1-4 0,1 3 1,5-3-8,-5-3 1,-1 7 5,1-1-127,1 1 125,-2-7 0,5 7-25,-4-1 11,5 1 0,1-4 5,0 3 1,-5-1-4,-1 7 1,-5-6 32,6 6 0,-7-1-32,7 1 1,-6 4-7,5-4 0,-5-1 3,6 1 0,-7-2-1,7 2 1,-6 3 17,5-9-5,1 8-11,5-11-6,0 13 4,1-13 10,-9 13-12,7-6 43,-7 0 1,3 6-14,-1-3 1,-7 1 12,2-2-26,3 4 94,-7-6-85,14 1 0,-14 5 0,13-12 3,-3 9 1,-3-7-11,3 6 0,-7-7 10,7 1 0,-2 3-9,1-3 1,5 1-6,-7-7 4,8 1 1,1 0 0,-7 1 2,1 5 1,-8-5-17,11 7 1,-13-8 15,4-1 0,-4 7-8,-2-1 0,5 1 2,1-7 0,0 7-10,-6-1 10,0 1 16,8-6-17,-7-1 8,7 1 1,-8 0 0,0-1 1,0 7 92,0-1 0,0 7-88,0-7 0,0 6 49,0-5 0,0 5-41,0-6 0,0 7-1,0-7 0,6 6 30,0-5-306,-1 7 276,3-11 0,-6 11 4,4-8-316,3 8 44,-7-11 165,6 13 1,-6-11-463,4 7-486,-4 0 1038,5 6 0,1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5.66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87 277 7867,'0'-9'-1133,"0"1"964,0 8 160,0 0 115,-8-8-105,6 6 0,-5-5 202,7 7 950,0 0-1082,-8 0 0,4 0 39,-8 0-10,9 7-65,-5-5 29,0 14 0,6-12 16,-3 7-1,3-7-109,2 11 1,-6-11 124,0 8-56,0-8 20,6 11-45,0-5 1,0 1 21,0 1 1,0-7-1,0 7 1,0-6-18,0 5 1,0-5 1,0 5 1,0-5-9,0 6 0,0-6 47,0 5-26,0 1 13,8 5 3,-6 0-48,6 0 0,-8 1-3,0-1 0,2-5 10,3-1 1,-3-5-4,4 5 0,-4-5-61,-2 6 65,0-1 1,0 7-31,0-1 0,0-6 21,0 1 0,0-6-21,0 5 42,0 1-8,0 5 1,0 0-9,0 1 1,0-7 9,0 1-9,0-1 0,0 6-1,0 1 1,0-7-12,0 1 0,2-6 11,4 5 0,-4 1-91,3 5 1,3-6 10,-2 1 28,0-1 0,-1 7 2,1-1 21,0 0 1,0 1 21,-1-1 0,1-6-61,-6 1 95,0 0 0,2 5-46,4 0 0,-4-5 42,3-1 1,-1-5-25,2 5 1,-4-5 0,4 6 1,-4-6-10,-2 5 1,5-5-4,1 5 6,0 1-2,-6 5 0,0 0 1,0 1 1,0-7-2,0 1 0,0-6 6,0 5-4,0-7 2,0 11-13,8-5 0,-1 1-1,5 1 1,1-6-29,-7 5 0,8-5 34,-3 6 0,4-9-24,3 3 0,-3-2 19,-3 2 0,3-4-12,-3 3 0,3 3 20,2-2 0,-5 0-2,-1-6 2,1 0 1,5 2 3,0 3 1,-5-3 14,-1 4 0,-5-4-22,6-2 1,-7 6 68,7 0 1,-6-1-57,5-5 0,1 0 0,3 2-5,-3 4 1,3-4 0,-3 4 0,-3-4 0,3-2 1,-6 5-7,5 1 0,-5 0-15,5-6 20,1 0 0,5 0-9,0 0 1,-5 6 5,0-1 0,-1 1-4,6-6 0,-5 0-11,-1 0 0,1 0-21,5 0 14,1 0 1,-1 0-5,0 0 0,0 0-10,1 0 0,-1 0 20,0 0 0,1-6 24,-1 1 1,-6-1-25,1 6 1,-1 0 34,7 0 0,-1-2-21,0-4 0,-5 4 4,-1-4 0,1 3-1,5-3 0,0 4 0,1-4 1,-7 2-39,1-1 1,-1 3 33,7-4 0,-1-2-54,0 2 1,1 1 43,-1 5 1,-6-6-9,1 0 0,-1-2-12,7 3 0,-7 3-2,1-4 0,-6 2 20,5-2 1,-1 3-12,1-9 18,5 8 1,-7-9-11,8 7 0,-5-2 11,0 3 1,-7 1-10,7-8 0,-6 8 28,5-1 1,-5-3-38,5 2 13,1-7 0,3 9 1,-3-8 1,3 7-1,-3-7 1,-3 6 9,3-5 0,-1 7-7,7-2 0,-7-2-61,1 3 0,1-7 50,10 6 1,-4-5-12,5 5 0,-5-5 20,-2 5 0,0-6-18,1 6 29,-1-7 1,0 9 3,1-7 1,-3 5 23,-4-6 1,5 7-36,-5-7 1,-1 6 84,1-5 0,-1 5-70,2-6 1,3 7 3,-4-7 1,-1 3-11,2-3 1,-7-1-1,7 7 1,-6-6-4,5 7 1,-5-7-9,5 6-12,-7-7 22,12 3-5,-14-7 1,7 2 1,-3 3 16,-4-3 1,8 7-14,-5-4 1,-3-3-1,6 5-1,-8-7-4,0 0 6,0 0-6,0-1 4,0 1 33,0 0 0,-2 1 27,-4 5 12,4-5-49,-5 7 0,5-3 4,-4 1 0,4 5-50,-4-6 57,4 9-73,2-13 52,0 7 0,2-7-21,4 5 0,-4-5-43,4 5 1,1 1-9,-1-1 1,0 5 5,-6-6 1,2 3-61,4-3 111,-4-3 0,5 5-25,-7-7 1,0 5 88,0 1 0,0 5-107,0-5 217,0 7-152,0-12 0,0 13 41,0-9-32,0 8-21,-7-11 1,5 11-25,-4-8 43,4 9-11,-6-13 1,6 12-10,-3-7 1,1 5 31,-2-5-30,4 7 0,-8-10 14,5 9-33,3-1 0,-12 4 22,8-4 0,-1 4-40,1-4 42,4 4-28,-13 2 1,11-5-2,-8-1-2,9 0-10,-5-2-3,8 7 11,-8-15-5,6 14-23,-5-5 37,-1-1 1,4 6-15,-7-4 11,7 4 0,-6 2 37,4 0-23,4 0 1,-5-2 6,7-3 9,-8 3-22,6-6 7,-13 8 1,11-2-4,-8-4 9,8 4-8,-11-5 0,6 7 0,-3-2 17,0-4 1,9 4-17,-13-6 0,14 8 0,-7 0-28,3 0 30,4-7-80,-6 5 72,8-6 1,-2 6-27,-3-4 23,3 5-1,-6-7 4,8 0 2,0 6-26,0-13 21,0 13-12,0-13 17,0 13 1,-2-6-3,-4 8 5,4 0 1,-7-6 0,3 0 13,4 1-20,-13 5 17,5 0-12,-7 0-15,0 0 15,-1 0 1,7 2-32,-1 3 1,6-3 16,-5 4 1,5-4-21,-5-2 46,7 8-21,-12-6 0,9 7-13,-5-3 10,-3-4 1,7 7 48,-3-3 1,1-4-40,4 4 7,-3 4 0,-3-7-33,1 9-7,-1-8 33,-5 11 0,-1-13-1,1 4 1,6 1-24,-1-1 1,6 0 6,-5-6 38,-1 8-35,-5-6-34,0 13 42,-1-13 0,3 8-2,4-5-3,-5-3 0,8 8-7,-3-4 1,-4-5 28,3 5 0,2-2-20,-1 2 1,5-4 23,-5 4 0,1-3-27,-2 3 28,-3-4 1,5 12-14,-7-9 1,6 1 3,-1-6 6,1 8-8,-7-6 0,1 11 49,0-7-46,7 0-5,-5-6 8,5 7-12,-7-5 1,5 6 9,1-8-2,7 8 16,-11-6-15,5 5 19,-7 1 1,5-6-21,1 4 0,5 1 11,-6-1-14,8 0 0,-5-6-1,3 0-5,4 0 0,-7 2-11,3 4-7,4-5 0,-8 7-34,5-8 41,3 0 0,-8 0-1,4 0-51,4 0 54,-13 0 0,11 0 15,-7 0 0,5 0-19,-6 0 8,8 0 20,-11 0 0,11 0-26,-7 0 23,7 0-11,-12 0 0,13 0 24,-9 0 1,8 0 2,-11 0 16,13 0 5,-13 0-48,13 0 18,-6 0-106,0 0 0,4 0 92,-7 0-36,7 0 0,-6 0 15,5 0-21,3 0 34,-14 0 4,7 0 0,-3 0 26,1 0 0,5 0-33,-6 0 0,7 0 77,-7 0-65,8 0 13,-11 0-11,5 0-1,-7 0 1,6 0-5,-1 0 1,6 0-4,-5 0-42,7 0 44,-11 0 1,5 0-6,-7 0 34,-1 0-32,1 0 34,0 0-1,-1 0 0,7-6 3,-1 1 0,7-1 35,-7 6 0,6 0-48,-5 0 1,5 0 101,-6 0 1,7-2-89,-7-4 0,6 4 226,-5-4-141,7 5-52,-11 1 0,13-2 1,-4-4 0,2 4-1,-2-4 0,4 2-41,-3-1 92,3 3-120,2-14 96,0 14-181,-8-13 34,6 5-10,-13 1-12,13-7-246,-6 14-583,8-5 454,0 7 453,0 0 0,8-8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3.50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18 8050,'-16'-2'-919,"5"-4"608,3 5 703,8-7 254,-8 8-201,6 0-216,-5 0-136,7 0 0,2 0 112,3 0 0,-1 0-98,8 0 1,-1 0 26,7 0 1,-1 0-46,0 0 0,0 0-24,1 0 0,-1 2-14,0 4 1,1-5 59,-1 5 0,0 2-57,1-2 1,1 5 33,4-5 1,-2 5-66,8-5 1,2 6 48,9-6 1,4 7-129,8-1 1,6-3 15,-1 3 0,7-7-83,-7 7 1,7-6 86,-7 5 1,-5-5-35,-6 6 0,0-7-72,6 7 0,6-8 59,0 1 1,7 3 22,-2-2 1,-3 2 0,-2-3 1,-10-1 116,-2 8 1,-8-8-55,2 1 0,-5 3 17,-6-2 0,-2 5-10,-4-5 1,-4 2 8,4-2 1,-4-3-11,-1 9 0,-1-8-7,0 1 1,2-1 0,4 2 0,-3-4-4,3 4 1,-4-4-1,-2-2-8,1 0 0,-1 0-1,0 0 0,-5 0-34,-1 0-8,-7 0 10,11 0 20,-13 0 2,6 0 9,-8 0 6,0-8 0,0 4-4,0-7 1,0 5 2,0-6 0,0 7-32,0-7 1,-2 6 27,-4-5 0,-1 5 7,-5-6 0,-3 7-19,3-7 88,-3 8 1,-2-9-8,-1 7 1,7-5 353,-1 5-349,1 0 1,-1 0 100,1 1 0,5-1 29,-6 6 50,8 0-51,-3 0 20,7-8-75,0 6 13,0-6 83,0 8 565,0 0-746,0 8 0,2 0-62,3 3 1,5 5-4,7-5 1,1-1-10,-1 1 1,0 1-30,1 5 1,5 1 63,0-1 1,0-2-44,-6-3 0,2 3 37,4-3 0,-9 3-63,3 2 1,-4-5 1,5-1-2,-1 1 22,0 5 0,-5-1-3,-1-5 0,-7-1-128,2-5-61,-4-3 0,-4 12 27,-4-8 0,-5 7 71,-12-1 0,-6-3-269,-11 3 1,1-3 84,-7 3 0,2 1-56,-2-7 0,3 6-101,9-7 1,5 7-25,0-6 1,8 5 3,-2-5 487,11 0 0,-3 1 0,5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5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1 571 8922,'7'-10'57,"-3"2"-18,8 8 0,-7 0 60,7 0 1,-1-1-75,7-5 1,1 4 71,4-4 0,-4-2-172,4 3 0,2-7 57,-2 6 0,6-5-38,-6 5 0,6-7 89,-6 1 0,8 2-7,-2-1 1,1 1 19,-1-1 0,10-5-1,-5 5 0,7 1-21,-1-1 1,-2 5 14,8-6 1,-5 7-21,5-7 1,-8 3-25,3-3 0,-3-1-11,3 7 0,-11-6-19,5 7 1,-4-9-10,3 3 0,-5 1-30,0-2 1,-2 3 69,2-3 0,1-1-11,-7 7 1,6-5 1,-6 5 1,0-6-22,-5 6 0,5-5 18,0 5 0,-6-2 0,-6 5-7,3-3 1,-4 0-127,1 6 113,-7 0-3,4-8-7,-8 7 20,0-7 1,-2 8 4,-4 0 1,2-6 1,-7 0 0,-1 1-21,-5 5 1,3 0 20,-3 0 0,9 0 10,-9 0 1,4 0-24,-5 0 102,1 0-85,0 0 1,-1-2-16,1-4 185,0 4-164,7-6 1,-5 2 47,3 1 1,3-3 102,-3 2 1,6 4 211,-5-3-263,7-5 0,-9 6 242,7-7-114,0 7 19,-2-4-193,6 8-11,-5 0-23,7 0 1,2 0-16,3 0 1,-1 0 4,8 0 1,-1 0 33,7 0 1,-1 0-50,0 0 0,6 0 1,0 0 1,6 0-5,-6 0 1,6 0 36,-6 0 1,0 6 4,-6 0 1,1-1-38,-1-5-8,-7 8 28,5-6 1,-13 8 46,4-5 1,1-1-45,-1 8 1,0-7 27,-6 7 1,0-6-10,0 5 0,8-7-14,-6 12 0,5-13 13,-7 9-102,0-1 86,0-1 0,-2 5-20,-3-3 1,1-2-14,-8 1-168,1 1 1,-9 5 115,-3 0 1,4-5-337,-4-1 1,4-1-40,2 1 1,-3 5-165,-3-5 1,8-1 610,-8 1 0,7 1 0,-8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07.1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0 467 7232,'10'0'435,"-1"0"-311,-3 0-85,-4 0 43,14 0 1,-9 2-30,5 4-3,3-4 0,-11 5-52,7-7 53,1 0 1,5 0-12,1 0 1,-7 6-4,1 0 1,-1 0-132,6-6 1,-1 2 104,-5 3 1,5-3-2,-5 4 0,-1-4 49,1-2-31,1 0 1,5 0 4,1 0 0,-7 6 9,1-1 12,-1 1 1,6-6-25,1 0 0,-7 0-27,1 0-5,-1 0 1,7 0-6,-1 0 1,-6 0 1,1 0-6,-1 0 0,7 0 0,-1 0 1,-5 0 11,-1 0 1,-5 6-14,5 0 0,-5-1 9,6-5-2,-1 0 0,7 0-4,-1 0 6,0 0 0,0 6-26,1 0 0,-1 0-3,0-6 0,1 0 30,-1 0 0,0 0-7,0 0 0,1 0 8,-1 0 0,0 0-23,1 0 19,-1 0 0,0 0-8,1 0 1,-1 0 0,0 0 0,-5 0 8,-1 0 1,1 0 0,5 0 1,-6 0-5,1 0 0,0 0-6,5 0 1,-6 0-6,1 0 1,-1 0-6,7 0 0,-7 0-4,1 0 1,-1-6-24,7 0 1,-7 0 65,1 6-9,-1 0 1,6-1 4,1-5 1,-7 4 8,1-4-19,-1 4 0,7-4 41,-1 1 1,-6-1-37,1 6 13,0 0 0,5-6-13,0 0 1,0 1 6,1 5 1,-3-2-55,-3-4 0,9 4 12,-4-4 1,4 2 3,-4-1 0,1 3 19,-1-4 1,0 2 1,1-2 1,-1 4-10,0-3 1,1 1 28,-1-2 0,0 4-19,0-4 0,-5 3 4,-1-3 19,1 4 0,5-8 0,1 4 1,-7 5-20,1-5 0,-7-2 3,7 2 1,-2-1 84,1 1-68,4 4 3,-5-13-20,7 5 1,-1-2 1,-5 1 1,3 5 12,-9-5 1,3 7-2,-2-2 1,-2-2 101,7 3-90,-7-9-26,11 5 1,-7-3 14,4 0 1,-3 9-42,-3-3 1,-2-2 14,7 2 1,-5-1-5,6 1 1,-7 4 10,7-4 0,-6-1-12,5 1-15,-7 0 16,12-2 110,-15 6-94,7-5 116,0-1-53,-6 6-31,5-6 0,-5 3 4,4-1 9,-4 0-33,6 6 31,-8-8 14,0 7-18,0-15 71,0 14-91,0-5 2,0-1-29,0 6 1,0-8-2,0 5 20,-8 3-15,6-6 2,-13 8 0,11-6 0,-8 0 0,7 1 39,-7 5-45,8 0 5,-11 0-15,5 0-3,-7-8 11,0 6 1,5-6 8,1 8-30,-1 0 15,-5 0 10,-1 0-18,1 0 0,0 0-2,0 0 1,5 0-69,1 0 37,-1 0 0,-5 0-86,-1 0 115,1 0 0,0 0-38,0 0 27,-1 0 1,1 0 30,0 0-12,-1 0 1,1-2 5,0-3 1,5 3-142,1-4-7,-1 4-240,-5 2 193,0 0-282,-1 0 189,1 0 44,7 0 0,1 0-22,3 0 274,4 0 0,-13 8 0,5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9.85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242 346 7929,'-9'-9'-285,"1"1"292,0 8 177,6 0-165,-5 0 52,7 0-5,0 0 30,0-7-67,0 5-22,0-6 48,0 8 1,-2 0-81,-4 0 1,2 0 69,-7 0 1,1 2 14,-2 4 0,-3-4 122,4 3 21,-5-3-162,-1 6 0,1-4 3,5 7 1,-2-5-96,7 6 1,-2-7 100,2 7 1,4-6-117,-3 5 1,3-5 99,2 5 0,-2-5-93,-4 6 0,4-7 53,-4 7 0,4-6-5,2 5 1,0-5 0,0 6 0,2-7 1,4 7-67,-4-8 73,6 11 0,-3-11-36,1 7 23,0-7 27,2 12-1,-6-14 1,7 11 1,-3-7 1,-4 2-7,4-3 6,-4-3-4,-2 14 1,0-13-3,0 9 1,0-6 9,0 5 0,0-5-10,0 6 1,0-7 7,0 7 0,0-6-15,0 5 1,-6-5-1,0 5 4,0 1-1,6 5 1,-2 1-11,-3-1 1,3-6 10,-4 1 0,4-1-82,2 7 1,0-7 70,0 1 1,2-1-26,4 7 1,-4-7 22,3 1 0,-1-3-6,2 3 30,-4 3 1,6-5-29,-8 7 1,0-5 16,0-1 1,0-5-9,0 5 1,0-5 38,0 6-33,0-1 4,0 7 1,0-1-5,0 0 0,0-5 1,0-1-2,0 1 0,0 5 0,0 0-7,-8 1 1,4-1 5,-7 0-41,7 0 1,-6 1 32,4-1-32,4 0 0,-5 1 38,7-1 1,0-6-2,0 1 0,0-6 18,0 5-26,0 1 1,0 5-71,0 0 72,0 1 1,0-1-23,0 0 1,0 1-24,0-1 0,0 0-8,0 0 1,0 3 28,0 3 0,0-10-8,0 4 1,0-3 40,0 3 0,0-5 0,0-1 1,0-5 43,0 6 0,0-7-62,0 7 1,-6-6 77,0 5 1,0-5-63,6 5 0,0-5 17,0 6 0,0-7-7,0 7 0,0-6-1,0 5 1,0-5-48,0 6 1,-2-7 38,-3 7-50,3-1 38,-6 7 30,8-1 0,0-5-35,0-1 64,0-7-22,0 11 1,0-11 7,0 8 0,2-7-10,4 7 0,-2-6-11,7 5 0,-5-7-20,5 2 1,-5 2 20,6-3 1,-6 7-41,5-6 26,1 7 1,5-5-3,0 3 1,0 3 2,1-9 1,-1 3-2,0-2 1,1-4 0,-1 4 0,2-4 1,4-2 1,-4 0 43,4 0 1,2 0-42,-2 0 1,1 0 1,-7 0 1,6 0 10,0 0 0,0 0 0,-6 0 0,6 0-15,0 0 1,-5 0-3,-7 0 0,1 0 16,5 0 0,0-6-6,1 0 0,-1 0-34,0 6 29,1-7 0,-1 3-10,0-8 0,0 8 8,1-1 1,-1-3-6,0 2 1,1-2 5,-1 3 1,0 3-2,0-4 0,1 2 17,-1-2 1,-5 4-20,-1-3 0,1-3 21,5 2 1,0 0-17,1 6 0,-7-1-13,1-5 0,-1 4-11,6-4 1,-5-2-29,-1 3 33,1-1 0,3 4-4,-3-4 1,3 4 11,-3-4 0,-5 3-13,-1-3 17,4 4-15,-8-6 43,13 8-30,-13 0 71,6-7-54,-8 5 1,2-6 16,3 8 36,-3 0-47,6 0 34,-8 0 10,0 0-48,8 0 1,-6-2 22,3-4-14,-3 4 1,0-5 24,4 7-53,-4 0 0,8 0 21,-5 0 1,-1 0-60,8 0 55,-8 0 1,5 0-44,-3 0 0,-2 0 11,7 0-12,-7-8 6,11 6-6,-13-6 40,14 8-23,-14-7 23,13 5 1,-7-8-18,3 4 24,-3 5-16,0-15 0,-5 12 5,9-7-15,-8 7-1,11-11 5,-5 5 1,1-5 3,1 3 1,-6-1 3,5 7 1,-5-6-8,5 7 12,-7-9-9,12 4 1,-12-5 4,7 4 26,-7-5 1,6 9 37,-5-5 125,-3-3-158,6 5 118,0-7-89,-7-1-27,7 1 1,-8 6 40,0-1-38,0 8 0,0-5-8,0 3 0,0 2 21,0-8-30,0 9 34,0-13-56,0 7 1,0-3 26,0 1 1,0 5-50,0-6 1,0 7 39,0-7 1,2 6-39,4-5 1,-4 5 15,4-6 0,-3 9-8,3-3 5,-4-4 10,13 1 0,-11-7-39,8 5 34,-8-5 1,3 7 0,-1-9-1,0 1 1,0 6 2,-6-1 1,2 6 3,3-5 1,-3 5 1,4-5 0,-2 5 1,2-6 0,-4 6-4,3-5-2,5-1 2,-8-5 1,11 0-7,-7 0 0,0 5 4,-6 0-2,0 1 1,6-6 6,-1-1 0,1 7 6,-6-1 2,0 1 1,0-7-12,0 1 0,0 6-2,0-1 1,0 6 3,0-5 0,-2 5 73,-4-5-67,5-1 0,-7 0 3,8 1 1,0 5-14,0-5-3,0 7-21,0-12 29,0 7 1,0-3-15,0 1 12,0 7 1,0-11 1,0 11-9,0-8 3,-8 8 9,6-11-4,-5 5 0,7-1 10,0-1 0,-6 7-7,0-7 6,0 8-3,6-11-6,-7 13 1,3-12 44,-8 9-21,8-1 1,-5 0-14,3 0 2,4 1-3,-6-3 0,6 4 8,-3-7-50,3 7 48,-6-4-49,0 0 30,6 6-5,-13-13 5,13 13 1,-13-6 34,13 1 0,-8 5-29,4-4-9,5 4 0,-7 0 16,8-4-28,-8 5 19,6-7-1,-5 8 2,-1-8 0,4 6 3,-7-4 25,7-3 1,-6 7 7,4-4 12,4-3-41,-13 7 0,11-8-35,-7 4-32,7 4-11,-12-5 59,7 7 0,-3 0-17,1 0 2,7 0 8,-11 0 0,11 0 23,-8 0-21,8 0 1,-5 0 87,3 0-66,4 0 1,-8 0 21,5 0-29,3 0 0,-8 0 2,4 0-7,4 0 1,-7 0 6,3 0 0,2 0-24,-7 0 25,7 0-12,-11 0 2,5 0 1,-2 0-1,1 0 1,5 0 1,-5 0 0,5 0 0,-6 0 0,7-2-1,-7-4 1,6 4 2,-5-4-5,7 4 3,-12 2 1,9-2-3,-5-3 1,-3 3 1,11-8 0,-7 4 0,7 4 0,-12-5 0,12 1-16,-7 0 1,5 0 13,-5 6 1,7-1 0,-2-5-4,-4 4 6,1-6 1,-3 2-2,1 1 0,5-1 1,-6 6-1,9-8 1,-11 4 0,8-7 1,-1 7-44,1-2 40,4-3 1,-8 5-67,5-8 62,3 8 0,-6-5-47,8 3 41,-8 4 6,-1-6 1,-3 3 5,1-1 1,7 0 0,-6 6 34,4 0-39,5 0 0,-9-6 78,4 1-72,4-1 1,-7 6 30,3 0-21,4-8 18,-6 6-28,1-5 1,5 5 4,-4-4-25,-4 4 23,8-6 1,-11 6-24,7-3 20,0 3 0,1-8-12,-1 4 9,0 4 0,-2-13 0,7 11 28,-5-7-12,-4 7 1,8-6-6,-4 4-1,-3 4-15,7-13 12,-6 13 0,6-5-27,-3 7 0,3-2 3,-4-4-7,4 4 3,2-6-4,-8 8 22,6 0-4,-5 0 0,5 0-16,-4 0 8,4 0 30,-6 0-36,1 0 0,3 0-25,-8 0 32,8 0 1,-5 0-21,3 0 53,4 0-30,-13 0 1,11 6 38,-8 0-44,9 0 29,-13-6 1,12 0-8,-7 0 5,7 0-12,-11 0 0,11 0-4,-8 0 6,8 0 0,-9-2-3,7-4-6,0 4 0,5-6 7,-5 8 0,4-2-5,-4-3 2,-4 3 3,9-6 0,-13 6 2,8-4 0,-1 4 1,1-3 0,4 3-3,-13 2-8,13 0 8,-6 0-107,0 0 76,6 0 12,-5 0 0,5 0 13,-4 0-2,4 0 37,-6 0-38,1 0 1,3 0 13,-8 0 1,8 2-9,-1 3 23,-5-3-15,0 6 0,-1-6 2,-1 4-4,9-4 0,-7 5 1,4-7-8,4 8 6,-13-6 1,13 7-14,-4-3 12,4-4 1,0 12-9,-3-9 0,3 3 6,-4-2 1,2-2-1,-2 7 0,4-5-1,-3 5 1,-3-5-5,2 6 15,0-8-10,-1 11 0,5-11-245,-4 7 228,4-7-260,2 12 79,0-15 0,0 9-157,0-4 1,8-4-37,3 4 0,-1 1 394,2-1 0,-1 0 0,6-6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1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10182,'10'0'842,"-3"-8"-676,-7 6-6,0-5 31,0 7 87,0 0-190,0 7-31,0-5 1,0 8 78,0-4-71,0-4 1,0 13-6,0-3 0,0-3-15,0 3 1,0-1 16,0 6 1,0 1-37,0-1 1,0 6 35,0 0 1,0 2-24,0-2 1,0 2-8,0 4 0,0-2 0,0-4 0,0-4-62,0 4 0,0-2 70,0 2 1,0-9-32,0 3 0,0-3 21,0 3 0,0-6-7,0 1 0,0-6-68,0 5 1,0-5-72,0 6 66,0-9 0,0 7-65,0-4-178,0-4 251,0 5-256,0-7 216,8 0 1,-4 0-98,7 0 0,-5 0 94,6 0 1,-7 0-491,7 0-166,-8-7-215,11 5 323,-5-6 0,1 8-218,1 0-28,-8-8 879,11 6 0,-5-13 0,7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5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7327,'0'-10'501,"0"2"0,0 6 400,0-3-246,0 3-479,0-6 0,7 8-124,5 0 1,-2 0 57,1 0 0,3-6-183,9 1 1,-4-1-83,4 6 1,-4 0 132,-2 0 0,1 0-1327,-1 0 1349,-7 0 0,5-8 0,-5-2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7.70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52 8202,'0'-11'1236,"0"-1"-1186,0 8 0,0-5 497,0 3 29,0 4-65,0-6-27,0 8-122,0 0 0,0 8-186,0 4 1,0-3-152,0 3 1,0-1 55,0 7 1,0 5 17,0 0 0,0 2-26,0-2 0,-6-2-21,0 8 1,0-2-99,6 1 1,0-1 79,0-4 1,0-3-179,0 3 0,2-6 56,4-6 1,-4 5-397,4-5 3,3-3 260,1 0 0,7-8 6,1 0 1,-1 0-163,0 0 0,-5 0-227,-1 0 1,1-2-191,5-4 134,0 4 0,1-11-49,-1 7 709,-7-8 0,5 5 0,-5-8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0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70 6120,'12'-6'676,"-1"0"0,1 1-591,5 5 1,0-6-91,1 0 0,-1-2 92,0 3 1,1 3-506,-1-4 0,0 4 161,1 2 1,-1 0 256,0 0 0,0-8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37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5752,'0'-10'3334,"0"3"-3016,0 7 0,6 2-232,0 3 0,-1-1 105,-5 8 0,0-6-249,0 5 1,6 1 10,0 5 0,0 0-28,-6 0 1,2 1-181,3-1 0,-3 0-271,4 1 0,-4-1-345,-2 0 1,0-5 199,0-1 671,0 1 0,0 5 0,8 0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59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7988,'-12'0'0,"1"0"-1076,7 0 826,-4 0 1,8-2 534,0-4 1,8 4-49,4-3 1,3 3-160,2 2 1,2-6-56,5 0 0,-5 0-151,4 6 0,-4-5-32,-2-1 1,6 0 108,0 6 1,-5-2-731,-7-4 781,1 5 0,5-7 0,0 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8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34 7959,'0'-10'1222,"0"-5"-934,0 13 1,2-4 48,4 12 1,-5-3-82,5 9 1,2 0 27,-2 5 1,1 0-259,-1 0 0,-4 6 92,4 1 1,2-1-390,-3-6 1,7 6 179,-6 0 0,1 6-337,-1-6 1,-2 6-269,7-6 1,-7 2-1436,2-2 2131,-4-4 0,6 6 0,1-8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22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8007,'0'-17'1796,"0"7"-1517,0 3 95,0 7-211,-7 0 1,5 2 137,-4 3-78,4 5 1,2 7-113,0 1 1,0-1 47,0 0 0,0 0-166,0 1 1,0-1 66,0 0 0,0 3 10,0 3 0,0-4 133,0 4-390,0-4 142,0 6 0,0-6-66,0 4 0,0-3 107,0-3 0,2 0-232,4 0-45,-4 1-178,5-1 329,1-7 0,2-3-78,7-7 1,0 0 122,0 0 1,-5 0-35,-1 0 1,1 0-346,5 0 1,1-7-83,-1-5 0,0 2-106,0-1 0,-5 5 41,-1-5 611,1 7 0,-2-19 0,-3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59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87 7880,'-10'0'424,"2"0"1,7 0 131,-5 0 112,4 0-491,-6 0 0,10-2 26,4-4 0,3 5-67,9-5 0,-1 4-118,0 2 0,8-6-261,4 0 1,6-1 113,5 1-1417,4 4 1064,8-6 0,-6 6 482,0-3 0,0-5 0,6-7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07.8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242 17 8078,'0'-9'94,"0"1"-199,0 8 1612,0 0-1576,-7 0 1,3 0-4,-8 0 0,6 2-23,-5 4 1,1-2 161,-1 7-112,-5-7 1,9 6 39,-5-5 1,-3-1 6,3 8 0,3-8 23,-3 1 10,1 5 0,-7-8-18,1 6 0,5-3-41,1 1 52,7 0-71,-4-6 30,1 0-1,5 0-19,-6 0-8,8 0 25,0 0-7,0 8 145,0-7 0,6 9-118,0-4 41,7-4 0,-3 11-41,7-7 1,-2 2 0,-3-3 0,3-3-18,-3 4 0,3-4-86,2-2 0,1 6 54,-1 0 0,0-1-124,1-5 1,-7 0-354,1 0 1,-7 0 521,7 0 0,-8 8 0,4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1.77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35 7865,'-10'-7'0,"1"3"0,3-8 711,4 8 1076,-6-3-1397,8 7 1,-5 2-118,-1 3 1,0 5-22,6 7 0,0 1 67,0-1-158,0 0 25,0 0 1,0 3-12,0 3 0,0-4-77,0 4 0,0-4 36,0-2 0,0 1-289,0-1 96,0 0 1,6 1 136,0-1 1,5-6-306,-5 1 0,7-6 63,-1 5 1,3-7-183,2 2 1,1-4-2,-1-2 1,0 0-55,1 0 0,-1 0-6,0 0 1,0 0-127,1 0 0,-1 0-465,0 0 435,-7 0 292,5 0 0,-13-2-353,4-4 624,4 4 0,-8-13 0,5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17 7865,'-17'0'950,"7"0"-256,2 0-196,8 0-414,8 0 1,2 0 154,7 0 1,6 0-254,0 0 1,6 0-83,-6 0 1,6-5-89,-6-1 0,6 0-135,-6 6 0,2 0-399,-2 0 0,-4 0-569,4 0 1287,-12 0 0,12 0 0,-3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33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36 7940,'0'-12'285,"0"0"11,8 9 1,-4-5 556,7 8 967,-7 0-1547,11 0 1,-11 2-64,8 4 1,-8-3-260,1 9 1,-1 0 82,2 5 1,-4 0-114,4 0 0,-4 1 79,-2-1 0,0 0 95,0 1 0,0-1-592,0 0-271,0 0 1,0 1-113,0-1 1,0-5-111,0-1 369,0-7 0,0 6 621,0-5 0,0-3 0,0 6 0,0-8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53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70 7918,'-10'-10'-707,"2"3"831,8-1 1,2 6 477,4-4 1,0 4-397,11 2 1,-2 0-177,14 0 0,0 0-139,6 0 1,5-5 100,0-1 1,6 0-194,-5 6 0,-1 0-41,-5 0 242,-8 0 0,5-8 0,-5-1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78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52 7834,'10'-8'0,"-2"-1"1041,-1-8 0,-3 7 174,8 4 12,-9 4-851,13 2 1,-8 8-52,3 3 1,-1 5-161,-5 1 0,-3 6-134,4 0 1,-2 6 4,2-6 0,-4 6-116,3-6 0,-3 6-799,-2-6 1,0 0 453,0-6 1,6 0-424,0 1 1,2-1 847,-3 0 0,5 1 0,7-1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5.2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433 191 8055,'0'-18'-29,"0"1"1,0 0-233,0 0 1,-6 5 1564,1 1-905,-9 7 1,10-4-101,-7 8 1,5 0-206,-6 0 0,7 0 8,-7 0 0,1 0-55,-7 0 0,7 6 0,-1 0 1,1 7-71,-7-2 0,-1 5 88,-4 1 0,4 0-152,-4 1 0,4-1 44,1 0 0,-5 6-19,0 0 0,0 0 29,6-5 0,0 1-27,-1 4 1,3-4 14,3 4 30,5-3 0,7-3 20,0 0 0,0-5-15,0-1 1,7-5 22,5 5 1,3-7-42,3 2 1,1 2-3,4-2 0,-4 1-2,4-1 0,-6-2-6,-5 7 1,3-5-93,-3 6 1,-4-7 69,-3 7 1,3-1 16,-2 7 1,0-1-5,-6 0 0,0 1 67,0-1 0,-2 2-64,-4 4 1,2-4 101,-8 4 1,7-3-33,-7-3 0,6 0 13,-5 1 1,7-1-3,-2 0-31,-3 0 0,7 1 3,-4-1 1,4-5 4,2-1-76,0 1 0,8 3 65,3-3 0,-1 1-121,1-7 1,-1 1 24,2-1 1,3-4 29,-4 4 0,-1 2-7,2-3 0,-7 3-34,7-2 34,-8 3 1,5 7 13,-3-5 0,-4 5 107,4-5 1,-4-1-92,-2 1 0,0 1 109,0 5 0,0 0-55,0 1 1,0-1 10,0 0 0,-2 1-13,-4-1 0,4 0 12,-4 0 1,4 1-19,2-1 0,0 0 4,0 1-13,0-1 0,0 0 6,0 1 0,2-9-22,4-3 0,-2 2 18,7-3 0,-5 1-2,6-6 1,-6 0-22,5 0 9,1 8 1,5-6-107,0 3 112,0-3 0,1-2-112,-1 0 1,-5 6 95,-1 0 1,-1 2-60,1-3 1,-1-3 75,-4 4 1,-3 2 0,9-2 102,-8-1-124,11 3 1,-11-6 132,8 4 0,-7 1-108,7-1 1,-6 2 58,5-2 0,-5-5-32,5 5 0,1-4 6,5-2 1,1 6-31,-1 0 1,0-1-3,0-5 0,1 0-104,-1 0 0,2 0 108,4 0 1,-3 0-79,3 0 0,-4-5 57,-2-1 1,0-6-1,1 7 0,-7-7-33,1 6 48,-1-7 0,5 3 26,-5-7 0,3 5 10,-9 1 1,3 1 100,-2-1 1,-4-5-70,4 5 1,-3-3-4,3 3 0,-4-4-30,4 3 1,-4 2-28,-2-1 0,2 1 43,3-1-27,-3-5 1,6 7-31,-8-9 0,0 7-19,0-1 0,6 7-69,0-7 0,1 3 93,-1-3 0,-4-3-123,4 3 0,3 2 108,3-1 1,-3 1-147,3-1 1,-2-5 117,1 5 1,4 1-7,-3-1 1,-2 1-9,1-1 36,-7-5 0,9 12 95,-7-7 1,0 5-150,-6-5 249,0 7 0,0-12-49,0 5 0,0 1 79,0-1 1,-2 5-55,-4-6 1,4 1-53,-3-6 0,3 5-59,2 1 1,0-1-15,0-5 1,0-1-25,0 1 70,0 0 1,5 0-198,1-1 1,2 1 90,-2 0 0,-3-1 36,9 1 1,-2-2-84,1-4 0,3 4-103,-9-4 0,7 3 162,-6 3 0,5 0-19,-5-1 46,0 1 1,-6 0-34,0 0 1,0-1 126,0 1 0,-2 5-57,-4 1 1,2 5 153,-7-5 1,-1 1-9,-5-1 1,5-5 25,1 5 1,5 1-134,-6-2 1,3 7 98,-3-7-205,-3 1 1,11-5 66,-7 5 0,5-3-57,-6 9 0,8-3 72,-1 2 1,1 2-233,-2-7 41,4 7 95,-6-11 1,8 11 1,0-8 1,0 6-6,0-5 1,-1 7-48,-5-2 58,4-3 55,-6-1 1,2-1-40,1-1 1,-3 6 64,2-5 1,2 7-12,-7-2 0,5-2 101,-5 3 0,5-7 25,-6 6-62,1-7 0,-7 5 28,1-3 0,6-3-17,-1 8 24,1-7 1,-7 5-59,1-3 1,0 1 78,-1 4-130,1 4 0,0-11 3,0 7 1,-1 1-56,1 5 1,-2 0-154,-4 0 0,3 1-215,-3 5 1,-2 2 180,2 3 1,-7 5-291,1-5 1,4 5 138,2 1 1,-2 0-185,2 1 1,0-3-40,5-4 591,9 5 0,-7-7 0,7 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7.0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53 658 8140,'-12'0'312,"1"0"-61,7 0-93,-12 0 23,14 0-7,-5 0-113,7 0 0,6-2 75,-1-4 0,9 5-145,-3-5 0,10-4 122,2-1 1,8 1-28,-2-2 1,9 1-31,3-6 1,15-1-26,1 1 1,3 0-2,3-1 0,-1 1-81,1 0 1,0 0-44,-11-1 0,2 1 140,-14 0 1,7-1-155,-7 1 0,2 0 75,-1 0 0,-3 5-43,8 1 1,-6 1 56,7-2 1,-11-1 1,-1 7 1,-1-5-13,-5 5 1,-4-6 12,-2 7 0,-4-7 32,-1 6 0,-1-5-37,0 5 1,-5-6 38,-1 7 0,-5-7-33,6 6 24,-9-7 1,5 9 16,-8-7 3,8 7-12,-6-12-1,5 14-12,-14-13 1,3 13 1,-8-4 1,7-1-47,-7 1 0,6-6 43,-5 7 1,1-3-21,-1 2 1,-5 4 60,5-3 1,-5 1 2,-1-2 0,0 4 24,-1-4 1,1 4 12,0 2 0,5 0 394,1 0-95,-1-7 171,-5 5-63,0-6 151,-1 8-270,9 0-339,1 0 115,8 0 1,8 0-122,3 0 1,5 0 56,1 0 1,2 6 43,4 0 0,-2 1-209,8-1 1,-6-4 84,6 4 0,-8 1-128,2-1 1,-4 6 13,-1-7 1,-1 9-225,0-3-19,1-3 1,-7 7 133,1-3 0,-8-2-51,1 1 1,-3 1-23,-2 5 0,-7 0 116,-5 1 0,-3 1-414,-3 4 0,-7-2-1408,-3 8 1998,-5-8 0,-2 12 0,1-7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29.4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7793,'-10'-2'543,"4"-4"-217,4 4 15,2-6-177,0 8 181,0 0 93,0-7-89,0 5-26,0-6-43,0 8 126,0 0-101,8 0-145,-6 0 1,13 2 50,-3 4-139,-4-4 28,7 5 0,-3-5 13,11 4 0,-2-4-88,8 4 0,-6-2 46,5 1 0,1-3-111,6 4 0,-1-2 18,1 2 1,5-4 16,1 3 0,-1 3-71,-5-2 0,-6 2 81,-1-3 1,1 3-3,6 4 1,-3 1-29,-3-7 1,2 5 3,-8-5 0,8 6-5,-2-7 1,-2 7 25,1-6 0,3-1-24,9-5 0,-3 6 21,3 0 0,3 0-53,-3-6 0,-6 5 9,-5 1 0,0 0-6,6-6 1,-8 6 25,-4-1 1,2 1-5,-2-6 1,2 2-32,-2 4 0,-4-4 23,4 4 1,-4-4 15,-1-2 0,-7 0-11,1 0 1,-1 5-24,6 1 33,1 0 0,-7-6-79,1 0 37,-1 0-2,7 0-37,-1 0-17,-8 0 87,7 0 3,-14 0 90,5 0-115,-7 0 23,0 0 0,0-8 13,0-3 1,0 1 41,0-2 1,-1 7-21,-5-7 1,4 1 0,-4-7 0,2 3 58,-2 3 1,3-3 121,-9 4 1,6-5 99,-5-1 0,5 5-93,-5 1 0,7 5 48,-2-5 0,-2 5 130,2-6-138,-7 8 0,9-5 169,-7 3-28,7 4-151,-4-6-24,8 8-202,0 0 0,2 8-3,4 4 1,3-3 58,9 3 1,-7-1-99,1 7 0,-1-7-13,7 1 0,-1-1 40,0 6 1,0 1 7,1-1 1,-7 0-3,1 1 1,-3-7-265,3 1 217,3-1 0,-7 7-156,4-1 0,-5-6 40,-7 1 1,0-6-149,0 5 0,-9 1-138,-9 5 0,-1 0-138,-10 1 1,0-1 61,-5 0 0,-1 0-214,1 1 0,7-1 755,4 0 0,-4 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2.6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312 69 7987,'0'-9'-1292,"0"-1"822,0 4 1303,0 4-555,0-5 1,0 5 207,0-4-120,0 4-203,0-6 25,0 8-29,-8-7 22,6 5-154,-6-6 0,7 8 37,-5 0-16,-4 0 0,-7 6-141,0 0 1,-1 7 56,1-1 0,-2-3 66,-4 3 0,4-1-52,-5 7 0,5-1 32,2 0 1,0 0 0,-1 1 0,3-5-18,3 5 1,-1-5 0,7 10 1,1-10-30,5-1 0,0 0-14,0 5 0,0 0-27,0 0 1,7 1 58,5-1 1,-3-5-118,3-1 116,-1 1-22,7-3 1,-1 5-8,0-9 0,1 7 21,-1-6 0,-6 7-2,1-1 0,-8-3 32,2 3 5,3-1 1,-7 7 63,4-1-88,-4 0 1,-2 1 43,0-1 1,0-6-33,0 1 29,0-1-26,0-1 0,-6 5-1,0-3 0,0-2-3,6 1 0,-5-5-9,-1 5 0,0-5-2,6 6 0,0-7-46,0 7 0,0-6 50,0 5 0,2-7-8,4 2 1,-2 2-26,7-3 1,-5 7-49,5-6 47,1 7 0,5-9-4,1 7 0,-7-7 2,1 2 17,-1 4 1,1-8-6,-1 3-6,-7 5-4,4-8 123,-8 13-105,0-13 51,0 13 1,0-11 1,0 8 1,0-6 60,0 5-33,-8 1 0,4 5-27,-7 0 0,7-5 8,-2-1 0,4-5-12,2 6 0,0-7 3,0 7 0,0-6-54,0 5 51,0-7-4,0 11 28,0-13-23,0 6-28,0 0 1,6-4-3,0 7 1,1-7 2,-1 2 1,-2 1-3,8-1 0,-7 0-14,7-6 0,-6 0 25,5 0 0,-5 2-41,5 4 1,-5-5-16,6 5 18,-1-4 1,7-2 27,-1 0 0,-6-2-5,1-4-8,-1 5 50,7-7-40,-1 0 0,-5 6 18,-1-3 1,1-3-22,5 2 7,-8-7 1,7 11 1,-7-12-1,9 8-61,-1-7 60,0 11 1,1-13 1,-1 3 0,0 3-3,1-3 0,5 6 3,0-5 1,0 5 0,-6-6 0,-2 7 7,-3-7 0,3 6-11,-3-5 0,-3 5 77,3-5 1,-6 5-66,5-6 1,-5 8 16,6-1-16,-1-5-1,6 0 0,1-5 7,-1 4 0,-6-3-1,1 8 0,-6-5-35,5 5 1,-5-5 8,6 5 1,-7-6 31,7 7 19,-8-9 10,11 4-37,-13-7 108,13 0-91,-13 7-8,6-5 0,-6 7 7,4-3 0,-4-5 101,3 5 0,-3 1-93,-2-1 0,0 5 66,0-6-30,0 1-10,0-6-2,0-1-68,0 1 40,0 7 1,-6 1 26,1 3-33,-9 4 1,5-11-25,-9 7 1,1 0 47,0 6-40,0-8 0,-1 5 19,1-9 1,5 8 24,1-2-21,-1-3 5,-5-1-16,0-7 0,5 2 0,1 3 0,7-3-15,-2 3 1,4 2 13,2-1 1,-2 5-54,-4-5 56,5-1-67,-7-5 60,8 7-13,0-5-4,0 5-5,-8-7 1,4 2 7,-7 3 0,5-1-6,-5 7 0,5-6 10,-6 7 101,8-9-59,-11 4-23,5-7 1,-7 2 9,0 3 0,5-1 42,1 7-21,-1-7 1,-5 11 73,0-4-48,-1-4-44,1 8-13,0-5 1,5 5-16,1-4-11,-1 4 1,-5-6-84,0 8 1,5 0 119,1 0-256,-1 0-15,-5 0 138,-1 0 0,1 0-154,0 0 0,5 0 14,1 0 30,-1 0-63,3 0 269,1 0 0,8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35.2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18 312 6657,'10'0'132,"-3"0"0,-7-2-74,0-3 0,2 3-9,4-4 0,-4 2-34,4-2 1,-2 4 41,1-3 1,-1-3-10,8 2 1,-7-2-9,7 3 0,-6 3-3,5-4 1,-5-2 29,6 2 1,-7-1-1,7 1 1,-1 4 9,7-4 1,-1-1-24,0 1 0,1-6-18,-1 7 1,2-3 8,4 2 0,-4 2-7,4-7 0,2 5-37,-2-5 1,6 7-12,-6-2 1,6-2-10,-6 2 0,6-5-7,-6 5 1,2-2-18,-2 3 0,-4 3 48,4-4 0,-5 2-26,-7-2 0,5 4 21,-5-3 1,4 1-1,3-2 1,-7 4-3,1-4 85,-1 5-79,7-7 0,-1 6-2,0-4 1,0 2 0,1-1 0,-7 3-10,1-4 1,-1 4 12,7 2 1,-1 0-23,0 0 0,1 0 9,-1 0 0,-6 0-11,1 0 10,-1 0 1,7 0 0,-1 0 0,-5 0-1,-1 0 0,-5 2-1,5 4 0,-5-3 16,6 9-18,-9-8 23,13 11-11,-14-5 0,7 5 2,-3-3 0,-4 3-2,6-5 1,-8 1-2,0 1 1,0-6 0,0 5 0,0-5-1,0 5 0,-6-5 0,0 6 0,0-9 0,-1 13 0,3-12 0,-8 7 49,9-7-48,-5 11 1,2-11 6,0 8 1,-5-6 1,5 5 1,-2-5-11,3 5 1,1-1 0,-8 2 1,8 3-2,-1-4 0,-3-1 5,2 2 1,0-7-15,6 7 1,0-6 13,0 5-20,0-7 15,0 11 0,0-11-45,0 8-8,0-8-77,0 11 55,8-5 1,-4-1-16,7-3 61,-7 4 1,4-7-34,-8 9 0,0-6 59,0 5 0,0-5 2,0 5 1,-2-7 42,-4 2 32,4 4-4,-13-1 29,5 9-44,-7-1-39,0-8-5,7 7 1,1-12-2,3 7 0,-2-5 2,-3 6 0,1-7-2,4 7 1,2-8-16,-7 1-14,7 5-24,-4-8-3,1 13-6,5-13 1,-6 8 39,8-4-28,0-4 1,0 7-24,0-3 27,0-4 0,0 7-60,0-3 48,8-4 1,-6 8-26,3-4-20,-3-5 130,-2 7-95,0 0 120,0-6-75,0 13 13,0-13 47,0 6-19,0-1 1,2-5 10,4 4 0,-4 4-30,6-8 7,-8 5-22,0 1 0,0-4 54,0 7 0,-2-7 2,-4 2 1,4-2 54,-4 2-49,-3-5 1,-1 13-18,-7-8 1,5 5 11,1-5 0,5 2-65,-6-3 0,7-3 91,-7 4-231,1 4 94,-7-8 0,1 11-193,0-7 235,-1 0 1,1-6-22,0 0 18,0 0 0,-1 0 0,1 0 1,5-6 103,1 0 1,7-2-114,-2 3 145,-3-5 0,5-5-90,-8 3-9,8-3 0,-5 7-9,3-3 0,2 1-9,-7 4 0,7 2 9,-2-7 1,-3 7-6,-3-2 54,4-3-57,-7-1 1,7-2 176,-3 1-110,-5 7 17,7-11 4,-9 13-41,1-14 1,0 9 3,0-5-62,7 5 35,-5-1 1,7 4 4,-4-8 0,-3 9 27,3-3 10,-3-4 1,-2 6-36,0-7 1,1 5 1,5-5 1,-5 7 14,5-2 0,1 2 0,-1-2 0,5 3-8,-6-9 1,7 6 3,-7-5 1,6 5 88,-5-6-90,7 1 0,-10-6 12,9-1 0,-7 7-38,6-1 1,-5 1 0,5-7 0,-2 7 65,3-1-12,3 1-127,-14-6 20,14-1 1,-5 7-192,7-1 0,0 6 74,0-5 0,0 5-268,0-5 115,0 7 1,0-6-596,0 4 902,0 4 0,0-13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0.0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0 364 8525,'12'0'100,"0"0"0,-7 0-91,7 0 42,-1 8 1,7-6 62,-1 3-201,0-3 140,-7-2 1,5 0-12,-3 0 0,3 6 35,2 0-160,1 0 116,-1-6 1,0 0 18,1 0-32,-1 7 0,0-5 9,0 4 0,1-4 0,-1-2 0,0 0 17,1 0 0,5 0-14,0 0 0,0 0-33,-6 0 1,6 0-3,0 0 0,2 0-7,-2 0 1,-4 0 3,5 0 0,1 0-9,-2 0 1,0 0 39,-6 0 0,6 0-10,0 0 0,0 0-21,-6 0 0,1 0 12,-1 0 1,0 0-8,1 0 1,-1 0 5,0 0 0,0 0-2,1 0 0,-1 0-7,0 0-2,1 0 0,-1 0-63,0 0 68,0 0 1,1 0-64,-1 0 1,0 0 45,1 0 21,-1 0 0,6 0-10,0 0 0,0-2 0,-6-4 1,1 4 14,-1-3 0,0 3 6,1 2 0,1-2-8,4-4 1,-4 4-6,4-4 1,-4 2-54,-1-1 0,-1 3 49,0-4 0,1 2-11,-1-2 11,8 4 0,-6-7-1,4 3-2,-4 4 0,-1-11-2,-1 7 103,0 0 1,0 0-55,1 1 1,-7-7 107,1 6 1,-6-5-118,5 5 0,-5-5-23,5 5 1,-7-2-28,2 2 1,2 3-39,-3-9 30,1 8-28,2-11 24,-6 13 22,5-14 1,-1 13-26,0-9 4,0 8 94,-6-11 1,0 11-32,0-7 12,0 7-32,0-4-7,0 0 5,0 6 2,0-13-30,-8 13 0,6-8 26,-4 5-83,4 3 66,-5-6 2,5 0 3,-13 7 2,13-7 0,-14 8 0,12-6-5,-7 0-37,7 1 38,-11 5-68,5 0 58,-7 0 4,-1 0 0,1 0 8,0 0 0,5 0 2,1 0 0,-1-6 30,-5 0-37,0 0 0,-1 6 25,1 0-18,0 0 0,0 0 9,-1 0 1,7 0 10,-1 0-11,1 0 1,-5-2-8,5-3 0,-5 3-94,7-6-11,-1 8-182,-5 0 152,13 0-56,-14 0-33,15 0-314,-15 0 215,14 0-321,-5 0 298,7 0 1,-6 2-144,0 4 487,0-4 0,6 5 0,0-7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0.6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917 52 8026,'0'-9'-659,"0"-7"1055,0 15-177,0-7 0,0 6 74,0-4-160,0 4 73,0-5-209,0 7 167,0 0-62,8 0 1,1 0 12,9 0 1,-3 1-124,-3 5 1,3-4 47,-4 4 0,5 2-117,1-3-88,0 9 156,1-12 1,-1 11-113,0-7 0,1 5 70,-1-5-82,0 8 0,-1-5 113,-5 9-66,4-9 64,-13 7 1,12-13 4,-8 9-16,-1-1-11,3-1 110,-6 5-97,6-5 115,-1 7-91,-5-7 0,8 3-6,-4-7 43,-4 0-32,13 2 1,-13-5 5,4 9 0,3-8-3,1 11 0,7-7-3,0 3 1,-5 3-12,-1-8 0,-5 5 9,6-5-210,-1 7 197,-1-11-99,5 14-18,-5-7 102,7 9 1,-5-1-7,-1 0 0,-7-5 112,2-1-109,-4-7-20,5 11 54,-5-5-39,6 7 158,0 1-128,-6-9 1,5 1 18,-7-4 0,2-3 19,4 9-18,-4-8 0,6 11-5,-1-13-5,-5 13-183,14-13 158,-7 14 0,9-14-6,-1 3 0,-6-1-6,1 2 14,-1-4 0,7 8 7,-1-5 1,-5-3-19,-1 4-31,-7 4 42,11-1-11,-13 1 54,6 5-31,0-5 5,-7 7 0,7-5 7,-8-1 0,0-5 12,0 5-3,0 1 1,2 3 7,4-3 1,-4 3 5,4-3 0,-5-3-13,-1 3-11,0-1 1,0 7-1,0-1 0,0-5 0,0-1 0,0-5 2,0 5-1,0 1 0,0 5 0,0 1 23,0-1-22,0 0 0,0-5 7,0-1 0,-1-5-8,-5 5 1,4-5-1,-4 6 1,4-6-2,2 5 1,-6-5-3,1 5 5,-1-7-4,-2 12 1,6-13-8,-3 9 8,-5-8 0,2 5-2,-3-3 0,1-4 2,4 4 0,2-4-1,-7-2 1,5 6 0,-5-1 0,-1 1-1,-5-6 1,5 6-2,1 0 0,5 1-1,-6-1 1,1-4-1,-6 4 1,5 1-2,1-1 1,-1 0-1,2-6-1,-5 0 3,5 8 0,-1-6 0,-1 3 1,7-1-1,-7 2 1,6-4-1,-5 4 1,-1-4 1,-5 3-32,0 1 30,-1 0 1,1 0-32,0-1 0,0 1 32,-1-6 0,1 6-2,0 0 1,5-1 2,1-5 0,-1 0 0,-5 0 1,-1 0-1,1 0 1,0 0 2,0 0 0,-1 0 9,1 0 1,-2 0-13,-4 0 1,4 0 21,-5 0 1,5 0-22,2 0 0,5 0 1,1 0 1,-1 0-3,-5 0 0,2 2 1,3 4-1,-3-4 1,5 6-3,-7-8 1,5 0 41,1 0 1,5 0-38,-5 0 1,5 0 22,-6 0 1,7 0-5,-7 0 1,6 0 36,-5 0-26,-1 0 0,-5 0 4,0 0 0,1 2-1,5 3 0,-5-3 0,5 4 1,1-4-12,-1-2 0,-1 0 0,-5 0-25,0 0 0,5 0 11,0 0 1,1 0-3,-6 0 1,5 0-15,1 0 1,-1 0-16,-5 0 11,-1 0 0,1 0 0,0 0 1,-2 0 9,-4 0 0,3-2 0,-3-4 1,4 4 75,2-3 0,0 3-58,-1 2 0,7 0 5,-1 0 0,1-6 59,-7 0-37,1 0 1,0 1-10,0-1 0,5 0-2,0 6 1,7-6 16,-7 1 1,6-7-20,-5 6 1,1-1 16,-1 1 1,1 2-26,4-8 1,3 7-1,-9-7 1,8 6 40,-2-5 3,-3 7-13,-1-11-112,1 5 76,1 0 1,2 1-88,0 3 107,1 4-95,5-13 66,0 5-60,0-7 54,0 0 0,0 5-18,0 1 1,5-1-16,1-5 26,8-1 0,-11 1-2,9 0 1,-6 1 0,5 5 0,-1-4 0,1 3 1,5-3-8,-5-3 1,-1 7 5,1-1-127,1 1 125,-2-7 0,5 7-25,-4-1 11,5 1 0,1-4 5,0 3 1,-5-1-4,-1 7 1,-5-6 32,6 6 0,-7-1-32,7 1 1,-6 4-7,5-4 0,-5-1 3,6 1 0,-7-2-1,7 2 1,-6 3 17,5-9-5,1 8-11,5-11-6,0 13 4,1-13 10,-9 13-12,7-6 43,-7 0 1,3 6-14,-1-3 1,-7 1 12,2-2-26,3 4 94,-7-6-85,14 1 0,-14 5 0,13-12 3,-3 9 1,-3-7-11,3 6 0,-7-7 10,7 1 0,-2 3-9,1-3 1,5 1-6,-7-7 4,8 1 1,1 0 0,-7 1 2,1 5 1,-8-5-17,11 7 1,-13-8 15,4-1 0,-4 7-8,-2-1 0,5 1 2,1-7 0,0 7-10,-6-1 10,0 1 16,8-6-17,-7-1 8,7 1 1,-8 0 0,0-1 1,0 7 92,0-1 0,0 7-88,0-7 0,0 6 49,0-5 0,0 5-41,0-6 0,0 7-1,0-7 0,6 6 30,0-5-306,-1 7 276,3-11 0,-6 11 4,4-8-316,3 8 44,-7-11 165,6 13 1,-6-11-463,4 7-486,-4 0 1038,5 6 0,1 0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45.66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87 277 7867,'0'-9'-1133,"0"1"964,0 8 160,0 0 115,-8-8-105,6 6 0,-5-5 202,7 7 950,0 0-1082,-8 0 0,4 0 39,-8 0-10,9 7-65,-5-5 29,0 14 0,6-12 16,-3 7-1,3-7-109,2 11 1,-6-11 124,0 8-56,0-8 20,6 11-45,0-5 1,0 1 21,0 1 1,0-7-1,0 7 1,0-6-18,0 5 1,0-5 1,0 5 1,0-5-9,0 6 0,0-6 47,0 5-26,0 1 13,8 5 3,-6 0-48,6 0 0,-8 1-3,0-1 0,2-5 10,3-1 1,-3-5-4,4 5 0,-4-5-61,-2 6 65,0-1 1,0 7-31,0-1 0,0-6 21,0 1 0,0-6-21,0 5 42,0 1-8,0 5 1,0 0-9,0 1 1,0-7 9,0 1-9,0-1 0,0 6-1,0 1 1,0-7-12,0 1 0,2-6 11,4 5 0,-4 1-91,3 5 1,3-6 10,-2 1 28,0-1 0,-1 7 2,1-1 21,0 0 1,0 1 21,-1-1 0,1-6-61,-6 1 95,0 0 0,2 5-46,4 0 0,-4-5 42,3-1 1,-1-5-25,2 5 1,-4-5 0,4 6 1,-4-6-10,-2 5 1,5-5-4,1 5 6,0 1-2,-6 5 0,0 0 1,0 1 1,0-7-2,0 1 0,0-6 6,0 5-4,0-7 2,0 11-13,8-5 0,-1 1-1,5 1 1,1-6-29,-7 5 0,8-5 34,-3 6 0,4-9-24,3 3 0,-3-2 19,-3 2 0,3-4-12,-3 3 0,3 3 20,2-2 0,-5 0-2,-1-6 2,1 0 1,5 2 3,0 3 1,-5-3 14,-1 4 0,-5-4-22,6-2 1,-7 6 68,7 0 1,-6-1-57,5-5 0,1 0 0,3 2-5,-3 4 1,3-4 0,-3 4 0,-3-4 0,3-2 1,-6 5-7,5 1 0,-5 0-15,5-6 20,1 0 0,5 0-9,0 0 1,-5 6 5,0-1 0,-1 1-4,6-6 0,-5 0-11,-1 0 0,1 0-21,5 0 14,1 0 1,-1 0-5,0 0 0,0 0-10,1 0 0,-1 0 20,0 0 0,1-6 24,-1 1 1,-6-1-25,1 6 1,-1 0 34,7 0 0,-1-2-21,0-4 0,-5 4 4,-1-4 0,1 3-1,5-3 0,0 4 0,1-4 1,-7 2-39,1-1 1,-1 3 33,7-4 0,-1-2-54,0 2 1,1 1 43,-1 5 1,-6-6-9,1 0 0,-1-2-12,7 3 0,-7 3-2,1-4 0,-6 2 20,5-2 1,-1 3-12,1-9 18,5 8 1,-7-9-11,8 7 0,-5-2 11,0 3 1,-7 1-10,7-8 0,-6 8 28,5-1 1,-5-3-38,5 2 13,1-7 0,3 9 1,-3-8 1,3 7-1,-3-7 1,-3 6 9,3-5 0,-1 7-7,7-2 0,-7-2-61,1 3 0,1-7 50,10 6 1,-4-5-12,5 5 0,-5-5 20,-2 5 0,0-6-18,1 6 29,-1-7 1,0 9 3,1-7 1,-3 5 23,-4-6 1,5 7-36,-5-7 1,-1 6 84,1-5 0,-1 5-70,2-6 1,3 7 3,-4-7 1,-1 3-11,2-3 1,-7-1-1,7 7 1,-6-6-4,5 7 1,-5-7-9,5 6-12,-7-7 22,12 3-5,-14-7 1,7 2 1,-3 3 16,-4-3 1,8 7-14,-5-4 1,-3-3-1,6 5-1,-8-7-4,0 0 6,0 0-6,0-1 4,0 1 33,0 0 0,-2 1 27,-4 5 12,4-5-49,-5 7 0,5-3 4,-4 1 0,4 5-50,-4-6 57,4 9-73,2-13 52,0 7 0,2-7-21,4 5 0,-4-5-43,4 5 1,1 1-9,-1-1 1,0 5 5,-6-6 1,2 3-61,4-3 111,-4-3 0,5 5-25,-7-7 1,0 5 88,0 1 0,0 5-107,0-5 217,0 7-152,0-12 0,0 13 41,0-9-32,0 8-21,-7-11 1,5 11-25,-4-8 43,4 9-11,-6-13 1,6 12-10,-3-7 1,1 5 31,-2-5-30,4 7 0,-8-10 14,5 9-33,3-1 0,-12 4 22,8-4 0,-1 4-40,1-4 42,4 4-28,-13 2 1,11-5-2,-8-1-2,9 0-10,-5-2-3,8 7 11,-8-15-5,6 14-23,-5-5 37,-1-1 1,4 6-15,-7-4 11,7 4 0,-6 2 37,4 0-23,4 0 1,-5-2 6,7-3 9,-8 3-22,6-6 7,-13 8 1,11-2-4,-8-4 9,8 4-8,-11-5 0,6 7 0,-3-2 17,0-4 1,9 4-17,-13-6 0,14 8 0,-7 0-28,3 0 30,4-7-80,-6 5 72,8-6 1,-2 6-27,-3-4 23,3 5-1,-6-7 4,8 0 2,0 6-26,0-13 21,0 13-12,0-13 17,0 13 1,-2-6-3,-4 8 5,4 0 1,-7-6 0,3 0 13,4 1-20,-13 5 17,5 0-12,-7 0-15,0 0 15,-1 0 1,7 2-32,-1 3 1,6-3 16,-5 4 1,5-4-21,-5-2 46,7 8-21,-12-6 0,9 7-13,-5-3 10,-3-4 1,7 7 48,-3-3 1,1-4-40,4 4 7,-3 4 0,-3-7-33,1 9-7,-1-8 33,-5 11 0,-1-13-1,1 4 1,6 1-24,-1-1 1,6 0 6,-5-6 38,-1 8-35,-5-6-34,0 13 42,-1-13 0,3 8-2,4-5-3,-5-3 0,8 8-7,-3-4 1,-4-5 28,3 5 0,2-2-20,-1 2 1,5-4 23,-5 4 0,1-3-27,-2 3 28,-3-4 1,5 12-14,-7-9 1,6 1 3,-1-6 6,1 8-8,-7-6 0,1 11 49,0-7-46,7 0-5,-5-6 8,5 7-12,-7-5 1,5 6 9,1-8-2,7 8 16,-11-6-15,5 5 19,-7 1 1,5-6-21,1 4 0,5 1 11,-6-1-14,8 0 0,-5-6-1,3 0-5,4 0 0,-7 2-11,3 4-7,4-5 0,-8 7-34,5-8 41,3 0 0,-8 0-1,4 0-51,4 0 54,-13 0 0,11 0 15,-7 0 0,5 0-19,-6 0 8,8 0 20,-11 0 0,11 0-26,-7 0 23,7 0-11,-12 0 0,13 0 24,-9 0 1,8 0 2,-11 0 16,13 0 5,-13 0-48,13 0 18,-6 0-106,0 0 0,4 0 92,-7 0-36,7 0 0,-6 0 15,5 0-21,3 0 34,-14 0 4,7 0 0,-3 0 26,1 0 0,5 0-33,-6 0 0,7 0 77,-7 0-65,8 0 13,-11 0-11,5 0-1,-7 0 1,6 0-5,-1 0 1,6 0-4,-5 0-42,7 0 44,-11 0 1,5 0-6,-7 0 34,-1 0-32,1 0 34,0 0-1,-1 0 0,7-6 3,-1 1 0,7-1 35,-7 6 0,6 0-48,-5 0 1,5 0 101,-6 0 1,7-2-89,-7-4 0,6 4 226,-5-4-141,7 5-52,-11 1 0,13-2 1,-4-4 0,2 4-1,-2-4 0,4 2-41,-3-1 92,3 3-120,2-14 96,0 14-181,-8-13 34,6 5-10,-13 1-12,13-7-246,-6 14-583,8-5 454,0 7 453,0 0 0,8-8 0,2-2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3.50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18 8050,'-16'-2'-919,"5"-4"608,3 5 703,8-7 254,-8 8-201,6 0-216,-5 0-136,7 0 0,2 0 112,3 0 0,-1 0-98,8 0 1,-1 0 26,7 0 1,-1 0-46,0 0 0,0 0-24,1 0 0,-1 2-14,0 4 1,1-5 59,-1 5 0,0 2-57,1-2 1,1 5 33,4-5 1,-2 5-66,8-5 1,2 6 48,9-6 1,4 7-129,8-1 1,6-3 15,-1 3 0,7-7-83,-7 7 1,7-6 86,-7 5 1,-5-5-35,-6 6 0,0-7-72,6 7 0,6-8 59,0 1 1,7 3 22,-2-2 1,-3 2 0,-2-3 1,-10-1 116,-2 8 1,-8-8-55,2 1 0,-5 3 17,-6-2 0,-2 5-10,-4-5 1,-4 2 8,4-2 1,-4-3-11,-1 9 0,-1-8-7,0 1 1,2-1 0,4 2 0,-3-4-4,3 4 1,-4-4-1,-2-2-8,1 0 0,-1 0-1,0 0 0,-5 0-34,-1 0-8,-7 0 10,11 0 20,-13 0 2,6 0 9,-8 0 6,0-8 0,0 4-4,0-7 1,0 5 2,0-6 0,0 7-32,0-7 1,-2 6 27,-4-5 0,-1 5 7,-5-6 0,-3 7-19,3-7 88,-3 8 1,-2-9-8,-1 7 1,7-5 353,-1 5-349,1 0 1,-1 0 100,1 1 0,5-1 29,-6 6 50,8 0-51,-3 0 20,7-8-75,0 6 13,0-6 83,0 8 565,0 0-746,0 8 0,2 0-62,3 3 1,5 5-4,7-5 1,1-1-10,-1 1 1,0 1-30,1 5 1,5 1 63,0-1 1,0-2-44,-6-3 0,2 3 37,4-3 0,-9 3-63,3 2 1,-4-5 1,5-1-2,-1 1 22,0 5 0,-5-1-3,-1-5 0,-7-1-128,2-5-61,-4-3 0,-4 12 27,-4-8 0,-5 7 71,-12-1 0,-6-3-269,-11 3 1,1-3 84,-7 3 0,2 1-56,-2-7 0,3 6-101,9-7 1,5 7-25,0-6 1,8 5 3,-2-5 487,11 0 0,-3 1 0,5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5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1 571 8922,'7'-10'57,"-3"2"-18,8 8 0,-7 0 60,7 0 1,-1-1-75,7-5 1,1 4 71,4-4 0,-4-2-172,4 3 0,2-7 57,-2 6 0,6-5-38,-6 5 0,6-7 89,-6 1 0,8 2-7,-2-1 1,1 1 19,-1-1 0,10-5-1,-5 5 0,7 1-21,-1-1 1,-2 5 14,8-6 1,-5 7-21,5-7 1,-8 3-25,3-3 0,-3-1-11,3 7 0,-11-6-19,5 7 1,-4-9-10,3 3 0,-5 1-30,0-2 1,-2 3 69,2-3 0,1-1-11,-7 7 1,6-5 1,-6 5 1,0-6-22,-5 6 0,5-5 18,0 5 0,-6-2 0,-6 5-7,3-3 1,-4 0-127,1 6 113,-7 0-3,4-8-7,-8 7 20,0-7 1,-2 8 4,-4 0 1,2-6 1,-7 0 0,-1 1-21,-5 5 1,3 0 20,-3 0 0,9 0 10,-9 0 1,4 0-24,-5 0 102,1 0-85,0 0 1,-1-2-16,1-4 185,0 4-164,7-6 1,-5 2 47,3 1 1,3-3 102,-3 2 1,6 4 211,-5-3-263,7-5 0,-9 6 242,7-7-114,0 7 19,-2-4-193,6 8-11,-5 0-23,7 0 1,2 0-16,3 0 1,-1 0 4,8 0 1,-1 0 33,7 0 1,-1 0-50,0 0 0,6 0 1,0 0 1,6 0-5,-6 0 1,6 0 36,-6 0 1,0 6 4,-6 0 1,1-1-38,-1-5-8,-7 8 28,5-6 1,-13 8 46,4-5 1,1-1-45,-1 8 1,0-7 27,-6 7 1,0-6-10,0 5 0,8-7-14,-6 12 0,5-13 13,-7 9-102,0-1 86,0-1 0,-2 5-20,-3-3 1,1-2-14,-8 1-168,1 1 1,-9 5 115,-3 0 1,4-5-337,-4-1 1,4-1-40,2 1 1,-3 5-165,-3-5 1,8-1 610,-8 1 0,7 1 0,-8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2:59.85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242 346 7929,'-9'-9'-285,"1"1"292,0 8 177,6 0-165,-5 0 52,7 0-5,0 0 30,0-7-67,0 5-22,0-6 48,0 8 1,-2 0-81,-4 0 1,2 0 69,-7 0 1,1 2 14,-2 4 0,-3-4 122,4 3 21,-5-3-162,-1 6 0,1-4 3,5 7 1,-2-5-96,7 6 1,-2-7 100,2 7 1,4-6-117,-3 5 1,3-5 99,2 5 0,-2-5-93,-4 6 0,4-7 53,-4 7 0,4-6-5,2 5 1,0-5 0,0 6 0,2-7 1,4 7-67,-4-8 73,6 11 0,-3-11-36,1 7 23,0-7 27,2 12-1,-6-14 1,7 11 1,-3-7 1,-4 2-7,4-3 6,-4-3-4,-2 14 1,0-13-3,0 9 1,0-6 9,0 5 0,0-5-10,0 6 1,0-7 7,0 7 0,0-6-15,0 5 1,-6-5-1,0 5 4,0 1-1,6 5 1,-2 1-11,-3-1 1,3-6 10,-4 1 0,4-1-82,2 7 1,0-7 70,0 1 1,2-1-26,4 7 1,-4-7 22,3 1 0,-1-3-6,2 3 30,-4 3 1,6-5-29,-8 7 1,0-5 16,0-1 1,0-5-9,0 5 1,0-5 38,0 6-33,0-1 4,0 7 1,0-1-5,0 0 0,0-5 1,0-1-2,0 1 0,0 5 0,0 0-7,-8 1 1,4-1 5,-7 0-41,7 0 1,-6 1 32,4-1-32,4 0 0,-5 1 38,7-1 1,0-6-2,0 1 0,0-6 18,0 5-26,0 1 1,0 5-71,0 0 72,0 1 1,0-1-23,0 0 1,0 1-24,0-1 0,0 0-8,0 0 1,0 3 28,0 3 0,0-10-8,0 4 1,0-3 40,0 3 0,0-5 0,0-1 1,0-5 43,0 6 0,0-7-62,0 7 1,-6-6 77,0 5 1,0-5-63,6 5 0,0-5 17,0 6 0,0-7-7,0 7 0,0-6-1,0 5 1,0-5-48,0 6 1,-2-7 38,-3 7-50,3-1 38,-6 7 30,8-1 0,0-5-35,0-1 64,0-7-22,0 11 1,0-11 7,0 8 0,2-7-10,4 7 0,-2-6-11,7 5 0,-5-7-20,5 2 1,-5 2 20,6-3 1,-6 7-41,5-6 26,1 7 1,5-5-3,0 3 1,0 3 2,1-9 1,-1 3-2,0-2 1,1-4 0,-1 4 0,2-4 1,4-2 1,-4 0 43,4 0 1,2 0-42,-2 0 1,1 0 1,-7 0 1,6 0 10,0 0 0,0 0 0,-6 0 0,6 0-15,0 0 1,-5 0-3,-7 0 0,1 0 16,5 0 0,0-6-6,1 0 0,-1 0-34,0 6 29,1-7 0,-1 3-10,0-8 0,0 8 8,1-1 1,-1-3-6,0 2 1,1-2 5,-1 3 1,0 3-2,0-4 0,1 2 17,-1-2 1,-5 4-20,-1-3 0,1-3 21,5 2 1,0 0-17,1 6 0,-7-1-13,1-5 0,-1 4-11,6-4 1,-5-2-29,-1 3 33,1-1 0,3 4-4,-3-4 1,3 4 11,-3-4 0,-5 3-13,-1-3 17,4 4-15,-8-6 43,13 8-30,-13 0 71,6-7-54,-8 5 1,2-6 16,3 8 36,-3 0-47,6 0 34,-8 0 10,0 0-48,8 0 1,-6-2 22,3-4-14,-3 4 1,0-5 24,4 7-53,-4 0 0,8 0 21,-5 0 1,-1 0-60,8 0 55,-8 0 1,5 0-44,-3 0 0,-2 0 11,7 0-12,-7-8 6,11 6-6,-13-6 40,14 8-23,-14-7 23,13 5 1,-7-8-18,3 4 24,-3 5-16,0-15 0,-5 12 5,9-7-15,-8 7-1,11-11 5,-5 5 1,1-5 3,1 3 1,-6-1 3,5 7 1,-5-6-8,5 7 12,-7-9-9,12 4 1,-12-5 4,7 4 26,-7-5 1,6 9 37,-5-5 125,-3-3-158,6 5 118,0-7-89,-7-1-27,7 1 1,-8 6 40,0-1-38,0 8 0,0-5-8,0 3 0,0 2 21,0-8-30,0 9 34,0-13-56,0 7 1,0-3 26,0 1 1,0 5-50,0-6 1,0 7 39,0-7 1,2 6-39,4-5 1,-4 5 15,4-6 0,-3 9-8,3-3 5,-4-4 10,13 1 0,-11-7-39,8 5 34,-8-5 1,3 7 0,-1-9-1,0 1 1,0 6 2,-6-1 1,2 6 3,3-5 1,-3 5 1,4-5 0,-2 5 1,2-6 0,-4 6-4,3-5-2,5-1 2,-8-5 1,11 0-7,-7 0 0,0 5 4,-6 0-2,0 1 1,6-6 6,-1-1 0,1 7 6,-6-1 2,0 1 1,0-7-12,0 1 0,0 6-2,0-1 1,0 6 3,0-5 0,-2 5 73,-4-5-67,5-1 0,-7 0 3,8 1 1,0 5-14,0-5-3,0 7-21,0-12 29,0 7 1,0-3-15,0 1 12,0 7 1,0-11 1,0 11-9,0-8 3,-8 8 9,6-11-4,-5 5 0,7-1 10,0-1 0,-6 7-7,0-7 6,0 8-3,6-11-6,-7 13 1,3-12 44,-8 9-21,8-1 1,-5 0-14,3 0 2,4 1-3,-6-3 0,6 4 8,-3-7-50,3 7 48,-6-4-49,0 0 30,6 6-5,-13-13 5,13 13 1,-13-6 34,13 1 0,-8 5-29,4-4-9,5 4 0,-7 0 16,8-4-28,-8 5 19,6-7-1,-5 8 2,-1-8 0,4 6 3,-7-4 25,7-3 1,-6 7 7,4-4 12,4-3-41,-13 7 0,11-8-35,-7 4-32,7 4-11,-12-5 59,7 7 0,-3 0-17,1 0 2,7 0 8,-11 0 0,11 0 23,-8 0-21,8 0 1,-5 0 87,3 0-66,4 0 1,-8 0 21,5 0-29,3 0 0,-8 0 2,4 0-7,4 0 1,-7 0 6,3 0 0,2 0-24,-7 0 25,7 0-12,-11 0 2,5 0 1,-2 0-1,1 0 1,5 0 1,-5 0 0,5 0 0,-6 0 0,7-2-1,-7-4 1,6 4 2,-5-4-5,7 4 3,-12 2 1,9-2-3,-5-3 1,-3 3 1,11-8 0,-7 4 0,7 4 0,-12-5 0,12 1-16,-7 0 1,5 0 13,-5 6 1,7-1 0,-2-5-4,-4 4 6,1-6 1,-3 2-2,1 1 0,5-1 1,-6 6-1,9-8 1,-11 4 0,8-7 1,-1 7-44,1-2 40,4-3 1,-8 5-67,5-8 62,3 8 0,-6-5-47,8 3 41,-8 4 6,-1-6 1,-3 3 5,1-1 1,7 0 0,-6 6 34,4 0-39,5 0 0,-9-6 78,4 1-72,4-1 1,-7 6 30,3 0-21,4-8 18,-6 6-28,1-5 1,5 5 4,-4-4-25,-4 4 23,8-6 1,-11 6-24,7-3 20,0 3 0,1-8-12,-1 4 9,0 4 0,-2-13 0,7 11 28,-5-7-12,-4 7 1,8-6-6,-4 4-1,-3 4-15,7-13 12,-6 13 0,6-5-27,-3 7 0,3-2 3,-4-4-7,4 4 3,2-6-4,-8 8 22,6 0-4,-5 0 0,5 0-16,-4 0 8,4 0 30,-6 0-36,1 0 0,3 0-25,-8 0 32,8 0 1,-5 0-21,3 0 53,4 0-30,-13 0 1,11 6 38,-8 0-44,9 0 29,-13-6 1,12 0-8,-7 0 5,7 0-12,-11 0 0,11 0-4,-8 0 6,8 0 0,-9-2-3,7-4-6,0 4 0,5-6 7,-5 8 0,4-2-5,-4-3 2,-4 3 3,9-6 0,-13 6 2,8-4 0,-1 4 1,1-3 0,4 3-3,-13 2-8,13 0 8,-6 0-107,0 0 76,6 0 12,-5 0 0,5 0 13,-4 0-2,4 0 37,-6 0-38,1 0 1,3 0 13,-8 0 1,8 2-9,-1 3 23,-5-3-15,0 6 0,-1-6 2,-1 4-4,9-4 0,-7 5 1,4-7-8,4 8 6,-13-6 1,13 7-14,-4-3 12,4-4 1,0 12-9,-3-9 0,3 3 6,-4-2 1,2-2-1,-2 7 0,4-5-1,-3 5 1,-3-5-5,2 6 15,0-8-10,-1 11 0,5-11-245,-4 7 228,4-7-260,2 12 79,0-15 0,0 9-157,0-4 1,8-4-37,3 4 0,-1 1 394,2-1 0,-1 0 0,6-6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1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10182,'10'0'842,"-3"-8"-676,-7 6-6,0-5 31,0 7 87,0 0-190,0 7-31,0-5 1,0 8 78,0-4-71,0-4 1,0 13-6,0-3 0,0-3-15,0 3 1,0-1 16,0 6 1,0 1-37,0-1 1,0 6 35,0 0 1,0 2-24,0-2 1,0 2-8,0 4 0,0-2 0,0-4 0,0-4-62,0 4 0,0-2 70,0 2 1,0-9-32,0 3 0,0-3 21,0 3 0,0-6-7,0 1 0,0-6-68,0 5 1,0-5-72,0 6 66,0-9 0,0 7-65,0-4-178,0-4 251,0 5-256,0-7 216,8 0 1,-4 0-98,7 0 0,-5 0 94,6 0 1,-7 0-491,7 0-166,-8-7-215,11 5 323,-5-6 0,1 8-218,1 0-28,-8-8 879,11 6 0,-5-13 0,7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6.56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7327,'0'-10'501,"0"2"0,0 6 400,0-3-246,0 3-479,0-6 0,7 8-124,5 0 1,-2 0 57,1 0 0,3-6-183,9 1 1,-4-1-83,4 6 1,-4 0 132,-2 0 0,1 0-1327,-1 0 1349,-7 0 0,5-8 0,-5-2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7.70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52 8202,'0'-11'1236,"0"-1"-1186,0 8 0,0-5 497,0 3 29,0 4-65,0-6-27,0 8-122,0 0 0,0 8-186,0 4 1,0-3-152,0 3 1,0-1 55,0 7 1,0 5 17,0 0 0,0 2-26,0-2 0,-6-2-21,0 8 1,0-2-99,6 1 1,0-1 79,0-4 1,0-3-179,0 3 0,2-6 56,4-6 1,-4 5-397,4-5 3,3-3 260,1 0 0,7-8 6,1 0 1,-1 0-163,0 0 0,-5 0-227,-1 0 1,1-2-191,5-4 134,0 4 0,1-11-49,-1 7 709,-7-8 0,5 5 0,-5-8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0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70 6120,'12'-6'676,"-1"0"0,1 1-591,5 5 1,0-6-91,1 0 0,-1-2 92,0 3 1,1 3-506,-1-4 0,0 4 161,1 2 1,-1 0 256,0 0 0,0-8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37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5752,'0'-10'3334,"0"3"-3016,0 7 0,6 2-232,0 3 0,-1-1 105,-5 8 0,0-6-249,0 5 1,6 1 10,0 5 0,0 0-28,-6 0 1,2 1-181,3-1 0,-3 0-271,4 1 0,-4-1-345,-2 0 1,0-5 199,0-1 671,0 1 0,0 5 0,8 0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0.6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208 17 7140,'0'-9'669,"0"1"-562,0 8 1,-2 0-229,-3 0 308,3 0-237,-6 0 0,0 0 74,-3 0 0,3 2-27,2 4 26,-3-4-10,-1 5-6,-7 1 1,0-6 0,1 8-77,5-5 89,-5-3 0,12 6-92,-7-8 89,7 0-9,-11 0 0,13 2 63,-4 4 9,4-4-31,-6 5-13,7-7-61,-7 0 70,8 0-322,0 0 109,8 8 93,1-6 0,3 7-139,-1-3 0,-5-4-59,5 4 1,-5 2 64,6-3 0,-6 3 208,5-2 0,1-4 0,5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59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7988,'-12'0'0,"1"0"-1076,7 0 826,-4 0 1,8-2 534,0-4 1,8 4-49,4-3 1,3 3-160,2 2 1,2-6-56,5 0 0,-5 0-151,4 6 0,-4-5-32,-2-1 1,6 0 108,0 6 1,-5-2-731,-7-4 781,1 5 0,5-7 0,0 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38.8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34 7959,'0'-10'1222,"0"-5"-934,0 13 1,2-4 48,4 12 1,-5-3-82,5 9 1,2 0 27,-2 5 1,1 0-259,-1 0 0,-4 6 92,4 1 1,2-1-390,-3-6 1,7 6 179,-6 0 0,1 6-337,-1-6 1,-2 6-269,7-6 1,-7 2-1436,2-2 2131,-4-4 0,6 6 0,1-8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22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35 8007,'0'-17'1796,"0"7"-1517,0 3 95,0 7-211,-7 0 1,5 2 137,-4 3-78,4 5 1,2 7-113,0 1 1,0-1 47,0 0 0,0 0-166,0 1 1,0-1 66,0 0 0,0 3 10,0 3 0,0-4 133,0 4-390,0-4 142,0 6 0,0-6-66,0 4 0,0-3 107,0-3 0,2 0-232,4 0-45,-4 1-178,5-1 329,1-7 0,2-3-78,7-7 1,0 0 122,0 0 1,-5 0-35,-1 0 1,1 0-346,5 0 1,1-7-83,-1-5 0,0 2-106,0-1 0,-5 5 41,-1-5 611,1 7 0,-2-19 0,-3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0.59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87 7880,'-10'0'424,"2"0"1,7 0 131,-5 0 112,4 0-491,-6 0 0,10-2 26,4-4 0,3 5-67,9-5 0,-1 4-118,0 2 0,8-6-261,4 0 1,6-1 113,5 1-1417,4 4 1064,8-6 0,-6 6 482,0-3 0,0-5 0,6-7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1.77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35 7865,'-10'-7'0,"1"3"0,3-8 711,4 8 1076,-6-3-1397,8 7 1,-5 2-118,-1 3 1,0 5-22,6 7 0,0 1 67,0-1-158,0 0 25,0 0 1,0 3-12,0 3 0,0-4-77,0 4 0,0-4 36,0-2 0,0 1-289,0-1 96,0 0 1,6 1 136,0-1 1,5-6-306,-5 1 0,7-6 63,-1 5 1,3-7-183,2 2 1,1-4-2,-1-2 1,0 0-55,1 0 0,-1 0-6,0 0 1,0 0-127,1 0 0,-1 0-465,0 0 435,-7 0 292,5 0 0,-13-2-353,4-4 624,4 4 0,-8-13 0,5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00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17 7865,'-17'0'950,"7"0"-256,2 0-196,8 0-414,8 0 1,2 0 154,7 0 1,6 0-254,0 0 1,6 0-83,-6 0 1,6-5-89,-6-1 0,6 0-135,-6 6 0,2 0-399,-2 0 0,-4 0-569,4 0 1287,-12 0 0,12 0 0,-3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33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36 7940,'0'-12'285,"0"0"11,8 9 1,-4-5 556,7 8 967,-7 0-1547,11 0 1,-11 2-64,8 4 1,-8-3-260,1 9 1,-1 0 82,2 5 1,-4 0-114,4 0 0,-4 1 79,-2-1 0,0 0 95,0 1 0,0-1-592,0 0-271,0 0 1,0 1-113,0-1 1,0-5-111,0-1 369,0-7 0,0 6 621,0-5 0,0-3 0,0 6 0,0-8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53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70 7918,'-10'-10'-707,"2"3"831,8-1 1,2 6 477,4-4 1,0 4-397,11 2 1,-2 0-177,14 0 0,0 0-139,6 0 1,5-5 100,0-1 1,6 0-194,-5 6 0,-1 0-41,-5 0 242,-8 0 0,5-8 0,-5-1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2.78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52 7834,'10'-8'0,"-2"-1"1041,-1-8 0,-3 7 174,8 4 12,-9 4-851,13 2 1,-8 8-52,3 3 1,-1 5-161,-5 1 0,-3 6-134,4 0 1,-2 6 4,2-6 0,-4 6-116,3-6 0,-3 6-799,-2-6 1,0 0 453,0-6 1,6 0-424,0 1 1,2-1 847,-3 0 0,5 1 0,7-1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4.89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0 156 8182,'0'-18'-829,"0"7"711,0-1 698,8 8-310,-6-11 0,13 11 377,-3-7-518,3 7 1,2-10 31,1 9 0,-1-7 11,0 6 1,2-5-77,4 5 1,-3 0 68,3 6 1,-4-5-182,-2-1 1,1 0 114,-1 6 0,-2 2-162,-3 4 1,3-2-56,-3 7 64,-5 1 1,7 5 73,-8 0 0,1 1-8,-1-1 0,-4 0 15,4 0 0,-4 1 0,-2-1 1,0 0 1,0 1 0,0-1 11,0 0 0,-6 6-3,0 0 0,-5 0 28,5-5 1,-2 5 1,2 0 0,-1 6 20,-5-6 1,-1 2 11,7-2 0,-6-4-20,7 4 0,-7-2 48,6 2-59,-7-4 1,11 6-38,-4-7-19,-3-1-8,7 0-137,-6 0 0,8-5-159,0 0 1,2-9 87,4 3 1,-3-2-739,9 2 310,-8-4 197,11 13 0,-7-11-18,3 7 0,-1-7-537,-4 2 990,-4 4 0,13-1 0,-5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1:03:12.8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1 416 9040,'10'2'66,"-5"3"1,5-3-22,1 4 0,-1-4-22,2-2 0,-7 0-7,7 0 0,-1 0 70,7 0-213,-1 0 161,0 0 0,2 0-178,5 0 166,-5 0 0,6 0-14,-8 0 1,6 0-13,0 0 0,6 0-10,-6 0 0,6 0 2,-6 0 1,2 0 26,-2 0 1,-2 0-14,8 0 0,-8 0 3,2 0 0,2 0-5,-2 0 0,6 0 0,-6 0 1,0-6-1,-6 0 1,1 1-3,-1 5 1,0-2 2,0-4 0,1 4-2,-1-4 0,-5 2 21,-1-1 1,1 3-18,5-4 0,0 2 4,1-2 1,-1 4 4,0-3 0,-5-3 1,-1 2 1,1 1 71,5 5-40,0-8 1,1 4-28,-1-8 1,-6 9 17,1-3-51,-1-4 0,7 6 36,-1-7 0,-5 5-77,-1-5 0,-5 7 24,5-2 0,-5-2-59,6 3 79,-8-1 1,5 0-35,-3 0 36,-4-7 1,11 9 17,-7-8 74,0 9-98,-6-13 146,0 7 1,0-3 104,0 1-142,0 7 1,-2-10-31,-4 8-27,4-7 0,-11 9-68,7-7 0,-2 7 119,3-2-65,3-4 31,-14 9-84,7-15 37,-9 14-2,1-13 7,0 13 0,-1-12 1,1 9 0,6-1-1,-1 6 0,6 0-1,-5 0 0,1-2 6,-1-4 0,-5 4-4,5-3 1,1 3 10,-1 2 1,5 0 3,-6 0 1,7 0 34,-7 0 25,1 0-42,-7 0 1,1 0-9,0 0 0,5 0 6,1 0 0,5 0-63,-6 0 1,7 0 79,-7 0-65,0 0 1,-5 0-3,0 0 1,5 5-7,1 1 1,5 0-5,-5-6 3,-1 0 0,-5 0 3,-1 0 0,7 0 11,-1 0 1,1 6-3,-6-1 0,5 1 2,1-6 1,1 2-2,-2 4 0,-3-4 1,3 4 1,3-4-1,-3-2 1,7 0-2,-7 0 0,8 7 1,-11-5 0,11 6-1,-8-8-72,9 0 68,-5 8-176,8-7 103,0 7 30,0-8 1,0 2-95,0 4-189,0-4 75,0 5-278,0-7-680,0 0 811,8 0 27,-6 8-183,13-6 559,-13 6 0,13-8 0,-5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5.17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 10874,'0'9'-2261,"0"-1"1578,8-8 683,-6 0 0,13 0 0,-5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5.9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0 139 7870,'0'-17'-586,"0"7"0,0 1 804,0 3 0,2 2-59,4-8 1,-4 7 106,4-7 1,-3 8-78,3-1 0,-2-3 103,8 2 1,-7-5-37,7 5 0,-3-2 114,3 2-50,3 4 57,-5-5-303,7 7 0,1 0 0,-1 0 0,-8 2 35,-3 3 0,2-1-45,-2 8 0,1-1-148,-1 7 1,-4-7-68,4 1 0,-4-1 137,-2 7 0,0-1-64,0 0 1,0 0 52,0 1 0,0-1 0,0 0 1,-2 1 21,-4-1 1,2 0 5,-7 0 0,7 1-2,-2-1 1,-2 0 3,3 1 1,-3-1-13,2 0 1,4 0 14,-4 1 1,5-1-19,1 0 1,0 1 20,0-1-74,0 0 0,0 1 11,0-1-115,0 0 114,0 0 0,1-1-8,5-5 0,-2-1-122,8-4 1,-9-2 79,3 7 1,4-5-254,1 5 1,-1-7 63,1 2 0,-5 2-711,6-3 607,-1 9 0,5-10 396,-5 7 0,5 1 0,-7 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6.15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 8086,'2'9'-294,"4"-3"914,-5-4 1,9 4 56,-4 0-682,-4-1 49,13-5 1,-11 0-362,8 0-180,-9 0-655,5 0 1152,0 0 0,-6 0 0,5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7.4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70 122 8081,'-17'0'-264,"-1"0"1,7 0 313,-1 0 443,8 0 0,-3-2 165,7-4-189,0 4-288,0-6 0,2 8 11,3 0 0,5-5-139,7-1 0,1 0 119,-1 6 0,2 0-136,4 0 0,2 0 41,4 0 0,4 0-104,-5 0 1,5 0 73,2 0 1,-1 0-144,1 0 0,-1 0 103,1 0 0,7 2-25,4 4 1,4-4-162,2 3 0,0-3 108,0-2 1,0 2-51,0 4 1,-8-4 61,-4 4 1,-3-4 37,-3-2 1,-5 0 39,0 0 0,-8 0 16,2 0 0,-3 0-21,-3 0 0,-6 0 15,1 0 1,-6 0 1,5 0-1,-7 0-61,11 0-47,-13 0-212,6 0 212,-8 0-27,0 0-97,0-8 87,0 6 0,0-8-42,0 5 93,-8 3 1,1-8-85,-5 4 138,-3 4 1,5-7 7,-7 3 1,5 4 85,1-4 1,5 4 211,-6 2 1,3-1 114,-3-5 141,-3 4-247,5-6 1,-1 2 27,-1 1 122,8-1-98,-3-2 23,7 6-101,0-5-44,0 7-16,0 0-151,7 0-79,-5 0 0,14 0 72,-5 0 0,-1 0-205,1 0 104,1 7 57,5 3 1,-1 1-68,-5 1 27,4-1 1,-7 1 0,4-1 1,1-5-106,-7 6 1,0-6-207,-6 5 1,5-5 94,1 5 0,0-5-190,-6 6 1,0-7-301,0 7 343,-8-1 1,-1 7-230,-9-1 1,1 0-605,0 1 1218,0-1 0,-8 8 0,-2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0.52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70 8013,'0'-18'-83,"0"7"512,0-1 765,0 8-402,0-11-264,0 13 46,0-6-89,0 8 48,0 0-414,0 8 1,0 2 215,0 7-396,0 0 95,0 1 1,-2 5 39,-4 0 0,4 2-103,-4-2 0,-1-4 82,1 4 0,0 2 44,6-2 1,0 0-136,0-6 1,0 1 11,0-1 0,0-6-291,0 1 163,8 0 0,2 3-159,7-4 1,2-3-11,4-8 0,-4 0-165,4 0 0,-3 0-217,-3 0 1,6-2-165,0-4 416,0 4 1,-6-11-1,1 7 0,-7-1 453,1 1 0,-1-4 0,7-7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0.79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87 8912,'7'-9'567,"5"3"1,3 2-403,3-2 0,1 4-27,4-3 1,4-3-63,7 2 0,1-2-144,0 3 0,-1 3-146,1-4 1,-1 4-857,1 2 1070,0-8 0,7 7 0,2-7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49.49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381 87 8221,'0'-12'-139,"0"1"0,0 5-556,0-6 899,0 9 752,0-5-774,0 0 1,-2 6-87,-4-3 1,2 3-112,-7 2 1,5 5 96,-6 1 0,-1 2-104,-10-2 0,4 3 38,-4 8 0,-2 1-5,2-1 1,-2 2 19,2 4 0,1-3-16,-6 3 0,6-2-37,-1 2 0,6-4-11,6 4 0,-3-4-96,8-1 148,-7-1 1,11 0-60,-6 0 0,16 1 31,3-1 0,5-5 1,1-1 1,6-1 2,0 1 1,2 5-3,-2-5 1,-3-1 10,3 1 0,-4-5 2,-2 6 1,-5-3 0,-1 3 1,-7 3-5,2-3 0,-4 3-5,-2 2 0,0-5 34,0-1 0,-2 3 2,-4 9 1,-4-4-18,-7 4 0,0-4 4,-1-1 0,3-1-13,4 0 0,-5 0 0,5 1 1,1-1-30,-1 0 1,7 1 33,-2-1 0,4 0-139,2 1 0,0-1 47,0 0 1,2 0-15,4 1 1,-2-7 29,7 1 0,1-3-84,5 3 88,0 3 0,0-5-5,1 7 1,-9 0 89,-3 1 1,-4-7-75,-2 1 0,0-1 11,0 7 1,0-7 168,0 1 99,0-1 1,0 7-145,0-1 1,0-6-32,0 1 1,0-6-45,0 5 0,-2-1 0,-4 1 0,4 5-7,-3-5 0,1-1 25,-2 1 1,4-5-119,-4 6 69,4-1 2,2 6 1,8-1-25,4-5 1,3 3-89,2-8 0,1 1-37,-1-1 0,2-4 135,4 4 1,-4-2-15,4 1 0,-3-3-58,-3 4 1,0-4-12,1-2 0,1 6 103,4-1 1,-4 1 5,4-6 1,-4 0 14,-1 0 0,-3 2 152,-3 4 0,3-4-131,-4 4 0,5-5 130,1-1 0,-5 0-22,-1 0 0,1 0-93,5 0 1,0 0 24,1 0 0,-1 0-63,0 0 0,0 6-6,1 0 0,5 0-3,0-6 1,6 0-107,-6 0 1,6 0-26,-6 0 1,5 0 78,-5 0 1,2 0-86,-1 0 0,-5 0 49,4 0 0,-4 0 41,-2 0 0,3-6-4,3 0 1,-4 0 5,4 6 0,-4 0 22,-2 0 1,6-5 6,0-1 1,2-2 64,-1 3 0,-3 3-74,7-4 1,-6 2 67,1-2 1,2 2-55,-2-7 1,0 7 34,-6-2 0,0-1-26,1 1 1,-7-6 5,1 7 0,-7-7 135,7 6 15,-8-7-27,11 3 52,-13-7 1,8 1-127,-5 5-14,-3-4 5,6 5 0,0-2-119,3 1 0,-1-1 72,1-5 1,-5 2-127,6 3 0,-1-3 104,7 3 1,-7-3-19,1-2 0,-7 1-27,7 5 1,-6-5 34,5 5 1,-7 1 52,2-1 0,2-1-45,-3-5 1,1 0 109,-6-1 1,6 7-21,0-1 0,1 1 14,-1-7 0,-4-1-49,4-4 0,-4 4 3,-2-4 1,2 4 1,3 1 1,-3 1-1,4 0 0,-4-1-1,-2 1 0,0 6-1,0-1 1,0 1 36,0-7 0,0 7-21,0-1 1,0 1 1,0-7 1,0 1-45,0 0 0,0 0 6,0-1 0,0 5-17,0-4 1,0 9 37,0-9 0,-2 3-80,-4-3 1,4 5 67,-3 1-42,-5-1 1,0-3 40,-7 3 0,6-1 0,-1 7 1,0-5-12,-5 5 1,0-6 4,0 7 1,5-7-33,1 6 31,-1-7 0,2 3-71,5-7 1,3 5 17,2 1 0,0-1-104,0-5 1,0 5 58,0 1 0,5 5-18,1-5 0,2 1 34,-2-2-12,-4-3 198,13 6-214,-13-9 131,6 1-54,-8 0 0,-2 1 19,-4 5 0,2 1 44,-7 4 0,-1 4 89,-5-3 0,-6-3-90,0 2 0,-8 0 1,2 6 1,-6 0-4,-5 0 1,2-5-20,-8-1 1,7 0-38,-1 6 1,9 0 33,2 0 1,6 0-20,-6 0 1,8 0-59,-2 0 23,4 0 1,2 0-4,-1 0 0,1-6-17,0 1 1,-1-1-56,1 6 1,0 0 84,0 0 1,-1 0-71,1 0 0,0-6 85,-1 0 0,1 1-7,0 5 0,-2-2-10,-4-4 1,-4 4 9,-8-4 1,0 4 25,1 2 1,-6 0 12,-1 0 0,1 0-3,5 0 0,1 0 7,-1 0 0,6 0-35,0 0 1,8 6 8,-2 0 1,4 2-210,2-3 1,-3-1-6,-3 8 0,4-3 217,-4 3 0,4 3 0,2-5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1.82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87 7953,'0'-17'92,"0"-1"0,0 7 231,0-1 1,0 7 679,0-7-341,0 8-110,0-3-181,0 7-301,0 0 1,0 7 136,0 5 0,0 3-1,0 2 1,-2 3-120,-4 3 1,4-4 81,-3 4 1,3 2-33,2-2 0,0 2-156,0-2 0,0-4-378,0 4 336,0-3 1,5-3-91,1 0 0,2-1-4,-2-5 0,-3 3-157,9-9 0,0 3 14,5-2 1,0-4 31,0 3 0,3-3-226,3-2 0,-4 0 29,4 0 1,-4 0-101,-2 0 0,1-5 142,-1-1 1,-5-2 420,-1 2 0,-7 3 0,2-9 0,3 0 0,1-5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07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53 7953,'-12'0'-183,"1"0"394,7 0 371,-4-8 98,8 6-234,0-5-171,0 7 0,2-6-179,4 0 0,3 0-113,9 6 1,-1 0-4,0 0 1,2-2-208,4-3 1,-3 3-12,3-4 1,2 4-375,-2 2 1,2 0 611,-2 0 0,-4 8 0,6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3:44:52.3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70 8140,'0'-18'2184,"0"1"-1648,0 0-357,8 7 355,-6 3-268,5 7 1,-7 2-141,0 3 1,0-1-98,0 8 1,0-1 31,0 6 0,0 1-178,0-1 1,0 0-310,0 1 1,0-1 270,0 0 0,0 1-378,0-1 0,0 0 245,0 0 1,0-5-543,0-1 399,8 1 0,-6 0-671,4-1 427,-5-7 675,-1 4 0,0-8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0371-03BF-4243-BA20-C7C04B261C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D74B5-3415-134A-95C4-308EFD05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D74B5-3415-134A-95C4-308EFD055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18" Type="http://schemas.openxmlformats.org/officeDocument/2006/relationships/customXml" Target="../ink/ink37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24" Type="http://schemas.openxmlformats.org/officeDocument/2006/relationships/customXml" Target="../ink/ink40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33.xml"/><Relationship Id="rId19" Type="http://schemas.openxmlformats.org/officeDocument/2006/relationships/image" Target="../media/image38.png"/><Relationship Id="rId4" Type="http://schemas.openxmlformats.org/officeDocument/2006/relationships/customXml" Target="../ink/ink30.xml"/><Relationship Id="rId9" Type="http://schemas.openxmlformats.org/officeDocument/2006/relationships/image" Target="../media/image33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48.png"/><Relationship Id="rId21" Type="http://schemas.openxmlformats.org/officeDocument/2006/relationships/image" Target="../media/image46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image" Target="../media/image52.png"/><Relationship Id="rId7" Type="http://schemas.openxmlformats.org/officeDocument/2006/relationships/image" Target="../media/image32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image" Target="../media/image38.png"/><Relationship Id="rId11" Type="http://schemas.openxmlformats.org/officeDocument/2006/relationships/image" Target="../media/image34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47.png"/><Relationship Id="rId40" Type="http://schemas.openxmlformats.org/officeDocument/2006/relationships/customXml" Target="../ink/ink60.xml"/><Relationship Id="rId45" Type="http://schemas.openxmlformats.org/officeDocument/2006/relationships/image" Target="../media/image51.png"/><Relationship Id="rId5" Type="http://schemas.openxmlformats.org/officeDocument/2006/relationships/image" Target="../media/image31.png"/><Relationship Id="rId15" Type="http://schemas.openxmlformats.org/officeDocument/2006/relationships/image" Target="../media/image43.png"/><Relationship Id="rId23" Type="http://schemas.openxmlformats.org/officeDocument/2006/relationships/image" Target="../media/image35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53.png"/><Relationship Id="rId10" Type="http://schemas.openxmlformats.org/officeDocument/2006/relationships/customXml" Target="../ink/ink45.xml"/><Relationship Id="rId19" Type="http://schemas.openxmlformats.org/officeDocument/2006/relationships/image" Target="../media/image45.png"/><Relationship Id="rId31" Type="http://schemas.openxmlformats.org/officeDocument/2006/relationships/image" Target="../media/image39.png"/><Relationship Id="rId44" Type="http://schemas.openxmlformats.org/officeDocument/2006/relationships/customXml" Target="../ink/ink62.xml"/><Relationship Id="rId4" Type="http://schemas.openxmlformats.org/officeDocument/2006/relationships/customXml" Target="../ink/ink42.xml"/><Relationship Id="rId9" Type="http://schemas.openxmlformats.org/officeDocument/2006/relationships/image" Target="../media/image33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37.png"/><Relationship Id="rId30" Type="http://schemas.openxmlformats.org/officeDocument/2006/relationships/customXml" Target="../ink/ink55.xml"/><Relationship Id="rId35" Type="http://schemas.openxmlformats.org/officeDocument/2006/relationships/image" Target="../media/image41.png"/><Relationship Id="rId43" Type="http://schemas.openxmlformats.org/officeDocument/2006/relationships/image" Target="../media/image50.png"/><Relationship Id="rId48" Type="http://schemas.openxmlformats.org/officeDocument/2006/relationships/customXml" Target="../ink/ink64.xml"/><Relationship Id="rId8" Type="http://schemas.openxmlformats.org/officeDocument/2006/relationships/customXml" Target="../ink/ink44.xml"/><Relationship Id="rId3" Type="http://schemas.openxmlformats.org/officeDocument/2006/relationships/image" Target="../media/image30.png"/><Relationship Id="rId12" Type="http://schemas.openxmlformats.org/officeDocument/2006/relationships/customXml" Target="../ink/ink46.xml"/><Relationship Id="rId17" Type="http://schemas.openxmlformats.org/officeDocument/2006/relationships/image" Target="../media/image44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46.png"/><Relationship Id="rId42" Type="http://schemas.openxmlformats.org/officeDocument/2006/relationships/customXml" Target="../ink/ink85.xml"/><Relationship Id="rId47" Type="http://schemas.openxmlformats.org/officeDocument/2006/relationships/image" Target="../media/image52.png"/><Relationship Id="rId63" Type="http://schemas.openxmlformats.org/officeDocument/2006/relationships/image" Target="../media/image60.png"/><Relationship Id="rId68" Type="http://schemas.openxmlformats.org/officeDocument/2006/relationships/customXml" Target="../ink/ink98.xml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9" Type="http://schemas.openxmlformats.org/officeDocument/2006/relationships/image" Target="../media/image38.png"/><Relationship Id="rId11" Type="http://schemas.openxmlformats.org/officeDocument/2006/relationships/image" Target="../media/image34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47.png"/><Relationship Id="rId40" Type="http://schemas.openxmlformats.org/officeDocument/2006/relationships/customXml" Target="../ink/ink84.xml"/><Relationship Id="rId45" Type="http://schemas.openxmlformats.org/officeDocument/2006/relationships/image" Target="../media/image51.png"/><Relationship Id="rId53" Type="http://schemas.openxmlformats.org/officeDocument/2006/relationships/image" Target="../media/image55.png"/><Relationship Id="rId58" Type="http://schemas.openxmlformats.org/officeDocument/2006/relationships/customXml" Target="../ink/ink93.xml"/><Relationship Id="rId66" Type="http://schemas.openxmlformats.org/officeDocument/2006/relationships/customXml" Target="../ink/ink97.xml"/><Relationship Id="rId74" Type="http://schemas.openxmlformats.org/officeDocument/2006/relationships/customXml" Target="../ink/ink101.xml"/><Relationship Id="rId5" Type="http://schemas.openxmlformats.org/officeDocument/2006/relationships/image" Target="../media/image31.png"/><Relationship Id="rId61" Type="http://schemas.openxmlformats.org/officeDocument/2006/relationships/image" Target="../media/image59.png"/><Relationship Id="rId19" Type="http://schemas.openxmlformats.org/officeDocument/2006/relationships/image" Target="../media/image45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37.png"/><Relationship Id="rId30" Type="http://schemas.openxmlformats.org/officeDocument/2006/relationships/customXml" Target="../ink/ink79.xml"/><Relationship Id="rId35" Type="http://schemas.openxmlformats.org/officeDocument/2006/relationships/image" Target="../media/image41.png"/><Relationship Id="rId43" Type="http://schemas.openxmlformats.org/officeDocument/2006/relationships/image" Target="../media/image50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63.png"/><Relationship Id="rId8" Type="http://schemas.openxmlformats.org/officeDocument/2006/relationships/customXml" Target="../ink/ink68.xml"/><Relationship Id="rId51" Type="http://schemas.openxmlformats.org/officeDocument/2006/relationships/image" Target="../media/image54.png"/><Relationship Id="rId72" Type="http://schemas.openxmlformats.org/officeDocument/2006/relationships/customXml" Target="../ink/ink100.xml"/><Relationship Id="rId3" Type="http://schemas.openxmlformats.org/officeDocument/2006/relationships/image" Target="../media/image30.png"/><Relationship Id="rId12" Type="http://schemas.openxmlformats.org/officeDocument/2006/relationships/customXml" Target="../ink/ink70.xml"/><Relationship Id="rId17" Type="http://schemas.openxmlformats.org/officeDocument/2006/relationships/image" Target="../media/image44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58.png"/><Relationship Id="rId67" Type="http://schemas.openxmlformats.org/officeDocument/2006/relationships/image" Target="../media/image62.png"/><Relationship Id="rId20" Type="http://schemas.openxmlformats.org/officeDocument/2006/relationships/customXml" Target="../ink/ink74.xml"/><Relationship Id="rId41" Type="http://schemas.openxmlformats.org/officeDocument/2006/relationships/image" Target="../media/image49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7.xml"/><Relationship Id="rId15" Type="http://schemas.openxmlformats.org/officeDocument/2006/relationships/image" Target="../media/image43.png"/><Relationship Id="rId23" Type="http://schemas.openxmlformats.org/officeDocument/2006/relationships/image" Target="../media/image35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53.png"/><Relationship Id="rId57" Type="http://schemas.openxmlformats.org/officeDocument/2006/relationships/image" Target="../media/image57.png"/><Relationship Id="rId10" Type="http://schemas.openxmlformats.org/officeDocument/2006/relationships/customXml" Target="../ink/ink69.xml"/><Relationship Id="rId31" Type="http://schemas.openxmlformats.org/officeDocument/2006/relationships/image" Target="../media/image39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61.png"/><Relationship Id="rId73" Type="http://schemas.openxmlformats.org/officeDocument/2006/relationships/image" Target="../media/image65.png"/><Relationship Id="rId4" Type="http://schemas.openxmlformats.org/officeDocument/2006/relationships/customXml" Target="../ink/ink66.xml"/><Relationship Id="rId9" Type="http://schemas.openxmlformats.org/officeDocument/2006/relationships/image" Target="../media/image33.png"/><Relationship Id="rId13" Type="http://schemas.openxmlformats.org/officeDocument/2006/relationships/image" Target="../media/image42.png"/><Relationship Id="rId18" Type="http://schemas.openxmlformats.org/officeDocument/2006/relationships/customXml" Target="../ink/ink73.xml"/><Relationship Id="rId39" Type="http://schemas.openxmlformats.org/officeDocument/2006/relationships/image" Target="../media/image48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56.png"/><Relationship Id="rId7" Type="http://schemas.openxmlformats.org/officeDocument/2006/relationships/image" Target="../media/image32.png"/><Relationship Id="rId71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.xml"/><Relationship Id="rId21" Type="http://schemas.openxmlformats.org/officeDocument/2006/relationships/image" Target="../media/image46.png"/><Relationship Id="rId42" Type="http://schemas.openxmlformats.org/officeDocument/2006/relationships/customXml" Target="../ink/ink122.xml"/><Relationship Id="rId47" Type="http://schemas.openxmlformats.org/officeDocument/2006/relationships/image" Target="../media/image52.png"/><Relationship Id="rId63" Type="http://schemas.openxmlformats.org/officeDocument/2006/relationships/image" Target="../media/image60.png"/><Relationship Id="rId68" Type="http://schemas.openxmlformats.org/officeDocument/2006/relationships/customXml" Target="../ink/ink135.xml"/><Relationship Id="rId84" Type="http://schemas.openxmlformats.org/officeDocument/2006/relationships/customXml" Target="../ink/ink143.xml"/><Relationship Id="rId89" Type="http://schemas.openxmlformats.org/officeDocument/2006/relationships/image" Target="../media/image73.png"/><Relationship Id="rId16" Type="http://schemas.openxmlformats.org/officeDocument/2006/relationships/customXml" Target="../ink/ink109.xml"/><Relationship Id="rId11" Type="http://schemas.openxmlformats.org/officeDocument/2006/relationships/image" Target="../media/image34.png"/><Relationship Id="rId32" Type="http://schemas.openxmlformats.org/officeDocument/2006/relationships/customXml" Target="../ink/ink117.xml"/><Relationship Id="rId37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customXml" Target="../ink/ink130.xml"/><Relationship Id="rId74" Type="http://schemas.openxmlformats.org/officeDocument/2006/relationships/customXml" Target="../ink/ink138.xml"/><Relationship Id="rId79" Type="http://schemas.openxmlformats.org/officeDocument/2006/relationships/image" Target="../media/image68.png"/><Relationship Id="rId5" Type="http://schemas.openxmlformats.org/officeDocument/2006/relationships/image" Target="../media/image31.png"/><Relationship Id="rId90" Type="http://schemas.openxmlformats.org/officeDocument/2006/relationships/customXml" Target="../ink/ink146.xml"/><Relationship Id="rId95" Type="http://schemas.openxmlformats.org/officeDocument/2006/relationships/image" Target="../media/image76.png"/><Relationship Id="rId22" Type="http://schemas.openxmlformats.org/officeDocument/2006/relationships/customXml" Target="../ink/ink112.xml"/><Relationship Id="rId27" Type="http://schemas.openxmlformats.org/officeDocument/2006/relationships/image" Target="../media/image37.png"/><Relationship Id="rId43" Type="http://schemas.openxmlformats.org/officeDocument/2006/relationships/image" Target="../media/image50.png"/><Relationship Id="rId48" Type="http://schemas.openxmlformats.org/officeDocument/2006/relationships/customXml" Target="../ink/ink125.xml"/><Relationship Id="rId64" Type="http://schemas.openxmlformats.org/officeDocument/2006/relationships/customXml" Target="../ink/ink133.xml"/><Relationship Id="rId69" Type="http://schemas.openxmlformats.org/officeDocument/2006/relationships/image" Target="../media/image63.png"/><Relationship Id="rId80" Type="http://schemas.openxmlformats.org/officeDocument/2006/relationships/customXml" Target="../ink/ink141.xml"/><Relationship Id="rId85" Type="http://schemas.openxmlformats.org/officeDocument/2006/relationships/image" Target="../media/image71.png"/><Relationship Id="rId3" Type="http://schemas.openxmlformats.org/officeDocument/2006/relationships/image" Target="../media/image30.png"/><Relationship Id="rId12" Type="http://schemas.openxmlformats.org/officeDocument/2006/relationships/customXml" Target="../ink/ink107.xml"/><Relationship Id="rId17" Type="http://schemas.openxmlformats.org/officeDocument/2006/relationships/image" Target="../media/image44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58.png"/><Relationship Id="rId67" Type="http://schemas.openxmlformats.org/officeDocument/2006/relationships/image" Target="../media/image62.png"/><Relationship Id="rId20" Type="http://schemas.openxmlformats.org/officeDocument/2006/relationships/customXml" Target="../ink/ink111.xml"/><Relationship Id="rId41" Type="http://schemas.openxmlformats.org/officeDocument/2006/relationships/image" Target="../media/image49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66.png"/><Relationship Id="rId83" Type="http://schemas.openxmlformats.org/officeDocument/2006/relationships/image" Target="../media/image70.png"/><Relationship Id="rId88" Type="http://schemas.openxmlformats.org/officeDocument/2006/relationships/customXml" Target="../ink/ink145.xml"/><Relationship Id="rId91" Type="http://schemas.openxmlformats.org/officeDocument/2006/relationships/image" Target="../media/image74.png"/><Relationship Id="rId96" Type="http://schemas.openxmlformats.org/officeDocument/2006/relationships/customXml" Target="../ink/ink14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4.xml"/><Relationship Id="rId15" Type="http://schemas.openxmlformats.org/officeDocument/2006/relationships/image" Target="../media/image43.png"/><Relationship Id="rId23" Type="http://schemas.openxmlformats.org/officeDocument/2006/relationships/image" Target="../media/image3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53.png"/><Relationship Id="rId57" Type="http://schemas.openxmlformats.org/officeDocument/2006/relationships/image" Target="../media/image57.png"/><Relationship Id="rId10" Type="http://schemas.openxmlformats.org/officeDocument/2006/relationships/customXml" Target="../ink/ink106.xml"/><Relationship Id="rId31" Type="http://schemas.openxmlformats.org/officeDocument/2006/relationships/image" Target="../media/image3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61.png"/><Relationship Id="rId73" Type="http://schemas.openxmlformats.org/officeDocument/2006/relationships/image" Target="../media/image65.png"/><Relationship Id="rId78" Type="http://schemas.openxmlformats.org/officeDocument/2006/relationships/customXml" Target="../ink/ink140.xml"/><Relationship Id="rId81" Type="http://schemas.openxmlformats.org/officeDocument/2006/relationships/image" Target="../media/image69.png"/><Relationship Id="rId86" Type="http://schemas.openxmlformats.org/officeDocument/2006/relationships/customXml" Target="../ink/ink144.xml"/><Relationship Id="rId94" Type="http://schemas.openxmlformats.org/officeDocument/2006/relationships/customXml" Target="../ink/ink148.xml"/><Relationship Id="rId4" Type="http://schemas.openxmlformats.org/officeDocument/2006/relationships/customXml" Target="../ink/ink103.xml"/><Relationship Id="rId9" Type="http://schemas.openxmlformats.org/officeDocument/2006/relationships/image" Target="../media/image33.png"/><Relationship Id="rId13" Type="http://schemas.openxmlformats.org/officeDocument/2006/relationships/image" Target="../media/image42.png"/><Relationship Id="rId18" Type="http://schemas.openxmlformats.org/officeDocument/2006/relationships/customXml" Target="../ink/ink110.xml"/><Relationship Id="rId39" Type="http://schemas.openxmlformats.org/officeDocument/2006/relationships/image" Target="../media/image48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56.png"/><Relationship Id="rId76" Type="http://schemas.openxmlformats.org/officeDocument/2006/relationships/customXml" Target="../ink/ink139.xml"/><Relationship Id="rId97" Type="http://schemas.openxmlformats.org/officeDocument/2006/relationships/image" Target="../media/image77.png"/><Relationship Id="rId7" Type="http://schemas.openxmlformats.org/officeDocument/2006/relationships/image" Target="../media/image32.png"/><Relationship Id="rId71" Type="http://schemas.openxmlformats.org/officeDocument/2006/relationships/image" Target="../media/image64.png"/><Relationship Id="rId92" Type="http://schemas.openxmlformats.org/officeDocument/2006/relationships/customXml" Target="../ink/ink147.xml"/><Relationship Id="rId2" Type="http://schemas.openxmlformats.org/officeDocument/2006/relationships/customXml" Target="../ink/ink102.xml"/><Relationship Id="rId29" Type="http://schemas.openxmlformats.org/officeDocument/2006/relationships/image" Target="../media/image38.png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51.png"/><Relationship Id="rId66" Type="http://schemas.openxmlformats.org/officeDocument/2006/relationships/customXml" Target="../ink/ink134.xml"/><Relationship Id="rId87" Type="http://schemas.openxmlformats.org/officeDocument/2006/relationships/image" Target="../media/image72.png"/><Relationship Id="rId61" Type="http://schemas.openxmlformats.org/officeDocument/2006/relationships/image" Target="../media/image59.png"/><Relationship Id="rId82" Type="http://schemas.openxmlformats.org/officeDocument/2006/relationships/customXml" Target="../ink/ink142.xml"/><Relationship Id="rId19" Type="http://schemas.openxmlformats.org/officeDocument/2006/relationships/image" Target="../media/image45.png"/><Relationship Id="rId14" Type="http://schemas.openxmlformats.org/officeDocument/2006/relationships/customXml" Target="../ink/ink108.xml"/><Relationship Id="rId30" Type="http://schemas.openxmlformats.org/officeDocument/2006/relationships/customXml" Target="../ink/ink116.xml"/><Relationship Id="rId35" Type="http://schemas.openxmlformats.org/officeDocument/2006/relationships/image" Target="../media/image41.png"/><Relationship Id="rId56" Type="http://schemas.openxmlformats.org/officeDocument/2006/relationships/customXml" Target="../ink/ink129.xml"/><Relationship Id="rId77" Type="http://schemas.openxmlformats.org/officeDocument/2006/relationships/image" Target="../media/image67.png"/><Relationship Id="rId8" Type="http://schemas.openxmlformats.org/officeDocument/2006/relationships/customXml" Target="../ink/ink105.xml"/><Relationship Id="rId51" Type="http://schemas.openxmlformats.org/officeDocument/2006/relationships/image" Target="../media/image54.png"/><Relationship Id="rId72" Type="http://schemas.openxmlformats.org/officeDocument/2006/relationships/customXml" Target="../ink/ink137.xml"/><Relationship Id="rId93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5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21" Type="http://schemas.openxmlformats.org/officeDocument/2006/relationships/customXml" Target="../ink/ink159.xml"/><Relationship Id="rId34" Type="http://schemas.openxmlformats.org/officeDocument/2006/relationships/image" Target="../media/image94.png"/><Relationship Id="rId7" Type="http://schemas.openxmlformats.org/officeDocument/2006/relationships/customXml" Target="../ink/ink152.xml"/><Relationship Id="rId12" Type="http://schemas.openxmlformats.org/officeDocument/2006/relationships/image" Target="../media/image83.png"/><Relationship Id="rId17" Type="http://schemas.openxmlformats.org/officeDocument/2006/relationships/customXml" Target="../ink/ink157.xml"/><Relationship Id="rId25" Type="http://schemas.openxmlformats.org/officeDocument/2006/relationships/customXml" Target="../ink/ink161.xml"/><Relationship Id="rId33" Type="http://schemas.openxmlformats.org/officeDocument/2006/relationships/customXml" Target="../ink/ink165.xml"/><Relationship Id="rId38" Type="http://schemas.openxmlformats.org/officeDocument/2006/relationships/image" Target="../media/image96.png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6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154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167.xml"/><Relationship Id="rId5" Type="http://schemas.openxmlformats.org/officeDocument/2006/relationships/customXml" Target="../ink/ink151.xml"/><Relationship Id="rId15" Type="http://schemas.openxmlformats.org/officeDocument/2006/relationships/customXml" Target="../ink/ink156.xml"/><Relationship Id="rId23" Type="http://schemas.openxmlformats.org/officeDocument/2006/relationships/customXml" Target="../ink/ink160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customXml" Target="../ink/ink158.xml"/><Relationship Id="rId31" Type="http://schemas.openxmlformats.org/officeDocument/2006/relationships/customXml" Target="../ink/ink164.xml"/><Relationship Id="rId4" Type="http://schemas.openxmlformats.org/officeDocument/2006/relationships/image" Target="../media/image79.png"/><Relationship Id="rId9" Type="http://schemas.openxmlformats.org/officeDocument/2006/relationships/customXml" Target="../ink/ink153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62.xml"/><Relationship Id="rId30" Type="http://schemas.openxmlformats.org/officeDocument/2006/relationships/image" Target="../media/image92.png"/><Relationship Id="rId35" Type="http://schemas.openxmlformats.org/officeDocument/2006/relationships/customXml" Target="../ink/ink166.xml"/><Relationship Id="rId8" Type="http://schemas.openxmlformats.org/officeDocument/2006/relationships/image" Target="../media/image81.png"/><Relationship Id="rId3" Type="http://schemas.openxmlformats.org/officeDocument/2006/relationships/customXml" Target="../ink/ink15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73.xml"/><Relationship Id="rId18" Type="http://schemas.openxmlformats.org/officeDocument/2006/relationships/image" Target="../media/image97.png"/><Relationship Id="rId3" Type="http://schemas.openxmlformats.org/officeDocument/2006/relationships/customXml" Target="../ink/ink168.xml"/><Relationship Id="rId7" Type="http://schemas.openxmlformats.org/officeDocument/2006/relationships/customXml" Target="../ink/ink170.xml"/><Relationship Id="rId12" Type="http://schemas.openxmlformats.org/officeDocument/2006/relationships/image" Target="../media/image83.png"/><Relationship Id="rId17" Type="http://schemas.openxmlformats.org/officeDocument/2006/relationships/customXml" Target="../ink/ink175.xml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172.xml"/><Relationship Id="rId5" Type="http://schemas.openxmlformats.org/officeDocument/2006/relationships/customXml" Target="../ink/ink169.xml"/><Relationship Id="rId15" Type="http://schemas.openxmlformats.org/officeDocument/2006/relationships/customXml" Target="../ink/ink174.xml"/><Relationship Id="rId10" Type="http://schemas.openxmlformats.org/officeDocument/2006/relationships/image" Target="../media/image82.png"/><Relationship Id="rId19" Type="http://schemas.openxmlformats.org/officeDocument/2006/relationships/customXml" Target="../ink/ink176.xml"/><Relationship Id="rId4" Type="http://schemas.openxmlformats.org/officeDocument/2006/relationships/image" Target="../media/image79.png"/><Relationship Id="rId9" Type="http://schemas.openxmlformats.org/officeDocument/2006/relationships/customXml" Target="../ink/ink171.xml"/><Relationship Id="rId1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82.xml"/><Relationship Id="rId18" Type="http://schemas.openxmlformats.org/officeDocument/2006/relationships/image" Target="../media/image99.png"/><Relationship Id="rId3" Type="http://schemas.openxmlformats.org/officeDocument/2006/relationships/customXml" Target="../ink/ink177.xml"/><Relationship Id="rId21" Type="http://schemas.openxmlformats.org/officeDocument/2006/relationships/customXml" Target="../ink/ink186.xml"/><Relationship Id="rId7" Type="http://schemas.openxmlformats.org/officeDocument/2006/relationships/customXml" Target="../ink/ink179.xml"/><Relationship Id="rId12" Type="http://schemas.openxmlformats.org/officeDocument/2006/relationships/image" Target="../media/image83.png"/><Relationship Id="rId17" Type="http://schemas.openxmlformats.org/officeDocument/2006/relationships/customXml" Target="../ink/ink184.xml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181.xml"/><Relationship Id="rId5" Type="http://schemas.openxmlformats.org/officeDocument/2006/relationships/customXml" Target="../ink/ink178.xml"/><Relationship Id="rId15" Type="http://schemas.openxmlformats.org/officeDocument/2006/relationships/customXml" Target="../ink/ink183.xml"/><Relationship Id="rId10" Type="http://schemas.openxmlformats.org/officeDocument/2006/relationships/image" Target="../media/image82.png"/><Relationship Id="rId19" Type="http://schemas.openxmlformats.org/officeDocument/2006/relationships/customXml" Target="../ink/ink185.xml"/><Relationship Id="rId4" Type="http://schemas.openxmlformats.org/officeDocument/2006/relationships/image" Target="../media/image79.png"/><Relationship Id="rId9" Type="http://schemas.openxmlformats.org/officeDocument/2006/relationships/customXml" Target="../ink/ink180.xml"/><Relationship Id="rId14" Type="http://schemas.openxmlformats.org/officeDocument/2006/relationships/image" Target="../media/image84.png"/><Relationship Id="rId22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92.xml"/><Relationship Id="rId18" Type="http://schemas.openxmlformats.org/officeDocument/2006/relationships/image" Target="../media/image102.png"/><Relationship Id="rId3" Type="http://schemas.openxmlformats.org/officeDocument/2006/relationships/customXml" Target="../ink/ink187.xml"/><Relationship Id="rId21" Type="http://schemas.openxmlformats.org/officeDocument/2006/relationships/customXml" Target="../ink/ink196.xml"/><Relationship Id="rId7" Type="http://schemas.openxmlformats.org/officeDocument/2006/relationships/customXml" Target="../ink/ink189.xml"/><Relationship Id="rId12" Type="http://schemas.openxmlformats.org/officeDocument/2006/relationships/image" Target="../media/image83.png"/><Relationship Id="rId17" Type="http://schemas.openxmlformats.org/officeDocument/2006/relationships/customXml" Target="../ink/ink194.xml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191.xml"/><Relationship Id="rId5" Type="http://schemas.openxmlformats.org/officeDocument/2006/relationships/customXml" Target="../ink/ink188.xml"/><Relationship Id="rId15" Type="http://schemas.openxmlformats.org/officeDocument/2006/relationships/customXml" Target="../ink/ink193.xml"/><Relationship Id="rId10" Type="http://schemas.openxmlformats.org/officeDocument/2006/relationships/image" Target="../media/image82.png"/><Relationship Id="rId19" Type="http://schemas.openxmlformats.org/officeDocument/2006/relationships/customXml" Target="../ink/ink195.xml"/><Relationship Id="rId4" Type="http://schemas.openxmlformats.org/officeDocument/2006/relationships/image" Target="../media/image79.png"/><Relationship Id="rId9" Type="http://schemas.openxmlformats.org/officeDocument/2006/relationships/customXml" Target="../ink/ink190.xml"/><Relationship Id="rId14" Type="http://schemas.openxmlformats.org/officeDocument/2006/relationships/image" Target="../media/image84.png"/><Relationship Id="rId22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02.xml"/><Relationship Id="rId18" Type="http://schemas.openxmlformats.org/officeDocument/2006/relationships/image" Target="../media/image105.png"/><Relationship Id="rId26" Type="http://schemas.openxmlformats.org/officeDocument/2006/relationships/image" Target="../media/image109.png"/><Relationship Id="rId3" Type="http://schemas.openxmlformats.org/officeDocument/2006/relationships/customXml" Target="../ink/ink197.xml"/><Relationship Id="rId21" Type="http://schemas.openxmlformats.org/officeDocument/2006/relationships/customXml" Target="../ink/ink206.xml"/><Relationship Id="rId7" Type="http://schemas.openxmlformats.org/officeDocument/2006/relationships/customXml" Target="../ink/ink199.xml"/><Relationship Id="rId12" Type="http://schemas.openxmlformats.org/officeDocument/2006/relationships/image" Target="../media/image83.png"/><Relationship Id="rId17" Type="http://schemas.openxmlformats.org/officeDocument/2006/relationships/customXml" Target="../ink/ink204.xml"/><Relationship Id="rId25" Type="http://schemas.openxmlformats.org/officeDocument/2006/relationships/customXml" Target="../ink/ink208.xml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201.xml"/><Relationship Id="rId24" Type="http://schemas.openxmlformats.org/officeDocument/2006/relationships/image" Target="../media/image108.png"/><Relationship Id="rId5" Type="http://schemas.openxmlformats.org/officeDocument/2006/relationships/customXml" Target="../ink/ink198.xml"/><Relationship Id="rId15" Type="http://schemas.openxmlformats.org/officeDocument/2006/relationships/customXml" Target="../ink/ink203.xml"/><Relationship Id="rId23" Type="http://schemas.openxmlformats.org/officeDocument/2006/relationships/customXml" Target="../ink/ink207.xml"/><Relationship Id="rId10" Type="http://schemas.openxmlformats.org/officeDocument/2006/relationships/image" Target="../media/image82.png"/><Relationship Id="rId19" Type="http://schemas.openxmlformats.org/officeDocument/2006/relationships/customXml" Target="../ink/ink205.xml"/><Relationship Id="rId4" Type="http://schemas.openxmlformats.org/officeDocument/2006/relationships/image" Target="../media/image79.png"/><Relationship Id="rId9" Type="http://schemas.openxmlformats.org/officeDocument/2006/relationships/customXml" Target="../ink/ink200.xml"/><Relationship Id="rId14" Type="http://schemas.openxmlformats.org/officeDocument/2006/relationships/image" Target="../media/image84.png"/><Relationship Id="rId22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14.xml"/><Relationship Id="rId18" Type="http://schemas.openxmlformats.org/officeDocument/2006/relationships/image" Target="../media/image110.png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83.png"/><Relationship Id="rId17" Type="http://schemas.openxmlformats.org/officeDocument/2006/relationships/customXml" Target="../ink/ink216.xml"/><Relationship Id="rId2" Type="http://schemas.openxmlformats.org/officeDocument/2006/relationships/image" Target="../media/image30.jpe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212.xml"/><Relationship Id="rId1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7.png"/><Relationship Id="rId18" Type="http://schemas.openxmlformats.org/officeDocument/2006/relationships/customXml" Target="../ink/ink21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18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11" Type="http://schemas.openxmlformats.org/officeDocument/2006/relationships/image" Target="../media/image6.png"/><Relationship Id="rId24" Type="http://schemas.openxmlformats.org/officeDocument/2006/relationships/customXml" Target="../ink/ink24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17.xml"/><Relationship Id="rId19" Type="http://schemas.openxmlformats.org/officeDocument/2006/relationships/image" Target="../media/image10.png"/><Relationship Id="rId4" Type="http://schemas.openxmlformats.org/officeDocument/2006/relationships/customXml" Target="../ink/ink14.xml"/><Relationship Id="rId9" Type="http://schemas.openxmlformats.org/officeDocument/2006/relationships/image" Target="../media/image5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8.xml"/><Relationship Id="rId5" Type="http://schemas.openxmlformats.org/officeDocument/2006/relationships/image" Target="../media/image125.png"/><Relationship Id="rId4" Type="http://schemas.openxmlformats.org/officeDocument/2006/relationships/customXml" Target="../ink/ink2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9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220.xml"/><Relationship Id="rId4" Type="http://schemas.openxmlformats.org/officeDocument/2006/relationships/image" Target="../media/image1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EDF3-7635-7540-923F-DAC313B5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9" y="2309796"/>
            <a:ext cx="10572000" cy="2971051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E0-271 Graphics &amp; Visualization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A Real-Time Framework For Eddy Visualization and Analysis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7236E-9789-344B-8D07-B5B6183C5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5148"/>
          </a:xfrm>
        </p:spPr>
        <p:txBody>
          <a:bodyPr>
            <a:normAutofit/>
          </a:bodyPr>
          <a:lstStyle/>
          <a:p>
            <a:pPr algn="r"/>
            <a:r>
              <a:rPr lang="en-US"/>
              <a:t> Group 2:</a:t>
            </a:r>
          </a:p>
          <a:p>
            <a:pPr algn="r"/>
            <a:r>
              <a:rPr lang="en-US" err="1"/>
              <a:t>Tanay</a:t>
            </a:r>
            <a:r>
              <a:rPr lang="en-US"/>
              <a:t> </a:t>
            </a:r>
            <a:r>
              <a:rPr lang="en-US" err="1"/>
              <a:t>Narshana</a:t>
            </a:r>
            <a:endParaRPr lang="en-US"/>
          </a:p>
          <a:p>
            <a:pPr algn="r"/>
            <a:r>
              <a:rPr lang="en-US"/>
              <a:t>Tushar Pandurang Kadam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Bring Nutrients onto the surface of the sea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Affect Weather across Earth (air-sea 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Have Contained Oil Spills! And maybe a reason of their cause too!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80108-D9D9-8046-987E-0F392FEDF85E}"/>
              </a:ext>
            </a:extLst>
          </p:cNvPr>
          <p:cNvSpPr txBox="1"/>
          <p:nvPr/>
        </p:nvSpPr>
        <p:spPr>
          <a:xfrm>
            <a:off x="2565953" y="5189838"/>
            <a:ext cx="706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Let’s Detect Eddies in the Read Sea &amp; the Gulf of Aden!</a:t>
            </a:r>
          </a:p>
        </p:txBody>
      </p:sp>
    </p:spTree>
    <p:extLst>
      <p:ext uri="{BB962C8B-B14F-4D97-AF65-F5344CB8AC3E}">
        <p14:creationId xmlns:p14="http://schemas.microsoft.com/office/powerpoint/2010/main" val="176945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745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>
            <a:off x="503280" y="2310481"/>
            <a:ext cx="2303715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EFBD-E4A1-234D-A314-A0A9BB2ADE55}"/>
              </a:ext>
            </a:extLst>
          </p:cNvPr>
          <p:cNvSpPr/>
          <p:nvPr/>
        </p:nvSpPr>
        <p:spPr>
          <a:xfrm>
            <a:off x="294167" y="3615921"/>
            <a:ext cx="7648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Courtesy: </a:t>
            </a:r>
            <a:r>
              <a:rPr lang="en-IN"/>
              <a:t>Red Sea Modelling and Prediction Group,</a:t>
            </a:r>
            <a:br>
              <a:rPr lang="en-IN"/>
            </a:br>
            <a:r>
              <a:rPr lang="en-IN"/>
              <a:t>		   H. Toye et al. Ensemble data assimilation in the Red Sea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2E5982A-AFC9-D542-A1F2-CB8055A4CE36}"/>
              </a:ext>
            </a:extLst>
          </p:cNvPr>
          <p:cNvSpPr txBox="1"/>
          <p:nvPr/>
        </p:nvSpPr>
        <p:spPr>
          <a:xfrm>
            <a:off x="4398297" y="580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4004A8-2302-204F-8B3E-72E420613047}"/>
              </a:ext>
            </a:extLst>
          </p:cNvPr>
          <p:cNvSpPr txBox="1"/>
          <p:nvPr/>
        </p:nvSpPr>
        <p:spPr>
          <a:xfrm>
            <a:off x="4110526" y="4183125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Normal Component of Strain</a:t>
            </a:r>
          </a:p>
        </p:txBody>
      </p:sp>
    </p:spTree>
    <p:extLst>
      <p:ext uri="{BB962C8B-B14F-4D97-AF65-F5344CB8AC3E}">
        <p14:creationId xmlns:p14="http://schemas.microsoft.com/office/powerpoint/2010/main" val="82223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/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2589291-6E14-614C-A34D-D0A1A2D288A4}"/>
              </a:ext>
            </a:extLst>
          </p:cNvPr>
          <p:cNvSpPr txBox="1"/>
          <p:nvPr/>
        </p:nvSpPr>
        <p:spPr>
          <a:xfrm>
            <a:off x="4207634" y="468014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Shear Component of Strain</a:t>
            </a:r>
          </a:p>
        </p:txBody>
      </p:sp>
    </p:spTree>
    <p:extLst>
      <p:ext uri="{BB962C8B-B14F-4D97-AF65-F5344CB8AC3E}">
        <p14:creationId xmlns:p14="http://schemas.microsoft.com/office/powerpoint/2010/main" val="211546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/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/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196B48-3CFD-9748-809F-908B338E55E6}"/>
              </a:ext>
            </a:extLst>
          </p:cNvPr>
          <p:cNvSpPr txBox="1"/>
          <p:nvPr/>
        </p:nvSpPr>
        <p:spPr>
          <a:xfrm>
            <a:off x="4207634" y="5177155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Relative Vorticity of the Flow</a:t>
            </a:r>
          </a:p>
        </p:txBody>
      </p:sp>
    </p:spTree>
    <p:extLst>
      <p:ext uri="{BB962C8B-B14F-4D97-AF65-F5344CB8AC3E}">
        <p14:creationId xmlns:p14="http://schemas.microsoft.com/office/powerpoint/2010/main" val="213174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/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/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/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&lt;−0.2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𝑂𝑊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3936164-C37E-1B4D-A4AD-E1549D3AB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1220" y="3593467"/>
            <a:ext cx="3802602" cy="285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46172B-2ACD-4E2B-BB80-3588201441AA}"/>
              </a:ext>
            </a:extLst>
          </p:cNvPr>
          <p:cNvSpPr txBox="1"/>
          <p:nvPr/>
        </p:nvSpPr>
        <p:spPr>
          <a:xfrm>
            <a:off x="8839200" y="64423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Okubo ['70], Weiss ['91]</a:t>
            </a:r>
          </a:p>
        </p:txBody>
      </p:sp>
    </p:spTree>
    <p:extLst>
      <p:ext uri="{BB962C8B-B14F-4D97-AF65-F5344CB8AC3E}">
        <p14:creationId xmlns:p14="http://schemas.microsoft.com/office/powerpoint/2010/main" val="283274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/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/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/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&lt;−0.2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𝑂𝑊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62181F1-E8A7-244F-A9A7-26D64A1311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825" y="3571421"/>
            <a:ext cx="3861391" cy="2896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F3FC87-076E-EE45-8405-30886764FEB8}"/>
              </a:ext>
            </a:extLst>
          </p:cNvPr>
          <p:cNvSpPr txBox="1"/>
          <p:nvPr/>
        </p:nvSpPr>
        <p:spPr>
          <a:xfrm>
            <a:off x="10045258" y="483477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Kang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90779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2806995" y="2310481"/>
            <a:ext cx="1616149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/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OW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8A8B0-AC10-D549-844F-F1CF5B7B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3678864"/>
                <a:ext cx="2187778" cy="376578"/>
              </a:xfrm>
              <a:prstGeom prst="rect">
                <a:avLst/>
              </a:prstGeom>
              <a:blipFill>
                <a:blip r:embed="rId4"/>
                <a:stretch>
                  <a:fillRect l="-2514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/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902028-6550-0C4A-B0EC-B83E5E2B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7" y="3019646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/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E1D594-4C7D-E94D-A42E-1B397AA7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140329"/>
                <a:ext cx="1589346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/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035205-6FB3-CC4D-8521-1F1D89EC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4628182"/>
                <a:ext cx="1511375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/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40A647-3096-794D-A6D5-D7BF0F9C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116035"/>
                <a:ext cx="1631922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/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&lt;−0.2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𝑂𝑊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AE925-A503-7044-9EC3-DEC24AC7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80" y="5762662"/>
                <a:ext cx="18771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B0CB73D-9160-B74F-9F17-33176E2DE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2975" y="3601375"/>
            <a:ext cx="4039092" cy="30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2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1D03E-6A6A-3E4D-8976-E6D02924FE6E}"/>
              </a:ext>
            </a:extLst>
          </p:cNvPr>
          <p:cNvSpPr txBox="1"/>
          <p:nvPr/>
        </p:nvSpPr>
        <p:spPr>
          <a:xfrm>
            <a:off x="4453562" y="3059668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one definition for eddies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192AB-F5CA-F14E-984B-9BD8C55689C6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51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>
            <a:off x="4423143" y="2310481"/>
            <a:ext cx="1584251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0492D-68EC-CB41-8B14-2EA3A67B9C56}"/>
              </a:ext>
            </a:extLst>
          </p:cNvPr>
          <p:cNvSpPr txBox="1"/>
          <p:nvPr/>
        </p:nvSpPr>
        <p:spPr>
          <a:xfrm>
            <a:off x="4491352" y="3675513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Isocontours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722AA-C6EF-724A-81F1-5887D594A033}"/>
              </a:ext>
            </a:extLst>
          </p:cNvPr>
          <p:cNvSpPr/>
          <p:nvPr/>
        </p:nvSpPr>
        <p:spPr>
          <a:xfrm flipH="1">
            <a:off x="6007394" y="2310481"/>
            <a:ext cx="1935127" cy="1118520"/>
          </a:xfrm>
          <a:prstGeom prst="rect">
            <a:avLst/>
          </a:prstGeom>
          <a:solidFill>
            <a:srgbClr val="00A0D7">
              <a:alpha val="5000"/>
            </a:srgbClr>
          </a:solidFill>
          <a:ln w="72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A0D7"/>
              </a:solidFill>
            </a:endParaRPr>
          </a:p>
        </p:txBody>
      </p:sp>
      <p:pic>
        <p:nvPicPr>
          <p:cNvPr id="7" name="Picture 5" descr="A picture containing kite, flying, chain, colorful&#10;&#10;Description automatically generated">
            <a:extLst>
              <a:ext uri="{FF2B5EF4-FFF2-40B4-BE49-F238E27FC236}">
                <a16:creationId xmlns:a16="http://schemas.microsoft.com/office/drawing/2014/main" id="{A9633CD2-6992-0348-8572-12B2EA20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19" y="3872812"/>
            <a:ext cx="3187476" cy="253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DCEFE-933D-C147-B12D-F7B987F83D7F}"/>
              </a:ext>
            </a:extLst>
          </p:cNvPr>
          <p:cNvSpPr txBox="1"/>
          <p:nvPr/>
        </p:nvSpPr>
        <p:spPr>
          <a:xfrm>
            <a:off x="9686260" y="578411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Inviwo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14:cNvPr>
              <p14:cNvContentPartPr/>
              <p14:nvPr/>
            </p14:nvContentPartPr>
            <p14:xfrm>
              <a:off x="8568460" y="7707591"/>
              <a:ext cx="1746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9460" y="7698591"/>
                <a:ext cx="192240" cy="80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53ABCCF4-D294-4A89-AEF7-A9429714DAB6}"/>
              </a:ext>
            </a:extLst>
          </p:cNvPr>
          <p:cNvSpPr/>
          <p:nvPr/>
        </p:nvSpPr>
        <p:spPr>
          <a:xfrm>
            <a:off x="5370840" y="3876111"/>
            <a:ext cx="1645920" cy="914400"/>
          </a:xfrm>
          <a:prstGeom prst="rect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>
                <a:solidFill>
                  <a:srgbClr val="F6630D"/>
                </a:solidFill>
              </a:rPr>
              <a:t>Algorithms for</a:t>
            </a:r>
          </a:p>
          <a:p>
            <a:r>
              <a:rPr lang="en-US">
                <a:solidFill>
                  <a:srgbClr val="F6630D"/>
                </a:solidFill>
              </a:rPr>
              <a:t>  Sea Surface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DC7E8-F2E7-984D-8803-E2A099D8EE96}"/>
              </a:ext>
            </a:extLst>
          </p:cNvPr>
          <p:cNvSpPr txBox="1"/>
          <p:nvPr/>
        </p:nvSpPr>
        <p:spPr>
          <a:xfrm>
            <a:off x="3232298" y="377455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 Surface Data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58C57E8C-F720-4027-AC02-516B392DC89B}"/>
              </a:ext>
            </a:extLst>
          </p:cNvPr>
          <p:cNvSpPr/>
          <p:nvPr/>
        </p:nvSpPr>
        <p:spPr>
          <a:xfrm>
            <a:off x="4372200" y="4313520"/>
            <a:ext cx="91440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sp>
        <p:nvSpPr>
          <p:cNvPr id="21" name="直線接點 20">
            <a:extLst>
              <a:ext uri="{FF2B5EF4-FFF2-40B4-BE49-F238E27FC236}">
                <a16:creationId xmlns:a16="http://schemas.microsoft.com/office/drawing/2014/main" id="{B78FE191-C960-4EC4-A3C1-F05D2B93809F}"/>
              </a:ext>
            </a:extLst>
          </p:cNvPr>
          <p:cNvSpPr/>
          <p:nvPr/>
        </p:nvSpPr>
        <p:spPr>
          <a:xfrm rot="5400000">
            <a:off x="3733920" y="3663360"/>
            <a:ext cx="128016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A90050-3470-304B-A8B2-C9C697E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8" y="2324598"/>
            <a:ext cx="7469773" cy="11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14:cNvPr>
              <p14:cNvContentPartPr/>
              <p14:nvPr/>
            </p14:nvContentPartPr>
            <p14:xfrm>
              <a:off x="8568460" y="7707591"/>
              <a:ext cx="1746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9460" y="7698591"/>
                <a:ext cx="192240" cy="80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53ABCCF4-D294-4A89-AEF7-A9429714DAB6}"/>
              </a:ext>
            </a:extLst>
          </p:cNvPr>
          <p:cNvSpPr/>
          <p:nvPr/>
        </p:nvSpPr>
        <p:spPr>
          <a:xfrm>
            <a:off x="5370840" y="3876111"/>
            <a:ext cx="1645920" cy="914400"/>
          </a:xfrm>
          <a:prstGeom prst="rect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>
                <a:solidFill>
                  <a:srgbClr val="F6630D"/>
                </a:solidFill>
              </a:rPr>
              <a:t>Algorithms for</a:t>
            </a:r>
          </a:p>
          <a:p>
            <a:r>
              <a:rPr lang="en-US">
                <a:solidFill>
                  <a:srgbClr val="F6630D"/>
                </a:solidFill>
              </a:rPr>
              <a:t>  Sea Surface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DC7E8-F2E7-984D-8803-E2A099D8EE96}"/>
              </a:ext>
            </a:extLst>
          </p:cNvPr>
          <p:cNvSpPr txBox="1"/>
          <p:nvPr/>
        </p:nvSpPr>
        <p:spPr>
          <a:xfrm>
            <a:off x="3232298" y="377455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 Surface Data</a:t>
            </a:r>
          </a:p>
        </p:txBody>
      </p:sp>
      <p:sp>
        <p:nvSpPr>
          <p:cNvPr id="15" name="矩形 22">
            <a:extLst>
              <a:ext uri="{FF2B5EF4-FFF2-40B4-BE49-F238E27FC236}">
                <a16:creationId xmlns:a16="http://schemas.microsoft.com/office/drawing/2014/main" id="{E13FC42E-BA16-A74C-979C-FB39945A46B8}"/>
              </a:ext>
            </a:extLst>
          </p:cNvPr>
          <p:cNvSpPr/>
          <p:nvPr/>
        </p:nvSpPr>
        <p:spPr>
          <a:xfrm>
            <a:off x="8114140" y="3807748"/>
            <a:ext cx="1645920" cy="914400"/>
          </a:xfrm>
          <a:prstGeom prst="rect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>
                <a:solidFill>
                  <a:srgbClr val="F6630D"/>
                </a:solidFill>
              </a:rPr>
              <a:t>Rendering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D43C-ADED-6442-9E96-AB981D0F42FC}"/>
              </a:ext>
            </a:extLst>
          </p:cNvPr>
          <p:cNvSpPr txBox="1"/>
          <p:nvPr/>
        </p:nvSpPr>
        <p:spPr>
          <a:xfrm>
            <a:off x="10175359" y="377455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Data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58C57E8C-F720-4027-AC02-516B392DC89B}"/>
              </a:ext>
            </a:extLst>
          </p:cNvPr>
          <p:cNvSpPr/>
          <p:nvPr/>
        </p:nvSpPr>
        <p:spPr>
          <a:xfrm>
            <a:off x="4372200" y="4313520"/>
            <a:ext cx="91440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sp>
        <p:nvSpPr>
          <p:cNvPr id="21" name="直線接點 20">
            <a:extLst>
              <a:ext uri="{FF2B5EF4-FFF2-40B4-BE49-F238E27FC236}">
                <a16:creationId xmlns:a16="http://schemas.microsoft.com/office/drawing/2014/main" id="{B78FE191-C960-4EC4-A3C1-F05D2B93809F}"/>
              </a:ext>
            </a:extLst>
          </p:cNvPr>
          <p:cNvSpPr/>
          <p:nvPr/>
        </p:nvSpPr>
        <p:spPr>
          <a:xfrm rot="5400000">
            <a:off x="3733920" y="3663360"/>
            <a:ext cx="128016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sp>
        <p:nvSpPr>
          <p:cNvPr id="27" name="Đường nối Thẳng 26">
            <a:extLst>
              <a:ext uri="{FF2B5EF4-FFF2-40B4-BE49-F238E27FC236}">
                <a16:creationId xmlns:a16="http://schemas.microsoft.com/office/drawing/2014/main" id="{C86C6E6F-0D71-474C-86B9-D90F99A6FF1A}"/>
              </a:ext>
            </a:extLst>
          </p:cNvPr>
          <p:cNvSpPr/>
          <p:nvPr/>
        </p:nvSpPr>
        <p:spPr>
          <a:xfrm>
            <a:off x="6999480" y="4236480"/>
            <a:ext cx="109728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B863EB8D-6843-4120-A9DB-1835934DCFB4}"/>
              </a:ext>
            </a:extLst>
          </p:cNvPr>
          <p:cNvSpPr/>
          <p:nvPr/>
        </p:nvSpPr>
        <p:spPr>
          <a:xfrm>
            <a:off x="9832320" y="4198680"/>
            <a:ext cx="914400" cy="0"/>
          </a:xfrm>
          <a:prstGeom prst="line">
            <a:avLst/>
          </a:prstGeom>
          <a:solidFill>
            <a:srgbClr val="F6630D">
              <a:alpha val="5000"/>
            </a:srgbClr>
          </a:solidFill>
          <a:ln w="30856">
            <a:solidFill>
              <a:srgbClr val="F663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66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5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14:cNvPr>
              <p14:cNvContentPartPr/>
              <p14:nvPr/>
            </p14:nvContentPartPr>
            <p14:xfrm>
              <a:off x="8568460" y="7707591"/>
              <a:ext cx="1746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9460" y="7698591"/>
                <a:ext cx="192240" cy="802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5F1C97-88BF-E54A-9B4A-1848D663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131531"/>
            <a:ext cx="8800214" cy="43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3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14:cNvPr>
              <p14:cNvContentPartPr/>
              <p14:nvPr/>
            </p14:nvContentPartPr>
            <p14:xfrm>
              <a:off x="8568460" y="7707591"/>
              <a:ext cx="1746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962447-DE29-4D46-90AC-9775AD189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9460" y="7698591"/>
                <a:ext cx="192240" cy="802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D6AFD84-E727-9140-AAB1-86F626DA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242" y="2027503"/>
            <a:ext cx="4779818" cy="44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2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122EF-8156-5442-9FB8-C679182B02B5}"/>
              </a:ext>
            </a:extLst>
          </p:cNvPr>
          <p:cNvSpPr txBox="1"/>
          <p:nvPr/>
        </p:nvSpPr>
        <p:spPr>
          <a:xfrm>
            <a:off x="1499191" y="37745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21672-D872-B64D-B388-E36BD82D319C}"/>
              </a:ext>
            </a:extLst>
          </p:cNvPr>
          <p:cNvGrpSpPr/>
          <p:nvPr/>
        </p:nvGrpSpPr>
        <p:grpSpPr>
          <a:xfrm>
            <a:off x="910900" y="2565351"/>
            <a:ext cx="1849320" cy="902880"/>
            <a:chOff x="910900" y="2565351"/>
            <a:chExt cx="184932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14:cNvPr>
                <p14:cNvContentPartPr/>
                <p14:nvPr/>
              </p14:nvContentPartPr>
              <p14:xfrm>
                <a:off x="910900" y="2764431"/>
                <a:ext cx="467280" cy="573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420" y="2748941"/>
                  <a:ext cx="497880" cy="60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14:cNvPr>
                <p14:cNvContentPartPr/>
                <p14:nvPr/>
              </p14:nvContentPartPr>
              <p14:xfrm>
                <a:off x="1527220" y="2689551"/>
                <a:ext cx="54180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740" y="2674071"/>
                  <a:ext cx="57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14:cNvPr>
                <p14:cNvContentPartPr/>
                <p14:nvPr/>
              </p14:nvContentPartPr>
              <p14:xfrm>
                <a:off x="1564660" y="3181671"/>
                <a:ext cx="610560" cy="18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9180" y="3166191"/>
                  <a:ext cx="641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14:cNvPr>
                <p14:cNvContentPartPr/>
                <p14:nvPr/>
              </p14:nvContentPartPr>
              <p14:xfrm>
                <a:off x="2180980" y="2565351"/>
                <a:ext cx="398880" cy="40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5486" y="2549871"/>
                  <a:ext cx="429508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14:cNvPr>
                <p14:cNvContentPartPr/>
                <p14:nvPr/>
              </p14:nvContentPartPr>
              <p14:xfrm>
                <a:off x="2355220" y="3112911"/>
                <a:ext cx="405000" cy="35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740" y="3097431"/>
                  <a:ext cx="43560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697AD-59CA-0E4D-98B1-4B1CE9A6ECF4}"/>
              </a:ext>
            </a:extLst>
          </p:cNvPr>
          <p:cNvGrpSpPr/>
          <p:nvPr/>
        </p:nvGrpSpPr>
        <p:grpSpPr>
          <a:xfrm>
            <a:off x="1016740" y="3660831"/>
            <a:ext cx="81360" cy="205920"/>
            <a:chOff x="1016740" y="3660831"/>
            <a:chExt cx="81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14:cNvPr>
                <p14:cNvContentPartPr/>
                <p14:nvPr/>
              </p14:nvContentPartPr>
              <p14:xfrm>
                <a:off x="1023220" y="3660831"/>
                <a:ext cx="6264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7740" y="3645324"/>
                  <a:ext cx="93240" cy="236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14:cNvPr>
                <p14:cNvContentPartPr/>
                <p14:nvPr/>
              </p14:nvContentPartPr>
              <p14:xfrm>
                <a:off x="1016740" y="3698271"/>
                <a:ext cx="813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1260" y="3683009"/>
                  <a:ext cx="111960" cy="55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5EB02-6CEF-4D41-8CAE-BFE260E94D91}"/>
              </a:ext>
            </a:extLst>
          </p:cNvPr>
          <p:cNvGrpSpPr/>
          <p:nvPr/>
        </p:nvGrpSpPr>
        <p:grpSpPr>
          <a:xfrm>
            <a:off x="2367820" y="3624111"/>
            <a:ext cx="423360" cy="186480"/>
            <a:chOff x="2367820" y="3624111"/>
            <a:chExt cx="423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14:cNvPr>
                <p14:cNvContentPartPr/>
                <p14:nvPr/>
              </p14:nvContentPartPr>
              <p14:xfrm>
                <a:off x="2392660" y="3654711"/>
                <a:ext cx="87480" cy="15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7243" y="3639267"/>
                  <a:ext cx="117955" cy="186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14:cNvPr>
                <p14:cNvContentPartPr/>
                <p14:nvPr/>
              </p14:nvContentPartPr>
              <p14:xfrm>
                <a:off x="2367820" y="3704391"/>
                <a:ext cx="9360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2399" y="3688911"/>
                  <a:ext cx="124083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14:cNvPr>
                <p14:cNvContentPartPr/>
                <p14:nvPr/>
              </p14:nvContentPartPr>
              <p14:xfrm>
                <a:off x="2598220" y="3660831"/>
                <a:ext cx="2520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2740" y="3645351"/>
                  <a:ext cx="55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14:cNvPr>
                <p14:cNvContentPartPr/>
                <p14:nvPr/>
              </p14:nvContentPartPr>
              <p14:xfrm>
                <a:off x="2560780" y="3685671"/>
                <a:ext cx="10620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5300" y="3670191"/>
                  <a:ext cx="136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14:cNvPr>
                <p14:cNvContentPartPr/>
                <p14:nvPr/>
              </p14:nvContentPartPr>
              <p14:xfrm>
                <a:off x="2741140" y="3624111"/>
                <a:ext cx="5004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5660" y="3608631"/>
                  <a:ext cx="8064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68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122EF-8156-5442-9FB8-C679182B02B5}"/>
              </a:ext>
            </a:extLst>
          </p:cNvPr>
          <p:cNvSpPr txBox="1"/>
          <p:nvPr/>
        </p:nvSpPr>
        <p:spPr>
          <a:xfrm>
            <a:off x="1499191" y="37745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ABA05-C006-F44D-B42B-3A8C1513C26B}"/>
              </a:ext>
            </a:extLst>
          </p:cNvPr>
          <p:cNvSpPr txBox="1"/>
          <p:nvPr/>
        </p:nvSpPr>
        <p:spPr>
          <a:xfrm>
            <a:off x="7953153" y="38170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Merge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21672-D872-B64D-B388-E36BD82D319C}"/>
              </a:ext>
            </a:extLst>
          </p:cNvPr>
          <p:cNvGrpSpPr/>
          <p:nvPr/>
        </p:nvGrpSpPr>
        <p:grpSpPr>
          <a:xfrm>
            <a:off x="910900" y="2565351"/>
            <a:ext cx="1849320" cy="902880"/>
            <a:chOff x="910900" y="2565351"/>
            <a:chExt cx="184932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14:cNvPr>
                <p14:cNvContentPartPr/>
                <p14:nvPr/>
              </p14:nvContentPartPr>
              <p14:xfrm>
                <a:off x="910900" y="2764431"/>
                <a:ext cx="467280" cy="573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420" y="2748941"/>
                  <a:ext cx="497880" cy="60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14:cNvPr>
                <p14:cNvContentPartPr/>
                <p14:nvPr/>
              </p14:nvContentPartPr>
              <p14:xfrm>
                <a:off x="1527220" y="2689551"/>
                <a:ext cx="54180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740" y="2674071"/>
                  <a:ext cx="57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14:cNvPr>
                <p14:cNvContentPartPr/>
                <p14:nvPr/>
              </p14:nvContentPartPr>
              <p14:xfrm>
                <a:off x="1564660" y="3181671"/>
                <a:ext cx="610560" cy="18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9180" y="3166191"/>
                  <a:ext cx="641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14:cNvPr>
                <p14:cNvContentPartPr/>
                <p14:nvPr/>
              </p14:nvContentPartPr>
              <p14:xfrm>
                <a:off x="2180980" y="2565351"/>
                <a:ext cx="398880" cy="40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5486" y="2549871"/>
                  <a:ext cx="429508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14:cNvPr>
                <p14:cNvContentPartPr/>
                <p14:nvPr/>
              </p14:nvContentPartPr>
              <p14:xfrm>
                <a:off x="2355220" y="3112911"/>
                <a:ext cx="405000" cy="35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740" y="3097431"/>
                  <a:ext cx="4356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14:cNvPr>
              <p14:cNvContentPartPr/>
              <p14:nvPr/>
            </p14:nvContentPartPr>
            <p14:xfrm>
              <a:off x="6856300" y="2297511"/>
              <a:ext cx="635400" cy="498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0811" y="2282031"/>
                <a:ext cx="666017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14:cNvPr>
              <p14:cNvContentPartPr/>
              <p14:nvPr/>
            </p14:nvContentPartPr>
            <p14:xfrm>
              <a:off x="6893740" y="2895111"/>
              <a:ext cx="741240" cy="54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8260" y="2879631"/>
                <a:ext cx="771840" cy="57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079898B-AE73-D849-BD06-5C967B25C242}"/>
              </a:ext>
            </a:extLst>
          </p:cNvPr>
          <p:cNvGrpSpPr/>
          <p:nvPr/>
        </p:nvGrpSpPr>
        <p:grpSpPr>
          <a:xfrm>
            <a:off x="7603300" y="2384631"/>
            <a:ext cx="1538280" cy="810000"/>
            <a:chOff x="7603300" y="2384631"/>
            <a:chExt cx="15382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14:cNvPr>
                <p14:cNvContentPartPr/>
                <p14:nvPr/>
              </p14:nvContentPartPr>
              <p14:xfrm>
                <a:off x="7603300" y="2558871"/>
                <a:ext cx="790920" cy="23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7820" y="2543391"/>
                  <a:ext cx="821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14:cNvPr>
                <p14:cNvContentPartPr/>
                <p14:nvPr/>
              </p14:nvContentPartPr>
              <p14:xfrm>
                <a:off x="7833700" y="2988711"/>
                <a:ext cx="523440" cy="20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18209" y="2973231"/>
                  <a:ext cx="554061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14:cNvPr>
                <p14:cNvContentPartPr/>
                <p14:nvPr/>
              </p14:nvContentPartPr>
              <p14:xfrm>
                <a:off x="8524900" y="2384631"/>
                <a:ext cx="616680" cy="74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9420" y="2369151"/>
                  <a:ext cx="647280" cy="77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697AD-59CA-0E4D-98B1-4B1CE9A6ECF4}"/>
              </a:ext>
            </a:extLst>
          </p:cNvPr>
          <p:cNvGrpSpPr/>
          <p:nvPr/>
        </p:nvGrpSpPr>
        <p:grpSpPr>
          <a:xfrm>
            <a:off x="1016740" y="3660831"/>
            <a:ext cx="81360" cy="205920"/>
            <a:chOff x="1016740" y="3660831"/>
            <a:chExt cx="81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14:cNvPr>
                <p14:cNvContentPartPr/>
                <p14:nvPr/>
              </p14:nvContentPartPr>
              <p14:xfrm>
                <a:off x="1023220" y="3660831"/>
                <a:ext cx="6264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740" y="3645324"/>
                  <a:ext cx="93240" cy="236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14:cNvPr>
                <p14:cNvContentPartPr/>
                <p14:nvPr/>
              </p14:nvContentPartPr>
              <p14:xfrm>
                <a:off x="1016740" y="3698271"/>
                <a:ext cx="813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1260" y="3683009"/>
                  <a:ext cx="111960" cy="55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5EB02-6CEF-4D41-8CAE-BFE260E94D91}"/>
              </a:ext>
            </a:extLst>
          </p:cNvPr>
          <p:cNvGrpSpPr/>
          <p:nvPr/>
        </p:nvGrpSpPr>
        <p:grpSpPr>
          <a:xfrm>
            <a:off x="2367820" y="3624111"/>
            <a:ext cx="423360" cy="186480"/>
            <a:chOff x="2367820" y="3624111"/>
            <a:chExt cx="423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14:cNvPr>
                <p14:cNvContentPartPr/>
                <p14:nvPr/>
              </p14:nvContentPartPr>
              <p14:xfrm>
                <a:off x="2392660" y="3654711"/>
                <a:ext cx="87480" cy="15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7243" y="3639267"/>
                  <a:ext cx="117955" cy="186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14:cNvPr>
                <p14:cNvContentPartPr/>
                <p14:nvPr/>
              </p14:nvContentPartPr>
              <p14:xfrm>
                <a:off x="2367820" y="3704391"/>
                <a:ext cx="9360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2399" y="3688911"/>
                  <a:ext cx="124083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14:cNvPr>
                <p14:cNvContentPartPr/>
                <p14:nvPr/>
              </p14:nvContentPartPr>
              <p14:xfrm>
                <a:off x="2598220" y="3660831"/>
                <a:ext cx="2520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2740" y="3645351"/>
                  <a:ext cx="55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14:cNvPr>
                <p14:cNvContentPartPr/>
                <p14:nvPr/>
              </p14:nvContentPartPr>
              <p14:xfrm>
                <a:off x="2560780" y="3685671"/>
                <a:ext cx="10620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5300" y="3670191"/>
                  <a:ext cx="136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14:cNvPr>
                <p14:cNvContentPartPr/>
                <p14:nvPr/>
              </p14:nvContentPartPr>
              <p14:xfrm>
                <a:off x="2741140" y="3624111"/>
                <a:ext cx="5004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5660" y="3608631"/>
                  <a:ext cx="806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27D3-99B2-0B4F-A70E-7885B788B8EB}"/>
              </a:ext>
            </a:extLst>
          </p:cNvPr>
          <p:cNvGrpSpPr/>
          <p:nvPr/>
        </p:nvGrpSpPr>
        <p:grpSpPr>
          <a:xfrm>
            <a:off x="6868900" y="3617271"/>
            <a:ext cx="174600" cy="162360"/>
            <a:chOff x="6868900" y="3617271"/>
            <a:chExt cx="174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14:cNvPr>
                <p14:cNvContentPartPr/>
                <p14:nvPr/>
              </p14:nvContentPartPr>
              <p14:xfrm>
                <a:off x="6905980" y="3617271"/>
                <a:ext cx="93600" cy="16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0500" y="3601757"/>
                  <a:ext cx="124200" cy="19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14:cNvPr>
                <p14:cNvContentPartPr/>
                <p14:nvPr/>
              </p14:nvContentPartPr>
              <p14:xfrm>
                <a:off x="6868900" y="3660831"/>
                <a:ext cx="174600" cy="3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3420" y="3645351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DBC2BE-F528-9248-879F-7B5117A119EE}"/>
              </a:ext>
            </a:extLst>
          </p:cNvPr>
          <p:cNvGrpSpPr/>
          <p:nvPr/>
        </p:nvGrpSpPr>
        <p:grpSpPr>
          <a:xfrm>
            <a:off x="8506180" y="3511431"/>
            <a:ext cx="149400" cy="131040"/>
            <a:chOff x="8506180" y="3511431"/>
            <a:chExt cx="14940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14:cNvPr>
                <p14:cNvContentPartPr/>
                <p14:nvPr/>
              </p14:nvContentPartPr>
              <p14:xfrm>
                <a:off x="8543260" y="3511431"/>
                <a:ext cx="11232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7780" y="3495951"/>
                  <a:ext cx="14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14:cNvPr>
                <p14:cNvContentPartPr/>
                <p14:nvPr/>
              </p14:nvContentPartPr>
              <p14:xfrm>
                <a:off x="8506180" y="3586311"/>
                <a:ext cx="137160" cy="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0741" y="3570831"/>
                  <a:ext cx="1676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AB434C-34B4-CD49-B443-96BE29AE4B04}"/>
              </a:ext>
            </a:extLst>
          </p:cNvPr>
          <p:cNvGrpSpPr/>
          <p:nvPr/>
        </p:nvGrpSpPr>
        <p:grpSpPr>
          <a:xfrm>
            <a:off x="8804980" y="3480471"/>
            <a:ext cx="317880" cy="143640"/>
            <a:chOff x="8804980" y="3480471"/>
            <a:chExt cx="3178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14:cNvPr>
                <p14:cNvContentPartPr/>
                <p14:nvPr/>
              </p14:nvContentPartPr>
              <p14:xfrm>
                <a:off x="8842420" y="3517551"/>
                <a:ext cx="3132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27116" y="3502071"/>
                  <a:ext cx="6157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14:cNvPr>
                <p14:cNvContentPartPr/>
                <p14:nvPr/>
              </p14:nvContentPartPr>
              <p14:xfrm>
                <a:off x="8804980" y="3554991"/>
                <a:ext cx="16848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9500" y="3539511"/>
                  <a:ext cx="19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14:cNvPr>
                <p14:cNvContentPartPr/>
                <p14:nvPr/>
              </p14:nvContentPartPr>
              <p14:xfrm>
                <a:off x="9060220" y="3480471"/>
                <a:ext cx="62640" cy="143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44740" y="3464991"/>
                  <a:ext cx="9324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11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122EF-8156-5442-9FB8-C679182B02B5}"/>
              </a:ext>
            </a:extLst>
          </p:cNvPr>
          <p:cNvSpPr txBox="1"/>
          <p:nvPr/>
        </p:nvSpPr>
        <p:spPr>
          <a:xfrm>
            <a:off x="1499191" y="37745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ABA05-C006-F44D-B42B-3A8C1513C26B}"/>
              </a:ext>
            </a:extLst>
          </p:cNvPr>
          <p:cNvSpPr txBox="1"/>
          <p:nvPr/>
        </p:nvSpPr>
        <p:spPr>
          <a:xfrm>
            <a:off x="7953153" y="38170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Merge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21672-D872-B64D-B388-E36BD82D319C}"/>
              </a:ext>
            </a:extLst>
          </p:cNvPr>
          <p:cNvGrpSpPr/>
          <p:nvPr/>
        </p:nvGrpSpPr>
        <p:grpSpPr>
          <a:xfrm>
            <a:off x="910900" y="2565351"/>
            <a:ext cx="1849320" cy="902880"/>
            <a:chOff x="910900" y="2565351"/>
            <a:chExt cx="184932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14:cNvPr>
                <p14:cNvContentPartPr/>
                <p14:nvPr/>
              </p14:nvContentPartPr>
              <p14:xfrm>
                <a:off x="910900" y="2764431"/>
                <a:ext cx="467280" cy="573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420" y="2748941"/>
                  <a:ext cx="497880" cy="60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14:cNvPr>
                <p14:cNvContentPartPr/>
                <p14:nvPr/>
              </p14:nvContentPartPr>
              <p14:xfrm>
                <a:off x="1527220" y="2689551"/>
                <a:ext cx="54180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740" y="2674071"/>
                  <a:ext cx="57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14:cNvPr>
                <p14:cNvContentPartPr/>
                <p14:nvPr/>
              </p14:nvContentPartPr>
              <p14:xfrm>
                <a:off x="1564660" y="3181671"/>
                <a:ext cx="610560" cy="18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9180" y="3166191"/>
                  <a:ext cx="641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14:cNvPr>
                <p14:cNvContentPartPr/>
                <p14:nvPr/>
              </p14:nvContentPartPr>
              <p14:xfrm>
                <a:off x="2180980" y="2565351"/>
                <a:ext cx="398880" cy="40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5486" y="2549871"/>
                  <a:ext cx="429508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14:cNvPr>
                <p14:cNvContentPartPr/>
                <p14:nvPr/>
              </p14:nvContentPartPr>
              <p14:xfrm>
                <a:off x="2355220" y="3112911"/>
                <a:ext cx="405000" cy="35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740" y="3097431"/>
                  <a:ext cx="4356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14:cNvPr>
              <p14:cNvContentPartPr/>
              <p14:nvPr/>
            </p14:nvContentPartPr>
            <p14:xfrm>
              <a:off x="6856300" y="2297511"/>
              <a:ext cx="635400" cy="498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0811" y="2282031"/>
                <a:ext cx="666017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14:cNvPr>
              <p14:cNvContentPartPr/>
              <p14:nvPr/>
            </p14:nvContentPartPr>
            <p14:xfrm>
              <a:off x="6893740" y="2895111"/>
              <a:ext cx="741240" cy="54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8260" y="2879631"/>
                <a:ext cx="771840" cy="57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079898B-AE73-D849-BD06-5C967B25C242}"/>
              </a:ext>
            </a:extLst>
          </p:cNvPr>
          <p:cNvGrpSpPr/>
          <p:nvPr/>
        </p:nvGrpSpPr>
        <p:grpSpPr>
          <a:xfrm>
            <a:off x="7603300" y="2384631"/>
            <a:ext cx="1538280" cy="810000"/>
            <a:chOff x="7603300" y="2384631"/>
            <a:chExt cx="15382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14:cNvPr>
                <p14:cNvContentPartPr/>
                <p14:nvPr/>
              </p14:nvContentPartPr>
              <p14:xfrm>
                <a:off x="7603300" y="2558871"/>
                <a:ext cx="790920" cy="23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7820" y="2543391"/>
                  <a:ext cx="821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14:cNvPr>
                <p14:cNvContentPartPr/>
                <p14:nvPr/>
              </p14:nvContentPartPr>
              <p14:xfrm>
                <a:off x="7833700" y="2988711"/>
                <a:ext cx="523440" cy="20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18209" y="2973231"/>
                  <a:ext cx="554061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14:cNvPr>
                <p14:cNvContentPartPr/>
                <p14:nvPr/>
              </p14:nvContentPartPr>
              <p14:xfrm>
                <a:off x="8524900" y="2384631"/>
                <a:ext cx="616680" cy="74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9420" y="2369151"/>
                  <a:ext cx="647280" cy="77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47397A-A672-314B-9F67-057242D2E5F4}"/>
              </a:ext>
            </a:extLst>
          </p:cNvPr>
          <p:cNvSpPr txBox="1"/>
          <p:nvPr/>
        </p:nvSpPr>
        <p:spPr>
          <a:xfrm>
            <a:off x="1378180" y="56699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Birth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697AD-59CA-0E4D-98B1-4B1CE9A6ECF4}"/>
              </a:ext>
            </a:extLst>
          </p:cNvPr>
          <p:cNvGrpSpPr/>
          <p:nvPr/>
        </p:nvGrpSpPr>
        <p:grpSpPr>
          <a:xfrm>
            <a:off x="1016740" y="3660831"/>
            <a:ext cx="81360" cy="205920"/>
            <a:chOff x="1016740" y="3660831"/>
            <a:chExt cx="81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14:cNvPr>
                <p14:cNvContentPartPr/>
                <p14:nvPr/>
              </p14:nvContentPartPr>
              <p14:xfrm>
                <a:off x="1023220" y="3660831"/>
                <a:ext cx="6264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740" y="3645324"/>
                  <a:ext cx="93240" cy="236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14:cNvPr>
                <p14:cNvContentPartPr/>
                <p14:nvPr/>
              </p14:nvContentPartPr>
              <p14:xfrm>
                <a:off x="1016740" y="3698271"/>
                <a:ext cx="813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1260" y="3683009"/>
                  <a:ext cx="111960" cy="55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5EB02-6CEF-4D41-8CAE-BFE260E94D91}"/>
              </a:ext>
            </a:extLst>
          </p:cNvPr>
          <p:cNvGrpSpPr/>
          <p:nvPr/>
        </p:nvGrpSpPr>
        <p:grpSpPr>
          <a:xfrm>
            <a:off x="2367820" y="3624111"/>
            <a:ext cx="423360" cy="186480"/>
            <a:chOff x="2367820" y="3624111"/>
            <a:chExt cx="423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14:cNvPr>
                <p14:cNvContentPartPr/>
                <p14:nvPr/>
              </p14:nvContentPartPr>
              <p14:xfrm>
                <a:off x="2392660" y="3654711"/>
                <a:ext cx="87480" cy="15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7243" y="3639267"/>
                  <a:ext cx="117955" cy="186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14:cNvPr>
                <p14:cNvContentPartPr/>
                <p14:nvPr/>
              </p14:nvContentPartPr>
              <p14:xfrm>
                <a:off x="2367820" y="3704391"/>
                <a:ext cx="9360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2399" y="3688911"/>
                  <a:ext cx="124083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14:cNvPr>
                <p14:cNvContentPartPr/>
                <p14:nvPr/>
              </p14:nvContentPartPr>
              <p14:xfrm>
                <a:off x="2598220" y="3660831"/>
                <a:ext cx="2520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2740" y="3645351"/>
                  <a:ext cx="55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14:cNvPr>
                <p14:cNvContentPartPr/>
                <p14:nvPr/>
              </p14:nvContentPartPr>
              <p14:xfrm>
                <a:off x="2560780" y="3685671"/>
                <a:ext cx="10620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5300" y="3670191"/>
                  <a:ext cx="136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14:cNvPr>
                <p14:cNvContentPartPr/>
                <p14:nvPr/>
              </p14:nvContentPartPr>
              <p14:xfrm>
                <a:off x="2741140" y="3624111"/>
                <a:ext cx="5004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5660" y="3608631"/>
                  <a:ext cx="806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27D3-99B2-0B4F-A70E-7885B788B8EB}"/>
              </a:ext>
            </a:extLst>
          </p:cNvPr>
          <p:cNvGrpSpPr/>
          <p:nvPr/>
        </p:nvGrpSpPr>
        <p:grpSpPr>
          <a:xfrm>
            <a:off x="6868900" y="3617271"/>
            <a:ext cx="174600" cy="162360"/>
            <a:chOff x="6868900" y="3617271"/>
            <a:chExt cx="174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14:cNvPr>
                <p14:cNvContentPartPr/>
                <p14:nvPr/>
              </p14:nvContentPartPr>
              <p14:xfrm>
                <a:off x="6905980" y="3617271"/>
                <a:ext cx="93600" cy="16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0500" y="3601757"/>
                  <a:ext cx="124200" cy="19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14:cNvPr>
                <p14:cNvContentPartPr/>
                <p14:nvPr/>
              </p14:nvContentPartPr>
              <p14:xfrm>
                <a:off x="6868900" y="3660831"/>
                <a:ext cx="174600" cy="3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3420" y="3645351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DBC2BE-F528-9248-879F-7B5117A119EE}"/>
              </a:ext>
            </a:extLst>
          </p:cNvPr>
          <p:cNvGrpSpPr/>
          <p:nvPr/>
        </p:nvGrpSpPr>
        <p:grpSpPr>
          <a:xfrm>
            <a:off x="8506180" y="3511431"/>
            <a:ext cx="149400" cy="131040"/>
            <a:chOff x="8506180" y="3511431"/>
            <a:chExt cx="14940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14:cNvPr>
                <p14:cNvContentPartPr/>
                <p14:nvPr/>
              </p14:nvContentPartPr>
              <p14:xfrm>
                <a:off x="8543260" y="3511431"/>
                <a:ext cx="11232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7780" y="3495951"/>
                  <a:ext cx="14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14:cNvPr>
                <p14:cNvContentPartPr/>
                <p14:nvPr/>
              </p14:nvContentPartPr>
              <p14:xfrm>
                <a:off x="8506180" y="3586311"/>
                <a:ext cx="137160" cy="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0741" y="3570831"/>
                  <a:ext cx="1676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AB434C-34B4-CD49-B443-96BE29AE4B04}"/>
              </a:ext>
            </a:extLst>
          </p:cNvPr>
          <p:cNvGrpSpPr/>
          <p:nvPr/>
        </p:nvGrpSpPr>
        <p:grpSpPr>
          <a:xfrm>
            <a:off x="8804980" y="3480471"/>
            <a:ext cx="317880" cy="143640"/>
            <a:chOff x="8804980" y="3480471"/>
            <a:chExt cx="3178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14:cNvPr>
                <p14:cNvContentPartPr/>
                <p14:nvPr/>
              </p14:nvContentPartPr>
              <p14:xfrm>
                <a:off x="8842420" y="3517551"/>
                <a:ext cx="3132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27116" y="3502071"/>
                  <a:ext cx="6157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14:cNvPr>
                <p14:cNvContentPartPr/>
                <p14:nvPr/>
              </p14:nvContentPartPr>
              <p14:xfrm>
                <a:off x="8804980" y="3554991"/>
                <a:ext cx="16848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9500" y="3539511"/>
                  <a:ext cx="19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14:cNvPr>
                <p14:cNvContentPartPr/>
                <p14:nvPr/>
              </p14:nvContentPartPr>
              <p14:xfrm>
                <a:off x="9060220" y="3480471"/>
                <a:ext cx="62640" cy="143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44740" y="3464991"/>
                  <a:ext cx="932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741AF9-76FD-1245-9375-B202452D3694}"/>
              </a:ext>
            </a:extLst>
          </p:cNvPr>
          <p:cNvGrpSpPr/>
          <p:nvPr/>
        </p:nvGrpSpPr>
        <p:grpSpPr>
          <a:xfrm>
            <a:off x="792820" y="5148711"/>
            <a:ext cx="385920" cy="386280"/>
            <a:chOff x="792820" y="5148711"/>
            <a:chExt cx="38592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F9288D-F23A-5F44-AF38-DAE94DC496AE}"/>
                    </a:ext>
                  </a:extLst>
                </p14:cNvPr>
                <p14:cNvContentPartPr/>
                <p14:nvPr/>
              </p14:nvContentPartPr>
              <p14:xfrm>
                <a:off x="792820" y="5155191"/>
                <a:ext cx="137160" cy="28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F9288D-F23A-5F44-AF38-DAE94DC49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7381" y="5139730"/>
                  <a:ext cx="167680" cy="317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E869DA-8CDF-3648-83EE-50282A851F0B}"/>
                    </a:ext>
                  </a:extLst>
                </p14:cNvPr>
                <p14:cNvContentPartPr/>
                <p14:nvPr/>
              </p14:nvContentPartPr>
              <p14:xfrm>
                <a:off x="948340" y="5528511"/>
                <a:ext cx="1296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E869DA-8CDF-3648-83EE-50282A851F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860" y="5513031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41AB0B-592F-824C-91FA-9F93073516C0}"/>
                    </a:ext>
                  </a:extLst>
                </p14:cNvPr>
                <p14:cNvContentPartPr/>
                <p14:nvPr/>
              </p14:nvContentPartPr>
              <p14:xfrm>
                <a:off x="1048060" y="5148711"/>
                <a:ext cx="106200" cy="26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41AB0B-592F-824C-91FA-9F93073516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2580" y="5133231"/>
                  <a:ext cx="13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7BABC3-56E7-794F-AD75-EBE5BFC0E637}"/>
                    </a:ext>
                  </a:extLst>
                </p14:cNvPr>
                <p14:cNvContentPartPr/>
                <p14:nvPr/>
              </p14:nvContentPartPr>
              <p14:xfrm>
                <a:off x="1147420" y="5491071"/>
                <a:ext cx="31320" cy="1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7BABC3-56E7-794F-AD75-EBE5BFC0E6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1940" y="5475149"/>
                  <a:ext cx="61920" cy="444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AF8238-87DC-A940-BA79-8FB435D62FC7}"/>
                  </a:ext>
                </a:extLst>
              </p14:cNvPr>
              <p14:cNvContentPartPr/>
              <p14:nvPr/>
            </p14:nvContentPartPr>
            <p14:xfrm>
              <a:off x="1421380" y="5229711"/>
              <a:ext cx="429840" cy="112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AF8238-87DC-A940-BA79-8FB435D62F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05900" y="5214231"/>
                <a:ext cx="46044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D3B1C-64A0-844E-8C60-7B503A5BC415}"/>
              </a:ext>
            </a:extLst>
          </p:cNvPr>
          <p:cNvGrpSpPr/>
          <p:nvPr/>
        </p:nvGrpSpPr>
        <p:grpSpPr>
          <a:xfrm>
            <a:off x="1060300" y="5671791"/>
            <a:ext cx="174600" cy="143640"/>
            <a:chOff x="1060300" y="5671791"/>
            <a:chExt cx="17460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88D4EC-E0E6-6F4D-9097-6AD54B59AF82}"/>
                    </a:ext>
                  </a:extLst>
                </p14:cNvPr>
                <p14:cNvContentPartPr/>
                <p14:nvPr/>
              </p14:nvContentPartPr>
              <p14:xfrm>
                <a:off x="1091620" y="5671791"/>
                <a:ext cx="112320" cy="143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88D4EC-E0E6-6F4D-9097-6AD54B59AF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6189" y="5656311"/>
                  <a:ext cx="142822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D634CE-8E08-4F49-AC78-CB42C3365F5F}"/>
                    </a:ext>
                  </a:extLst>
                </p14:cNvPr>
                <p14:cNvContentPartPr/>
                <p14:nvPr/>
              </p14:nvContentPartPr>
              <p14:xfrm>
                <a:off x="1060300" y="5702751"/>
                <a:ext cx="174600" cy="3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D634CE-8E08-4F49-AC78-CB42C3365F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820" y="5687271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766847-B7B8-8D42-BEBE-200CE4259B02}"/>
              </a:ext>
            </a:extLst>
          </p:cNvPr>
          <p:cNvGrpSpPr/>
          <p:nvPr/>
        </p:nvGrpSpPr>
        <p:grpSpPr>
          <a:xfrm>
            <a:off x="2218420" y="5011911"/>
            <a:ext cx="672840" cy="766080"/>
            <a:chOff x="2218420" y="5011911"/>
            <a:chExt cx="672840" cy="7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7BF442-9ADF-F04D-8100-568BD2F66E57}"/>
                    </a:ext>
                  </a:extLst>
                </p14:cNvPr>
                <p14:cNvContentPartPr/>
                <p14:nvPr/>
              </p14:nvContentPartPr>
              <p14:xfrm>
                <a:off x="2218420" y="5011911"/>
                <a:ext cx="672840" cy="541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7BF442-9ADF-F04D-8100-568BD2F66E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02940" y="4996441"/>
                  <a:ext cx="703440" cy="572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0F7B9C-7FC9-E745-BD51-B4EDF64EB14B}"/>
                    </a:ext>
                  </a:extLst>
                </p14:cNvPr>
                <p14:cNvContentPartPr/>
                <p14:nvPr/>
              </p14:nvContentPartPr>
              <p14:xfrm>
                <a:off x="2417500" y="5634351"/>
                <a:ext cx="112320" cy="14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0F7B9C-7FC9-E745-BD51-B4EDF64EB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2020" y="5618832"/>
                  <a:ext cx="142920" cy="174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1E4CA7-9CF8-4F45-8E54-FF02B08727D4}"/>
                    </a:ext>
                  </a:extLst>
                </p14:cNvPr>
                <p14:cNvContentPartPr/>
                <p14:nvPr/>
              </p14:nvContentPartPr>
              <p14:xfrm>
                <a:off x="2361700" y="5684031"/>
                <a:ext cx="106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1E4CA7-9CF8-4F45-8E54-FF02B0872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6220" y="5668551"/>
                  <a:ext cx="13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4FD41A-1F92-DB46-9162-3B490A1B0413}"/>
                    </a:ext>
                  </a:extLst>
                </p14:cNvPr>
                <p14:cNvContentPartPr/>
                <p14:nvPr/>
              </p14:nvContentPartPr>
              <p14:xfrm>
                <a:off x="2635300" y="5634351"/>
                <a:ext cx="1296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4FD41A-1F92-DB46-9162-3B490A1B04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9378" y="5618871"/>
                  <a:ext cx="44434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86519E-80F2-F649-A723-6C69AC061F8C}"/>
                    </a:ext>
                  </a:extLst>
                </p14:cNvPr>
                <p14:cNvContentPartPr/>
                <p14:nvPr/>
              </p14:nvContentPartPr>
              <p14:xfrm>
                <a:off x="2592460" y="5671791"/>
                <a:ext cx="136800" cy="1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86519E-80F2-F649-A723-6C69AC061F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76939" y="5656311"/>
                  <a:ext cx="167481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0F79E0-D285-7E40-986E-F5AFBB548BCB}"/>
                    </a:ext>
                  </a:extLst>
                </p14:cNvPr>
                <p14:cNvContentPartPr/>
                <p14:nvPr/>
              </p14:nvContentPartPr>
              <p14:xfrm>
                <a:off x="2828260" y="5604111"/>
                <a:ext cx="3780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0F79E0-D285-7E40-986E-F5AFBB548B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2780" y="5588631"/>
                  <a:ext cx="684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41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122EF-8156-5442-9FB8-C679182B02B5}"/>
              </a:ext>
            </a:extLst>
          </p:cNvPr>
          <p:cNvSpPr txBox="1"/>
          <p:nvPr/>
        </p:nvSpPr>
        <p:spPr>
          <a:xfrm>
            <a:off x="1499191" y="377455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ABA05-C006-F44D-B42B-3A8C1513C26B}"/>
              </a:ext>
            </a:extLst>
          </p:cNvPr>
          <p:cNvSpPr txBox="1"/>
          <p:nvPr/>
        </p:nvSpPr>
        <p:spPr>
          <a:xfrm>
            <a:off x="7953153" y="38170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Merge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21672-D872-B64D-B388-E36BD82D319C}"/>
              </a:ext>
            </a:extLst>
          </p:cNvPr>
          <p:cNvGrpSpPr/>
          <p:nvPr/>
        </p:nvGrpSpPr>
        <p:grpSpPr>
          <a:xfrm>
            <a:off x="910900" y="2565351"/>
            <a:ext cx="1849320" cy="902880"/>
            <a:chOff x="910900" y="2565351"/>
            <a:chExt cx="184932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14:cNvPr>
                <p14:cNvContentPartPr/>
                <p14:nvPr/>
              </p14:nvContentPartPr>
              <p14:xfrm>
                <a:off x="910900" y="2764431"/>
                <a:ext cx="467280" cy="573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997D14-4111-7342-B6D7-F29DC1F61A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420" y="2748941"/>
                  <a:ext cx="497880" cy="60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14:cNvPr>
                <p14:cNvContentPartPr/>
                <p14:nvPr/>
              </p14:nvContentPartPr>
              <p14:xfrm>
                <a:off x="1527220" y="2689551"/>
                <a:ext cx="54180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6C5ED9-FFB6-C748-878B-6B393F39D1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740" y="2674071"/>
                  <a:ext cx="57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14:cNvPr>
                <p14:cNvContentPartPr/>
                <p14:nvPr/>
              </p14:nvContentPartPr>
              <p14:xfrm>
                <a:off x="1564660" y="3181671"/>
                <a:ext cx="610560" cy="18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D7FF2-E73B-B344-8C74-A4CD04E7CE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9180" y="3166191"/>
                  <a:ext cx="641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14:cNvPr>
                <p14:cNvContentPartPr/>
                <p14:nvPr/>
              </p14:nvContentPartPr>
              <p14:xfrm>
                <a:off x="2180980" y="2565351"/>
                <a:ext cx="398880" cy="40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82FC60-DD0A-4A45-94D3-D14F2FA973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5486" y="2549871"/>
                  <a:ext cx="429508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14:cNvPr>
                <p14:cNvContentPartPr/>
                <p14:nvPr/>
              </p14:nvContentPartPr>
              <p14:xfrm>
                <a:off x="2355220" y="3112911"/>
                <a:ext cx="405000" cy="35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4024A7-9D6A-7B4D-8996-4D945FE17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740" y="3097431"/>
                  <a:ext cx="4356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14:cNvPr>
              <p14:cNvContentPartPr/>
              <p14:nvPr/>
            </p14:nvContentPartPr>
            <p14:xfrm>
              <a:off x="6856300" y="2297511"/>
              <a:ext cx="635400" cy="498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209EC1-963A-274F-A41C-694DE5BBAE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0811" y="2282031"/>
                <a:ext cx="666017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14:cNvPr>
              <p14:cNvContentPartPr/>
              <p14:nvPr/>
            </p14:nvContentPartPr>
            <p14:xfrm>
              <a:off x="6893740" y="2895111"/>
              <a:ext cx="741240" cy="541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68C511-58D0-394E-86B0-C56C40A80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8260" y="2879631"/>
                <a:ext cx="771840" cy="57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079898B-AE73-D849-BD06-5C967B25C242}"/>
              </a:ext>
            </a:extLst>
          </p:cNvPr>
          <p:cNvGrpSpPr/>
          <p:nvPr/>
        </p:nvGrpSpPr>
        <p:grpSpPr>
          <a:xfrm>
            <a:off x="7603300" y="2384631"/>
            <a:ext cx="1538280" cy="810000"/>
            <a:chOff x="7603300" y="2384631"/>
            <a:chExt cx="15382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14:cNvPr>
                <p14:cNvContentPartPr/>
                <p14:nvPr/>
              </p14:nvContentPartPr>
              <p14:xfrm>
                <a:off x="7603300" y="2558871"/>
                <a:ext cx="790920" cy="23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E8186B-70F2-1140-A652-800BD69F2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7820" y="2543391"/>
                  <a:ext cx="821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14:cNvPr>
                <p14:cNvContentPartPr/>
                <p14:nvPr/>
              </p14:nvContentPartPr>
              <p14:xfrm>
                <a:off x="7833700" y="2988711"/>
                <a:ext cx="523440" cy="20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423991-9708-8E4C-8EE0-AEE33AED43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18209" y="2973231"/>
                  <a:ext cx="554061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14:cNvPr>
                <p14:cNvContentPartPr/>
                <p14:nvPr/>
              </p14:nvContentPartPr>
              <p14:xfrm>
                <a:off x="8524900" y="2384631"/>
                <a:ext cx="616680" cy="74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C38DD5-2C7A-0544-8E99-3DBF958234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9420" y="2369151"/>
                  <a:ext cx="647280" cy="77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47397A-A672-314B-9F67-057242D2E5F4}"/>
              </a:ext>
            </a:extLst>
          </p:cNvPr>
          <p:cNvSpPr txBox="1"/>
          <p:nvPr/>
        </p:nvSpPr>
        <p:spPr>
          <a:xfrm>
            <a:off x="1378180" y="56699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Birth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938A6-45A8-DE41-B580-477A31366960}"/>
              </a:ext>
            </a:extLst>
          </p:cNvPr>
          <p:cNvSpPr txBox="1"/>
          <p:nvPr/>
        </p:nvSpPr>
        <p:spPr>
          <a:xfrm>
            <a:off x="7953153" y="5669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697AD-59CA-0E4D-98B1-4B1CE9A6ECF4}"/>
              </a:ext>
            </a:extLst>
          </p:cNvPr>
          <p:cNvGrpSpPr/>
          <p:nvPr/>
        </p:nvGrpSpPr>
        <p:grpSpPr>
          <a:xfrm>
            <a:off x="1016740" y="3660831"/>
            <a:ext cx="81360" cy="205920"/>
            <a:chOff x="1016740" y="3660831"/>
            <a:chExt cx="81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14:cNvPr>
                <p14:cNvContentPartPr/>
                <p14:nvPr/>
              </p14:nvContentPartPr>
              <p14:xfrm>
                <a:off x="1023220" y="3660831"/>
                <a:ext cx="6264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6352A8-BE57-5744-ABA9-51DE1998CC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740" y="3645324"/>
                  <a:ext cx="93240" cy="236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14:cNvPr>
                <p14:cNvContentPartPr/>
                <p14:nvPr/>
              </p14:nvContentPartPr>
              <p14:xfrm>
                <a:off x="1016740" y="3698271"/>
                <a:ext cx="813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2C01D-E0D7-5F47-8C3B-975476FA5B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1260" y="3683009"/>
                  <a:ext cx="111960" cy="553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5EB02-6CEF-4D41-8CAE-BFE260E94D91}"/>
              </a:ext>
            </a:extLst>
          </p:cNvPr>
          <p:cNvGrpSpPr/>
          <p:nvPr/>
        </p:nvGrpSpPr>
        <p:grpSpPr>
          <a:xfrm>
            <a:off x="2367820" y="3624111"/>
            <a:ext cx="423360" cy="186480"/>
            <a:chOff x="2367820" y="3624111"/>
            <a:chExt cx="423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14:cNvPr>
                <p14:cNvContentPartPr/>
                <p14:nvPr/>
              </p14:nvContentPartPr>
              <p14:xfrm>
                <a:off x="2392660" y="3654711"/>
                <a:ext cx="87480" cy="15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9E9B51-2983-BA45-AAD1-A1F613175B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7243" y="3639267"/>
                  <a:ext cx="117955" cy="186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14:cNvPr>
                <p14:cNvContentPartPr/>
                <p14:nvPr/>
              </p14:nvContentPartPr>
              <p14:xfrm>
                <a:off x="2367820" y="3704391"/>
                <a:ext cx="9360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0CDB-48B7-274B-9D8A-990E42EDB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2399" y="3688911"/>
                  <a:ext cx="124083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14:cNvPr>
                <p14:cNvContentPartPr/>
                <p14:nvPr/>
              </p14:nvContentPartPr>
              <p14:xfrm>
                <a:off x="2598220" y="3660831"/>
                <a:ext cx="2520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3D3FF7-C7F8-454D-BFF5-2A326DE439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2740" y="3645351"/>
                  <a:ext cx="55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14:cNvPr>
                <p14:cNvContentPartPr/>
                <p14:nvPr/>
              </p14:nvContentPartPr>
              <p14:xfrm>
                <a:off x="2560780" y="3685671"/>
                <a:ext cx="10620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350BC0-6B02-8E4B-BA81-E87FFF7CE0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5300" y="3670191"/>
                  <a:ext cx="136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14:cNvPr>
                <p14:cNvContentPartPr/>
                <p14:nvPr/>
              </p14:nvContentPartPr>
              <p14:xfrm>
                <a:off x="2741140" y="3624111"/>
                <a:ext cx="5004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8D0D1-1A8F-0F41-9805-C3083D7518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5660" y="3608631"/>
                  <a:ext cx="806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27D3-99B2-0B4F-A70E-7885B788B8EB}"/>
              </a:ext>
            </a:extLst>
          </p:cNvPr>
          <p:cNvGrpSpPr/>
          <p:nvPr/>
        </p:nvGrpSpPr>
        <p:grpSpPr>
          <a:xfrm>
            <a:off x="6868900" y="3617271"/>
            <a:ext cx="174600" cy="162360"/>
            <a:chOff x="6868900" y="3617271"/>
            <a:chExt cx="174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14:cNvPr>
                <p14:cNvContentPartPr/>
                <p14:nvPr/>
              </p14:nvContentPartPr>
              <p14:xfrm>
                <a:off x="6905980" y="3617271"/>
                <a:ext cx="93600" cy="16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51CF1E-E513-584D-8DD5-A087719CBE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0500" y="3601757"/>
                  <a:ext cx="124200" cy="19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14:cNvPr>
                <p14:cNvContentPartPr/>
                <p14:nvPr/>
              </p14:nvContentPartPr>
              <p14:xfrm>
                <a:off x="6868900" y="3660831"/>
                <a:ext cx="174600" cy="3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10B642-8455-F64F-8BBC-DE81E59820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3420" y="3645351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DBC2BE-F528-9248-879F-7B5117A119EE}"/>
              </a:ext>
            </a:extLst>
          </p:cNvPr>
          <p:cNvGrpSpPr/>
          <p:nvPr/>
        </p:nvGrpSpPr>
        <p:grpSpPr>
          <a:xfrm>
            <a:off x="8506180" y="3511431"/>
            <a:ext cx="149400" cy="131040"/>
            <a:chOff x="8506180" y="3511431"/>
            <a:chExt cx="14940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14:cNvPr>
                <p14:cNvContentPartPr/>
                <p14:nvPr/>
              </p14:nvContentPartPr>
              <p14:xfrm>
                <a:off x="8543260" y="3511431"/>
                <a:ext cx="11232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3561E1-D4CC-9C4F-AE58-3F151CB9B3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7780" y="3495951"/>
                  <a:ext cx="14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14:cNvPr>
                <p14:cNvContentPartPr/>
                <p14:nvPr/>
              </p14:nvContentPartPr>
              <p14:xfrm>
                <a:off x="8506180" y="3586311"/>
                <a:ext cx="137160" cy="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B6B658-C78B-5F46-B0C5-AB960D38F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0741" y="3570831"/>
                  <a:ext cx="1676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AB434C-34B4-CD49-B443-96BE29AE4B04}"/>
              </a:ext>
            </a:extLst>
          </p:cNvPr>
          <p:cNvGrpSpPr/>
          <p:nvPr/>
        </p:nvGrpSpPr>
        <p:grpSpPr>
          <a:xfrm>
            <a:off x="8804980" y="3480471"/>
            <a:ext cx="317880" cy="143640"/>
            <a:chOff x="8804980" y="3480471"/>
            <a:chExt cx="3178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14:cNvPr>
                <p14:cNvContentPartPr/>
                <p14:nvPr/>
              </p14:nvContentPartPr>
              <p14:xfrm>
                <a:off x="8842420" y="3517551"/>
                <a:ext cx="3132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51F5E5-1FF3-DC4E-B179-4C1BAC8D38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27116" y="3502071"/>
                  <a:ext cx="6157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14:cNvPr>
                <p14:cNvContentPartPr/>
                <p14:nvPr/>
              </p14:nvContentPartPr>
              <p14:xfrm>
                <a:off x="8804980" y="3554991"/>
                <a:ext cx="16848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70DE48-829F-334B-BE09-60F7C0431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9500" y="3539511"/>
                  <a:ext cx="19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14:cNvPr>
                <p14:cNvContentPartPr/>
                <p14:nvPr/>
              </p14:nvContentPartPr>
              <p14:xfrm>
                <a:off x="9060220" y="3480471"/>
                <a:ext cx="62640" cy="143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0C09E-918A-1449-B854-F1F919D85E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44740" y="3464991"/>
                  <a:ext cx="932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741AF9-76FD-1245-9375-B202452D3694}"/>
              </a:ext>
            </a:extLst>
          </p:cNvPr>
          <p:cNvGrpSpPr/>
          <p:nvPr/>
        </p:nvGrpSpPr>
        <p:grpSpPr>
          <a:xfrm>
            <a:off x="792820" y="5148711"/>
            <a:ext cx="385920" cy="386280"/>
            <a:chOff x="792820" y="5148711"/>
            <a:chExt cx="38592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F9288D-F23A-5F44-AF38-DAE94DC496AE}"/>
                    </a:ext>
                  </a:extLst>
                </p14:cNvPr>
                <p14:cNvContentPartPr/>
                <p14:nvPr/>
              </p14:nvContentPartPr>
              <p14:xfrm>
                <a:off x="792820" y="5155191"/>
                <a:ext cx="137160" cy="28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F9288D-F23A-5F44-AF38-DAE94DC49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7381" y="5139730"/>
                  <a:ext cx="167680" cy="317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E869DA-8CDF-3648-83EE-50282A851F0B}"/>
                    </a:ext>
                  </a:extLst>
                </p14:cNvPr>
                <p14:cNvContentPartPr/>
                <p14:nvPr/>
              </p14:nvContentPartPr>
              <p14:xfrm>
                <a:off x="948340" y="5528511"/>
                <a:ext cx="1296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E869DA-8CDF-3648-83EE-50282A851F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860" y="5513031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41AB0B-592F-824C-91FA-9F93073516C0}"/>
                    </a:ext>
                  </a:extLst>
                </p14:cNvPr>
                <p14:cNvContentPartPr/>
                <p14:nvPr/>
              </p14:nvContentPartPr>
              <p14:xfrm>
                <a:off x="1048060" y="5148711"/>
                <a:ext cx="106200" cy="26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41AB0B-592F-824C-91FA-9F93073516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2580" y="5133231"/>
                  <a:ext cx="13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7BABC3-56E7-794F-AD75-EBE5BFC0E637}"/>
                    </a:ext>
                  </a:extLst>
                </p14:cNvPr>
                <p14:cNvContentPartPr/>
                <p14:nvPr/>
              </p14:nvContentPartPr>
              <p14:xfrm>
                <a:off x="1147420" y="5491071"/>
                <a:ext cx="31320" cy="1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7BABC3-56E7-794F-AD75-EBE5BFC0E6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1940" y="5475149"/>
                  <a:ext cx="61920" cy="444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AF8238-87DC-A940-BA79-8FB435D62FC7}"/>
                  </a:ext>
                </a:extLst>
              </p14:cNvPr>
              <p14:cNvContentPartPr/>
              <p14:nvPr/>
            </p14:nvContentPartPr>
            <p14:xfrm>
              <a:off x="1421380" y="5229711"/>
              <a:ext cx="429840" cy="112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AF8238-87DC-A940-BA79-8FB435D62F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05900" y="5214231"/>
                <a:ext cx="46044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D3B1C-64A0-844E-8C60-7B503A5BC415}"/>
              </a:ext>
            </a:extLst>
          </p:cNvPr>
          <p:cNvGrpSpPr/>
          <p:nvPr/>
        </p:nvGrpSpPr>
        <p:grpSpPr>
          <a:xfrm>
            <a:off x="1060300" y="5671791"/>
            <a:ext cx="174600" cy="143640"/>
            <a:chOff x="1060300" y="5671791"/>
            <a:chExt cx="17460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88D4EC-E0E6-6F4D-9097-6AD54B59AF82}"/>
                    </a:ext>
                  </a:extLst>
                </p14:cNvPr>
                <p14:cNvContentPartPr/>
                <p14:nvPr/>
              </p14:nvContentPartPr>
              <p14:xfrm>
                <a:off x="1091620" y="5671791"/>
                <a:ext cx="112320" cy="143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88D4EC-E0E6-6F4D-9097-6AD54B59AF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6189" y="5656311"/>
                  <a:ext cx="142822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D634CE-8E08-4F49-AC78-CB42C3365F5F}"/>
                    </a:ext>
                  </a:extLst>
                </p14:cNvPr>
                <p14:cNvContentPartPr/>
                <p14:nvPr/>
              </p14:nvContentPartPr>
              <p14:xfrm>
                <a:off x="1060300" y="5702751"/>
                <a:ext cx="174600" cy="3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D634CE-8E08-4F49-AC78-CB42C3365F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820" y="5687271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766847-B7B8-8D42-BEBE-200CE4259B02}"/>
              </a:ext>
            </a:extLst>
          </p:cNvPr>
          <p:cNvGrpSpPr/>
          <p:nvPr/>
        </p:nvGrpSpPr>
        <p:grpSpPr>
          <a:xfrm>
            <a:off x="2218420" y="5011911"/>
            <a:ext cx="672840" cy="766080"/>
            <a:chOff x="2218420" y="5011911"/>
            <a:chExt cx="672840" cy="7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7BF442-9ADF-F04D-8100-568BD2F66E57}"/>
                    </a:ext>
                  </a:extLst>
                </p14:cNvPr>
                <p14:cNvContentPartPr/>
                <p14:nvPr/>
              </p14:nvContentPartPr>
              <p14:xfrm>
                <a:off x="2218420" y="5011911"/>
                <a:ext cx="672840" cy="541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7BF442-9ADF-F04D-8100-568BD2F66E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02940" y="4996441"/>
                  <a:ext cx="703440" cy="572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0F7B9C-7FC9-E745-BD51-B4EDF64EB14B}"/>
                    </a:ext>
                  </a:extLst>
                </p14:cNvPr>
                <p14:cNvContentPartPr/>
                <p14:nvPr/>
              </p14:nvContentPartPr>
              <p14:xfrm>
                <a:off x="2417500" y="5634351"/>
                <a:ext cx="112320" cy="14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0F7B9C-7FC9-E745-BD51-B4EDF64EB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2020" y="5618832"/>
                  <a:ext cx="142920" cy="174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1E4CA7-9CF8-4F45-8E54-FF02B08727D4}"/>
                    </a:ext>
                  </a:extLst>
                </p14:cNvPr>
                <p14:cNvContentPartPr/>
                <p14:nvPr/>
              </p14:nvContentPartPr>
              <p14:xfrm>
                <a:off x="2361700" y="5684031"/>
                <a:ext cx="106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1E4CA7-9CF8-4F45-8E54-FF02B0872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6220" y="5668551"/>
                  <a:ext cx="13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4FD41A-1F92-DB46-9162-3B490A1B0413}"/>
                    </a:ext>
                  </a:extLst>
                </p14:cNvPr>
                <p14:cNvContentPartPr/>
                <p14:nvPr/>
              </p14:nvContentPartPr>
              <p14:xfrm>
                <a:off x="2635300" y="5634351"/>
                <a:ext cx="1296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4FD41A-1F92-DB46-9162-3B490A1B04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9378" y="5618871"/>
                  <a:ext cx="44434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86519E-80F2-F649-A723-6C69AC061F8C}"/>
                    </a:ext>
                  </a:extLst>
                </p14:cNvPr>
                <p14:cNvContentPartPr/>
                <p14:nvPr/>
              </p14:nvContentPartPr>
              <p14:xfrm>
                <a:off x="2592460" y="5671791"/>
                <a:ext cx="136800" cy="1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86519E-80F2-F649-A723-6C69AC061F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76939" y="5656311"/>
                  <a:ext cx="167481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0F79E0-D285-7E40-986E-F5AFBB548BCB}"/>
                    </a:ext>
                  </a:extLst>
                </p14:cNvPr>
                <p14:cNvContentPartPr/>
                <p14:nvPr/>
              </p14:nvContentPartPr>
              <p14:xfrm>
                <a:off x="2828260" y="5604111"/>
                <a:ext cx="3780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0F79E0-D285-7E40-986E-F5AFBB548B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2780" y="5588631"/>
                  <a:ext cx="684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82B612-C2EC-0B45-9093-E545FB9763B1}"/>
              </a:ext>
            </a:extLst>
          </p:cNvPr>
          <p:cNvGrpSpPr/>
          <p:nvPr/>
        </p:nvGrpSpPr>
        <p:grpSpPr>
          <a:xfrm>
            <a:off x="6931180" y="4887351"/>
            <a:ext cx="1818360" cy="597960"/>
            <a:chOff x="6931180" y="4887351"/>
            <a:chExt cx="181836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D824D0-087C-5C4E-80C2-FCB352D4F3FA}"/>
                    </a:ext>
                  </a:extLst>
                </p14:cNvPr>
                <p14:cNvContentPartPr/>
                <p14:nvPr/>
              </p14:nvContentPartPr>
              <p14:xfrm>
                <a:off x="6931180" y="4887351"/>
                <a:ext cx="797400" cy="59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D824D0-087C-5C4E-80C2-FCB352D4F3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15700" y="4871880"/>
                  <a:ext cx="82800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8F68B6-408B-7143-98A8-9BD660951FF3}"/>
                    </a:ext>
                  </a:extLst>
                </p14:cNvPr>
                <p14:cNvContentPartPr/>
                <p14:nvPr/>
              </p14:nvContentPartPr>
              <p14:xfrm>
                <a:off x="7952140" y="5111271"/>
                <a:ext cx="797400" cy="11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8F68B6-408B-7143-98A8-9BD660951F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6660" y="5095791"/>
                  <a:ext cx="8280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983BF8-B55B-5949-9D16-A46A4A616AD5}"/>
              </a:ext>
            </a:extLst>
          </p:cNvPr>
          <p:cNvGrpSpPr/>
          <p:nvPr/>
        </p:nvGrpSpPr>
        <p:grpSpPr>
          <a:xfrm>
            <a:off x="9066340" y="4906071"/>
            <a:ext cx="405000" cy="379800"/>
            <a:chOff x="9066340" y="4906071"/>
            <a:chExt cx="40500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5B2691-C1FE-C74B-B620-580AC0385019}"/>
                    </a:ext>
                  </a:extLst>
                </p14:cNvPr>
                <p14:cNvContentPartPr/>
                <p14:nvPr/>
              </p14:nvContentPartPr>
              <p14:xfrm>
                <a:off x="9066340" y="4906071"/>
                <a:ext cx="124920" cy="27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5B2691-C1FE-C74B-B620-580AC03850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50815" y="4890591"/>
                  <a:ext cx="155608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0611F6-9F23-CB42-99B9-D12802F27F8A}"/>
                    </a:ext>
                  </a:extLst>
                </p14:cNvPr>
                <p14:cNvContentPartPr/>
                <p14:nvPr/>
              </p14:nvContentPartPr>
              <p14:xfrm>
                <a:off x="9147340" y="5248431"/>
                <a:ext cx="37800" cy="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0611F6-9F23-CB42-99B9-D12802F27F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31860" y="5233766"/>
                  <a:ext cx="68400" cy="35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09B177-CEFA-F843-BB70-2F81AFCBA4EF}"/>
                    </a:ext>
                  </a:extLst>
                </p14:cNvPr>
                <p14:cNvContentPartPr/>
                <p14:nvPr/>
              </p14:nvContentPartPr>
              <p14:xfrm>
                <a:off x="9302860" y="4906071"/>
                <a:ext cx="131040" cy="29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09B177-CEFA-F843-BB70-2F81AFCBA4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87380" y="4890591"/>
                  <a:ext cx="161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6D87A8-0267-1F4B-A1C9-ED1B3FDCD66D}"/>
                    </a:ext>
                  </a:extLst>
                </p14:cNvPr>
                <p14:cNvContentPartPr/>
                <p14:nvPr/>
              </p14:nvContentPartPr>
              <p14:xfrm>
                <a:off x="9446140" y="5279391"/>
                <a:ext cx="25200" cy="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6D87A8-0267-1F4B-A1C9-ED1B3FDCD6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30878" y="5263911"/>
                  <a:ext cx="55369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ED51A5-9043-5E40-904A-2318C59D7108}"/>
              </a:ext>
            </a:extLst>
          </p:cNvPr>
          <p:cNvGrpSpPr/>
          <p:nvPr/>
        </p:nvGrpSpPr>
        <p:grpSpPr>
          <a:xfrm>
            <a:off x="8930260" y="5441391"/>
            <a:ext cx="640800" cy="181080"/>
            <a:chOff x="8930260" y="5441391"/>
            <a:chExt cx="6408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2EFABA-3339-C542-9F30-11E196687BB1}"/>
                    </a:ext>
                  </a:extLst>
                </p14:cNvPr>
                <p14:cNvContentPartPr/>
                <p14:nvPr/>
              </p14:nvContentPartPr>
              <p14:xfrm>
                <a:off x="9004060" y="5478831"/>
                <a:ext cx="93600" cy="14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2EFABA-3339-C542-9F30-11E196687B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88580" y="5463351"/>
                  <a:ext cx="124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0B02F2-920F-5A44-AEAB-2995AEFB65C4}"/>
                    </a:ext>
                  </a:extLst>
                </p14:cNvPr>
                <p14:cNvContentPartPr/>
                <p14:nvPr/>
              </p14:nvContentPartPr>
              <p14:xfrm>
                <a:off x="8930260" y="5516271"/>
                <a:ext cx="124200" cy="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0B02F2-920F-5A44-AEAB-2995AEFB65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4780" y="5500791"/>
                  <a:ext cx="154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0B58DD-755E-B543-ADC6-04ECE556D805}"/>
                    </a:ext>
                  </a:extLst>
                </p14:cNvPr>
                <p14:cNvContentPartPr/>
                <p14:nvPr/>
              </p14:nvContentPartPr>
              <p14:xfrm>
                <a:off x="9302860" y="5484951"/>
                <a:ext cx="25200" cy="10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0B58DD-755E-B543-ADC6-04ECE556D8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87380" y="5469415"/>
                  <a:ext cx="55800" cy="1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1AC563-152A-AC46-B1CC-D74E31B099D6}"/>
                    </a:ext>
                  </a:extLst>
                </p14:cNvPr>
                <p14:cNvContentPartPr/>
                <p14:nvPr/>
              </p14:nvContentPartPr>
              <p14:xfrm>
                <a:off x="9216460" y="5509791"/>
                <a:ext cx="205200" cy="12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1AC563-152A-AC46-B1CC-D74E31B099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00953" y="5493869"/>
                  <a:ext cx="235854" cy="4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35CDF9-BEE9-004E-BD0D-FE90B7F346A2}"/>
                    </a:ext>
                  </a:extLst>
                </p14:cNvPr>
                <p14:cNvContentPartPr/>
                <p14:nvPr/>
              </p14:nvContentPartPr>
              <p14:xfrm>
                <a:off x="9545860" y="5441391"/>
                <a:ext cx="25200" cy="15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35CDF9-BEE9-004E-BD0D-FE90B7F346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30380" y="5425911"/>
                  <a:ext cx="5580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56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Ocean mesoscale eddies: </a:t>
            </a:r>
            <a:r>
              <a:rPr lang="en-IN"/>
              <a:t>Energetic, swirling, time-dependent circulations about 10-								  100 km in width, found in large water bodies.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C0125A-94DB-7643-8E80-E0198CB56A8C}"/>
                  </a:ext>
                </a:extLst>
              </p14:cNvPr>
              <p14:cNvContentPartPr/>
              <p14:nvPr/>
            </p14:nvContentPartPr>
            <p14:xfrm>
              <a:off x="8404660" y="4014351"/>
              <a:ext cx="1731960" cy="40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C0125A-94DB-7643-8E80-E0198CB56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9180" y="3998871"/>
                <a:ext cx="1762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FBF234-2E33-DB4D-8C9A-91324FCED8D4}"/>
                  </a:ext>
                </a:extLst>
              </p14:cNvPr>
              <p14:cNvContentPartPr/>
              <p14:nvPr/>
            </p14:nvContentPartPr>
            <p14:xfrm>
              <a:off x="8411860" y="4331871"/>
              <a:ext cx="1189440" cy="203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FBF234-2E33-DB4D-8C9A-91324FCED8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6380" y="4316391"/>
                <a:ext cx="122004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851D33-00F6-5E49-94A5-E2DEC0202B92}"/>
                  </a:ext>
                </a:extLst>
              </p14:cNvPr>
              <p14:cNvContentPartPr/>
              <p14:nvPr/>
            </p14:nvContentPartPr>
            <p14:xfrm>
              <a:off x="9507700" y="4182471"/>
              <a:ext cx="641520" cy="222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851D33-00F6-5E49-94A5-E2DEC0202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87192" y="4161951"/>
                <a:ext cx="682177" cy="22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249613-4217-264C-BD7E-56400EAE6769}"/>
                  </a:ext>
                </a:extLst>
              </p14:cNvPr>
              <p14:cNvContentPartPr/>
              <p14:nvPr/>
            </p14:nvContentPartPr>
            <p14:xfrm>
              <a:off x="9146620" y="4207311"/>
              <a:ext cx="87480" cy="3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249613-4217-264C-BD7E-56400EAE67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5660" y="4176351"/>
                <a:ext cx="1486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F4A9319-2980-5B4A-8467-C605F463B4E3}"/>
              </a:ext>
            </a:extLst>
          </p:cNvPr>
          <p:cNvGrpSpPr/>
          <p:nvPr/>
        </p:nvGrpSpPr>
        <p:grpSpPr>
          <a:xfrm>
            <a:off x="8847820" y="4095351"/>
            <a:ext cx="928080" cy="1220400"/>
            <a:chOff x="8847820" y="4095351"/>
            <a:chExt cx="928080" cy="12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B11903-9F20-5E4B-8D0A-0A7A53401A7E}"/>
                    </a:ext>
                  </a:extLst>
                </p14:cNvPr>
                <p14:cNvContentPartPr/>
                <p14:nvPr/>
              </p14:nvContentPartPr>
              <p14:xfrm>
                <a:off x="8847820" y="4138911"/>
                <a:ext cx="753480" cy="20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B11903-9F20-5E4B-8D0A-0A7A53401A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32347" y="4123431"/>
                  <a:ext cx="784065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C904A6-DBFB-A046-B9F7-E55A8012844A}"/>
                    </a:ext>
                  </a:extLst>
                </p14:cNvPr>
                <p14:cNvContentPartPr/>
                <p14:nvPr/>
              </p14:nvContentPartPr>
              <p14:xfrm>
                <a:off x="9333460" y="4095351"/>
                <a:ext cx="93600" cy="7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C904A6-DBFB-A046-B9F7-E55A801284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8039" y="4079871"/>
                  <a:ext cx="124083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C6EB03-3D60-4C44-BFD5-745A12A65FC4}"/>
                    </a:ext>
                  </a:extLst>
                </p14:cNvPr>
                <p14:cNvContentPartPr/>
                <p14:nvPr/>
              </p14:nvContentPartPr>
              <p14:xfrm>
                <a:off x="8916220" y="4474791"/>
                <a:ext cx="62280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C6EB03-3D60-4C44-BFD5-745A12A65F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0749" y="4459311"/>
                  <a:ext cx="653382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80D2DB-416F-314E-86BC-34F400AE1D16}"/>
                    </a:ext>
                  </a:extLst>
                </p14:cNvPr>
                <p14:cNvContentPartPr/>
                <p14:nvPr/>
              </p14:nvContentPartPr>
              <p14:xfrm>
                <a:off x="9326980" y="4456431"/>
                <a:ext cx="7524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80D2DB-416F-314E-86BC-34F400AE1D1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11426" y="4440951"/>
                  <a:ext cx="105987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6BC900-6A7B-D943-8C44-51756BCC69B0}"/>
                    </a:ext>
                  </a:extLst>
                </p14:cNvPr>
                <p14:cNvContentPartPr/>
                <p14:nvPr/>
              </p14:nvContentPartPr>
              <p14:xfrm>
                <a:off x="9264700" y="4829751"/>
                <a:ext cx="423720" cy="15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6BC900-6A7B-D943-8C44-51756BCC69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49220" y="4814271"/>
                  <a:ext cx="45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4B516E-20C7-F344-8DE5-F8FE18D64FBA}"/>
                    </a:ext>
                  </a:extLst>
                </p14:cNvPr>
                <p14:cNvContentPartPr/>
                <p14:nvPr/>
              </p14:nvContentPartPr>
              <p14:xfrm>
                <a:off x="9364420" y="4804911"/>
                <a:ext cx="8748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4B516E-20C7-F344-8DE5-F8FE18D64F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48940" y="4789431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E201BB-3FBB-874A-B971-B5AA79D4FC51}"/>
                    </a:ext>
                  </a:extLst>
                </p14:cNvPr>
                <p14:cNvContentPartPr/>
                <p14:nvPr/>
              </p14:nvContentPartPr>
              <p14:xfrm>
                <a:off x="9526420" y="5190831"/>
                <a:ext cx="249480" cy="12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E201BB-3FBB-874A-B971-B5AA79D4FC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10940" y="5175351"/>
                  <a:ext cx="28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DC5605-26F7-194C-B52C-EE456385F90F}"/>
                    </a:ext>
                  </a:extLst>
                </p14:cNvPr>
                <p14:cNvContentPartPr/>
                <p14:nvPr/>
              </p14:nvContentPartPr>
              <p14:xfrm>
                <a:off x="9569980" y="5172111"/>
                <a:ext cx="4392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DC5605-26F7-194C-B52C-EE456385F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54500" y="5156631"/>
                  <a:ext cx="74520" cy="8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68685B6-5170-1E42-B1D1-C00205D8BC47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335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D1CD58-8999-A141-B97F-67DE1AB2EBEB}"/>
                  </a:ext>
                </a:extLst>
              </p14:cNvPr>
              <p14:cNvContentPartPr/>
              <p14:nvPr/>
            </p14:nvContentPartPr>
            <p14:xfrm>
              <a:off x="711820" y="3225231"/>
              <a:ext cx="106200" cy="19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D1CD58-8999-A141-B97F-67DE1AB2EB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340" y="3209751"/>
                <a:ext cx="136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137C37-E7CF-D748-A0D1-E29FB330F669}"/>
                  </a:ext>
                </a:extLst>
              </p14:cNvPr>
              <p14:cNvContentPartPr/>
              <p14:nvPr/>
            </p14:nvContentPartPr>
            <p14:xfrm>
              <a:off x="991900" y="3436911"/>
              <a:ext cx="124920" cy="19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137C37-E7CF-D748-A0D1-E29FB330F6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6375" y="3421431"/>
                <a:ext cx="155608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0016B2-A99D-5046-82F0-1E70EC7C5190}"/>
                  </a:ext>
                </a:extLst>
              </p14:cNvPr>
              <p14:cNvContentPartPr/>
              <p14:nvPr/>
            </p14:nvContentPartPr>
            <p14:xfrm>
              <a:off x="1004500" y="3822831"/>
              <a:ext cx="124920" cy="162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0016B2-A99D-5046-82F0-1E70EC7C51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020" y="3807351"/>
                <a:ext cx="15552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CBAF45-8531-8C40-AAD8-E786C494AB34}"/>
              </a:ext>
            </a:extLst>
          </p:cNvPr>
          <p:cNvGrpSpPr/>
          <p:nvPr/>
        </p:nvGrpSpPr>
        <p:grpSpPr>
          <a:xfrm>
            <a:off x="1141300" y="4644711"/>
            <a:ext cx="124920" cy="180360"/>
            <a:chOff x="1141300" y="4644711"/>
            <a:chExt cx="12492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641E94-9C3B-E74A-A41A-C9EB0EC27A00}"/>
                    </a:ext>
                  </a:extLst>
                </p14:cNvPr>
                <p14:cNvContentPartPr/>
                <p14:nvPr/>
              </p14:nvContentPartPr>
              <p14:xfrm>
                <a:off x="1190980" y="4725351"/>
                <a:ext cx="19080" cy="1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641E94-9C3B-E74A-A41A-C9EB0EC27A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5500" y="4709871"/>
                  <a:ext cx="49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5AB20F-A431-B34C-BBAB-73CABF0FA08B}"/>
                    </a:ext>
                  </a:extLst>
                </p14:cNvPr>
                <p14:cNvContentPartPr/>
                <p14:nvPr/>
              </p14:nvContentPartPr>
              <p14:xfrm>
                <a:off x="1141300" y="4644711"/>
                <a:ext cx="124920" cy="18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5AB20F-A431-B34C-BBAB-73CABF0FA0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5775" y="4629231"/>
                  <a:ext cx="155608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BD7244-959C-024E-A7A2-1FC1FD0C9F39}"/>
                  </a:ext>
                </a:extLst>
              </p14:cNvPr>
              <p14:cNvContentPartPr/>
              <p14:nvPr/>
            </p14:nvContentPartPr>
            <p14:xfrm>
              <a:off x="1247140" y="5092911"/>
              <a:ext cx="249480" cy="30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BD7244-959C-024E-A7A2-1FC1FD0C9F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31638" y="5077431"/>
                <a:ext cx="280124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D33CC7-3ECF-1843-B7DB-74859B980A89}"/>
                  </a:ext>
                </a:extLst>
              </p14:cNvPr>
              <p14:cNvContentPartPr/>
              <p14:nvPr/>
            </p14:nvContentPartPr>
            <p14:xfrm>
              <a:off x="2069020" y="3132351"/>
              <a:ext cx="180720" cy="279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D33CC7-3ECF-1843-B7DB-74859B980A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53571" y="3116871"/>
                <a:ext cx="211259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23E54D-F160-5D43-8A1F-E22BCBC36906}"/>
                  </a:ext>
                </a:extLst>
              </p14:cNvPr>
              <p14:cNvContentPartPr/>
              <p14:nvPr/>
            </p14:nvContentPartPr>
            <p14:xfrm>
              <a:off x="2230660" y="3747951"/>
              <a:ext cx="243000" cy="33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23E54D-F160-5D43-8A1F-E22BCBC369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15180" y="3732471"/>
                <a:ext cx="27360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502E52D-ABDF-2D4C-9861-94D92AC436D0}"/>
              </a:ext>
            </a:extLst>
          </p:cNvPr>
          <p:cNvGrpSpPr/>
          <p:nvPr/>
        </p:nvGrpSpPr>
        <p:grpSpPr>
          <a:xfrm>
            <a:off x="2398780" y="4457871"/>
            <a:ext cx="187200" cy="224640"/>
            <a:chOff x="2398780" y="4457871"/>
            <a:chExt cx="1872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6F6A86-FD13-E648-834C-EFF898F06AFF}"/>
                    </a:ext>
                  </a:extLst>
                </p14:cNvPr>
                <p14:cNvContentPartPr/>
                <p14:nvPr/>
              </p14:nvContentPartPr>
              <p14:xfrm>
                <a:off x="2504620" y="4619511"/>
                <a:ext cx="6480" cy="3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6F6A86-FD13-E648-834C-EFF898F06A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89140" y="4604031"/>
                  <a:ext cx="37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3566A1-4BF2-C945-9AF9-01D8EFE5032C}"/>
                    </a:ext>
                  </a:extLst>
                </p14:cNvPr>
                <p14:cNvContentPartPr/>
                <p14:nvPr/>
              </p14:nvContentPartPr>
              <p14:xfrm>
                <a:off x="2398780" y="4457871"/>
                <a:ext cx="187200" cy="224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3566A1-4BF2-C945-9AF9-01D8EFE503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83300" y="4442391"/>
                  <a:ext cx="21780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AF3809-B0C3-264C-B987-3192386EB088}"/>
                  </a:ext>
                </a:extLst>
              </p14:cNvPr>
              <p14:cNvContentPartPr/>
              <p14:nvPr/>
            </p14:nvContentPartPr>
            <p14:xfrm>
              <a:off x="2523340" y="4862511"/>
              <a:ext cx="330480" cy="423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AF3809-B0C3-264C-B987-3192386EB0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07843" y="4847031"/>
                <a:ext cx="361113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099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0C6AD8-1EF7-944B-A42F-77DD9C864FFE}"/>
                  </a:ext>
                </a:extLst>
              </p14:cNvPr>
              <p14:cNvContentPartPr/>
              <p14:nvPr/>
            </p14:nvContentPartPr>
            <p14:xfrm>
              <a:off x="967060" y="3349791"/>
              <a:ext cx="541800" cy="1600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0C6AD8-1EF7-944B-A42F-77DD9C864F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1590" y="3334311"/>
                <a:ext cx="57238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20CA9B-3D93-F14E-A9E6-EED272444BE7}"/>
                  </a:ext>
                </a:extLst>
              </p14:cNvPr>
              <p14:cNvContentPartPr/>
              <p14:nvPr/>
            </p14:nvContentPartPr>
            <p14:xfrm>
              <a:off x="2124820" y="3038391"/>
              <a:ext cx="666360" cy="179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20CA9B-3D93-F14E-A9E6-EED272444B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09340" y="3022914"/>
                <a:ext cx="696960" cy="1823754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6B12E54-586D-7546-8A8E-95E71A319E12}"/>
              </a:ext>
            </a:extLst>
          </p:cNvPr>
          <p:cNvSpPr txBox="1"/>
          <p:nvPr/>
        </p:nvSpPr>
        <p:spPr>
          <a:xfrm>
            <a:off x="1993279" y="638330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Event!</a:t>
            </a:r>
          </a:p>
        </p:txBody>
      </p:sp>
    </p:spTree>
    <p:extLst>
      <p:ext uri="{BB962C8B-B14F-4D97-AF65-F5344CB8AC3E}">
        <p14:creationId xmlns:p14="http://schemas.microsoft.com/office/powerpoint/2010/main" val="70993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E494C5-BD97-1A4C-BC90-3324F488E775}"/>
                  </a:ext>
                </a:extLst>
              </p14:cNvPr>
              <p14:cNvContentPartPr/>
              <p14:nvPr/>
            </p14:nvContentPartPr>
            <p14:xfrm>
              <a:off x="805060" y="3312351"/>
              <a:ext cx="486000" cy="173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E494C5-BD97-1A4C-BC90-3324F488E7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540" y="3291831"/>
                <a:ext cx="526680" cy="177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9265C6B-8A7C-3A42-8CAB-A4C978FBB96D}"/>
              </a:ext>
            </a:extLst>
          </p:cNvPr>
          <p:cNvGrpSpPr/>
          <p:nvPr/>
        </p:nvGrpSpPr>
        <p:grpSpPr>
          <a:xfrm>
            <a:off x="2099980" y="3076551"/>
            <a:ext cx="704160" cy="1879920"/>
            <a:chOff x="2099980" y="3076551"/>
            <a:chExt cx="704160" cy="18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A8A115-6E01-E648-8048-8A444D6A9F17}"/>
                    </a:ext>
                  </a:extLst>
                </p14:cNvPr>
                <p14:cNvContentPartPr/>
                <p14:nvPr/>
              </p14:nvContentPartPr>
              <p14:xfrm>
                <a:off x="2099980" y="3076551"/>
                <a:ext cx="548280" cy="97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A8A115-6E01-E648-8048-8A444D6A9F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4490" y="3061071"/>
                  <a:ext cx="57890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A17287-8ECD-3743-9C4E-30E08B54323D}"/>
                    </a:ext>
                  </a:extLst>
                </p14:cNvPr>
                <p14:cNvContentPartPr/>
                <p14:nvPr/>
              </p14:nvContentPartPr>
              <p14:xfrm>
                <a:off x="2237140" y="4116231"/>
                <a:ext cx="567000" cy="84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A17287-8ECD-3743-9C4E-30E08B5432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21660" y="4100751"/>
                  <a:ext cx="597600" cy="87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2327E3-86A4-CE4F-B681-D87E484FEA02}"/>
              </a:ext>
            </a:extLst>
          </p:cNvPr>
          <p:cNvSpPr txBox="1"/>
          <p:nvPr/>
        </p:nvSpPr>
        <p:spPr>
          <a:xfrm>
            <a:off x="2804140" y="62261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Split!</a:t>
            </a:r>
          </a:p>
        </p:txBody>
      </p:sp>
    </p:spTree>
    <p:extLst>
      <p:ext uri="{BB962C8B-B14F-4D97-AF65-F5344CB8AC3E}">
        <p14:creationId xmlns:p14="http://schemas.microsoft.com/office/powerpoint/2010/main" val="25033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55212F-5BD1-2146-A61B-DBC0A7042F2A}"/>
                  </a:ext>
                </a:extLst>
              </p14:cNvPr>
              <p14:cNvContentPartPr/>
              <p14:nvPr/>
            </p14:nvContentPartPr>
            <p14:xfrm>
              <a:off x="817660" y="3131631"/>
              <a:ext cx="560520" cy="101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55212F-5BD1-2146-A61B-DBC0A7042F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190" y="3116151"/>
                <a:ext cx="59110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1EB89D-2444-E247-A093-99D89D74399C}"/>
                  </a:ext>
                </a:extLst>
              </p14:cNvPr>
              <p14:cNvContentPartPr/>
              <p14:nvPr/>
            </p14:nvContentPartPr>
            <p14:xfrm>
              <a:off x="780220" y="4190031"/>
              <a:ext cx="610560" cy="74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1EB89D-2444-E247-A093-99D89D7439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4731" y="4174551"/>
                <a:ext cx="641178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7E67C2-36DE-8D4C-BF3B-96425A4FA3B9}"/>
                  </a:ext>
                </a:extLst>
              </p14:cNvPr>
              <p14:cNvContentPartPr/>
              <p14:nvPr/>
            </p14:nvContentPartPr>
            <p14:xfrm>
              <a:off x="2211940" y="3100671"/>
              <a:ext cx="579240" cy="145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7E67C2-36DE-8D4C-BF3B-96425A4FA3B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91420" y="3080156"/>
                <a:ext cx="619920" cy="149147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F33399-87B5-C24F-92F5-243BBDC6FFF4}"/>
              </a:ext>
            </a:extLst>
          </p:cNvPr>
          <p:cNvSpPr txBox="1"/>
          <p:nvPr/>
        </p:nvSpPr>
        <p:spPr>
          <a:xfrm>
            <a:off x="2847482" y="637796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Merge!</a:t>
            </a:r>
          </a:p>
        </p:txBody>
      </p:sp>
    </p:spTree>
    <p:extLst>
      <p:ext uri="{BB962C8B-B14F-4D97-AF65-F5344CB8AC3E}">
        <p14:creationId xmlns:p14="http://schemas.microsoft.com/office/powerpoint/2010/main" val="356013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9095AD-F856-974D-BBCE-FFC1B4979D0B}"/>
              </a:ext>
            </a:extLst>
          </p:cNvPr>
          <p:cNvGrpSpPr/>
          <p:nvPr/>
        </p:nvGrpSpPr>
        <p:grpSpPr>
          <a:xfrm>
            <a:off x="823780" y="3187791"/>
            <a:ext cx="622800" cy="1631520"/>
            <a:chOff x="823780" y="3187791"/>
            <a:chExt cx="622800" cy="16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EB6DDF-CB5E-AC44-8283-E1FF002CBA1F}"/>
                    </a:ext>
                  </a:extLst>
                </p14:cNvPr>
                <p14:cNvContentPartPr/>
                <p14:nvPr/>
              </p14:nvContentPartPr>
              <p14:xfrm>
                <a:off x="861220" y="3187791"/>
                <a:ext cx="473400" cy="66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EB6DDF-CB5E-AC44-8283-E1FF002CBA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5752" y="3172319"/>
                  <a:ext cx="503977" cy="69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D2F3B5-0B85-7F44-860D-425B475C94CF}"/>
                    </a:ext>
                  </a:extLst>
                </p14:cNvPr>
                <p14:cNvContentPartPr/>
                <p14:nvPr/>
              </p14:nvContentPartPr>
              <p14:xfrm>
                <a:off x="823780" y="3947391"/>
                <a:ext cx="622800" cy="87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D2F3B5-0B85-7F44-860D-425B475C94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8300" y="3931911"/>
                  <a:ext cx="653400" cy="90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87796A-7A6C-C046-8EB8-D05D702AC04F}"/>
              </a:ext>
            </a:extLst>
          </p:cNvPr>
          <p:cNvGrpSpPr/>
          <p:nvPr/>
        </p:nvGrpSpPr>
        <p:grpSpPr>
          <a:xfrm>
            <a:off x="2093860" y="3112911"/>
            <a:ext cx="691560" cy="1525680"/>
            <a:chOff x="2093860" y="3112911"/>
            <a:chExt cx="691560" cy="152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FCAB2-77B6-1D40-BD79-069005CE6BF2}"/>
                    </a:ext>
                  </a:extLst>
                </p14:cNvPr>
                <p14:cNvContentPartPr/>
                <p14:nvPr/>
              </p14:nvContentPartPr>
              <p14:xfrm>
                <a:off x="2535940" y="3368151"/>
                <a:ext cx="249480" cy="55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FCAB2-77B6-1D40-BD79-069005CE6B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0460" y="3352671"/>
                  <a:ext cx="2800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D2BAE3-9623-5040-8ADA-338CFCC2999D}"/>
                    </a:ext>
                  </a:extLst>
                </p14:cNvPr>
                <p14:cNvContentPartPr/>
                <p14:nvPr/>
              </p14:nvContentPartPr>
              <p14:xfrm>
                <a:off x="2093860" y="3112911"/>
                <a:ext cx="392400" cy="604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D2BAE3-9623-5040-8ADA-338CFCC299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78394" y="3097431"/>
                  <a:ext cx="422972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3E5EE4-4647-BD4C-9976-E42BD0DD50FF}"/>
                    </a:ext>
                  </a:extLst>
                </p14:cNvPr>
                <p14:cNvContentPartPr/>
                <p14:nvPr/>
              </p14:nvContentPartPr>
              <p14:xfrm>
                <a:off x="2174860" y="3878631"/>
                <a:ext cx="380160" cy="759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3E5EE4-4647-BD4C-9976-E42BD0DD50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59380" y="3863151"/>
                  <a:ext cx="410760" cy="79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711ED4D-B7C9-074A-A48F-B6DE2EAE1AC7}"/>
              </a:ext>
            </a:extLst>
          </p:cNvPr>
          <p:cNvSpPr txBox="1"/>
          <p:nvPr/>
        </p:nvSpPr>
        <p:spPr>
          <a:xfrm>
            <a:off x="2271713" y="638651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Complex Event!</a:t>
            </a:r>
          </a:p>
        </p:txBody>
      </p:sp>
    </p:spTree>
    <p:extLst>
      <p:ext uri="{BB962C8B-B14F-4D97-AF65-F5344CB8AC3E}">
        <p14:creationId xmlns:p14="http://schemas.microsoft.com/office/powerpoint/2010/main" val="285351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F0C18472-DB93-BD4E-8DAD-816C794A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6" y="1987034"/>
            <a:ext cx="7768138" cy="46863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9B14-A081-4851-99A1-3CA851AEDEE3}"/>
              </a:ext>
            </a:extLst>
          </p:cNvPr>
          <p:cNvSpPr/>
          <p:nvPr/>
        </p:nvSpPr>
        <p:spPr>
          <a:xfrm>
            <a:off x="536760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24">
            <a:extLst>
              <a:ext uri="{FF2B5EF4-FFF2-40B4-BE49-F238E27FC236}">
                <a16:creationId xmlns:a16="http://schemas.microsoft.com/office/drawing/2014/main" id="{472CAE62-AF2A-C943-86B8-6F755E826296}"/>
              </a:ext>
            </a:extLst>
          </p:cNvPr>
          <p:cNvSpPr/>
          <p:nvPr/>
        </p:nvSpPr>
        <p:spPr>
          <a:xfrm>
            <a:off x="1903597" y="2374920"/>
            <a:ext cx="1097280" cy="3657600"/>
          </a:xfrm>
          <a:custGeom>
            <a:avLst/>
            <a:gdLst>
              <a:gd name="connsiteX0" fmla="*/ 139680 w 1079640"/>
              <a:gd name="connsiteY0" fmla="*/ 3621600 h 3621600"/>
              <a:gd name="connsiteX1" fmla="*/ 1079640 w 1079640"/>
              <a:gd name="connsiteY1" fmla="*/ 3062520 h 3621600"/>
              <a:gd name="connsiteX2" fmla="*/ 984600 w 1079640"/>
              <a:gd name="connsiteY2" fmla="*/ 0 h 3621600"/>
              <a:gd name="connsiteX3" fmla="*/ 0 w 1079640"/>
              <a:gd name="connsiteY3" fmla="*/ 750240 h 36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79640" h="3621600">
                <a:moveTo>
                  <a:pt x="139680" y="3621600"/>
                </a:moveTo>
                <a:lnTo>
                  <a:pt x="1079640" y="3062520"/>
                </a:lnTo>
                <a:lnTo>
                  <a:pt x="984600" y="0"/>
                </a:lnTo>
                <a:lnTo>
                  <a:pt x="0" y="75024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6171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2D687-87C1-4A4E-8EAF-2C190FDDD77E}"/>
              </a:ext>
            </a:extLst>
          </p:cNvPr>
          <p:cNvGrpSpPr/>
          <p:nvPr/>
        </p:nvGrpSpPr>
        <p:grpSpPr>
          <a:xfrm>
            <a:off x="935740" y="6076431"/>
            <a:ext cx="137520" cy="224640"/>
            <a:chOff x="935740" y="6076431"/>
            <a:chExt cx="1375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14:cNvPr>
                <p14:cNvContentPartPr/>
                <p14:nvPr/>
              </p14:nvContentPartPr>
              <p14:xfrm>
                <a:off x="998020" y="6076431"/>
                <a:ext cx="7524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524D-5809-154D-B6F5-D1CB43258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466" y="6060951"/>
                  <a:ext cx="105987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14:cNvPr>
                <p14:cNvContentPartPr/>
                <p14:nvPr/>
              </p14:nvContentPartPr>
              <p14:xfrm>
                <a:off x="935740" y="6138711"/>
                <a:ext cx="131040" cy="5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6D5C7A-3C27-7D4C-96C8-037C378D9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260" y="6123342"/>
                  <a:ext cx="161640" cy="804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D4C54-3BD0-224A-9AF3-219769BB0674}"/>
              </a:ext>
            </a:extLst>
          </p:cNvPr>
          <p:cNvGrpSpPr/>
          <p:nvPr/>
        </p:nvGrpSpPr>
        <p:grpSpPr>
          <a:xfrm>
            <a:off x="2299420" y="5970591"/>
            <a:ext cx="467280" cy="205560"/>
            <a:chOff x="2299420" y="5970591"/>
            <a:chExt cx="4672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14:cNvPr>
                <p14:cNvContentPartPr/>
                <p14:nvPr/>
              </p14:nvContentPartPr>
              <p14:xfrm>
                <a:off x="2361700" y="6001551"/>
                <a:ext cx="626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42DFAB-1C3B-6F45-8576-E9F03B3C55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6220" y="5986071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14:cNvPr>
                <p14:cNvContentPartPr/>
                <p14:nvPr/>
              </p14:nvContentPartPr>
              <p14:xfrm>
                <a:off x="2299420" y="6063831"/>
                <a:ext cx="100080" cy="3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CDAE1-BC73-B745-AD7D-3DC988B50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940" y="6048351"/>
                  <a:ext cx="13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14:cNvPr>
                <p14:cNvContentPartPr/>
                <p14:nvPr/>
              </p14:nvContentPartPr>
              <p14:xfrm>
                <a:off x="2573020" y="5995431"/>
                <a:ext cx="36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CBB433-D063-9844-BA22-5D150C4C9B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540" y="5979951"/>
                  <a:ext cx="3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14:cNvPr>
                <p14:cNvContentPartPr/>
                <p14:nvPr/>
              </p14:nvContentPartPr>
              <p14:xfrm>
                <a:off x="2523340" y="6032871"/>
                <a:ext cx="10008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077CDD-BB0C-264D-864F-AEC7B42BF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7804" y="6017609"/>
                  <a:ext cx="130790" cy="55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14:cNvPr>
                <p14:cNvContentPartPr/>
                <p14:nvPr/>
              </p14:nvContentPartPr>
              <p14:xfrm>
                <a:off x="2722780" y="5970591"/>
                <a:ext cx="4392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22C1B2-0A9E-244D-9E4A-E3DD35F02E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07300" y="5955111"/>
                  <a:ext cx="745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E16D42-6A12-3749-8972-296CAD321496}"/>
                  </a:ext>
                </a:extLst>
              </p14:cNvPr>
              <p14:cNvContentPartPr/>
              <p14:nvPr/>
            </p14:nvContentPartPr>
            <p14:xfrm>
              <a:off x="2180980" y="3368151"/>
              <a:ext cx="647640" cy="155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E16D42-6A12-3749-8972-296CAD3214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65500" y="3352671"/>
                <a:ext cx="678240" cy="15872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29D2F4-FB9F-5E4E-9041-8E2C4D335116}"/>
              </a:ext>
            </a:extLst>
          </p:cNvPr>
          <p:cNvSpPr txBox="1"/>
          <p:nvPr/>
        </p:nvSpPr>
        <p:spPr>
          <a:xfrm>
            <a:off x="2900363" y="645795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Birth!</a:t>
            </a:r>
          </a:p>
        </p:txBody>
      </p:sp>
    </p:spTree>
    <p:extLst>
      <p:ext uri="{BB962C8B-B14F-4D97-AF65-F5344CB8AC3E}">
        <p14:creationId xmlns:p14="http://schemas.microsoft.com/office/powerpoint/2010/main" val="201552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7914E-E967-A445-8C92-924C548D665E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5" name="Picture 4" descr="Histogram&#10;&#10;Description automatically generated with low confidence">
            <a:extLst>
              <a:ext uri="{FF2B5EF4-FFF2-40B4-BE49-F238E27FC236}">
                <a16:creationId xmlns:a16="http://schemas.microsoft.com/office/drawing/2014/main" id="{2FCDCA8D-87EB-634C-86E3-1B71AE60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1724"/>
            <a:ext cx="5334000" cy="40005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DF8D29-B6C2-4544-8D03-378E2192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2" y="2249974"/>
            <a:ext cx="5232400" cy="406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993D5-5B44-5942-8318-99B60E64837E}"/>
              </a:ext>
            </a:extLst>
          </p:cNvPr>
          <p:cNvSpPr txBox="1"/>
          <p:nvPr/>
        </p:nvSpPr>
        <p:spPr>
          <a:xfrm>
            <a:off x="8867107" y="6445806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(Something is wrong)</a:t>
            </a:r>
          </a:p>
        </p:txBody>
      </p:sp>
    </p:spTree>
    <p:extLst>
      <p:ext uri="{BB962C8B-B14F-4D97-AF65-F5344CB8AC3E}">
        <p14:creationId xmlns:p14="http://schemas.microsoft.com/office/powerpoint/2010/main" val="37378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A1CAC-AC03-B64D-8A01-43255C3BE676}"/>
              </a:ext>
            </a:extLst>
          </p:cNvPr>
          <p:cNvSpPr txBox="1"/>
          <p:nvPr/>
        </p:nvSpPr>
        <p:spPr>
          <a:xfrm>
            <a:off x="6011906" y="306829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24498-01DD-46BD-8CD7-4B78259C76E7}"/>
              </a:ext>
            </a:extLst>
          </p:cNvPr>
          <p:cNvSpPr txBox="1"/>
          <p:nvPr/>
        </p:nvSpPr>
        <p:spPr>
          <a:xfrm>
            <a:off x="526473" y="2286000"/>
            <a:ext cx="11707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Interactive Visualisation of Eddies in red sea using </a:t>
            </a:r>
            <a:r>
              <a:rPr lang="en-GB" sz="2400" err="1"/>
              <a:t>Inviwo</a:t>
            </a:r>
            <a:r>
              <a:rPr lang="en-GB" sz="2400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EE61-2694-4DD2-8DD5-2B3E35884182}"/>
              </a:ext>
            </a:extLst>
          </p:cNvPr>
          <p:cNvSpPr txBox="1"/>
          <p:nvPr/>
        </p:nvSpPr>
        <p:spPr>
          <a:xfrm>
            <a:off x="1081176" y="2964350"/>
            <a:ext cx="3920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Sea bed from bathymetry data</a:t>
            </a:r>
          </a:p>
        </p:txBody>
      </p:sp>
      <p:pic>
        <p:nvPicPr>
          <p:cNvPr id="8" name="Picture 8" descr="A picture containing kite, flying, air, looking&#10;&#10;Description automatically generated">
            <a:extLst>
              <a:ext uri="{FF2B5EF4-FFF2-40B4-BE49-F238E27FC236}">
                <a16:creationId xmlns:a16="http://schemas.microsoft.com/office/drawing/2014/main" id="{E8F86EF6-0AF1-41F8-8A9A-D1183169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8" y="3429119"/>
            <a:ext cx="4696689" cy="31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8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A1CAC-AC03-B64D-8A01-43255C3BE676}"/>
              </a:ext>
            </a:extLst>
          </p:cNvPr>
          <p:cNvSpPr txBox="1"/>
          <p:nvPr/>
        </p:nvSpPr>
        <p:spPr>
          <a:xfrm>
            <a:off x="6011906" y="306829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24498-01DD-46BD-8CD7-4B78259C76E7}"/>
              </a:ext>
            </a:extLst>
          </p:cNvPr>
          <p:cNvSpPr txBox="1"/>
          <p:nvPr/>
        </p:nvSpPr>
        <p:spPr>
          <a:xfrm>
            <a:off x="526473" y="2286000"/>
            <a:ext cx="11707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Interactive Visualisation of Eddies in red sea using </a:t>
            </a:r>
            <a:r>
              <a:rPr lang="en-GB" sz="2400" err="1"/>
              <a:t>Inviwo</a:t>
            </a:r>
            <a:r>
              <a:rPr lang="en-GB" sz="2400"/>
              <a:t> </a:t>
            </a:r>
          </a:p>
        </p:txBody>
      </p:sp>
      <p:pic>
        <p:nvPicPr>
          <p:cNvPr id="5" name="Picture 5" descr="A picture containing kite, flying, chain, colorful&#10;&#10;Description automatically generated">
            <a:extLst>
              <a:ext uri="{FF2B5EF4-FFF2-40B4-BE49-F238E27FC236}">
                <a16:creationId xmlns:a16="http://schemas.microsoft.com/office/drawing/2014/main" id="{1AF13EBF-AB19-46B5-BCBF-7F8666F9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3435268"/>
            <a:ext cx="4073237" cy="3243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58AED-BD02-4302-A147-5F9AE6EA9E32}"/>
              </a:ext>
            </a:extLst>
          </p:cNvPr>
          <p:cNvSpPr txBox="1"/>
          <p:nvPr/>
        </p:nvSpPr>
        <p:spPr>
          <a:xfrm>
            <a:off x="8354291" y="30064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Eddies with sea bed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EE61-2694-4DD2-8DD5-2B3E35884182}"/>
              </a:ext>
            </a:extLst>
          </p:cNvPr>
          <p:cNvSpPr txBox="1"/>
          <p:nvPr/>
        </p:nvSpPr>
        <p:spPr>
          <a:xfrm>
            <a:off x="1149926" y="3006436"/>
            <a:ext cx="3920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Sea bed from bathymetry data</a:t>
            </a:r>
          </a:p>
        </p:txBody>
      </p:sp>
      <p:pic>
        <p:nvPicPr>
          <p:cNvPr id="8" name="Picture 8" descr="A picture containing kite, flying, air, looking&#10;&#10;Description automatically generated">
            <a:extLst>
              <a:ext uri="{FF2B5EF4-FFF2-40B4-BE49-F238E27FC236}">
                <a16:creationId xmlns:a16="http://schemas.microsoft.com/office/drawing/2014/main" id="{E8F86EF6-0AF1-41F8-8A9A-D1183169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7" y="3442974"/>
            <a:ext cx="4696689" cy="31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48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: Streamline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449782" y="2129071"/>
            <a:ext cx="674814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verify the results </a:t>
            </a:r>
            <a:r>
              <a:rPr lang="en-US">
                <a:solidFill>
                  <a:srgbClr val="FFFFFF"/>
                </a:solidFill>
              </a:rPr>
              <a:t>of our eddy detection we compared results with streamline plot of vector field and </a:t>
            </a:r>
            <a:r>
              <a:rPr lang="en-US">
                <a:solidFill>
                  <a:srgbClr val="FFFF00"/>
                </a:solidFill>
              </a:rPr>
              <a:t>Color coded</a:t>
            </a:r>
            <a:r>
              <a:rPr lang="en-US"/>
              <a:t> with magnitude of surface velocity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BD3323C-E50F-4081-8B62-60462BCA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2126672"/>
            <a:ext cx="4779818" cy="44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Ocean mesoscale eddies: </a:t>
            </a:r>
            <a:r>
              <a:rPr lang="en-IN"/>
              <a:t>Energetic, swirling, time-dependent circulations about 10-								  100 km in width, found in large water bodies.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Transformations in eddies aren’t very abrupt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C0125A-94DB-7643-8E80-E0198CB56A8C}"/>
                  </a:ext>
                </a:extLst>
              </p14:cNvPr>
              <p14:cNvContentPartPr/>
              <p14:nvPr/>
            </p14:nvContentPartPr>
            <p14:xfrm>
              <a:off x="8404660" y="4014351"/>
              <a:ext cx="1731960" cy="40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C0125A-94DB-7643-8E80-E0198CB56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9180" y="3998871"/>
                <a:ext cx="1762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FBF234-2E33-DB4D-8C9A-91324FCED8D4}"/>
                  </a:ext>
                </a:extLst>
              </p14:cNvPr>
              <p14:cNvContentPartPr/>
              <p14:nvPr/>
            </p14:nvContentPartPr>
            <p14:xfrm>
              <a:off x="8411860" y="4331871"/>
              <a:ext cx="1189440" cy="203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FBF234-2E33-DB4D-8C9A-91324FCED8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6380" y="4316391"/>
                <a:ext cx="122004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851D33-00F6-5E49-94A5-E2DEC0202B92}"/>
                  </a:ext>
                </a:extLst>
              </p14:cNvPr>
              <p14:cNvContentPartPr/>
              <p14:nvPr/>
            </p14:nvContentPartPr>
            <p14:xfrm>
              <a:off x="9507700" y="4182471"/>
              <a:ext cx="641520" cy="222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851D33-00F6-5E49-94A5-E2DEC0202B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7192" y="4161951"/>
                <a:ext cx="682177" cy="22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249613-4217-264C-BD7E-56400EAE6769}"/>
                  </a:ext>
                </a:extLst>
              </p14:cNvPr>
              <p14:cNvContentPartPr/>
              <p14:nvPr/>
            </p14:nvContentPartPr>
            <p14:xfrm>
              <a:off x="9146620" y="4207311"/>
              <a:ext cx="87480" cy="3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249613-4217-264C-BD7E-56400EAE67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5660" y="4176351"/>
                <a:ext cx="1486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F4A9319-2980-5B4A-8467-C605F463B4E3}"/>
              </a:ext>
            </a:extLst>
          </p:cNvPr>
          <p:cNvGrpSpPr/>
          <p:nvPr/>
        </p:nvGrpSpPr>
        <p:grpSpPr>
          <a:xfrm>
            <a:off x="8847820" y="4095351"/>
            <a:ext cx="928080" cy="1220400"/>
            <a:chOff x="8847820" y="4095351"/>
            <a:chExt cx="928080" cy="12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B11903-9F20-5E4B-8D0A-0A7A53401A7E}"/>
                    </a:ext>
                  </a:extLst>
                </p14:cNvPr>
                <p14:cNvContentPartPr/>
                <p14:nvPr/>
              </p14:nvContentPartPr>
              <p14:xfrm>
                <a:off x="8847820" y="4138911"/>
                <a:ext cx="753480" cy="20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B11903-9F20-5E4B-8D0A-0A7A53401A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2347" y="4123431"/>
                  <a:ext cx="784065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C904A6-DBFB-A046-B9F7-E55A8012844A}"/>
                    </a:ext>
                  </a:extLst>
                </p14:cNvPr>
                <p14:cNvContentPartPr/>
                <p14:nvPr/>
              </p14:nvContentPartPr>
              <p14:xfrm>
                <a:off x="9333460" y="4095351"/>
                <a:ext cx="93600" cy="7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C904A6-DBFB-A046-B9F7-E55A801284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18039" y="4079871"/>
                  <a:ext cx="124083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C6EB03-3D60-4C44-BFD5-745A12A65FC4}"/>
                    </a:ext>
                  </a:extLst>
                </p14:cNvPr>
                <p14:cNvContentPartPr/>
                <p14:nvPr/>
              </p14:nvContentPartPr>
              <p14:xfrm>
                <a:off x="8916220" y="4474791"/>
                <a:ext cx="62280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C6EB03-3D60-4C44-BFD5-745A12A65F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00749" y="4459311"/>
                  <a:ext cx="653382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80D2DB-416F-314E-86BC-34F400AE1D16}"/>
                    </a:ext>
                  </a:extLst>
                </p14:cNvPr>
                <p14:cNvContentPartPr/>
                <p14:nvPr/>
              </p14:nvContentPartPr>
              <p14:xfrm>
                <a:off x="9326980" y="4456431"/>
                <a:ext cx="7524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80D2DB-416F-314E-86BC-34F400AE1D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1426" y="4440951"/>
                  <a:ext cx="105987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6BC900-6A7B-D943-8C44-51756BCC69B0}"/>
                    </a:ext>
                  </a:extLst>
                </p14:cNvPr>
                <p14:cNvContentPartPr/>
                <p14:nvPr/>
              </p14:nvContentPartPr>
              <p14:xfrm>
                <a:off x="9264700" y="4829751"/>
                <a:ext cx="423720" cy="15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6BC900-6A7B-D943-8C44-51756BCC69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9220" y="4814271"/>
                  <a:ext cx="45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4B516E-20C7-F344-8DE5-F8FE18D64FBA}"/>
                    </a:ext>
                  </a:extLst>
                </p14:cNvPr>
                <p14:cNvContentPartPr/>
                <p14:nvPr/>
              </p14:nvContentPartPr>
              <p14:xfrm>
                <a:off x="9364420" y="4804911"/>
                <a:ext cx="8748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4B516E-20C7-F344-8DE5-F8FE18D64F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8940" y="4789431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E201BB-3FBB-874A-B971-B5AA79D4FC51}"/>
                    </a:ext>
                  </a:extLst>
                </p14:cNvPr>
                <p14:cNvContentPartPr/>
                <p14:nvPr/>
              </p14:nvContentPartPr>
              <p14:xfrm>
                <a:off x="9526420" y="5190831"/>
                <a:ext cx="249480" cy="12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E201BB-3FBB-874A-B971-B5AA79D4FC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0940" y="5175351"/>
                  <a:ext cx="28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DC5605-26F7-194C-B52C-EE456385F90F}"/>
                    </a:ext>
                  </a:extLst>
                </p14:cNvPr>
                <p14:cNvContentPartPr/>
                <p14:nvPr/>
              </p14:nvContentPartPr>
              <p14:xfrm>
                <a:off x="9569980" y="5172111"/>
                <a:ext cx="4392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DC5605-26F7-194C-B52C-EE456385F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4500" y="5156631"/>
                  <a:ext cx="74520" cy="8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D731E59-FE7C-9047-BECD-2C3F5EEB0137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664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: Streamline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449782" y="2129071"/>
            <a:ext cx="6748143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verify the results </a:t>
            </a:r>
            <a:r>
              <a:rPr lang="en-US">
                <a:solidFill>
                  <a:srgbClr val="FFFFFF"/>
                </a:solidFill>
              </a:rPr>
              <a:t>of our eddy detection we compared results with streamline plot of vector field and </a:t>
            </a:r>
            <a:r>
              <a:rPr lang="en-US">
                <a:solidFill>
                  <a:srgbClr val="FFFF00"/>
                </a:solidFill>
              </a:rPr>
              <a:t>Color coded</a:t>
            </a:r>
            <a:r>
              <a:rPr lang="en-US"/>
              <a:t> with magnitude of surface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Calculated Effective Radius of each mesoscale eddy using </a:t>
            </a:r>
            <a:r>
              <a:rPr lang="en-US">
                <a:solidFill>
                  <a:srgbClr val="FFFF00"/>
                </a:solidFill>
              </a:rPr>
              <a:t>Picks theorem </a:t>
            </a:r>
            <a:r>
              <a:rPr lang="en-US"/>
              <a:t>on each of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BD3323C-E50F-4081-8B62-60462BCA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2126672"/>
            <a:ext cx="4779818" cy="4461165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F28690-49A6-4783-A3AC-FD864108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3" y="4029809"/>
            <a:ext cx="1936172" cy="2343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8CBFD4-185B-4151-919D-55C276AB6D34}"/>
              </a:ext>
            </a:extLst>
          </p:cNvPr>
          <p:cNvSpPr txBox="1"/>
          <p:nvPr/>
        </p:nvSpPr>
        <p:spPr>
          <a:xfrm>
            <a:off x="738621" y="6432838"/>
            <a:ext cx="23691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/>
              <a:t>Pick's Theorem</a:t>
            </a:r>
            <a:br>
              <a:rPr lang="en-GB" sz="1200"/>
            </a:br>
            <a:r>
              <a:rPr lang="en-GB" sz="1200"/>
              <a:t>PC :Wikipedia</a:t>
            </a:r>
          </a:p>
        </p:txBody>
      </p:sp>
      <p:pic>
        <p:nvPicPr>
          <p:cNvPr id="23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E7ADCAF2-9BE7-4ACE-82F7-B78B0E15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414" y="4211783"/>
            <a:ext cx="1800224" cy="16209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7EDF8B-8D26-491E-87C0-90DFD4DB8E04}"/>
              </a:ext>
            </a:extLst>
          </p:cNvPr>
          <p:cNvSpPr txBox="1"/>
          <p:nvPr/>
        </p:nvSpPr>
        <p:spPr>
          <a:xfrm>
            <a:off x="3952875" y="5892510"/>
            <a:ext cx="18703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500"/>
              <a:t>Shapes of Detected eddies</a:t>
            </a:r>
          </a:p>
        </p:txBody>
      </p:sp>
    </p:spTree>
    <p:extLst>
      <p:ext uri="{BB962C8B-B14F-4D97-AF65-F5344CB8AC3E}">
        <p14:creationId xmlns:p14="http://schemas.microsoft.com/office/powerpoint/2010/main" val="1404272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Eddy Tracking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602182" y="2364599"/>
            <a:ext cx="105719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Appear / Disappear nature of eddies </a:t>
            </a:r>
          </a:p>
          <a:p>
            <a:endParaRPr lang="en-US"/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D39C26CE-BC0D-460D-B7FB-ECD87217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45" y="2943153"/>
            <a:ext cx="1428750" cy="1419225"/>
          </a:xfrm>
          <a:prstGeom prst="rect">
            <a:avLst/>
          </a:prstGeom>
        </p:spPr>
      </p:pic>
      <p:pic>
        <p:nvPicPr>
          <p:cNvPr id="5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51D6D6F8-A672-4DB5-B8D4-294294AE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89" y="2948168"/>
            <a:ext cx="1512498" cy="1421741"/>
          </a:xfrm>
          <a:prstGeom prst="rect">
            <a:avLst/>
          </a:prstGeom>
        </p:spPr>
      </p:pic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4EF59-A901-45B0-B55B-1D14DB49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384" y="2943315"/>
            <a:ext cx="1501535" cy="134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79801-B80B-4CF1-AC6F-2F2A2E434E89}"/>
              </a:ext>
            </a:extLst>
          </p:cNvPr>
          <p:cNvSpPr txBox="1"/>
          <p:nvPr/>
        </p:nvSpPr>
        <p:spPr>
          <a:xfrm>
            <a:off x="1360098" y="4479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D313-AB5D-4C6A-82E0-E2207B72214A}"/>
              </a:ext>
            </a:extLst>
          </p:cNvPr>
          <p:cNvSpPr txBox="1"/>
          <p:nvPr/>
        </p:nvSpPr>
        <p:spPr>
          <a:xfrm>
            <a:off x="3660475" y="44799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F48A-3732-4FC3-9347-A4EACDCAEA36}"/>
              </a:ext>
            </a:extLst>
          </p:cNvPr>
          <p:cNvSpPr txBox="1"/>
          <p:nvPr/>
        </p:nvSpPr>
        <p:spPr>
          <a:xfrm>
            <a:off x="5817079" y="4479985"/>
            <a:ext cx="17799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14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Eddy Tracking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602182" y="2364599"/>
            <a:ext cx="105719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Appear / Disappear nature of eddies </a:t>
            </a:r>
          </a:p>
          <a:p>
            <a:endParaRPr lang="en-US"/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D39C26CE-BC0D-460D-B7FB-ECD87217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45" y="2943153"/>
            <a:ext cx="1428750" cy="1419225"/>
          </a:xfrm>
          <a:prstGeom prst="rect">
            <a:avLst/>
          </a:prstGeom>
        </p:spPr>
      </p:pic>
      <p:pic>
        <p:nvPicPr>
          <p:cNvPr id="5" name="Picture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51D6D6F8-A672-4DB5-B8D4-294294AE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89" y="2948168"/>
            <a:ext cx="1512498" cy="1421741"/>
          </a:xfrm>
          <a:prstGeom prst="rect">
            <a:avLst/>
          </a:prstGeom>
        </p:spPr>
      </p:pic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4EF59-A901-45B0-B55B-1D14DB49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384" y="2943315"/>
            <a:ext cx="1501535" cy="134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79801-B80B-4CF1-AC6F-2F2A2E434E89}"/>
              </a:ext>
            </a:extLst>
          </p:cNvPr>
          <p:cNvSpPr txBox="1"/>
          <p:nvPr/>
        </p:nvSpPr>
        <p:spPr>
          <a:xfrm>
            <a:off x="1360098" y="4479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D313-AB5D-4C6A-82E0-E2207B72214A}"/>
              </a:ext>
            </a:extLst>
          </p:cNvPr>
          <p:cNvSpPr txBox="1"/>
          <p:nvPr/>
        </p:nvSpPr>
        <p:spPr>
          <a:xfrm>
            <a:off x="3660475" y="44799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F48A-3732-4FC3-9347-A4EACDCAEA36}"/>
              </a:ext>
            </a:extLst>
          </p:cNvPr>
          <p:cNvSpPr txBox="1"/>
          <p:nvPr/>
        </p:nvSpPr>
        <p:spPr>
          <a:xfrm>
            <a:off x="5817079" y="4479985"/>
            <a:ext cx="17799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 14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7C295-FB39-46DE-B6FD-FCBFA681A597}"/>
              </a:ext>
            </a:extLst>
          </p:cNvPr>
          <p:cNvSpPr txBox="1"/>
          <p:nvPr/>
        </p:nvSpPr>
        <p:spPr>
          <a:xfrm>
            <a:off x="669985" y="5126966"/>
            <a:ext cx="5230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Clutter of small eddies which are close to each other</a:t>
            </a:r>
          </a:p>
        </p:txBody>
      </p:sp>
      <p:pic>
        <p:nvPicPr>
          <p:cNvPr id="11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7C50F52-2CE4-4189-A547-7174C57C9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806" y="5001434"/>
            <a:ext cx="1279406" cy="1240228"/>
          </a:xfrm>
          <a:prstGeom prst="rect">
            <a:avLst/>
          </a:prstGeom>
        </p:spPr>
      </p:pic>
      <p:pic>
        <p:nvPicPr>
          <p:cNvPr id="12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645405-39F5-46B5-8D23-416C4C230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803" y="4999276"/>
            <a:ext cx="1382204" cy="1316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E4A6B2-6519-42CF-A355-37562087A0FC}"/>
              </a:ext>
            </a:extLst>
          </p:cNvPr>
          <p:cNvSpPr txBox="1"/>
          <p:nvPr/>
        </p:nvSpPr>
        <p:spPr>
          <a:xfrm>
            <a:off x="7801154" y="6392172"/>
            <a:ext cx="26138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 06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62BC-573E-48BE-8D43-F2101F75A621}"/>
              </a:ext>
            </a:extLst>
          </p:cNvPr>
          <p:cNvSpPr txBox="1"/>
          <p:nvPr/>
        </p:nvSpPr>
        <p:spPr>
          <a:xfrm>
            <a:off x="5817079" y="6305909"/>
            <a:ext cx="17799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Timestep 04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8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2382982"/>
            <a:ext cx="71546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Applied object detection algorithms on images of eddies (</a:t>
            </a:r>
            <a:r>
              <a:rPr lang="en-GB">
                <a:solidFill>
                  <a:srgbClr val="FFFF00"/>
                </a:solidFill>
              </a:rPr>
              <a:t>Contour Detection</a:t>
            </a:r>
            <a:r>
              <a:rPr lang="en-GB"/>
              <a:t>)</a:t>
            </a:r>
          </a:p>
          <a:p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5" name="Picture 5" descr="A picture containing light, traffic, green, street&#10;&#10;Description automatically generated">
            <a:extLst>
              <a:ext uri="{FF2B5EF4-FFF2-40B4-BE49-F238E27FC236}">
                <a16:creationId xmlns:a16="http://schemas.microsoft.com/office/drawing/2014/main" id="{859B91E0-5D86-4044-A66C-94DDA3AD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7" y="2177926"/>
            <a:ext cx="4497237" cy="4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4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2382982"/>
            <a:ext cx="71546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Applied object detection algorithms on images of eddies (</a:t>
            </a:r>
            <a:r>
              <a:rPr lang="en-GB">
                <a:solidFill>
                  <a:srgbClr val="FFFF00"/>
                </a:solidFill>
              </a:rPr>
              <a:t>Contour Detection</a:t>
            </a:r>
            <a:r>
              <a:rPr lang="en-GB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For each detected objects we can assign features like </a:t>
            </a:r>
            <a:r>
              <a:rPr lang="en-GB">
                <a:solidFill>
                  <a:srgbClr val="FFFF00"/>
                </a:solidFill>
              </a:rPr>
              <a:t>centroid of eddy, shape of contours, area of contours</a:t>
            </a:r>
            <a:r>
              <a:rPr lang="en-GB"/>
              <a:t>.</a:t>
            </a:r>
          </a:p>
          <a:p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5" name="Picture 5" descr="A picture containing light, traffic, green, street&#10;&#10;Description automatically generated">
            <a:extLst>
              <a:ext uri="{FF2B5EF4-FFF2-40B4-BE49-F238E27FC236}">
                <a16:creationId xmlns:a16="http://schemas.microsoft.com/office/drawing/2014/main" id="{859B91E0-5D86-4044-A66C-94DDA3AD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7" y="2177926"/>
            <a:ext cx="4497237" cy="4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2382982"/>
            <a:ext cx="715469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Applied object detection algorithms on images of eddies (</a:t>
            </a:r>
            <a:r>
              <a:rPr lang="en-GB">
                <a:solidFill>
                  <a:srgbClr val="FFFF00"/>
                </a:solidFill>
              </a:rPr>
              <a:t>Contour Detection</a:t>
            </a:r>
            <a:r>
              <a:rPr lang="en-GB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For each detected objects we can assign features like </a:t>
            </a:r>
            <a:r>
              <a:rPr lang="en-GB">
                <a:solidFill>
                  <a:srgbClr val="FFFF00"/>
                </a:solidFill>
              </a:rPr>
              <a:t>centroid of eddy, shape of contours, area of contours</a:t>
            </a:r>
            <a:r>
              <a:rPr lang="en-GB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After that  we can search for these eddies in next few timesteps with similar features.</a:t>
            </a:r>
          </a:p>
          <a:p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5" name="Picture 5" descr="A picture containing light, traffic, green, street&#10;&#10;Description automatically generated">
            <a:extLst>
              <a:ext uri="{FF2B5EF4-FFF2-40B4-BE49-F238E27FC236}">
                <a16:creationId xmlns:a16="http://schemas.microsoft.com/office/drawing/2014/main" id="{859B91E0-5D86-4044-A66C-94DDA3AD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7" y="2177926"/>
            <a:ext cx="4497237" cy="4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7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2382982"/>
            <a:ext cx="715469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Applied object detection algorithms on images of eddies (</a:t>
            </a:r>
            <a:r>
              <a:rPr lang="en-GB">
                <a:solidFill>
                  <a:srgbClr val="FFFF00"/>
                </a:solidFill>
              </a:rPr>
              <a:t>Contour Detection</a:t>
            </a:r>
            <a:r>
              <a:rPr lang="en-GB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For each detected objects we can assign features like </a:t>
            </a:r>
            <a:r>
              <a:rPr lang="en-GB">
                <a:solidFill>
                  <a:srgbClr val="FFFF00"/>
                </a:solidFill>
              </a:rPr>
              <a:t>centroid of eddy, shape of contours, area of contours</a:t>
            </a:r>
            <a:r>
              <a:rPr lang="en-GB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After that  we can search for these eddies in next few timesteps with similar features.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Using this is better than volume overlap technique because here along with spatial features like volume we are also using </a:t>
            </a:r>
            <a:r>
              <a:rPr lang="en-GB">
                <a:solidFill>
                  <a:srgbClr val="FFFF00"/>
                </a:solidFill>
              </a:rPr>
              <a:t>positional features</a:t>
            </a:r>
            <a:r>
              <a:rPr lang="en-GB"/>
              <a:t>  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5" name="Picture 5" descr="A picture containing light, traffic, green, street&#10;&#10;Description automatically generated">
            <a:extLst>
              <a:ext uri="{FF2B5EF4-FFF2-40B4-BE49-F238E27FC236}">
                <a16:creationId xmlns:a16="http://schemas.microsoft.com/office/drawing/2014/main" id="{859B91E0-5D86-4044-A66C-94DDA3AD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7" y="2177926"/>
            <a:ext cx="4497237" cy="4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8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1" y="2057399"/>
            <a:ext cx="5144219" cy="4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1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/>
              <a:t>Each node is numbered like </a:t>
            </a:r>
            <a:r>
              <a:rPr lang="en-GB">
                <a:solidFill>
                  <a:srgbClr val="FFFF00"/>
                </a:solidFill>
              </a:rPr>
              <a:t>(A,B) </a:t>
            </a:r>
            <a:r>
              <a:rPr lang="en-GB"/>
              <a:t>where  : A is timestamp (columns) and B is eddy </a:t>
            </a:r>
            <a:r>
              <a:rPr lang="en-GB" err="1"/>
              <a:t>identifer</a:t>
            </a:r>
            <a:r>
              <a:rPr lang="en-GB"/>
              <a:t>. </a:t>
            </a:r>
          </a:p>
          <a:p>
            <a:endParaRPr lang="en-GB"/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1" y="2057399"/>
            <a:ext cx="5144219" cy="4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9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We can visualise  </a:t>
            </a:r>
            <a:r>
              <a:rPr lang="en-GB">
                <a:solidFill>
                  <a:srgbClr val="FFFF00"/>
                </a:solidFill>
              </a:rPr>
              <a:t>life of eddy</a:t>
            </a:r>
            <a:r>
              <a:rPr lang="en-GB"/>
              <a:t> using this graph.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1" y="2057399"/>
            <a:ext cx="5144219" cy="4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A0D620C7-D34B-614D-8886-FFAE6B74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13" y="3415268"/>
            <a:ext cx="453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6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00"/>
                </a:solidFill>
              </a:rPr>
              <a:t>Splits / merges</a:t>
            </a:r>
            <a:r>
              <a:rPr lang="en-GB"/>
              <a:t> of eddies can be determined by incoming and outgoing edges </a:t>
            </a:r>
          </a:p>
          <a:p>
            <a:endParaRPr lang="en-GB"/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98" y="2143663"/>
            <a:ext cx="5144219" cy="448286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489892F-0182-455B-B4FC-CADE836E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501" y="4301616"/>
            <a:ext cx="20193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0CA4E-A37E-4152-92C9-0E6F000E31BD}"/>
              </a:ext>
            </a:extLst>
          </p:cNvPr>
          <p:cNvSpPr txBox="1"/>
          <p:nvPr/>
        </p:nvSpPr>
        <p:spPr>
          <a:xfrm>
            <a:off x="3042249" y="6104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Split at (3,10)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A6BCF-3281-4729-9340-DB85EF755667}"/>
              </a:ext>
            </a:extLst>
          </p:cNvPr>
          <p:cNvCxnSpPr/>
          <p:nvPr/>
        </p:nvCxnSpPr>
        <p:spPr>
          <a:xfrm flipH="1">
            <a:off x="5100189" y="3819165"/>
            <a:ext cx="3312544" cy="5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75BE05-531E-4B07-9482-B1994566764E}"/>
              </a:ext>
            </a:extLst>
          </p:cNvPr>
          <p:cNvCxnSpPr>
            <a:cxnSpLocks/>
          </p:cNvCxnSpPr>
          <p:nvPr/>
        </p:nvCxnSpPr>
        <p:spPr>
          <a:xfrm flipH="1">
            <a:off x="5114567" y="3905429"/>
            <a:ext cx="3341297" cy="199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4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00"/>
                </a:solidFill>
                <a:ea typeface="+mn-lt"/>
                <a:cs typeface="+mn-lt"/>
              </a:rPr>
              <a:t>Splits / merges</a:t>
            </a:r>
            <a:r>
              <a:rPr lang="en-GB">
                <a:ea typeface="+mn-lt"/>
                <a:cs typeface="+mn-lt"/>
              </a:rPr>
              <a:t> of eddies can be determined by incoming and outgoing edges </a:t>
            </a:r>
            <a:endParaRPr lang="en-GB">
              <a:solidFill>
                <a:srgbClr val="FFFF00"/>
              </a:solidFill>
            </a:endParaRPr>
          </a:p>
          <a:p>
            <a:endParaRPr lang="en-GB"/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1" y="2057399"/>
            <a:ext cx="5144219" cy="4482861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7366C92-BAE5-4681-91C2-B52C7368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19" y="4077013"/>
            <a:ext cx="1377351" cy="166571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8CEEE-B4DA-4F55-8936-7DD9EEDBD91E}"/>
              </a:ext>
            </a:extLst>
          </p:cNvPr>
          <p:cNvCxnSpPr/>
          <p:nvPr/>
        </p:nvCxnSpPr>
        <p:spPr>
          <a:xfrm flipH="1">
            <a:off x="4669768" y="3994161"/>
            <a:ext cx="4716555" cy="12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1A90D7-1334-40C1-A2A7-A938FFD704E3}"/>
                  </a:ext>
                </a:extLst>
              </p14:cNvPr>
              <p14:cNvContentPartPr/>
              <p14:nvPr/>
            </p14:nvContentPartPr>
            <p14:xfrm>
              <a:off x="5351720" y="3508744"/>
              <a:ext cx="19050" cy="190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1A90D7-1334-40C1-A2A7-A938FFD704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9220" y="25562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66F432-31B2-4A78-B828-09E3808CA5EA}"/>
                  </a:ext>
                </a:extLst>
              </p14:cNvPr>
              <p14:cNvContentPartPr/>
              <p14:nvPr/>
            </p14:nvContentPartPr>
            <p14:xfrm>
              <a:off x="5865627" y="3561906"/>
              <a:ext cx="19050" cy="190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66F432-31B2-4A78-B828-09E3808CA5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3127" y="2609406"/>
                <a:ext cx="1905000" cy="1905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FDD4B-96DD-4F9C-B094-78EF3F593E4F}"/>
              </a:ext>
            </a:extLst>
          </p:cNvPr>
          <p:cNvCxnSpPr>
            <a:cxnSpLocks/>
          </p:cNvCxnSpPr>
          <p:nvPr/>
        </p:nvCxnSpPr>
        <p:spPr>
          <a:xfrm flipH="1">
            <a:off x="4641012" y="4051670"/>
            <a:ext cx="4759425" cy="163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8C992F-562A-4AD9-9A4E-8FCD2199FD5E}"/>
              </a:ext>
            </a:extLst>
          </p:cNvPr>
          <p:cNvSpPr txBox="1"/>
          <p:nvPr/>
        </p:nvSpPr>
        <p:spPr>
          <a:xfrm>
            <a:off x="3516702" y="5874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98900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Using Image Processing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Life cycle of eddies for ensemble 1 using  </a:t>
            </a:r>
            <a:r>
              <a:rPr lang="en-GB">
                <a:solidFill>
                  <a:srgbClr val="FFFF00"/>
                </a:solidFill>
              </a:rPr>
              <a:t>Graph Visualization .</a:t>
            </a: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00"/>
                </a:solidFill>
              </a:rPr>
              <a:t>Births vs Deaths </a:t>
            </a:r>
            <a:r>
              <a:rPr lang="en-GB"/>
              <a:t> can be identified using vertex connectivity of vertex.</a:t>
            </a:r>
          </a:p>
          <a:p>
            <a:endParaRPr lang="en-GB"/>
          </a:p>
        </p:txBody>
      </p:sp>
      <p:pic>
        <p:nvPicPr>
          <p:cNvPr id="4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8B5FB4C-5BD5-4F51-9D12-F8F24C7C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1" y="2057399"/>
            <a:ext cx="5144219" cy="44828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1A90D7-1334-40C1-A2A7-A938FFD704E3}"/>
                  </a:ext>
                </a:extLst>
              </p14:cNvPr>
              <p14:cNvContentPartPr/>
              <p14:nvPr/>
            </p14:nvContentPartPr>
            <p14:xfrm>
              <a:off x="5351720" y="3508744"/>
              <a:ext cx="19050" cy="190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1A90D7-1334-40C1-A2A7-A938FFD704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9220" y="255624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66F432-31B2-4A78-B828-09E3808CA5EA}"/>
                  </a:ext>
                </a:extLst>
              </p14:cNvPr>
              <p14:cNvContentPartPr/>
              <p14:nvPr/>
            </p14:nvContentPartPr>
            <p14:xfrm>
              <a:off x="5865627" y="3561906"/>
              <a:ext cx="19050" cy="190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66F432-31B2-4A78-B828-09E3808CA5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3127" y="260940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581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Plots (Births and deaths)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59C7985-76BF-4FB3-826B-87B0AFF9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4" y="2322791"/>
            <a:ext cx="4227989" cy="42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4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Plots (Births and deaths)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3657ADB-3149-4F60-B9F1-3FDCA25B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4" y="2322791"/>
            <a:ext cx="4227989" cy="4227989"/>
          </a:xfrm>
          <a:prstGeom prst="rect">
            <a:avLst/>
          </a:prstGeom>
        </p:spPr>
      </p:pic>
      <p:pic>
        <p:nvPicPr>
          <p:cNvPr id="5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B2827A-D51B-4DFA-98C8-28EA1714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9" y="2316192"/>
            <a:ext cx="4382217" cy="43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38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Plots (Splits and Merges)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052579F-8B94-4C5C-A1BD-385B72E2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4" y="2316192"/>
            <a:ext cx="4094670" cy="40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5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2B83-E5F4-1949-B6C3-8719546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Eddy Tracking : Plots (Splits and Merges)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10E4-395E-4FFD-8773-44F484CEE358}"/>
              </a:ext>
            </a:extLst>
          </p:cNvPr>
          <p:cNvSpPr txBox="1"/>
          <p:nvPr/>
        </p:nvSpPr>
        <p:spPr>
          <a:xfrm>
            <a:off x="304800" y="1994793"/>
            <a:ext cx="6018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7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706D9D2-A409-46DA-8BDF-AFBB7946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4" y="2229928"/>
            <a:ext cx="4094670" cy="4094670"/>
          </a:xfrm>
          <a:prstGeom prst="rect">
            <a:avLst/>
          </a:prstGeom>
        </p:spPr>
      </p:pic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622996-C815-4693-976E-53EB3C80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7" y="2229929"/>
            <a:ext cx="4180935" cy="42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7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1ED9E-6C8C-8D42-A0C9-3BEEF9845A32}"/>
              </a:ext>
            </a:extLst>
          </p:cNvPr>
          <p:cNvSpPr txBox="1"/>
          <p:nvPr/>
        </p:nvSpPr>
        <p:spPr>
          <a:xfrm>
            <a:off x="738113" y="2299213"/>
            <a:ext cx="105719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Around 3-4 dominant mesoscale eddies are present at Gulf of Aden 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DBA476B9-79B6-49F8-B569-8FA241E3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2" y="2720443"/>
            <a:ext cx="4655387" cy="391877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04D039-1DF1-46F6-981D-71A031520D16}"/>
              </a:ext>
            </a:extLst>
          </p:cNvPr>
          <p:cNvSpPr/>
          <p:nvPr/>
        </p:nvSpPr>
        <p:spPr>
          <a:xfrm flipV="1">
            <a:off x="5894344" y="6191552"/>
            <a:ext cx="3464941" cy="8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374CC-C836-4138-A99B-263E98FFC166}"/>
              </a:ext>
            </a:extLst>
          </p:cNvPr>
          <p:cNvSpPr txBox="1"/>
          <p:nvPr/>
        </p:nvSpPr>
        <p:spPr>
          <a:xfrm>
            <a:off x="-6650" y="6491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Google maps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04F6-87AA-4B14-A9BF-5E91B4D8D83D}"/>
              </a:ext>
            </a:extLst>
          </p:cNvPr>
          <p:cNvSpPr txBox="1"/>
          <p:nvPr/>
        </p:nvSpPr>
        <p:spPr>
          <a:xfrm>
            <a:off x="4220293" y="58736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Position of dominant eddies</a:t>
            </a:r>
          </a:p>
        </p:txBody>
      </p:sp>
    </p:spTree>
    <p:extLst>
      <p:ext uri="{BB962C8B-B14F-4D97-AF65-F5344CB8AC3E}">
        <p14:creationId xmlns:p14="http://schemas.microsoft.com/office/powerpoint/2010/main" val="66640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995529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5720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Bring Nutrients onto the surface of the sea</a:t>
            </a: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2331AC4-212A-8F44-B021-12AAE95D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5" y="2919968"/>
            <a:ext cx="4330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9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775837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514103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Even though size of dataset is enormous (~500 MB/timestep) our script for eddy detection took around 3.8 secs/timestep to completely process data.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739564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Even though size of dataset is enormous (~500 MB/timestep) our script for eddy detection took around 3.8 secs/timestep to completely process data.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Once eddy detection step is done only around 2MB of data transfer is required for further visualisations.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360120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4539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Even though size of dataset is enormous (~500 MB/timestep) our script for eddy detection took around 3.8 secs/timestep to completely process data.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Once eddy detection step is done only around 2MB of data transfer is required for further visualisations.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Proposed methods of visualisations can be used in real-time from data obtained from geo-stationary satellites.</a:t>
            </a:r>
            <a:endParaRPr lang="en-US" sz="1700">
              <a:ea typeface="+mn-lt"/>
              <a:cs typeface="+mn-lt"/>
            </a:endParaRPr>
          </a:p>
          <a:p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953151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Even though size of dataset is enormous (~500 MB/timestep) our script for eddy detection took around 3.8 secs/timestep to completely process data.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Once eddy detection step is done only around 2MB of data transfer is required for further visualisations.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Proposed methods of visualisations can be used in real-time from data obtained from geo-stationary satellites.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    When integrated with pipelined framework the rate of updating of the framework would be the maximum of the eddy detection script and the time to fetch and pre-process data.</a:t>
            </a: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15319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FDF99-E3D7-465D-9A3F-36DB3C07A383}"/>
              </a:ext>
            </a:extLst>
          </p:cNvPr>
          <p:cNvSpPr txBox="1"/>
          <p:nvPr/>
        </p:nvSpPr>
        <p:spPr>
          <a:xfrm>
            <a:off x="439948" y="2222740"/>
            <a:ext cx="9054859" cy="5586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3-4 dominant mesoscale eddies are present at Gulf of Aden.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1700">
                <a:ea typeface="+mn-lt"/>
                <a:cs typeface="+mn-lt"/>
              </a:rPr>
              <a:t>Magnitude of Velocities near Eddie </a:t>
            </a:r>
            <a:r>
              <a:rPr lang="en-IN" sz="1700" err="1">
                <a:ea typeface="+mn-lt"/>
                <a:cs typeface="+mn-lt"/>
              </a:rPr>
              <a:t>center</a:t>
            </a:r>
            <a:r>
              <a:rPr lang="en-IN" sz="1700">
                <a:ea typeface="+mn-lt"/>
                <a:cs typeface="+mn-lt"/>
              </a:rPr>
              <a:t> is more than other places. (From Stream plots)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As the times passes number of births of eddies decreases as well as number of deaths also increases which shows only few dominant eddies (Eddies near gulf of </a:t>
            </a:r>
            <a:r>
              <a:rPr lang="en-GB" sz="1700" err="1">
                <a:ea typeface="+mn-lt"/>
                <a:cs typeface="+mn-lt"/>
              </a:rPr>
              <a:t>aden</a:t>
            </a:r>
            <a:r>
              <a:rPr lang="en-GB" sz="1700">
                <a:ea typeface="+mn-lt"/>
                <a:cs typeface="+mn-lt"/>
              </a:rPr>
              <a:t>) are contributing for transportation of nutrients.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Image processing techniques though gives better results are not 100% accurate.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Even though size of dataset is enormous (~500 MB/timestep) our script for eddy detection took around 3.8 secs/timestep to completely process data.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Once eddy detection step is done only around 2MB of data transfer is required for further visualisations.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Proposed methods of visualisations can be used in real-time from data obtained from geo-stationary satellites.</a:t>
            </a:r>
            <a:endParaRPr lang="en-US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    When integrated with pipelined framework the rate of updating of the framework would be the maximum of the eddy detection script and the time to fetch and pre-process data.</a:t>
            </a:r>
          </a:p>
          <a:p>
            <a:pPr marL="285750" indent="-285750">
              <a:buFont typeface="Arial,Sans-Serif"/>
              <a:buChar char="•"/>
            </a:pPr>
            <a:r>
              <a:rPr lang="en-GB" sz="1700">
                <a:ea typeface="+mn-lt"/>
                <a:cs typeface="+mn-lt"/>
              </a:rPr>
              <a:t>Global parameters like vorticity per eddy can be easily passed.</a:t>
            </a: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700"/>
          </a:p>
          <a:p>
            <a:pPr marL="285750" indent="-285750">
              <a:buFont typeface="Arial"/>
              <a:buChar char="•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863874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96-99C1-284A-8792-092EB33E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1ED9E-6C8C-8D42-A0C9-3BEEF9845A32}"/>
              </a:ext>
            </a:extLst>
          </p:cNvPr>
          <p:cNvSpPr txBox="1"/>
          <p:nvPr/>
        </p:nvSpPr>
        <p:spPr>
          <a:xfrm>
            <a:off x="810000" y="2558005"/>
            <a:ext cx="10571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Vijay Natarajan. </a:t>
            </a:r>
            <a:r>
              <a:rPr lang="en-IN"/>
              <a:t>Scientific Visualization: From Data to Insight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Daniel </a:t>
            </a:r>
            <a:r>
              <a:rPr lang="en-US" err="1">
                <a:ea typeface="+mn-lt"/>
                <a:cs typeface="+mn-lt"/>
              </a:rPr>
              <a:t>Jönsson</a:t>
            </a:r>
            <a:r>
              <a:rPr lang="en-US">
                <a:ea typeface="+mn-lt"/>
                <a:cs typeface="+mn-lt"/>
              </a:rPr>
              <a:t>, et al. </a:t>
            </a:r>
            <a:r>
              <a:rPr lang="en-US" err="1">
                <a:ea typeface="+mn-lt"/>
                <a:cs typeface="+mn-lt"/>
              </a:rPr>
              <a:t>Inviwo</a:t>
            </a:r>
            <a:r>
              <a:rPr lang="en-US">
                <a:ea typeface="+mn-lt"/>
                <a:cs typeface="+mn-lt"/>
              </a:rPr>
              <a:t> - a visualization system with usage abstraction levels. IEEE </a:t>
            </a:r>
            <a:r>
              <a:rPr lang="en-US" err="1">
                <a:ea typeface="+mn-lt"/>
                <a:cs typeface="+mn-lt"/>
              </a:rPr>
              <a:t>Transactionson</a:t>
            </a:r>
            <a:r>
              <a:rPr lang="en-US">
                <a:ea typeface="+mn-lt"/>
                <a:cs typeface="+mn-lt"/>
              </a:rPr>
              <a:t> Visualization and Computer Graphics, 26(11):3241–3254,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Google Images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SciVis</a:t>
            </a:r>
            <a:r>
              <a:rPr lang="en-US"/>
              <a:t> 2020 Presentation Video</a:t>
            </a:r>
          </a:p>
        </p:txBody>
      </p:sp>
    </p:spTree>
    <p:extLst>
      <p:ext uri="{BB962C8B-B14F-4D97-AF65-F5344CB8AC3E}">
        <p14:creationId xmlns:p14="http://schemas.microsoft.com/office/powerpoint/2010/main" val="4262134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39425-371C-A442-9724-1922184BD7C0}"/>
              </a:ext>
            </a:extLst>
          </p:cNvPr>
          <p:cNvSpPr txBox="1"/>
          <p:nvPr/>
        </p:nvSpPr>
        <p:spPr>
          <a:xfrm>
            <a:off x="0" y="0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sz="4400"/>
              <a:t>Thank You!</a:t>
            </a:r>
          </a:p>
          <a:p>
            <a:pPr algn="ctr"/>
            <a:endParaRPr lang="en-US" sz="3200"/>
          </a:p>
          <a:p>
            <a:pPr algn="ctr"/>
            <a:endParaRPr lang="en-US" sz="3200"/>
          </a:p>
          <a:p>
            <a:pPr algn="ctr"/>
            <a:endParaRPr lang="en-US" sz="3200"/>
          </a:p>
          <a:p>
            <a:pPr algn="ctr"/>
            <a:r>
              <a:rPr lang="en-US" sz="3200"/>
              <a:t>Curious about something?</a:t>
            </a:r>
          </a:p>
        </p:txBody>
      </p:sp>
    </p:spTree>
    <p:extLst>
      <p:ext uri="{BB962C8B-B14F-4D97-AF65-F5344CB8AC3E}">
        <p14:creationId xmlns:p14="http://schemas.microsoft.com/office/powerpoint/2010/main" val="33840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Bring Nutrients onto the surface of the sea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Affect Weather across Earth (air-sea 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95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Bring Nutrients onto the surface of the sea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Affect Weather across Earth (air-sea 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Have Contained Oil Spills!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970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1E2-5E9D-D74C-8F34-4D20A934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Visualize Eddies?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77DB-9B14-604B-A11F-9C9E158405D8}"/>
              </a:ext>
            </a:extLst>
          </p:cNvPr>
          <p:cNvSpPr txBox="1"/>
          <p:nvPr/>
        </p:nvSpPr>
        <p:spPr>
          <a:xfrm>
            <a:off x="810000" y="2600126"/>
            <a:ext cx="1057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Transport Salt, Carbon, Nutrients around the oceans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Bring Nutrients onto the surface of the sea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Affect Weather across Earth (air-sea interactions)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Have Contained Oil Spills! And maybe a reason of their cause too!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46504-3C72-BF49-94B1-097F98CA2646}"/>
              </a:ext>
            </a:extLst>
          </p:cNvPr>
          <p:cNvSpPr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760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68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Quotable</vt:lpstr>
      <vt:lpstr>    E0-271 Graphics &amp; Visualization   A Real-Time Framework For Eddy Visualization and Analysis </vt:lpstr>
      <vt:lpstr>Background</vt:lpstr>
      <vt:lpstr>Background</vt:lpstr>
      <vt:lpstr>Background</vt:lpstr>
      <vt:lpstr>Why Visualize Eddies?</vt:lpstr>
      <vt:lpstr>Why Visualize Eddies?</vt:lpstr>
      <vt:lpstr>Why Visualize Eddies?</vt:lpstr>
      <vt:lpstr>Why Visualize Eddies?</vt:lpstr>
      <vt:lpstr>Why Visualize Eddies?</vt:lpstr>
      <vt:lpstr>Why Visualize Eddies?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Our Work</vt:lpstr>
      <vt:lpstr>Demo</vt:lpstr>
      <vt:lpstr>Demo</vt:lpstr>
      <vt:lpstr>Results : Streamline Plot</vt:lpstr>
      <vt:lpstr>Results : Streamline Plot</vt:lpstr>
      <vt:lpstr>Challenges in Eddy Tracking</vt:lpstr>
      <vt:lpstr>Challenges in Eddy Tracking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Using Image Processing </vt:lpstr>
      <vt:lpstr>Eddy Tracking : Plots (Births and deaths)</vt:lpstr>
      <vt:lpstr>Eddy Tracking : Plots (Births and deaths)</vt:lpstr>
      <vt:lpstr>Eddy Tracking : Plots (Splits and Merges)</vt:lpstr>
      <vt:lpstr>Eddy Tracking : Plots (Splits and Merges)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E0-271 Graphics &amp; Visualization  Visualization Tool Presentation </dc:title>
  <dc:creator>Tanay Narshana</dc:creator>
  <cp:revision>8</cp:revision>
  <dcterms:created xsi:type="dcterms:W3CDTF">2020-12-26T08:25:24Z</dcterms:created>
  <dcterms:modified xsi:type="dcterms:W3CDTF">2021-01-30T08:56:10Z</dcterms:modified>
</cp:coreProperties>
</file>