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4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0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4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1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CB0D-F87B-E148-8519-5113B4DB6ADF}" type="datetimeFigureOut">
              <a:rPr lang="en-US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5152-588E-6046-A176-2DEB9134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241959" cy="6957636"/>
          </a:xfrm>
          <a:prstGeom prst="rect">
            <a:avLst/>
          </a:prstGeom>
          <a:solidFill>
            <a:srgbClr val="2F2B3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 descr="NutriFence_LOGO_V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12" y="2595142"/>
            <a:ext cx="3643808" cy="113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8512" y="3836832"/>
            <a:ext cx="443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Your Personal Nutrition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41959" cy="6957636"/>
          </a:xfrm>
          <a:prstGeom prst="rect">
            <a:avLst/>
          </a:prstGeom>
          <a:solidFill>
            <a:srgbClr val="2F2B3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algn="ctr"/>
            <a:endParaRPr lang="en-US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Medical Dietary needs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Celia Disease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Gluten Intolerance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Food Allergies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Vegan and vegetarian diets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Pescetarian</a:t>
            </a:r>
            <a:endParaRPr lang="en-US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Belief based diets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Islamic dietary laws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Kosher diet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Diabetic diet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…</a:t>
            </a:r>
          </a:p>
          <a:p>
            <a:pPr algn="ctr"/>
            <a:endParaRPr lang="en-US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algn="ctr"/>
            <a:endParaRPr lang="en-US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algn="ctr"/>
            <a:endParaRPr lang="en-US" dirty="0" smtClean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605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241959" cy="6957636"/>
          </a:xfrm>
          <a:prstGeom prst="rect">
            <a:avLst/>
          </a:prstGeom>
          <a:solidFill>
            <a:srgbClr val="2F2B3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 descr="NutriFence_LOGO_V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12" y="2595142"/>
            <a:ext cx="3643808" cy="11386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002" y="3982998"/>
            <a:ext cx="131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Thank you</a:t>
            </a:r>
            <a:endParaRPr lang="en-US" dirty="0" smtClean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58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utriFence_Mockup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66915" cy="70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5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41959" cy="6957636"/>
          </a:xfrm>
          <a:prstGeom prst="rect">
            <a:avLst/>
          </a:prstGeom>
          <a:solidFill>
            <a:srgbClr val="2F2B3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A fast and easy way to scan ingredients</a:t>
            </a:r>
          </a:p>
        </p:txBody>
      </p:sp>
    </p:spTree>
    <p:extLst>
      <p:ext uri="{BB962C8B-B14F-4D97-AF65-F5344CB8AC3E}">
        <p14:creationId xmlns:p14="http://schemas.microsoft.com/office/powerpoint/2010/main" val="406007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024" y="27020"/>
            <a:ext cx="9336541" cy="69711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120" y="2607425"/>
            <a:ext cx="3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To get started, simply choose from the existing library of food related problems that you face, or customize your own.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25844" y="6607853"/>
            <a:ext cx="1987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*</a:t>
            </a:r>
            <a:r>
              <a:rPr lang="en-US" sz="900" dirty="0" smtClean="0">
                <a:latin typeface="Century Gothic"/>
                <a:cs typeface="Century Gothic"/>
              </a:rPr>
              <a:t>Concept</a:t>
            </a:r>
            <a:endParaRPr lang="en-US" sz="900" dirty="0">
              <a:latin typeface="Century Gothic"/>
              <a:cs typeface="Century Gothic"/>
            </a:endParaRPr>
          </a:p>
        </p:txBody>
      </p:sp>
      <p:pic>
        <p:nvPicPr>
          <p:cNvPr id="9" name="Picture 8" descr="Screen Shot 2016-11-06 at 10.17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7" y="556692"/>
            <a:ext cx="3231464" cy="57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2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36541" cy="69711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6-11-05 at 9.19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8" y="619839"/>
            <a:ext cx="3165784" cy="560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3120" y="2458815"/>
            <a:ext cx="336439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Next, take a snap of the ingredients directly from the product’s package. </a:t>
            </a:r>
          </a:p>
          <a:p>
            <a:endParaRPr lang="en-US" dirty="0" smtClean="0">
              <a:latin typeface="Century Gothic"/>
              <a:cs typeface="Century Gothic"/>
            </a:endParaRPr>
          </a:p>
          <a:p>
            <a:r>
              <a:rPr lang="en-US" dirty="0">
                <a:latin typeface="Century Gothic"/>
                <a:cs typeface="Century Gothic"/>
              </a:rPr>
              <a:t>O</a:t>
            </a:r>
            <a:r>
              <a:rPr lang="en-US" dirty="0" smtClean="0">
                <a:latin typeface="Century Gothic"/>
                <a:cs typeface="Century Gothic"/>
              </a:rPr>
              <a:t>r choose to import from your own photo library.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8" name="Picture 7" descr="IMG_714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3777" y="1838105"/>
            <a:ext cx="4221045" cy="31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0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36541" cy="69711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NutriFence_Screenshots-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96" y="702517"/>
            <a:ext cx="3045988" cy="5405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3119" y="2783055"/>
            <a:ext cx="379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One moment please, 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Your data is being processed.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077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36541" cy="69711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NutriFence_Screenshots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6" y="1256428"/>
            <a:ext cx="2613614" cy="4638259"/>
          </a:xfrm>
          <a:prstGeom prst="rect">
            <a:avLst/>
          </a:prstGeom>
        </p:spPr>
      </p:pic>
      <p:pic>
        <p:nvPicPr>
          <p:cNvPr id="6" name="Picture 5" descr="Screen Shot 2016-11-05 at 11.05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14" y="1256428"/>
            <a:ext cx="2614783" cy="4633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2975" y="5521016"/>
            <a:ext cx="308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…here you go</a:t>
            </a:r>
          </a:p>
        </p:txBody>
      </p:sp>
    </p:spTree>
    <p:extLst>
      <p:ext uri="{BB962C8B-B14F-4D97-AF65-F5344CB8AC3E}">
        <p14:creationId xmlns:p14="http://schemas.microsoft.com/office/powerpoint/2010/main" val="369648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41959" cy="6957636"/>
          </a:xfrm>
          <a:prstGeom prst="rect">
            <a:avLst/>
          </a:prstGeom>
          <a:solidFill>
            <a:srgbClr val="2F2B3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It’s simple</a:t>
            </a:r>
          </a:p>
        </p:txBody>
      </p:sp>
    </p:spTree>
    <p:extLst>
      <p:ext uri="{BB962C8B-B14F-4D97-AF65-F5344CB8AC3E}">
        <p14:creationId xmlns:p14="http://schemas.microsoft.com/office/powerpoint/2010/main" val="376540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41959" cy="6957636"/>
          </a:xfrm>
          <a:prstGeom prst="rect">
            <a:avLst/>
          </a:prstGeom>
          <a:solidFill>
            <a:srgbClr val="2F2B3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And we are just getting started…</a:t>
            </a:r>
            <a:endParaRPr lang="en-US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997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115</Words>
  <Application>Microsoft Macintosh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Daihan Zhu</dc:creator>
  <cp:lastModifiedBy>Daihan Zhu</cp:lastModifiedBy>
  <cp:revision>8</cp:revision>
  <dcterms:created xsi:type="dcterms:W3CDTF">2016-11-06T14:56:39Z</dcterms:created>
  <dcterms:modified xsi:type="dcterms:W3CDTF">2016-11-06T16:58:48Z</dcterms:modified>
</cp:coreProperties>
</file>