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6" r:id="rId6"/>
    <p:sldId id="260" r:id="rId7"/>
    <p:sldId id="261" r:id="rId8"/>
    <p:sldId id="263" r:id="rId9"/>
    <p:sldId id="265" r:id="rId10"/>
    <p:sldId id="267" r:id="rId11"/>
    <p:sldId id="268" r:id="rId12"/>
    <p:sldId id="280" r:id="rId13"/>
    <p:sldId id="270" r:id="rId14"/>
    <p:sldId id="271" r:id="rId15"/>
    <p:sldId id="272" r:id="rId16"/>
    <p:sldId id="273" r:id="rId17"/>
    <p:sldId id="283" r:id="rId18"/>
    <p:sldId id="275" r:id="rId19"/>
    <p:sldId id="277" r:id="rId20"/>
    <p:sldId id="276" r:id="rId21"/>
    <p:sldId id="278" r:id="rId22"/>
    <p:sldId id="279" r:id="rId23"/>
    <p:sldId id="281" r:id="rId24"/>
    <p:sldId id="28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10A3-8B1B-84EF-6E6E-C10ECB40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874D-B433-1877-2291-CB2D216EC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6B283-1D4A-4A7E-F148-78662B73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B965-77C3-F012-F100-D4650657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C237-6C85-6C81-8EB7-8211A415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95A-0626-C8A8-E039-B87EBA45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667B2-0285-9E3E-7C81-2D244DCC8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FD53-350A-5F99-3822-4389C3A1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B2D2-4362-7DFC-4010-F81EB79A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18A7-031A-0961-9C84-30720B07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DCEAC-DD8B-34B2-3C40-8FC195C74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EE30F-2AFB-5603-EB78-C232A45A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3C6-9CC5-53D7-3F17-B2C870FF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0CD6-A146-CA6C-EF4B-F52C3B37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CC26-7D68-E5C0-131E-99D1333F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2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3251-24DA-A719-9510-670FD8A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F7C0-A662-7535-69A4-C2E9F99B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FB33-217A-79E2-0CE6-1AB641F1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613D-D832-B094-80E3-6863F716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BFBD-E446-01CE-E341-2E3F647A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5A49-F147-EDA7-9727-7122CE51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BDB0D-6AB9-32BE-4BC7-0BDDAB44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E54A-434D-4FEC-241E-487F3FBA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F9CC-64A5-CB51-F763-200D173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B9E-696E-CF3B-4608-A51F4659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0AF1-D77F-B052-6FB2-6443D1DF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752F-79D6-D178-B215-05529ABF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CD872-E79B-2D9A-74E0-2EB4510F6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F45E-A593-C175-D0D7-9BD65E6E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12F3-F090-AE99-4F1C-9C4E6A3C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67451-33DA-4BAA-E9EB-7DD0434E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5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7A29-931F-5C5A-31F9-7E8899D6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4B19-60F4-2FED-12F0-1CE1B7D0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4838-687C-C9DE-A3E4-327241B8B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E69E3-367C-43BB-4ACF-AAB48AD6E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714F9-FCB6-644F-9E44-F3144A471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84AA7-4776-42B0-11BC-A1264D21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60EC7-B079-8AB1-ADCD-1079EFD5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A9D89-377E-F698-3572-4B788A7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9C53-FEB3-41CA-3286-5BB02186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D511D-976D-7282-6567-B67CC8F0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B77A-9825-9DC8-FC78-24848082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9F992-D7C8-30CE-E8DF-B6C89107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0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BFCE6-C355-ED9C-3872-D8AD944A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DB052-D31F-B1D0-A3BD-0D4F0E0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70A7A-D812-7F60-75C5-08795AF4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9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39A9-1D62-E076-D260-EF833AB6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BB2C-FB05-08FE-259A-90FF97E1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65268-23B8-B7B1-80F4-7B2A5978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2664A-80E2-D1F8-1ADB-504A329C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11F7-00E5-8D1A-BE74-88ED1878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E9EA1-7EA6-4C50-BEF5-A47D837F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8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39D0-C1AF-EA2B-C5ED-8131AED3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F4084-B6E4-842B-7370-C37ADE4D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CF14-9702-B9E1-E26C-FF02FBB8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0CBBF-F427-39C4-8B12-2B51EDFB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5843-F2B6-EB4F-2CFE-3DD36E09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FFBFB-588B-A7B8-1DD6-343CFE27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D3D7E-B8BE-4E67-44F6-BEA8986F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D35A-A890-BCFE-0689-2610CC7A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528E-0C6E-33F3-7171-2898C6FEA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C789-6120-4AB6-94A3-27518D8D8E2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5E13-D823-B17C-789E-5CAC293B1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FCA8-E976-3FE4-E92B-0D1EC8B69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BEA-7ABA-4C57-A522-F4B839099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154323003873" TargetMode="External"/><Relationship Id="rId2" Type="http://schemas.openxmlformats.org/officeDocument/2006/relationships/hyperlink" Target="https://www.sciencedirect.com/science/article/pii/S2666285X2100090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document/783134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D6BBB-5A9A-BEE9-28EB-C9026EC1B89A}"/>
              </a:ext>
            </a:extLst>
          </p:cNvPr>
          <p:cNvSpPr txBox="1"/>
          <p:nvPr/>
        </p:nvSpPr>
        <p:spPr>
          <a:xfrm>
            <a:off x="153186" y="5866623"/>
            <a:ext cx="1967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Team Members</a:t>
            </a:r>
            <a:r>
              <a:rPr lang="en-US" sz="1200" dirty="0"/>
              <a:t>:</a:t>
            </a:r>
          </a:p>
          <a:p>
            <a:r>
              <a:rPr lang="en-US" sz="1200" dirty="0"/>
              <a:t>Atharva Shewale</a:t>
            </a:r>
          </a:p>
          <a:p>
            <a:r>
              <a:rPr lang="en-US" sz="1200" dirty="0"/>
              <a:t>Tanay </a:t>
            </a:r>
            <a:r>
              <a:rPr lang="en-US" sz="1200" dirty="0" err="1"/>
              <a:t>Rambhia</a:t>
            </a:r>
            <a:endParaRPr lang="en-US" sz="1200" dirty="0"/>
          </a:p>
          <a:p>
            <a:r>
              <a:rPr lang="en-US" sz="1200" dirty="0"/>
              <a:t>Soham </a:t>
            </a:r>
            <a:r>
              <a:rPr lang="en-US" sz="1200" dirty="0" err="1"/>
              <a:t>Sonavane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C3782-9644-E221-3652-618E54AD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65" y="1347778"/>
            <a:ext cx="6711885" cy="5036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77509-BA06-FB44-4569-64C26E7E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9" r="845" b="17488"/>
          <a:stretch/>
        </p:blipFill>
        <p:spPr>
          <a:xfrm>
            <a:off x="6434842" y="1291344"/>
            <a:ext cx="5757158" cy="42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6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AE1D2-D345-FA40-1780-7E83469DE4C2}"/>
              </a:ext>
            </a:extLst>
          </p:cNvPr>
          <p:cNvSpPr txBox="1"/>
          <p:nvPr/>
        </p:nvSpPr>
        <p:spPr>
          <a:xfrm>
            <a:off x="3983413" y="151624"/>
            <a:ext cx="4225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FUNCTIONS :SEEDING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3A2E5-7BB2-3B0A-7B17-11805A584B91}"/>
              </a:ext>
            </a:extLst>
          </p:cNvPr>
          <p:cNvSpPr txBox="1"/>
          <p:nvPr/>
        </p:nvSpPr>
        <p:spPr>
          <a:xfrm>
            <a:off x="936378" y="1481061"/>
            <a:ext cx="60940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else if (data == "0xB") {</a:t>
            </a:r>
          </a:p>
          <a:p>
            <a:r>
              <a:rPr lang="en-IN" sz="1200" dirty="0"/>
              <a:t>      // Toggle </a:t>
            </a:r>
            <a:r>
              <a:rPr lang="en-IN" sz="1200" dirty="0" err="1"/>
              <a:t>ServoSeed</a:t>
            </a:r>
            <a:r>
              <a:rPr lang="en-IN" sz="1200" dirty="0"/>
              <a:t>() function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isServoSeedActive</a:t>
            </a:r>
            <a:r>
              <a:rPr lang="en-IN" sz="1200" dirty="0"/>
              <a:t> = !</a:t>
            </a:r>
            <a:r>
              <a:rPr lang="en-IN" sz="1200" dirty="0" err="1"/>
              <a:t>isServoSeedActive</a:t>
            </a:r>
            <a:r>
              <a:rPr lang="en-IN" sz="1200" dirty="0"/>
              <a:t>;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SerialBT.println</a:t>
            </a:r>
            <a:r>
              <a:rPr lang="en-IN" sz="1200" dirty="0"/>
              <a:t>("\n");</a:t>
            </a:r>
          </a:p>
          <a:p>
            <a:r>
              <a:rPr lang="en-IN" sz="1200" dirty="0"/>
              <a:t>      if(</a:t>
            </a:r>
            <a:r>
              <a:rPr lang="en-IN" sz="1200" dirty="0" err="1"/>
              <a:t>isServoSeedActive</a:t>
            </a:r>
            <a:r>
              <a:rPr lang="en-IN" sz="1200" dirty="0"/>
              <a:t> == 0)</a:t>
            </a:r>
          </a:p>
          <a:p>
            <a:r>
              <a:rPr lang="en-IN" sz="1200" dirty="0"/>
              <a:t>     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SerialBT.println</a:t>
            </a:r>
            <a:r>
              <a:rPr lang="en-IN" sz="1200" dirty="0"/>
              <a:t>("</a:t>
            </a:r>
            <a:r>
              <a:rPr lang="en-IN" sz="1200" dirty="0" err="1"/>
              <a:t>Seeder</a:t>
            </a:r>
            <a:r>
              <a:rPr lang="en-IN" sz="1200" dirty="0"/>
              <a:t> Deactivated");</a:t>
            </a:r>
          </a:p>
          <a:p>
            <a:r>
              <a:rPr lang="en-IN" sz="1200" dirty="0"/>
              <a:t>      }</a:t>
            </a:r>
          </a:p>
          <a:p>
            <a:r>
              <a:rPr lang="en-IN" sz="1200" dirty="0"/>
              <a:t>      else if(</a:t>
            </a:r>
            <a:r>
              <a:rPr lang="en-IN" sz="1200" dirty="0" err="1"/>
              <a:t>isServoSeedActive</a:t>
            </a:r>
            <a:r>
              <a:rPr lang="en-IN" sz="1200" dirty="0"/>
              <a:t> == 1)</a:t>
            </a:r>
          </a:p>
          <a:p>
            <a:r>
              <a:rPr lang="en-IN" sz="1200" dirty="0"/>
              <a:t>     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SerialBT.println</a:t>
            </a:r>
            <a:r>
              <a:rPr lang="en-IN" sz="1200" dirty="0"/>
              <a:t>("</a:t>
            </a:r>
            <a:r>
              <a:rPr lang="en-IN" sz="1200" dirty="0" err="1"/>
              <a:t>Seeder</a:t>
            </a:r>
            <a:r>
              <a:rPr lang="en-IN" sz="1200" dirty="0"/>
              <a:t> Activated");</a:t>
            </a:r>
          </a:p>
          <a:p>
            <a:r>
              <a:rPr lang="en-IN" sz="1200" dirty="0"/>
              <a:t>      }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void </a:t>
            </a:r>
            <a:r>
              <a:rPr lang="en-IN" sz="1200" dirty="0" err="1"/>
              <a:t>servoseed</a:t>
            </a:r>
            <a:r>
              <a:rPr lang="en-IN" sz="1200" dirty="0"/>
              <a:t>()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  // Increment or decrement the servo position within the range of 0 to 45 degrees</a:t>
            </a:r>
          </a:p>
          <a:p>
            <a:r>
              <a:rPr lang="en-IN" sz="1200" dirty="0"/>
              <a:t>    if (servo1Pos == 0) {</a:t>
            </a:r>
          </a:p>
          <a:p>
            <a:r>
              <a:rPr lang="en-IN" sz="1200" dirty="0"/>
              <a:t>      servo1Pos = 45;</a:t>
            </a:r>
          </a:p>
          <a:p>
            <a:r>
              <a:rPr lang="en-IN" sz="1200" dirty="0"/>
              <a:t>    } else {</a:t>
            </a:r>
          </a:p>
          <a:p>
            <a:r>
              <a:rPr lang="en-IN" sz="1200" dirty="0"/>
              <a:t>      servo1Pos = 0;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Seeder.write</a:t>
            </a:r>
            <a:r>
              <a:rPr lang="en-IN" sz="1200" dirty="0"/>
              <a:t>(servo1Pos);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35B4A-2157-DA03-7D10-E5D6A53BFBE6}"/>
              </a:ext>
            </a:extLst>
          </p:cNvPr>
          <p:cNvSpPr txBox="1"/>
          <p:nvPr/>
        </p:nvSpPr>
        <p:spPr>
          <a:xfrm>
            <a:off x="844920" y="101179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– SIDE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5E616A-31F7-0A7A-2D92-B1E2A564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98" y="1718068"/>
            <a:ext cx="2120231" cy="2151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180583-F540-2B08-4B73-90CAC5DE6175}"/>
              </a:ext>
            </a:extLst>
          </p:cNvPr>
          <p:cNvSpPr txBox="1"/>
          <p:nvPr/>
        </p:nvSpPr>
        <p:spPr>
          <a:xfrm>
            <a:off x="7583314" y="101179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87023-8290-B630-0CFD-8B41F1F178B5}"/>
              </a:ext>
            </a:extLst>
          </p:cNvPr>
          <p:cNvSpPr txBox="1"/>
          <p:nvPr/>
        </p:nvSpPr>
        <p:spPr>
          <a:xfrm>
            <a:off x="10334920" y="2518983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SERVO MOTOR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2D7EB-EA62-3440-A8EE-3150B13A1FD1}"/>
              </a:ext>
            </a:extLst>
          </p:cNvPr>
          <p:cNvSpPr txBox="1"/>
          <p:nvPr/>
        </p:nvSpPr>
        <p:spPr>
          <a:xfrm>
            <a:off x="7583314" y="4206273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SOFTWARE– SIDE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3B8AA-4F4C-3F85-FDE3-BC6997D399D5}"/>
              </a:ext>
            </a:extLst>
          </p:cNvPr>
          <p:cNvSpPr txBox="1"/>
          <p:nvPr/>
        </p:nvSpPr>
        <p:spPr>
          <a:xfrm>
            <a:off x="7583314" y="4721576"/>
            <a:ext cx="6094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ButtonDesign</a:t>
            </a:r>
            <a:r>
              <a:rPr lang="en-IN" sz="1200" dirty="0"/>
              <a:t>(</a:t>
            </a:r>
          </a:p>
          <a:p>
            <a:r>
              <a:rPr lang="en-IN" sz="1200" dirty="0"/>
              <a:t>                                text1: 'Seedling',</a:t>
            </a:r>
          </a:p>
          <a:p>
            <a:r>
              <a:rPr lang="en-IN" sz="1200" dirty="0"/>
              <a:t>                                </a:t>
            </a:r>
            <a:r>
              <a:rPr lang="en-IN" sz="1200" dirty="0" err="1"/>
              <a:t>iconData</a:t>
            </a:r>
            <a:r>
              <a:rPr lang="en-IN" sz="1200" dirty="0"/>
              <a:t>: </a:t>
            </a:r>
            <a:r>
              <a:rPr lang="en-IN" sz="1200" dirty="0" err="1"/>
              <a:t>FontAwesomeIcons.seedling</a:t>
            </a:r>
            <a:r>
              <a:rPr lang="en-IN" sz="1200" dirty="0"/>
              <a:t>,</a:t>
            </a:r>
          </a:p>
          <a:p>
            <a:r>
              <a:rPr lang="en-IN" sz="1200" dirty="0"/>
              <a:t>                                text2: 'Seedling Started',</a:t>
            </a:r>
          </a:p>
          <a:p>
            <a:r>
              <a:rPr lang="en-IN" sz="1200" dirty="0"/>
              <a:t>                                </a:t>
            </a:r>
            <a:r>
              <a:rPr lang="en-IN" sz="1200" dirty="0" err="1"/>
              <a:t>onPressed</a:t>
            </a:r>
            <a:r>
              <a:rPr lang="en-IN" sz="1200" dirty="0"/>
              <a:t>: () {</a:t>
            </a:r>
          </a:p>
          <a:p>
            <a:r>
              <a:rPr lang="en-IN" sz="1200" dirty="0"/>
              <a:t>                                  </a:t>
            </a:r>
            <a:r>
              <a:rPr lang="en-IN" sz="1200" dirty="0" err="1"/>
              <a:t>sendMessage</a:t>
            </a:r>
            <a:r>
              <a:rPr lang="en-IN" sz="1200" dirty="0"/>
              <a:t>("0xB");</a:t>
            </a:r>
          </a:p>
          <a:p>
            <a:r>
              <a:rPr lang="en-IN" sz="1200" dirty="0"/>
              <a:t>                                },</a:t>
            </a:r>
          </a:p>
          <a:p>
            <a:r>
              <a:rPr lang="en-IN" sz="1200" dirty="0"/>
              <a:t>                              ),</a:t>
            </a:r>
          </a:p>
        </p:txBody>
      </p:sp>
    </p:spTree>
    <p:extLst>
      <p:ext uri="{BB962C8B-B14F-4D97-AF65-F5344CB8AC3E}">
        <p14:creationId xmlns:p14="http://schemas.microsoft.com/office/powerpoint/2010/main" val="226669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A1364-086F-9996-51B4-F6F31934873A}"/>
              </a:ext>
            </a:extLst>
          </p:cNvPr>
          <p:cNvSpPr txBox="1"/>
          <p:nvPr/>
        </p:nvSpPr>
        <p:spPr>
          <a:xfrm>
            <a:off x="3983413" y="151624"/>
            <a:ext cx="4535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FUNCTIONS : WATERING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35710-31D8-3933-5947-AC92477F4826}"/>
              </a:ext>
            </a:extLst>
          </p:cNvPr>
          <p:cNvSpPr txBox="1"/>
          <p:nvPr/>
        </p:nvSpPr>
        <p:spPr>
          <a:xfrm>
            <a:off x="844920" y="101179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– SIDE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E01A0-0C86-1FF4-54CB-8CAE37A99A25}"/>
              </a:ext>
            </a:extLst>
          </p:cNvPr>
          <p:cNvSpPr txBox="1"/>
          <p:nvPr/>
        </p:nvSpPr>
        <p:spPr>
          <a:xfrm>
            <a:off x="936378" y="1443841"/>
            <a:ext cx="37050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dirty="0"/>
          </a:p>
          <a:p>
            <a:r>
              <a:rPr lang="en-IN" sz="1400" dirty="0"/>
              <a:t>void Pump()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digitalWrite</a:t>
            </a:r>
            <a:r>
              <a:rPr lang="en-IN" sz="1400" dirty="0"/>
              <a:t>(</a:t>
            </a:r>
            <a:r>
              <a:rPr lang="en-IN" sz="1400" dirty="0" err="1"/>
              <a:t>WaterPump</a:t>
            </a:r>
            <a:r>
              <a:rPr lang="en-IN" sz="1400" dirty="0"/>
              <a:t>, </a:t>
            </a:r>
            <a:r>
              <a:rPr lang="en-IN" sz="1400" dirty="0" err="1"/>
              <a:t>isPumpActive</a:t>
            </a:r>
            <a:r>
              <a:rPr lang="en-IN" sz="1400" dirty="0"/>
              <a:t>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else if (data == "0xC")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isPumpActive</a:t>
            </a:r>
            <a:r>
              <a:rPr lang="en-IN" sz="1400" dirty="0"/>
              <a:t> = !</a:t>
            </a:r>
            <a:r>
              <a:rPr lang="en-IN" sz="1400" dirty="0" err="1"/>
              <a:t>isPumpActive</a:t>
            </a:r>
            <a:r>
              <a:rPr lang="en-IN" sz="1400" dirty="0"/>
              <a:t>;</a:t>
            </a:r>
          </a:p>
          <a:p>
            <a:r>
              <a:rPr lang="en-IN" sz="1400" dirty="0"/>
              <a:t>      if(</a:t>
            </a:r>
            <a:r>
              <a:rPr lang="en-IN" sz="1400" dirty="0" err="1"/>
              <a:t>isPumpActive</a:t>
            </a:r>
            <a:r>
              <a:rPr lang="en-IN" sz="1400" dirty="0"/>
              <a:t> == 1)</a:t>
            </a:r>
          </a:p>
          <a:p>
            <a:r>
              <a:rPr lang="en-IN" sz="1400" dirty="0"/>
              <a:t>  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SerialBT.println</a:t>
            </a:r>
            <a:r>
              <a:rPr lang="en-IN" sz="1400" dirty="0"/>
              <a:t>("Pump is Activated");</a:t>
            </a:r>
          </a:p>
          <a:p>
            <a:r>
              <a:rPr lang="en-IN" sz="1400" dirty="0"/>
              <a:t>      }</a:t>
            </a:r>
          </a:p>
          <a:p>
            <a:r>
              <a:rPr lang="en-IN" sz="1400" dirty="0"/>
              <a:t>      else</a:t>
            </a:r>
          </a:p>
          <a:p>
            <a:r>
              <a:rPr lang="en-IN" sz="1400" dirty="0"/>
              <a:t>  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SerialBT.println</a:t>
            </a:r>
            <a:r>
              <a:rPr lang="en-IN" sz="1400" dirty="0"/>
              <a:t>("Pump is Deactivated");</a:t>
            </a:r>
          </a:p>
          <a:p>
            <a:r>
              <a:rPr lang="en-IN" sz="1400" dirty="0"/>
              <a:t>      }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43B84-DAE8-734A-E6C0-3824DE592DA0}"/>
              </a:ext>
            </a:extLst>
          </p:cNvPr>
          <p:cNvSpPr txBox="1"/>
          <p:nvPr/>
        </p:nvSpPr>
        <p:spPr>
          <a:xfrm>
            <a:off x="6553168" y="1038674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2AA4B-76C8-2EC0-6C82-8397BB87E9B7}"/>
              </a:ext>
            </a:extLst>
          </p:cNvPr>
          <p:cNvSpPr txBox="1"/>
          <p:nvPr/>
        </p:nvSpPr>
        <p:spPr>
          <a:xfrm>
            <a:off x="6553168" y="4233157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SOFTWARE– SIDE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2285C-DAEE-5C81-093C-7F6FE9F8057B}"/>
              </a:ext>
            </a:extLst>
          </p:cNvPr>
          <p:cNvSpPr txBox="1"/>
          <p:nvPr/>
        </p:nvSpPr>
        <p:spPr>
          <a:xfrm>
            <a:off x="6681487" y="4794759"/>
            <a:ext cx="6094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ButtonDesign</a:t>
            </a:r>
            <a:r>
              <a:rPr lang="en-IN" sz="1200" dirty="0"/>
              <a:t>(</a:t>
            </a:r>
          </a:p>
          <a:p>
            <a:r>
              <a:rPr lang="en-IN" sz="1200" dirty="0"/>
              <a:t>                                text1: 'Watering',</a:t>
            </a:r>
          </a:p>
          <a:p>
            <a:r>
              <a:rPr lang="en-IN" sz="1200" dirty="0"/>
              <a:t>                                </a:t>
            </a:r>
            <a:r>
              <a:rPr lang="en-IN" sz="1200" dirty="0" err="1"/>
              <a:t>iconData</a:t>
            </a:r>
            <a:r>
              <a:rPr lang="en-IN" sz="1200" dirty="0"/>
              <a:t>: </a:t>
            </a:r>
            <a:r>
              <a:rPr lang="en-IN" sz="1200" dirty="0" err="1"/>
              <a:t>FontAwesomeIcons.droplet</a:t>
            </a:r>
            <a:r>
              <a:rPr lang="en-IN" sz="1200" dirty="0"/>
              <a:t>,</a:t>
            </a:r>
          </a:p>
          <a:p>
            <a:r>
              <a:rPr lang="en-IN" sz="1200" dirty="0"/>
              <a:t>                                text2: 'Watering Started',</a:t>
            </a:r>
          </a:p>
          <a:p>
            <a:r>
              <a:rPr lang="en-IN" sz="1200" dirty="0"/>
              <a:t>                                </a:t>
            </a:r>
            <a:r>
              <a:rPr lang="en-IN" sz="1200" dirty="0" err="1"/>
              <a:t>onPressed</a:t>
            </a:r>
            <a:r>
              <a:rPr lang="en-IN" sz="1200" dirty="0"/>
              <a:t>: () {</a:t>
            </a:r>
          </a:p>
          <a:p>
            <a:r>
              <a:rPr lang="en-IN" sz="1200" dirty="0"/>
              <a:t>                                  </a:t>
            </a:r>
            <a:r>
              <a:rPr lang="en-IN" sz="1200" dirty="0" err="1"/>
              <a:t>sendMessage</a:t>
            </a:r>
            <a:r>
              <a:rPr lang="en-IN" sz="1200" dirty="0"/>
              <a:t>("0xC");</a:t>
            </a:r>
          </a:p>
          <a:p>
            <a:r>
              <a:rPr lang="en-IN" sz="1200" dirty="0"/>
              <a:t>                                },</a:t>
            </a:r>
          </a:p>
          <a:p>
            <a:r>
              <a:rPr lang="en-IN" sz="1200" dirty="0"/>
              <a:t>                              ),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CB215E-4411-000F-EAFC-331DBFCC0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60" y="1497949"/>
            <a:ext cx="2435943" cy="2435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CACDE6-C020-8FAD-5131-9F1E43035EAE}"/>
              </a:ext>
            </a:extLst>
          </p:cNvPr>
          <p:cNvSpPr txBox="1"/>
          <p:nvPr/>
        </p:nvSpPr>
        <p:spPr>
          <a:xfrm>
            <a:off x="9964531" y="2531254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Pump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193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4787F-50C7-CDE2-9E33-31BE6936DDAA}"/>
              </a:ext>
            </a:extLst>
          </p:cNvPr>
          <p:cNvSpPr txBox="1"/>
          <p:nvPr/>
        </p:nvSpPr>
        <p:spPr>
          <a:xfrm>
            <a:off x="4677892" y="741258"/>
            <a:ext cx="2498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C6F5F-0827-D7C9-FE43-F810301D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-133" r="5538" b="-1"/>
          <a:stretch/>
        </p:blipFill>
        <p:spPr>
          <a:xfrm>
            <a:off x="1448764" y="1517993"/>
            <a:ext cx="9294471" cy="4776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30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A053F-7D39-7769-8520-CD4CEE994888}"/>
              </a:ext>
            </a:extLst>
          </p:cNvPr>
          <p:cNvSpPr txBox="1"/>
          <p:nvPr/>
        </p:nvSpPr>
        <p:spPr>
          <a:xfrm>
            <a:off x="4279635" y="373624"/>
            <a:ext cx="3632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 SOIL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A96BB-6D34-45C3-8829-B53DB40342A8}"/>
              </a:ext>
            </a:extLst>
          </p:cNvPr>
          <p:cNvSpPr txBox="1"/>
          <p:nvPr/>
        </p:nvSpPr>
        <p:spPr>
          <a:xfrm>
            <a:off x="533526" y="1743918"/>
            <a:ext cx="60940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</a:t>
            </a:r>
            <a:r>
              <a:rPr lang="en-IN" sz="1400" dirty="0" err="1"/>
              <a:t>sendMessageToDevice</a:t>
            </a:r>
            <a:r>
              <a:rPr lang="en-IN" sz="1400" dirty="0"/>
              <a:t>(String </a:t>
            </a:r>
            <a:r>
              <a:rPr lang="en-IN" sz="1400" dirty="0" err="1"/>
              <a:t>msg</a:t>
            </a:r>
            <a:r>
              <a:rPr lang="en-IN" sz="1400" dirty="0"/>
              <a:t>) {</a:t>
            </a:r>
          </a:p>
          <a:p>
            <a:r>
              <a:rPr lang="en-IN" sz="1400" dirty="0"/>
              <a:t>    String message = </a:t>
            </a:r>
            <a:r>
              <a:rPr lang="en-IN" sz="1400" dirty="0" err="1"/>
              <a:t>msg</a:t>
            </a:r>
            <a:r>
              <a:rPr lang="en-IN" sz="1400" dirty="0"/>
              <a:t>;</a:t>
            </a:r>
          </a:p>
          <a:p>
            <a:br>
              <a:rPr lang="en-IN" sz="1400" dirty="0"/>
            </a:br>
            <a:r>
              <a:rPr lang="en-IN" sz="1400" dirty="0"/>
              <a:t>    if (</a:t>
            </a:r>
            <a:r>
              <a:rPr lang="en-IN" sz="1400" dirty="0" err="1"/>
              <a:t>widget.connection</a:t>
            </a:r>
            <a:r>
              <a:rPr lang="en-IN" sz="1400" dirty="0"/>
              <a:t> != null) {</a:t>
            </a:r>
          </a:p>
          <a:p>
            <a:r>
              <a:rPr lang="en-IN" sz="1400" dirty="0"/>
              <a:t>      widget.connection!.</a:t>
            </a:r>
            <a:r>
              <a:rPr lang="en-IN" sz="1400" dirty="0" err="1"/>
              <a:t>output.add</a:t>
            </a:r>
            <a:r>
              <a:rPr lang="en-IN" sz="1400" dirty="0"/>
              <a:t>(utf8.encode(message));</a:t>
            </a:r>
          </a:p>
          <a:p>
            <a:r>
              <a:rPr lang="en-IN" sz="1400" dirty="0"/>
              <a:t>      widget.connection!.</a:t>
            </a:r>
            <a:r>
              <a:rPr lang="en-IN" sz="1400" dirty="0" err="1"/>
              <a:t>output.allSent.then</a:t>
            </a:r>
            <a:r>
              <a:rPr lang="en-IN" sz="1400" dirty="0"/>
              <a:t>((_) {</a:t>
            </a:r>
          </a:p>
          <a:p>
            <a:r>
              <a:rPr lang="en-IN" sz="1400" dirty="0"/>
              <a:t>        // Message sent successfully</a:t>
            </a:r>
          </a:p>
          <a:p>
            <a:r>
              <a:rPr lang="en-IN" sz="1400" dirty="0"/>
              <a:t>        </a:t>
            </a:r>
            <a:r>
              <a:rPr lang="en-IN" sz="1400" dirty="0" err="1"/>
              <a:t>debugPrint</a:t>
            </a:r>
            <a:r>
              <a:rPr lang="en-IN" sz="1400" dirty="0"/>
              <a:t>('Message sent: $message');</a:t>
            </a:r>
          </a:p>
          <a:p>
            <a:r>
              <a:rPr lang="en-IN" sz="1400" dirty="0"/>
              <a:t>        _</a:t>
            </a:r>
            <a:r>
              <a:rPr lang="en-IN" sz="1400" dirty="0" err="1"/>
              <a:t>receiveData</a:t>
            </a:r>
            <a:r>
              <a:rPr lang="en-IN" sz="1400" dirty="0"/>
              <a:t>(); // Call subscribe method after message is sent</a:t>
            </a:r>
          </a:p>
          <a:p>
            <a:r>
              <a:rPr lang="en-IN" sz="1400" dirty="0"/>
              <a:t>      }).</a:t>
            </a:r>
            <a:r>
              <a:rPr lang="en-IN" sz="1400" dirty="0" err="1"/>
              <a:t>catchError</a:t>
            </a:r>
            <a:r>
              <a:rPr lang="en-IN" sz="1400" dirty="0"/>
              <a:t>((error) {</a:t>
            </a:r>
          </a:p>
          <a:p>
            <a:r>
              <a:rPr lang="en-IN" sz="1400" dirty="0"/>
              <a:t>        // Error occurred while sending message</a:t>
            </a:r>
          </a:p>
          <a:p>
            <a:r>
              <a:rPr lang="en-IN" sz="1400" dirty="0"/>
              <a:t>        </a:t>
            </a:r>
            <a:r>
              <a:rPr lang="en-IN" sz="1400" dirty="0" err="1"/>
              <a:t>debugPrint</a:t>
            </a:r>
            <a:r>
              <a:rPr lang="en-IN" sz="1400" dirty="0"/>
              <a:t>('Error sending message: $error');</a:t>
            </a:r>
          </a:p>
          <a:p>
            <a:r>
              <a:rPr lang="en-IN" sz="1400" dirty="0"/>
              <a:t>      });</a:t>
            </a:r>
          </a:p>
          <a:p>
            <a:r>
              <a:rPr lang="en-IN" sz="1400" dirty="0"/>
              <a:t>    } else {</a:t>
            </a:r>
          </a:p>
          <a:p>
            <a:r>
              <a:rPr lang="en-IN" sz="1400" dirty="0"/>
              <a:t>      // Connection is null, handle accordingly</a:t>
            </a:r>
          </a:p>
          <a:p>
            <a:r>
              <a:rPr lang="en-IN" sz="1400" dirty="0"/>
              <a:t>      </a:t>
            </a:r>
            <a:r>
              <a:rPr lang="en-IN" sz="1400" dirty="0" err="1"/>
              <a:t>debugPrint</a:t>
            </a:r>
            <a:r>
              <a:rPr lang="en-IN" sz="1400" dirty="0"/>
              <a:t>('Bluetooth connection is not available');</a:t>
            </a:r>
          </a:p>
          <a:p>
            <a:r>
              <a:rPr lang="en-IN" sz="1400" dirty="0"/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AAF84-B78B-A77E-BAF4-2E1ADB44A166}"/>
              </a:ext>
            </a:extLst>
          </p:cNvPr>
          <p:cNvSpPr txBox="1"/>
          <p:nvPr/>
        </p:nvSpPr>
        <p:spPr>
          <a:xfrm>
            <a:off x="567128" y="1009834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1F98D-4E0D-C5FE-6C9F-90C8611A6C10}"/>
              </a:ext>
            </a:extLst>
          </p:cNvPr>
          <p:cNvSpPr txBox="1"/>
          <p:nvPr/>
        </p:nvSpPr>
        <p:spPr>
          <a:xfrm>
            <a:off x="6627596" y="1792514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void _</a:t>
            </a:r>
            <a:r>
              <a:rPr lang="en-IN" sz="1200" dirty="0" err="1"/>
              <a:t>receiveData</a:t>
            </a:r>
            <a:r>
              <a:rPr lang="en-IN" sz="1200" dirty="0"/>
              <a:t>(){</a:t>
            </a:r>
          </a:p>
          <a:p>
            <a:r>
              <a:rPr lang="en-IN" sz="1200" dirty="0"/>
              <a:t>_ </a:t>
            </a:r>
            <a:r>
              <a:rPr lang="en-IN" sz="1200" dirty="0" err="1"/>
              <a:t>receive?.cancel</a:t>
            </a:r>
            <a:r>
              <a:rPr lang="en-IN" sz="1200" dirty="0"/>
              <a:t>();</a:t>
            </a:r>
          </a:p>
          <a:p>
            <a:r>
              <a:rPr lang="en-IN" sz="1200" dirty="0"/>
              <a:t>  _receive = </a:t>
            </a:r>
            <a:r>
              <a:rPr lang="en-IN" sz="1200" dirty="0" err="1"/>
              <a:t>widget.connection!.input!.listen</a:t>
            </a:r>
            <a:r>
              <a:rPr lang="en-IN" sz="1200" dirty="0"/>
              <a:t>((List&lt;int&gt; data) {</a:t>
            </a:r>
          </a:p>
          <a:p>
            <a:r>
              <a:rPr lang="en-IN" sz="1200" dirty="0"/>
              <a:t>    final </a:t>
            </a:r>
            <a:r>
              <a:rPr lang="en-IN" sz="1200" dirty="0" err="1"/>
              <a:t>receivedString</a:t>
            </a:r>
            <a:r>
              <a:rPr lang="en-IN" sz="1200" dirty="0"/>
              <a:t> = utf8.decode(data);</a:t>
            </a:r>
          </a:p>
          <a:p>
            <a:r>
              <a:rPr lang="en-IN" sz="1200" dirty="0"/>
              <a:t>String </a:t>
            </a:r>
            <a:r>
              <a:rPr lang="en-IN" sz="1200" dirty="0" err="1"/>
              <a:t>soilMoisture</a:t>
            </a:r>
            <a:r>
              <a:rPr lang="en-IN" sz="1200" dirty="0"/>
              <a:t> = parts;</a:t>
            </a:r>
          </a:p>
          <a:p>
            <a:r>
              <a:rPr lang="en-IN" sz="1200" dirty="0"/>
              <a:t>}</a:t>
            </a:r>
          </a:p>
          <a:p>
            <a:r>
              <a:rPr lang="fi-FI" sz="1200" dirty="0"/>
              <a:t>if (soilMoisture &gt;= 0.0 &amp;&amp; soilMoisture &lt;= 100.0) {</a:t>
            </a:r>
          </a:p>
          <a:p>
            <a:r>
              <a:rPr lang="fi-FI" sz="1200" dirty="0"/>
              <a:t>          Soil(soilMoisture: soilMoisture);</a:t>
            </a:r>
          </a:p>
          <a:p>
            <a:r>
              <a:rPr lang="fi-FI" sz="1200" dirty="0"/>
              <a:t>      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7546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E3488-0BC4-31AA-D4B6-6667B511DE32}"/>
              </a:ext>
            </a:extLst>
          </p:cNvPr>
          <p:cNvSpPr txBox="1"/>
          <p:nvPr/>
        </p:nvSpPr>
        <p:spPr>
          <a:xfrm>
            <a:off x="4279635" y="486614"/>
            <a:ext cx="3632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 SOIL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5B069-12CF-535E-BF65-369847FF884E}"/>
              </a:ext>
            </a:extLst>
          </p:cNvPr>
          <p:cNvSpPr txBox="1"/>
          <p:nvPr/>
        </p:nvSpPr>
        <p:spPr>
          <a:xfrm>
            <a:off x="844920" y="1162261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– SIDE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9B37-CA10-1ECC-01BE-21DAB7AB25EC}"/>
              </a:ext>
            </a:extLst>
          </p:cNvPr>
          <p:cNvSpPr txBox="1"/>
          <p:nvPr/>
        </p:nvSpPr>
        <p:spPr>
          <a:xfrm>
            <a:off x="844920" y="1906547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else if (data == "0xS") {</a:t>
            </a:r>
          </a:p>
          <a:p>
            <a:r>
              <a:rPr lang="en-IN" dirty="0"/>
              <a:t>      </a:t>
            </a:r>
            <a:r>
              <a:rPr lang="en-IN" dirty="0" err="1"/>
              <a:t>redPW</a:t>
            </a:r>
            <a:r>
              <a:rPr lang="en-IN" dirty="0"/>
              <a:t> = </a:t>
            </a:r>
            <a:r>
              <a:rPr lang="en-IN" dirty="0" err="1"/>
              <a:t>getRedPW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redPW</a:t>
            </a:r>
            <a:r>
              <a:rPr lang="en-IN" dirty="0"/>
              <a:t> = </a:t>
            </a:r>
            <a:r>
              <a:rPr lang="en-IN" dirty="0" err="1"/>
              <a:t>redPW</a:t>
            </a:r>
            <a:r>
              <a:rPr lang="en-IN" dirty="0"/>
              <a:t> / 1000;</a:t>
            </a:r>
          </a:p>
          <a:p>
            <a:r>
              <a:rPr lang="en-IN" dirty="0"/>
              <a:t>      </a:t>
            </a:r>
            <a:r>
              <a:rPr lang="en-IN" dirty="0" err="1"/>
              <a:t>SerialBT.println</a:t>
            </a:r>
            <a:r>
              <a:rPr lang="en-IN" dirty="0"/>
              <a:t>(</a:t>
            </a:r>
            <a:r>
              <a:rPr lang="en-IN" dirty="0" err="1"/>
              <a:t>redPW</a:t>
            </a:r>
            <a:r>
              <a:rPr lang="en-IN" dirty="0"/>
              <a:t>);</a:t>
            </a:r>
          </a:p>
          <a:p>
            <a:r>
              <a:rPr lang="en-IN" dirty="0"/>
              <a:t>      </a:t>
            </a:r>
            <a:r>
              <a:rPr lang="en-IN" dirty="0" err="1"/>
              <a:t>Serial.println</a:t>
            </a:r>
            <a:r>
              <a:rPr lang="en-IN" dirty="0"/>
              <a:t>("Soil Moisture Sent");</a:t>
            </a:r>
          </a:p>
          <a:p>
            <a:r>
              <a:rPr lang="en-IN" dirty="0"/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9067B-A1B1-4435-A046-C78F898072EF}"/>
              </a:ext>
            </a:extLst>
          </p:cNvPr>
          <p:cNvSpPr txBox="1"/>
          <p:nvPr/>
        </p:nvSpPr>
        <p:spPr>
          <a:xfrm>
            <a:off x="844920" y="4218411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</a:t>
            </a:r>
            <a:r>
              <a:rPr lang="en-IN" dirty="0" err="1"/>
              <a:t>getRedPW</a:t>
            </a:r>
            <a:r>
              <a:rPr lang="en-IN" dirty="0"/>
              <a:t>() {</a:t>
            </a:r>
          </a:p>
          <a:p>
            <a:r>
              <a:rPr lang="en-IN" dirty="0"/>
              <a:t>	int PW;</a:t>
            </a:r>
          </a:p>
          <a:p>
            <a:r>
              <a:rPr lang="en-IN" dirty="0"/>
              <a:t>	PW = </a:t>
            </a:r>
            <a:r>
              <a:rPr lang="en-IN" dirty="0" err="1"/>
              <a:t>pulseIn</a:t>
            </a:r>
            <a:r>
              <a:rPr lang="en-IN" dirty="0"/>
              <a:t>(</a:t>
            </a:r>
            <a:r>
              <a:rPr lang="en-IN" dirty="0" err="1"/>
              <a:t>sensorOut</a:t>
            </a:r>
            <a:r>
              <a:rPr lang="en-IN" dirty="0"/>
              <a:t>, LOW);</a:t>
            </a:r>
          </a:p>
          <a:p>
            <a:r>
              <a:rPr lang="en-IN" dirty="0"/>
              <a:t>	return PW;</a:t>
            </a:r>
          </a:p>
          <a:p>
            <a:r>
              <a:rPr lang="en-IN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645F0-87B5-733E-F2FD-8B7CCEBF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4447"/>
            <a:ext cx="2228003" cy="1671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4152AA-A575-4625-74A2-7E909154AF69}"/>
              </a:ext>
            </a:extLst>
          </p:cNvPr>
          <p:cNvSpPr txBox="1"/>
          <p:nvPr/>
        </p:nvSpPr>
        <p:spPr>
          <a:xfrm>
            <a:off x="6398672" y="1162261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885D7-2322-29EA-BCC0-411DD8684E64}"/>
              </a:ext>
            </a:extLst>
          </p:cNvPr>
          <p:cNvSpPr txBox="1"/>
          <p:nvPr/>
        </p:nvSpPr>
        <p:spPr>
          <a:xfrm>
            <a:off x="6024431" y="3983638"/>
            <a:ext cx="256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TCS3200 </a:t>
            </a:r>
            <a:r>
              <a:rPr lang="en-IN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Color</a:t>
            </a:r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557C1-65D0-9993-34E0-26CF3FF7F450}"/>
              </a:ext>
            </a:extLst>
          </p:cNvPr>
          <p:cNvSpPr txBox="1"/>
          <p:nvPr/>
        </p:nvSpPr>
        <p:spPr>
          <a:xfrm>
            <a:off x="9456517" y="108238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1D7357-29F7-BFFE-2F01-58B6A3547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17" y="1454985"/>
            <a:ext cx="2399721" cy="5146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687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DC3B7-8FC2-C2DE-4F77-B9C3F05DEF35}"/>
              </a:ext>
            </a:extLst>
          </p:cNvPr>
          <p:cNvSpPr txBox="1"/>
          <p:nvPr/>
        </p:nvSpPr>
        <p:spPr>
          <a:xfrm>
            <a:off x="3105390" y="207848"/>
            <a:ext cx="581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 WATER QUALITY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FCD4D-6524-43D0-E987-8E9C2A8F2BD8}"/>
              </a:ext>
            </a:extLst>
          </p:cNvPr>
          <p:cNvSpPr txBox="1"/>
          <p:nvPr/>
        </p:nvSpPr>
        <p:spPr>
          <a:xfrm>
            <a:off x="567128" y="1009834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2062A-E040-144A-0E2B-2896655D550C}"/>
              </a:ext>
            </a:extLst>
          </p:cNvPr>
          <p:cNvSpPr txBox="1"/>
          <p:nvPr/>
        </p:nvSpPr>
        <p:spPr>
          <a:xfrm>
            <a:off x="533526" y="1743918"/>
            <a:ext cx="60940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</a:t>
            </a:r>
            <a:r>
              <a:rPr lang="en-IN" sz="1400" dirty="0" err="1"/>
              <a:t>sendMessageToDevice</a:t>
            </a:r>
            <a:r>
              <a:rPr lang="en-IN" sz="1400" dirty="0"/>
              <a:t>(String </a:t>
            </a:r>
            <a:r>
              <a:rPr lang="en-IN" sz="1400" dirty="0" err="1"/>
              <a:t>msg</a:t>
            </a:r>
            <a:r>
              <a:rPr lang="en-IN" sz="1400" dirty="0"/>
              <a:t>) {</a:t>
            </a:r>
          </a:p>
          <a:p>
            <a:r>
              <a:rPr lang="en-IN" sz="1400" dirty="0"/>
              <a:t>    String message = </a:t>
            </a:r>
            <a:r>
              <a:rPr lang="en-IN" sz="1400" dirty="0" err="1"/>
              <a:t>msg</a:t>
            </a:r>
            <a:r>
              <a:rPr lang="en-IN" sz="1400" dirty="0"/>
              <a:t>;</a:t>
            </a:r>
          </a:p>
          <a:p>
            <a:br>
              <a:rPr lang="en-IN" sz="1400" dirty="0"/>
            </a:br>
            <a:r>
              <a:rPr lang="en-IN" sz="1400" dirty="0"/>
              <a:t>    if (</a:t>
            </a:r>
            <a:r>
              <a:rPr lang="en-IN" sz="1400" dirty="0" err="1"/>
              <a:t>widget.connection</a:t>
            </a:r>
            <a:r>
              <a:rPr lang="en-IN" sz="1400" dirty="0"/>
              <a:t> != null) {</a:t>
            </a:r>
          </a:p>
          <a:p>
            <a:r>
              <a:rPr lang="en-IN" sz="1400" dirty="0"/>
              <a:t>      widget.connection!.</a:t>
            </a:r>
            <a:r>
              <a:rPr lang="en-IN" sz="1400" dirty="0" err="1"/>
              <a:t>output.add</a:t>
            </a:r>
            <a:r>
              <a:rPr lang="en-IN" sz="1400" dirty="0"/>
              <a:t>(utf8.encode(message));</a:t>
            </a:r>
          </a:p>
          <a:p>
            <a:r>
              <a:rPr lang="en-IN" sz="1400" dirty="0"/>
              <a:t>      widget.connection!.</a:t>
            </a:r>
            <a:r>
              <a:rPr lang="en-IN" sz="1400" dirty="0" err="1"/>
              <a:t>output.allSent.then</a:t>
            </a:r>
            <a:r>
              <a:rPr lang="en-IN" sz="1400" dirty="0"/>
              <a:t>((_) {</a:t>
            </a:r>
          </a:p>
          <a:p>
            <a:r>
              <a:rPr lang="en-IN" sz="1400" dirty="0"/>
              <a:t>        // Message sent successfully</a:t>
            </a:r>
          </a:p>
          <a:p>
            <a:r>
              <a:rPr lang="en-IN" sz="1400" dirty="0"/>
              <a:t>        </a:t>
            </a:r>
            <a:r>
              <a:rPr lang="en-IN" sz="1400" dirty="0" err="1"/>
              <a:t>debugPrint</a:t>
            </a:r>
            <a:r>
              <a:rPr lang="en-IN" sz="1400" dirty="0"/>
              <a:t>('Message sent: $message');</a:t>
            </a:r>
          </a:p>
          <a:p>
            <a:r>
              <a:rPr lang="en-IN" sz="1400" dirty="0"/>
              <a:t>        _</a:t>
            </a:r>
            <a:r>
              <a:rPr lang="en-IN" sz="1400" dirty="0" err="1"/>
              <a:t>receiveData</a:t>
            </a:r>
            <a:r>
              <a:rPr lang="en-IN" sz="1400" dirty="0"/>
              <a:t>(); // Call subscribe method after message is sent</a:t>
            </a:r>
          </a:p>
          <a:p>
            <a:r>
              <a:rPr lang="en-IN" sz="1400" dirty="0"/>
              <a:t>      }).</a:t>
            </a:r>
            <a:r>
              <a:rPr lang="en-IN" sz="1400" dirty="0" err="1"/>
              <a:t>catchError</a:t>
            </a:r>
            <a:r>
              <a:rPr lang="en-IN" sz="1400" dirty="0"/>
              <a:t>((error) {</a:t>
            </a:r>
          </a:p>
          <a:p>
            <a:r>
              <a:rPr lang="en-IN" sz="1400" dirty="0"/>
              <a:t>        // Error occurred while sending message</a:t>
            </a:r>
          </a:p>
          <a:p>
            <a:r>
              <a:rPr lang="en-IN" sz="1400" dirty="0"/>
              <a:t>        </a:t>
            </a:r>
            <a:r>
              <a:rPr lang="en-IN" sz="1400" dirty="0" err="1"/>
              <a:t>debugPrint</a:t>
            </a:r>
            <a:r>
              <a:rPr lang="en-IN" sz="1400" dirty="0"/>
              <a:t>('Error sending message: $error');</a:t>
            </a:r>
          </a:p>
          <a:p>
            <a:r>
              <a:rPr lang="en-IN" sz="1400" dirty="0"/>
              <a:t>      });</a:t>
            </a:r>
          </a:p>
          <a:p>
            <a:r>
              <a:rPr lang="en-IN" sz="1400" dirty="0"/>
              <a:t>    } else {</a:t>
            </a:r>
          </a:p>
          <a:p>
            <a:r>
              <a:rPr lang="en-IN" sz="1400" dirty="0"/>
              <a:t>      // Connection is null, handle accordingly</a:t>
            </a:r>
          </a:p>
          <a:p>
            <a:r>
              <a:rPr lang="en-IN" sz="1400" dirty="0"/>
              <a:t>      </a:t>
            </a:r>
            <a:r>
              <a:rPr lang="en-IN" sz="1400" dirty="0" err="1"/>
              <a:t>debugPrint</a:t>
            </a:r>
            <a:r>
              <a:rPr lang="en-IN" sz="1400" dirty="0"/>
              <a:t>('Bluetooth connection is not available');</a:t>
            </a:r>
          </a:p>
          <a:p>
            <a:r>
              <a:rPr lang="en-IN" sz="1400" dirty="0"/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E27E9-E54D-E041-F868-89A9EAE8F387}"/>
              </a:ext>
            </a:extLst>
          </p:cNvPr>
          <p:cNvSpPr txBox="1"/>
          <p:nvPr/>
        </p:nvSpPr>
        <p:spPr>
          <a:xfrm>
            <a:off x="6627596" y="1792514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void _</a:t>
            </a:r>
            <a:r>
              <a:rPr lang="en-IN" sz="1200" dirty="0" err="1"/>
              <a:t>receiveData</a:t>
            </a:r>
            <a:r>
              <a:rPr lang="en-IN" sz="1200" dirty="0"/>
              <a:t>(){</a:t>
            </a:r>
          </a:p>
          <a:p>
            <a:r>
              <a:rPr lang="en-IN" sz="1200" dirty="0"/>
              <a:t>_ </a:t>
            </a:r>
            <a:r>
              <a:rPr lang="en-IN" sz="1200" dirty="0" err="1"/>
              <a:t>receive?.cancel</a:t>
            </a:r>
            <a:r>
              <a:rPr lang="en-IN" sz="1200" dirty="0"/>
              <a:t>();</a:t>
            </a:r>
          </a:p>
          <a:p>
            <a:r>
              <a:rPr lang="en-IN" sz="1200" dirty="0"/>
              <a:t>  _receive = </a:t>
            </a:r>
            <a:r>
              <a:rPr lang="en-IN" sz="1200" dirty="0" err="1"/>
              <a:t>widget.connection!.input!.listen</a:t>
            </a:r>
            <a:r>
              <a:rPr lang="en-IN" sz="1200" dirty="0"/>
              <a:t>((List&lt;int&gt; data) {</a:t>
            </a:r>
          </a:p>
          <a:p>
            <a:r>
              <a:rPr lang="en-IN" sz="1200" dirty="0"/>
              <a:t>    final </a:t>
            </a:r>
            <a:r>
              <a:rPr lang="en-IN" sz="1200" dirty="0" err="1"/>
              <a:t>receivedString</a:t>
            </a:r>
            <a:r>
              <a:rPr lang="en-IN" sz="1200" dirty="0"/>
              <a:t> = utf8.decode(data);</a:t>
            </a:r>
          </a:p>
          <a:p>
            <a:r>
              <a:rPr lang="en-IN" sz="1200" dirty="0"/>
              <a:t>String </a:t>
            </a:r>
            <a:r>
              <a:rPr lang="en-IN" sz="1200" dirty="0" err="1"/>
              <a:t>waterQuality</a:t>
            </a:r>
            <a:r>
              <a:rPr lang="en-IN" sz="1200" dirty="0"/>
              <a:t> = parts;</a:t>
            </a:r>
          </a:p>
          <a:p>
            <a:r>
              <a:rPr lang="en-IN" sz="1200" dirty="0"/>
              <a:t>}</a:t>
            </a:r>
          </a:p>
          <a:p>
            <a:r>
              <a:rPr lang="fi-FI" sz="1200" dirty="0"/>
              <a:t>if (waterQuality&gt;= 0.0 &amp;&amp; waterQuality &lt;= 100.0) {</a:t>
            </a:r>
          </a:p>
          <a:p>
            <a:r>
              <a:rPr lang="fi-FI" sz="1200" dirty="0"/>
              <a:t>          Water(waterQuality : waterQuality);</a:t>
            </a:r>
          </a:p>
          <a:p>
            <a:r>
              <a:rPr lang="fi-FI" sz="1200" dirty="0"/>
              <a:t>      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3614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E3488-0BC4-31AA-D4B6-6667B511DE32}"/>
              </a:ext>
            </a:extLst>
          </p:cNvPr>
          <p:cNvSpPr txBox="1"/>
          <p:nvPr/>
        </p:nvSpPr>
        <p:spPr>
          <a:xfrm>
            <a:off x="3436645" y="264087"/>
            <a:ext cx="5672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 WATER QUALITY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5B069-12CF-535E-BF65-369847FF884E}"/>
              </a:ext>
            </a:extLst>
          </p:cNvPr>
          <p:cNvSpPr txBox="1"/>
          <p:nvPr/>
        </p:nvSpPr>
        <p:spPr>
          <a:xfrm>
            <a:off x="844920" y="1162261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– SIDE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9B37-CA10-1ECC-01BE-21DAB7AB25EC}"/>
              </a:ext>
            </a:extLst>
          </p:cNvPr>
          <p:cNvSpPr txBox="1"/>
          <p:nvPr/>
        </p:nvSpPr>
        <p:spPr>
          <a:xfrm>
            <a:off x="844920" y="1906547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if (data == "0xW"){</a:t>
            </a:r>
          </a:p>
          <a:p>
            <a:r>
              <a:rPr lang="en-IN" dirty="0"/>
              <a:t>      </a:t>
            </a:r>
            <a:r>
              <a:rPr lang="en-IN" dirty="0" err="1"/>
              <a:t>SerialBT.println</a:t>
            </a:r>
            <a:r>
              <a:rPr lang="en-IN" dirty="0"/>
              <a:t>(</a:t>
            </a:r>
            <a:r>
              <a:rPr lang="en-IN" dirty="0" err="1"/>
              <a:t>QowValue</a:t>
            </a:r>
            <a:r>
              <a:rPr lang="en-IN" dirty="0"/>
              <a:t>);</a:t>
            </a:r>
          </a:p>
          <a:p>
            <a:r>
              <a:rPr lang="en-IN" dirty="0"/>
              <a:t>      </a:t>
            </a:r>
            <a:r>
              <a:rPr lang="en-IN" dirty="0" err="1"/>
              <a:t>Serial.println</a:t>
            </a:r>
            <a:r>
              <a:rPr lang="en-IN" dirty="0"/>
              <a:t>("Water Quality Sent");</a:t>
            </a:r>
          </a:p>
          <a:p>
            <a:r>
              <a:rPr lang="en-IN" dirty="0"/>
              <a:t>    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QowValue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52AA-A575-4625-74A2-7E909154AF69}"/>
              </a:ext>
            </a:extLst>
          </p:cNvPr>
          <p:cNvSpPr txBox="1"/>
          <p:nvPr/>
        </p:nvSpPr>
        <p:spPr>
          <a:xfrm>
            <a:off x="6096000" y="1162261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557C1-65D0-9993-34E0-26CF3FF7F450}"/>
              </a:ext>
            </a:extLst>
          </p:cNvPr>
          <p:cNvSpPr txBox="1"/>
          <p:nvPr/>
        </p:nvSpPr>
        <p:spPr>
          <a:xfrm>
            <a:off x="9456517" y="108238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14974-F45B-E8D6-AE91-1AD271ED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18" y="1562320"/>
            <a:ext cx="2242570" cy="4809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445D6-FFBC-4972-0CC8-B030E8D5562C}"/>
              </a:ext>
            </a:extLst>
          </p:cNvPr>
          <p:cNvSpPr txBox="1"/>
          <p:nvPr/>
        </p:nvSpPr>
        <p:spPr>
          <a:xfrm>
            <a:off x="883063" y="4218411"/>
            <a:ext cx="6232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turbidity()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sensorValue</a:t>
            </a:r>
            <a:r>
              <a:rPr lang="en-IN" dirty="0"/>
              <a:t> = </a:t>
            </a:r>
            <a:r>
              <a:rPr lang="en-IN" dirty="0" err="1"/>
              <a:t>analogRead</a:t>
            </a:r>
            <a:r>
              <a:rPr lang="en-IN" dirty="0"/>
              <a:t>(</a:t>
            </a:r>
            <a:r>
              <a:rPr lang="en-IN" dirty="0" err="1"/>
              <a:t>QosSens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QowValue</a:t>
            </a:r>
            <a:r>
              <a:rPr lang="en-IN" dirty="0"/>
              <a:t> = </a:t>
            </a:r>
            <a:r>
              <a:rPr lang="en-IN" dirty="0" err="1"/>
              <a:t>sensorValue</a:t>
            </a:r>
            <a:r>
              <a:rPr lang="en-IN" dirty="0"/>
              <a:t> * (3.3 / 4095.0);  //Analog to Digital</a:t>
            </a:r>
          </a:p>
          <a:p>
            <a:r>
              <a:rPr lang="en-IN" dirty="0"/>
              <a:t>}</a:t>
            </a:r>
          </a:p>
        </p:txBody>
      </p:sp>
      <p:pic>
        <p:nvPicPr>
          <p:cNvPr id="1026" name="Picture 2" descr="Turbidity Sensor Module, Turbidity Sensor Water Quality Monitoring Sewage  Turbidity Value Detection Module TSW-20M for Turbidity Measurement and  Control of Washing Machines : Amazon.in: Industrial &amp; Scientific">
            <a:extLst>
              <a:ext uri="{FF2B5EF4-FFF2-40B4-BE49-F238E27FC236}">
                <a16:creationId xmlns:a16="http://schemas.microsoft.com/office/drawing/2014/main" id="{7780CAF4-E3F2-A91A-18FA-6FA18B7D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93" y="1787565"/>
            <a:ext cx="1686560" cy="16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3A760-47CA-C861-C064-6A1B933571AF}"/>
              </a:ext>
            </a:extLst>
          </p:cNvPr>
          <p:cNvSpPr txBox="1"/>
          <p:nvPr/>
        </p:nvSpPr>
        <p:spPr>
          <a:xfrm>
            <a:off x="6426994" y="3583615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Turbidity Sensor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75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DC3B7-8FC2-C2DE-4F77-B9C3F05DEF35}"/>
              </a:ext>
            </a:extLst>
          </p:cNvPr>
          <p:cNvSpPr txBox="1"/>
          <p:nvPr/>
        </p:nvSpPr>
        <p:spPr>
          <a:xfrm>
            <a:off x="3105389" y="207848"/>
            <a:ext cx="6302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 BATTERY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FCD4D-6524-43D0-E987-8E9C2A8F2BD8}"/>
              </a:ext>
            </a:extLst>
          </p:cNvPr>
          <p:cNvSpPr txBox="1"/>
          <p:nvPr/>
        </p:nvSpPr>
        <p:spPr>
          <a:xfrm>
            <a:off x="567128" y="1009834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2062A-E040-144A-0E2B-2896655D550C}"/>
              </a:ext>
            </a:extLst>
          </p:cNvPr>
          <p:cNvSpPr txBox="1"/>
          <p:nvPr/>
        </p:nvSpPr>
        <p:spPr>
          <a:xfrm>
            <a:off x="533526" y="1743918"/>
            <a:ext cx="60940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</a:t>
            </a:r>
            <a:r>
              <a:rPr lang="en-IN" sz="1400" dirty="0" err="1"/>
              <a:t>sendMessageToDevice</a:t>
            </a:r>
            <a:r>
              <a:rPr lang="en-IN" sz="1400" dirty="0"/>
              <a:t>(String </a:t>
            </a:r>
            <a:r>
              <a:rPr lang="en-IN" sz="1400" dirty="0" err="1"/>
              <a:t>msg</a:t>
            </a:r>
            <a:r>
              <a:rPr lang="en-IN" sz="1400" dirty="0"/>
              <a:t>) {</a:t>
            </a:r>
          </a:p>
          <a:p>
            <a:r>
              <a:rPr lang="en-IN" sz="1400" dirty="0"/>
              <a:t>    String message = </a:t>
            </a:r>
            <a:r>
              <a:rPr lang="en-IN" sz="1400" dirty="0" err="1"/>
              <a:t>msg</a:t>
            </a:r>
            <a:r>
              <a:rPr lang="en-IN" sz="1400" dirty="0"/>
              <a:t>;</a:t>
            </a:r>
          </a:p>
          <a:p>
            <a:br>
              <a:rPr lang="en-IN" sz="1400" dirty="0"/>
            </a:br>
            <a:r>
              <a:rPr lang="en-IN" sz="1400" dirty="0"/>
              <a:t>    if (</a:t>
            </a:r>
            <a:r>
              <a:rPr lang="en-IN" sz="1400" dirty="0" err="1"/>
              <a:t>widget.connection</a:t>
            </a:r>
            <a:r>
              <a:rPr lang="en-IN" sz="1400" dirty="0"/>
              <a:t> != null) {</a:t>
            </a:r>
          </a:p>
          <a:p>
            <a:r>
              <a:rPr lang="en-IN" sz="1400" dirty="0"/>
              <a:t>      widget.connection!.</a:t>
            </a:r>
            <a:r>
              <a:rPr lang="en-IN" sz="1400" dirty="0" err="1"/>
              <a:t>output.add</a:t>
            </a:r>
            <a:r>
              <a:rPr lang="en-IN" sz="1400" dirty="0"/>
              <a:t>(utf8.encode(message));</a:t>
            </a:r>
          </a:p>
          <a:p>
            <a:r>
              <a:rPr lang="en-IN" sz="1400" dirty="0"/>
              <a:t>      widget.connection!.</a:t>
            </a:r>
            <a:r>
              <a:rPr lang="en-IN" sz="1400" dirty="0" err="1"/>
              <a:t>output.allSent.then</a:t>
            </a:r>
            <a:r>
              <a:rPr lang="en-IN" sz="1400" dirty="0"/>
              <a:t>((_) {</a:t>
            </a:r>
          </a:p>
          <a:p>
            <a:r>
              <a:rPr lang="en-IN" sz="1400" dirty="0"/>
              <a:t>        // Message sent successfully</a:t>
            </a:r>
          </a:p>
          <a:p>
            <a:r>
              <a:rPr lang="en-IN" sz="1400" dirty="0"/>
              <a:t>        </a:t>
            </a:r>
            <a:r>
              <a:rPr lang="en-IN" sz="1400" dirty="0" err="1"/>
              <a:t>debugPrint</a:t>
            </a:r>
            <a:r>
              <a:rPr lang="en-IN" sz="1400" dirty="0"/>
              <a:t>('Message sent: $message');</a:t>
            </a:r>
          </a:p>
          <a:p>
            <a:r>
              <a:rPr lang="en-IN" sz="1400" dirty="0"/>
              <a:t>        _</a:t>
            </a:r>
            <a:r>
              <a:rPr lang="en-IN" sz="1400" dirty="0" err="1"/>
              <a:t>receiveData</a:t>
            </a:r>
            <a:r>
              <a:rPr lang="en-IN" sz="1400" dirty="0"/>
              <a:t>(); // Call subscribe method after message is sent</a:t>
            </a:r>
          </a:p>
          <a:p>
            <a:r>
              <a:rPr lang="en-IN" sz="1400" dirty="0"/>
              <a:t>      }).</a:t>
            </a:r>
            <a:r>
              <a:rPr lang="en-IN" sz="1400" dirty="0" err="1"/>
              <a:t>catchError</a:t>
            </a:r>
            <a:r>
              <a:rPr lang="en-IN" sz="1400" dirty="0"/>
              <a:t>((error) {</a:t>
            </a:r>
          </a:p>
          <a:p>
            <a:r>
              <a:rPr lang="en-IN" sz="1400" dirty="0"/>
              <a:t>        // Error occurred while sending message</a:t>
            </a:r>
          </a:p>
          <a:p>
            <a:r>
              <a:rPr lang="en-IN" sz="1400" dirty="0"/>
              <a:t>        </a:t>
            </a:r>
            <a:r>
              <a:rPr lang="en-IN" sz="1400" dirty="0" err="1"/>
              <a:t>debugPrint</a:t>
            </a:r>
            <a:r>
              <a:rPr lang="en-IN" sz="1400" dirty="0"/>
              <a:t>('Error sending message: $error');</a:t>
            </a:r>
          </a:p>
          <a:p>
            <a:r>
              <a:rPr lang="en-IN" sz="1400" dirty="0"/>
              <a:t>      });</a:t>
            </a:r>
          </a:p>
          <a:p>
            <a:r>
              <a:rPr lang="en-IN" sz="1400" dirty="0"/>
              <a:t>    } else {</a:t>
            </a:r>
          </a:p>
          <a:p>
            <a:r>
              <a:rPr lang="en-IN" sz="1400" dirty="0"/>
              <a:t>      // Connection is null, handle accordingly</a:t>
            </a:r>
          </a:p>
          <a:p>
            <a:r>
              <a:rPr lang="en-IN" sz="1400" dirty="0"/>
              <a:t>      </a:t>
            </a:r>
            <a:r>
              <a:rPr lang="en-IN" sz="1400" dirty="0" err="1"/>
              <a:t>debugPrint</a:t>
            </a:r>
            <a:r>
              <a:rPr lang="en-IN" sz="1400" dirty="0"/>
              <a:t>('Bluetooth connection is not available');</a:t>
            </a:r>
          </a:p>
          <a:p>
            <a:r>
              <a:rPr lang="en-IN" sz="1400" dirty="0"/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E27E9-E54D-E041-F868-89A9EAE8F387}"/>
              </a:ext>
            </a:extLst>
          </p:cNvPr>
          <p:cNvSpPr txBox="1"/>
          <p:nvPr/>
        </p:nvSpPr>
        <p:spPr>
          <a:xfrm>
            <a:off x="6627596" y="1792514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void _</a:t>
            </a:r>
            <a:r>
              <a:rPr lang="en-IN" sz="1200" dirty="0" err="1"/>
              <a:t>receiveData</a:t>
            </a:r>
            <a:r>
              <a:rPr lang="en-IN" sz="1200" dirty="0"/>
              <a:t>(){</a:t>
            </a:r>
          </a:p>
          <a:p>
            <a:r>
              <a:rPr lang="en-IN" sz="1200" dirty="0"/>
              <a:t>_ </a:t>
            </a:r>
            <a:r>
              <a:rPr lang="en-IN" sz="1200" dirty="0" err="1"/>
              <a:t>receive?.cancel</a:t>
            </a:r>
            <a:r>
              <a:rPr lang="en-IN" sz="1200" dirty="0"/>
              <a:t>();</a:t>
            </a:r>
          </a:p>
          <a:p>
            <a:r>
              <a:rPr lang="en-IN" sz="1200" dirty="0"/>
              <a:t>  _receive = </a:t>
            </a:r>
            <a:r>
              <a:rPr lang="en-IN" sz="1200" dirty="0" err="1"/>
              <a:t>widget.connection!.input!.listen</a:t>
            </a:r>
            <a:r>
              <a:rPr lang="en-IN" sz="1200" dirty="0"/>
              <a:t>((List&lt;int&gt; data) {</a:t>
            </a:r>
          </a:p>
          <a:p>
            <a:r>
              <a:rPr lang="en-IN" sz="1200" dirty="0"/>
              <a:t>    final </a:t>
            </a:r>
            <a:r>
              <a:rPr lang="en-IN" sz="1200" dirty="0" err="1"/>
              <a:t>receivedString</a:t>
            </a:r>
            <a:r>
              <a:rPr lang="en-IN" sz="1200" dirty="0"/>
              <a:t> = utf8.decode(data);</a:t>
            </a:r>
          </a:p>
          <a:p>
            <a:r>
              <a:rPr lang="en-IN" sz="1200" dirty="0"/>
              <a:t>String battery= parts;</a:t>
            </a:r>
          </a:p>
          <a:p>
            <a:r>
              <a:rPr lang="en-IN" sz="1200" dirty="0"/>
              <a:t>}</a:t>
            </a:r>
          </a:p>
          <a:p>
            <a:r>
              <a:rPr lang="fi-FI" sz="1200" dirty="0"/>
              <a:t>if (battery&gt;= 0.0 &amp;&amp; battery&lt;= 100.0) {</a:t>
            </a:r>
          </a:p>
          <a:p>
            <a:r>
              <a:rPr lang="fi-FI" sz="1200" dirty="0"/>
              <a:t>          Battery(battery:battery);</a:t>
            </a:r>
          </a:p>
          <a:p>
            <a:r>
              <a:rPr lang="fi-FI" sz="1200" dirty="0"/>
              <a:t>      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364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E3488-0BC4-31AA-D4B6-6667B511DE32}"/>
              </a:ext>
            </a:extLst>
          </p:cNvPr>
          <p:cNvSpPr txBox="1"/>
          <p:nvPr/>
        </p:nvSpPr>
        <p:spPr>
          <a:xfrm>
            <a:off x="3436645" y="264087"/>
            <a:ext cx="5672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:BATTERY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5B069-12CF-535E-BF65-369847FF884E}"/>
              </a:ext>
            </a:extLst>
          </p:cNvPr>
          <p:cNvSpPr txBox="1"/>
          <p:nvPr/>
        </p:nvSpPr>
        <p:spPr>
          <a:xfrm>
            <a:off x="844920" y="1162261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– SIDE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9B37-CA10-1ECC-01BE-21DAB7AB25EC}"/>
              </a:ext>
            </a:extLst>
          </p:cNvPr>
          <p:cNvSpPr txBox="1"/>
          <p:nvPr/>
        </p:nvSpPr>
        <p:spPr>
          <a:xfrm>
            <a:off x="844920" y="1906547"/>
            <a:ext cx="48266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</a:t>
            </a:r>
            <a:r>
              <a:rPr lang="en-IN" sz="1400" dirty="0" err="1"/>
              <a:t>getbattvolt</a:t>
            </a:r>
            <a:r>
              <a:rPr lang="en-IN" sz="1400" dirty="0"/>
              <a:t>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val</a:t>
            </a:r>
            <a:r>
              <a:rPr lang="en-IN" sz="1400" dirty="0"/>
              <a:t> = </a:t>
            </a:r>
            <a:r>
              <a:rPr lang="en-IN" sz="1400" dirty="0" err="1"/>
              <a:t>analogRead</a:t>
            </a:r>
            <a:r>
              <a:rPr lang="en-IN" sz="1400" dirty="0"/>
              <a:t>(</a:t>
            </a:r>
            <a:r>
              <a:rPr lang="en-IN" sz="1400" dirty="0" err="1"/>
              <a:t>battpin</a:t>
            </a:r>
            <a:r>
              <a:rPr lang="en-IN" sz="1400" dirty="0"/>
              <a:t>);//reads the </a:t>
            </a:r>
            <a:r>
              <a:rPr lang="en-IN" sz="1400" dirty="0" err="1"/>
              <a:t>analog</a:t>
            </a:r>
            <a:r>
              <a:rPr lang="en-IN" sz="1400" dirty="0"/>
              <a:t> input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Vout</a:t>
            </a:r>
            <a:r>
              <a:rPr lang="en-IN" sz="1400" dirty="0"/>
              <a:t> = (</a:t>
            </a:r>
            <a:r>
              <a:rPr lang="en-IN" sz="1400" dirty="0" err="1"/>
              <a:t>val</a:t>
            </a:r>
            <a:r>
              <a:rPr lang="en-IN" sz="1400" dirty="0"/>
              <a:t> * 3.2974) / 4095.00; // formula for calculating voltage out i.e. V+, here 5.00</a:t>
            </a:r>
          </a:p>
          <a:p>
            <a:r>
              <a:rPr lang="en-IN" sz="1400" dirty="0"/>
              <a:t>  Vin = </a:t>
            </a:r>
            <a:r>
              <a:rPr lang="en-IN" sz="1400" dirty="0" err="1"/>
              <a:t>Vout</a:t>
            </a:r>
            <a:r>
              <a:rPr lang="en-IN" sz="1400" dirty="0"/>
              <a:t> / (R2/(R1+R2));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battvolt</a:t>
            </a:r>
            <a:r>
              <a:rPr lang="en-IN" sz="1400" dirty="0"/>
              <a:t> = Vin;</a:t>
            </a:r>
          </a:p>
          <a:p>
            <a:r>
              <a:rPr lang="en-IN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557C1-65D0-9993-34E0-26CF3FF7F450}"/>
              </a:ext>
            </a:extLst>
          </p:cNvPr>
          <p:cNvSpPr txBox="1"/>
          <p:nvPr/>
        </p:nvSpPr>
        <p:spPr>
          <a:xfrm>
            <a:off x="9282181" y="108238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80CEF-799C-0856-5A1A-05A614C8A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76" y="1451712"/>
            <a:ext cx="2286275" cy="4902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28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DC3B7-8FC2-C2DE-4F77-B9C3F05DEF35}"/>
              </a:ext>
            </a:extLst>
          </p:cNvPr>
          <p:cNvSpPr txBox="1"/>
          <p:nvPr/>
        </p:nvSpPr>
        <p:spPr>
          <a:xfrm>
            <a:off x="3709687" y="305069"/>
            <a:ext cx="581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MONITORING :WEATHER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FCD4D-6524-43D0-E987-8E9C2A8F2BD8}"/>
              </a:ext>
            </a:extLst>
          </p:cNvPr>
          <p:cNvSpPr txBox="1"/>
          <p:nvPr/>
        </p:nvSpPr>
        <p:spPr>
          <a:xfrm>
            <a:off x="567128" y="1009834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67E7-7E35-77B5-364F-7736CB4CD93C}"/>
              </a:ext>
            </a:extLst>
          </p:cNvPr>
          <p:cNvSpPr txBox="1"/>
          <p:nvPr/>
        </p:nvSpPr>
        <p:spPr>
          <a:xfrm>
            <a:off x="662652" y="148860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const OPENWEATHER_API_KEY="a906a341824626680a97cd061a45d373";</a:t>
            </a:r>
          </a:p>
          <a:p>
            <a:endParaRPr lang="en-US" sz="1200" dirty="0"/>
          </a:p>
          <a:p>
            <a:r>
              <a:rPr lang="en-IN" sz="1200" dirty="0"/>
              <a:t> Future&lt;void&gt; _</a:t>
            </a:r>
            <a:r>
              <a:rPr lang="en-IN" sz="1200" dirty="0" err="1"/>
              <a:t>getLocationAndWeather</a:t>
            </a:r>
            <a:r>
              <a:rPr lang="en-IN" sz="1200" dirty="0"/>
              <a:t>() async {</a:t>
            </a:r>
          </a:p>
          <a:p>
            <a:r>
              <a:rPr lang="en-IN" sz="1200" dirty="0"/>
              <a:t>    try {</a:t>
            </a:r>
          </a:p>
          <a:p>
            <a:r>
              <a:rPr lang="en-IN" sz="1200" dirty="0"/>
              <a:t>      Position </a:t>
            </a:r>
            <a:r>
              <a:rPr lang="en-IN" sz="1200" dirty="0" err="1"/>
              <a:t>position</a:t>
            </a:r>
            <a:r>
              <a:rPr lang="en-IN" sz="1200" dirty="0"/>
              <a:t> = await </a:t>
            </a:r>
            <a:r>
              <a:rPr lang="en-IN" sz="1200" dirty="0" err="1"/>
              <a:t>Geolocator.getCurrentPosition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desiredAccuracy</a:t>
            </a:r>
            <a:r>
              <a:rPr lang="en-IN" sz="1200" dirty="0"/>
              <a:t>: </a:t>
            </a:r>
            <a:r>
              <a:rPr lang="en-IN" sz="1200" dirty="0" err="1"/>
              <a:t>LocationAccuracy.high</a:t>
            </a:r>
            <a:r>
              <a:rPr lang="en-IN" sz="1200" dirty="0"/>
              <a:t>);</a:t>
            </a:r>
          </a:p>
          <a:p>
            <a:r>
              <a:rPr lang="en-IN" sz="1200" dirty="0"/>
              <a:t>      List&lt;Placemark&gt; placemarks = await </a:t>
            </a:r>
            <a:r>
              <a:rPr lang="en-IN" sz="1200" dirty="0" err="1"/>
              <a:t>placemarkFromCoordinates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position.latitude</a:t>
            </a:r>
            <a:r>
              <a:rPr lang="en-IN" sz="1200" dirty="0"/>
              <a:t>, </a:t>
            </a:r>
            <a:r>
              <a:rPr lang="en-IN" sz="1200" dirty="0" err="1"/>
              <a:t>position.longitude</a:t>
            </a:r>
            <a:r>
              <a:rPr lang="en-IN" sz="1200" dirty="0"/>
              <a:t>);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        _location = '${</a:t>
            </a:r>
            <a:r>
              <a:rPr lang="en-IN" sz="1200" dirty="0" err="1"/>
              <a:t>placemarks.first.locality</a:t>
            </a:r>
            <a:r>
              <a:rPr lang="en-IN" sz="1200" dirty="0"/>
              <a:t>}, ${</a:t>
            </a:r>
            <a:r>
              <a:rPr lang="en-IN" sz="1200" dirty="0" err="1"/>
              <a:t>placemarks.first.administrativeArea</a:t>
            </a:r>
            <a:r>
              <a:rPr lang="en-IN" sz="1200" dirty="0"/>
              <a:t>}';</a:t>
            </a:r>
          </a:p>
          <a:p>
            <a:r>
              <a:rPr lang="en-IN" sz="1200" dirty="0"/>
              <a:t>      });</a:t>
            </a:r>
          </a:p>
          <a:p>
            <a:r>
              <a:rPr lang="en-IN" sz="1200" dirty="0"/>
              <a:t>      _</a:t>
            </a:r>
            <a:r>
              <a:rPr lang="en-IN" sz="1200" dirty="0" err="1"/>
              <a:t>fetchWeather</a:t>
            </a:r>
            <a:r>
              <a:rPr lang="en-IN" sz="1200" dirty="0"/>
              <a:t>(</a:t>
            </a:r>
            <a:r>
              <a:rPr lang="en-IN" sz="1200" dirty="0" err="1"/>
              <a:t>position.latitude</a:t>
            </a:r>
            <a:r>
              <a:rPr lang="en-IN" sz="1200" dirty="0"/>
              <a:t>, </a:t>
            </a:r>
            <a:r>
              <a:rPr lang="en-IN" sz="1200" dirty="0" err="1"/>
              <a:t>position.longitude</a:t>
            </a:r>
            <a:r>
              <a:rPr lang="en-IN" sz="1200" dirty="0"/>
              <a:t>);</a:t>
            </a:r>
          </a:p>
          <a:p>
            <a:r>
              <a:rPr lang="en-IN" sz="1200" dirty="0"/>
              <a:t>    } catch (e)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        _location = 'Error fetching location';</a:t>
            </a:r>
          </a:p>
          <a:p>
            <a:r>
              <a:rPr lang="en-IN" sz="1200" dirty="0"/>
              <a:t>      });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  }</a:t>
            </a:r>
          </a:p>
          <a:p>
            <a:endParaRPr lang="en-IN" sz="1200" dirty="0"/>
          </a:p>
          <a:p>
            <a:r>
              <a:rPr lang="en-IN" sz="1200" dirty="0"/>
              <a:t>  Future&lt;void&gt; _</a:t>
            </a:r>
            <a:r>
              <a:rPr lang="en-IN" sz="1200" dirty="0" err="1"/>
              <a:t>fetchWeather</a:t>
            </a:r>
            <a:r>
              <a:rPr lang="en-IN" sz="1200" dirty="0"/>
              <a:t>(double latitude, double longitude) async {</a:t>
            </a:r>
          </a:p>
          <a:p>
            <a:r>
              <a:rPr lang="en-IN" sz="1200" dirty="0"/>
              <a:t>    Weather? weather = await _</a:t>
            </a:r>
            <a:r>
              <a:rPr lang="en-IN" sz="1200" dirty="0" err="1"/>
              <a:t>wf.currentWeatherByLocation</a:t>
            </a:r>
            <a:r>
              <a:rPr lang="en-IN" sz="1200" dirty="0"/>
              <a:t>(latitude, longitude);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      _weather = weather;</a:t>
            </a:r>
          </a:p>
          <a:p>
            <a:r>
              <a:rPr lang="en-IN" sz="1200" dirty="0"/>
              <a:t>    });</a:t>
            </a:r>
          </a:p>
          <a:p>
            <a:r>
              <a:rPr lang="en-IN" sz="1200" dirty="0"/>
              <a:t>    _</a:t>
            </a:r>
            <a:r>
              <a:rPr lang="en-IN" sz="1200" dirty="0" err="1"/>
              <a:t>showPopupMessage</a:t>
            </a:r>
            <a:r>
              <a:rPr lang="en-IN" sz="1200" dirty="0"/>
              <a:t>(</a:t>
            </a:r>
            <a:r>
              <a:rPr lang="en-IN" sz="1200" dirty="0" err="1"/>
              <a:t>getIrrigationRecommendation</a:t>
            </a:r>
            <a:r>
              <a:rPr lang="en-IN" sz="1200" dirty="0"/>
              <a:t>());</a:t>
            </a:r>
          </a:p>
          <a:p>
            <a:r>
              <a:rPr lang="en-IN" sz="1200" dirty="0"/>
              <a:t>  }</a:t>
            </a:r>
          </a:p>
          <a:p>
            <a:endParaRPr lang="en-IN" sz="1200" dirty="0"/>
          </a:p>
          <a:p>
            <a:r>
              <a:rPr lang="en-IN" sz="12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63DCB-C8F6-A011-D1A8-CF08AEB5CFD9}"/>
              </a:ext>
            </a:extLst>
          </p:cNvPr>
          <p:cNvSpPr txBox="1"/>
          <p:nvPr/>
        </p:nvSpPr>
        <p:spPr>
          <a:xfrm>
            <a:off x="6236826" y="1379166"/>
            <a:ext cx="554620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String </a:t>
            </a:r>
            <a:r>
              <a:rPr lang="en-IN" sz="1200" dirty="0" err="1"/>
              <a:t>getIrrigationRecommendation</a:t>
            </a:r>
            <a:r>
              <a:rPr lang="en-IN" sz="1200" dirty="0"/>
              <a:t>() {</a:t>
            </a:r>
          </a:p>
          <a:p>
            <a:r>
              <a:rPr lang="en-IN" sz="1200" dirty="0"/>
              <a:t>    if (_weather != null &amp;&amp; _weather!.</a:t>
            </a:r>
            <a:r>
              <a:rPr lang="en-IN" sz="1200" dirty="0" err="1"/>
              <a:t>weatherDescription</a:t>
            </a:r>
            <a:r>
              <a:rPr lang="en-IN" sz="1200" dirty="0"/>
              <a:t> != null) {</a:t>
            </a:r>
          </a:p>
          <a:p>
            <a:r>
              <a:rPr lang="en-IN" sz="1200" dirty="0"/>
              <a:t>      String </a:t>
            </a:r>
            <a:r>
              <a:rPr lang="en-IN" sz="1200" dirty="0" err="1"/>
              <a:t>weatherDescription</a:t>
            </a:r>
            <a:r>
              <a:rPr lang="en-IN" sz="1200" dirty="0"/>
              <a:t> = _weather!.</a:t>
            </a:r>
            <a:r>
              <a:rPr lang="en-IN" sz="1200" dirty="0" err="1"/>
              <a:t>weatherDescription</a:t>
            </a:r>
            <a:r>
              <a:rPr lang="en-IN" sz="1200" dirty="0"/>
              <a:t>!.</a:t>
            </a:r>
            <a:r>
              <a:rPr lang="en-IN" sz="1200" dirty="0" err="1"/>
              <a:t>toLowerCase</a:t>
            </a:r>
            <a:r>
              <a:rPr lang="en-IN" sz="1200" dirty="0"/>
              <a:t>();</a:t>
            </a:r>
          </a:p>
          <a:p>
            <a:endParaRPr lang="en-IN" sz="1200" dirty="0"/>
          </a:p>
          <a:p>
            <a:r>
              <a:rPr lang="en-IN" sz="1200" dirty="0"/>
              <a:t>      if (</a:t>
            </a:r>
            <a:r>
              <a:rPr lang="en-IN" sz="1200" dirty="0" err="1"/>
              <a:t>weatherDescription.contains</a:t>
            </a:r>
            <a:r>
              <a:rPr lang="en-IN" sz="1200" dirty="0"/>
              <a:t>('rain')) {</a:t>
            </a:r>
          </a:p>
          <a:p>
            <a:r>
              <a:rPr lang="en-IN" sz="1200" dirty="0"/>
              <a:t>        return '</a:t>
            </a:r>
            <a:r>
              <a:rPr lang="en-IN" sz="1200" dirty="0" err="1"/>
              <a:t>Dont</a:t>
            </a:r>
            <a:r>
              <a:rPr lang="en-IN" sz="1200" dirty="0"/>
              <a:t> Irrigate crops, Rainy conditions detected.';</a:t>
            </a:r>
          </a:p>
          <a:p>
            <a:r>
              <a:rPr lang="en-IN" sz="1200" dirty="0"/>
              <a:t>      } else if (</a:t>
            </a:r>
            <a:r>
              <a:rPr lang="en-IN" sz="1200" dirty="0" err="1"/>
              <a:t>weatherDescription.contains</a:t>
            </a:r>
            <a:r>
              <a:rPr lang="en-IN" sz="1200" dirty="0"/>
              <a:t>('clear') ||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weatherDescription.contains</a:t>
            </a:r>
            <a:r>
              <a:rPr lang="en-IN" sz="1200" dirty="0"/>
              <a:t>('sunny')) {</a:t>
            </a:r>
          </a:p>
          <a:p>
            <a:r>
              <a:rPr lang="en-IN" sz="1200" dirty="0"/>
              <a:t>        return "Irrigate your crops. Sunny conditions.";</a:t>
            </a:r>
          </a:p>
          <a:p>
            <a:r>
              <a:rPr lang="en-IN" sz="1200" dirty="0"/>
              <a:t>      } else if (</a:t>
            </a:r>
            <a:r>
              <a:rPr lang="en-IN" sz="1200" dirty="0" err="1"/>
              <a:t>weatherDescription.contains</a:t>
            </a:r>
            <a:r>
              <a:rPr lang="en-IN" sz="1200" dirty="0"/>
              <a:t>('smoke')) {</a:t>
            </a:r>
          </a:p>
          <a:p>
            <a:r>
              <a:rPr lang="en-IN" sz="1200" dirty="0"/>
              <a:t>        return 'Irrigate your crops. Smoke detected.';</a:t>
            </a:r>
          </a:p>
          <a:p>
            <a:r>
              <a:rPr lang="en-IN" sz="1200" dirty="0"/>
              <a:t>      } else if (</a:t>
            </a:r>
            <a:r>
              <a:rPr lang="en-IN" sz="1200" dirty="0" err="1"/>
              <a:t>weatherDescription.contains</a:t>
            </a:r>
            <a:r>
              <a:rPr lang="en-IN" sz="1200" dirty="0"/>
              <a:t>('cloud')) {</a:t>
            </a:r>
          </a:p>
          <a:p>
            <a:r>
              <a:rPr lang="en-IN" sz="1200" dirty="0"/>
              <a:t>        return 'Monitor soil moisture. Cloudy conditions.';</a:t>
            </a:r>
          </a:p>
          <a:p>
            <a:r>
              <a:rPr lang="en-IN" sz="1200" dirty="0"/>
              <a:t>      }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return 'No specific irrigation recommendation at the moment.';</a:t>
            </a:r>
          </a:p>
          <a:p>
            <a:r>
              <a:rPr lang="en-IN" sz="1200" dirty="0"/>
              <a:t>  }</a:t>
            </a:r>
          </a:p>
          <a:p>
            <a:endParaRPr lang="en-IN" sz="1200" dirty="0"/>
          </a:p>
          <a:p>
            <a:r>
              <a:rPr lang="en-IN" sz="1200" dirty="0"/>
              <a:t>  void _</a:t>
            </a:r>
            <a:r>
              <a:rPr lang="en-IN" sz="1200" dirty="0" err="1"/>
              <a:t>showPopupMessage</a:t>
            </a:r>
            <a:r>
              <a:rPr lang="en-IN" sz="1200" dirty="0"/>
              <a:t>(String message)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showDialog</a:t>
            </a:r>
            <a:r>
              <a:rPr lang="en-IN" sz="1200" dirty="0"/>
              <a:t>(</a:t>
            </a:r>
          </a:p>
          <a:p>
            <a:r>
              <a:rPr lang="en-IN" sz="1200" dirty="0"/>
              <a:t>      context: context,</a:t>
            </a:r>
          </a:p>
          <a:p>
            <a:r>
              <a:rPr lang="en-IN" sz="1200" dirty="0"/>
              <a:t>      builder: (</a:t>
            </a:r>
            <a:r>
              <a:rPr lang="en-IN" sz="1200" dirty="0" err="1"/>
              <a:t>BuildContext</a:t>
            </a:r>
            <a:r>
              <a:rPr lang="en-IN" sz="1200" dirty="0"/>
              <a:t> context) {</a:t>
            </a:r>
          </a:p>
          <a:p>
            <a:r>
              <a:rPr lang="en-IN" sz="1200" dirty="0"/>
              <a:t>        return </a:t>
            </a:r>
            <a:r>
              <a:rPr lang="en-IN" sz="1200" dirty="0" err="1"/>
              <a:t>AlertDialog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content: Text(message),</a:t>
            </a:r>
          </a:p>
          <a:p>
            <a:r>
              <a:rPr lang="en-IN" sz="1200" dirty="0"/>
              <a:t>        );</a:t>
            </a:r>
          </a:p>
          <a:p>
            <a:r>
              <a:rPr lang="en-IN" sz="1200" dirty="0"/>
              <a:t>      },</a:t>
            </a:r>
          </a:p>
          <a:p>
            <a:r>
              <a:rPr lang="en-IN" sz="1200" dirty="0"/>
              <a:t>    );</a:t>
            </a:r>
          </a:p>
          <a:p>
            <a:r>
              <a:rPr lang="en-IN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049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C43669-F59D-32B6-796A-EB7317C8174D}"/>
              </a:ext>
            </a:extLst>
          </p:cNvPr>
          <p:cNvSpPr txBox="1"/>
          <p:nvPr/>
        </p:nvSpPr>
        <p:spPr>
          <a:xfrm>
            <a:off x="3499702" y="43750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POINTS TO BE COVER</a:t>
            </a:r>
            <a:endParaRPr lang="en-IN" sz="3600" b="1" dirty="0"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CE550-485D-9169-02E8-DC31644CCF42}"/>
              </a:ext>
            </a:extLst>
          </p:cNvPr>
          <p:cNvSpPr txBox="1"/>
          <p:nvPr/>
        </p:nvSpPr>
        <p:spPr>
          <a:xfrm>
            <a:off x="3438428" y="1936365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aleway" pitchFamily="2" charset="0"/>
              </a:rPr>
              <a:t>PROBLEM STATEMENT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latin typeface="Raleway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aleway" pitchFamily="2" charset="0"/>
              </a:rPr>
              <a:t>JOYSTICK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latin typeface="Raleway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aleway" pitchFamily="2" charset="0"/>
              </a:rPr>
              <a:t>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latin typeface="Raleway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aleway" pitchFamily="2" charset="0"/>
              </a:rPr>
              <a:t>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latin typeface="Raleway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aleway" pitchFamily="2" charset="0"/>
              </a:rPr>
              <a:t>ANALYSIS</a:t>
            </a:r>
            <a:endParaRPr lang="en-IN" sz="2800" b="1" dirty="0">
              <a:latin typeface="Raleway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31B121-315E-46A8-75B1-2C10A12CE9F7}"/>
              </a:ext>
            </a:extLst>
          </p:cNvPr>
          <p:cNvCxnSpPr>
            <a:cxnSpLocks/>
          </p:cNvCxnSpPr>
          <p:nvPr/>
        </p:nvCxnSpPr>
        <p:spPr>
          <a:xfrm>
            <a:off x="769854" y="1187778"/>
            <a:ext cx="10652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2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BE062-744E-00D5-EEE0-898BFB2C0C91}"/>
              </a:ext>
            </a:extLst>
          </p:cNvPr>
          <p:cNvSpPr txBox="1"/>
          <p:nvPr/>
        </p:nvSpPr>
        <p:spPr>
          <a:xfrm>
            <a:off x="778398" y="302359"/>
            <a:ext cx="35621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Future.delayed</a:t>
            </a:r>
            <a:r>
              <a:rPr lang="en-IN" sz="1200" dirty="0"/>
              <a:t>(</a:t>
            </a:r>
            <a:r>
              <a:rPr lang="en-IN" sz="1200" dirty="0" err="1"/>
              <a:t>const</a:t>
            </a:r>
            <a:r>
              <a:rPr lang="en-IN" sz="1200" dirty="0"/>
              <a:t> Duration(seconds: 10), ()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Navigator.of</a:t>
            </a:r>
            <a:r>
              <a:rPr lang="en-IN" sz="1200" dirty="0"/>
              <a:t>(context).pop();</a:t>
            </a:r>
          </a:p>
          <a:p>
            <a:r>
              <a:rPr lang="en-IN" sz="1200" dirty="0"/>
              <a:t>    });</a:t>
            </a:r>
          </a:p>
          <a:p>
            <a:r>
              <a:rPr lang="en-IN" sz="1200" dirty="0"/>
              <a:t>  }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Text(</a:t>
            </a:r>
          </a:p>
          <a:p>
            <a:r>
              <a:rPr lang="en-IN" sz="1200" dirty="0"/>
              <a:t>            _location,</a:t>
            </a:r>
          </a:p>
          <a:p>
            <a:r>
              <a:rPr lang="en-IN" sz="1200" dirty="0"/>
              <a:t>            style: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TextStyle</a:t>
            </a:r>
            <a:r>
              <a:rPr lang="en-IN" sz="1200" dirty="0"/>
              <a:t>(</a:t>
            </a:r>
            <a:r>
              <a:rPr lang="en-IN" sz="1200" dirty="0" err="1"/>
              <a:t>fontSize</a:t>
            </a:r>
            <a:r>
              <a:rPr lang="en-IN" sz="1200" dirty="0"/>
              <a:t>: 20, </a:t>
            </a:r>
            <a:r>
              <a:rPr lang="en-IN" sz="1200" dirty="0" err="1"/>
              <a:t>fontWeight</a:t>
            </a:r>
            <a:r>
              <a:rPr lang="en-IN" sz="1200" dirty="0"/>
              <a:t>: </a:t>
            </a:r>
            <a:r>
              <a:rPr lang="en-IN" sz="1200" dirty="0" err="1"/>
              <a:t>FontWeight.bold</a:t>
            </a:r>
            <a:r>
              <a:rPr lang="en-IN" sz="1200" dirty="0"/>
              <a:t>),</a:t>
            </a:r>
          </a:p>
          <a:p>
            <a:r>
              <a:rPr lang="en-IN" sz="1200" dirty="0"/>
              <a:t>          ),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SizedBox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  height: </a:t>
            </a:r>
            <a:r>
              <a:rPr lang="en-IN" sz="1200" dirty="0" err="1"/>
              <a:t>MediaQuery.of</a:t>
            </a:r>
            <a:r>
              <a:rPr lang="en-IN" sz="1200" dirty="0"/>
              <a:t>(context).</a:t>
            </a:r>
            <a:r>
              <a:rPr lang="en-IN" sz="1200" dirty="0" err="1"/>
              <a:t>size.height</a:t>
            </a:r>
            <a:r>
              <a:rPr lang="en-IN" sz="1200" dirty="0"/>
              <a:t> * 0.08,</a:t>
            </a:r>
          </a:p>
          <a:p>
            <a:r>
              <a:rPr lang="en-IN" sz="1200" dirty="0"/>
              <a:t>          ),</a:t>
            </a:r>
          </a:p>
          <a:p>
            <a:r>
              <a:rPr lang="en-IN" sz="1200" dirty="0"/>
              <a:t>          _</a:t>
            </a:r>
            <a:r>
              <a:rPr lang="en-IN" sz="1200" dirty="0" err="1"/>
              <a:t>dateTimeInfo</a:t>
            </a:r>
            <a:r>
              <a:rPr lang="en-IN" sz="1200" dirty="0"/>
              <a:t>(),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SizedBox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  height: </a:t>
            </a:r>
            <a:r>
              <a:rPr lang="en-IN" sz="1200" dirty="0" err="1"/>
              <a:t>MediaQuery.of</a:t>
            </a:r>
            <a:r>
              <a:rPr lang="en-IN" sz="1200" dirty="0"/>
              <a:t>(context).</a:t>
            </a:r>
            <a:r>
              <a:rPr lang="en-IN" sz="1200" dirty="0" err="1"/>
              <a:t>size.height</a:t>
            </a:r>
            <a:r>
              <a:rPr lang="en-IN" sz="1200" dirty="0"/>
              <a:t> * 0.05,</a:t>
            </a:r>
          </a:p>
          <a:p>
            <a:r>
              <a:rPr lang="en-IN" sz="1200" dirty="0"/>
              <a:t>          ),</a:t>
            </a:r>
          </a:p>
          <a:p>
            <a:r>
              <a:rPr lang="en-IN" sz="1200" dirty="0"/>
              <a:t>          _</a:t>
            </a:r>
            <a:r>
              <a:rPr lang="en-IN" sz="1200" dirty="0" err="1"/>
              <a:t>weatherIcon</a:t>
            </a:r>
            <a:r>
              <a:rPr lang="en-IN" sz="1200" dirty="0"/>
              <a:t>(),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SizedBox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  height: </a:t>
            </a:r>
            <a:r>
              <a:rPr lang="en-IN" sz="1200" dirty="0" err="1"/>
              <a:t>MediaQuery.of</a:t>
            </a:r>
            <a:r>
              <a:rPr lang="en-IN" sz="1200" dirty="0"/>
              <a:t>(context).</a:t>
            </a:r>
            <a:r>
              <a:rPr lang="en-IN" sz="1200" dirty="0" err="1"/>
              <a:t>size.height</a:t>
            </a:r>
            <a:r>
              <a:rPr lang="en-IN" sz="1200" dirty="0"/>
              <a:t> * 0.02,</a:t>
            </a:r>
          </a:p>
          <a:p>
            <a:r>
              <a:rPr lang="en-IN" sz="1200" dirty="0"/>
              <a:t>          ),</a:t>
            </a:r>
          </a:p>
          <a:p>
            <a:r>
              <a:rPr lang="en-IN" sz="1200" dirty="0"/>
              <a:t>          _</a:t>
            </a:r>
            <a:r>
              <a:rPr lang="en-IN" sz="1200" dirty="0" err="1"/>
              <a:t>currentTemp</a:t>
            </a:r>
            <a:r>
              <a:rPr lang="en-IN" sz="1200" dirty="0"/>
              <a:t>(),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SizedBox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  height: </a:t>
            </a:r>
            <a:r>
              <a:rPr lang="en-IN" sz="1200" dirty="0" err="1"/>
              <a:t>MediaQuery.of</a:t>
            </a:r>
            <a:r>
              <a:rPr lang="en-IN" sz="1200" dirty="0"/>
              <a:t>(context).</a:t>
            </a:r>
            <a:r>
              <a:rPr lang="en-IN" sz="1200" dirty="0" err="1"/>
              <a:t>size.height</a:t>
            </a:r>
            <a:r>
              <a:rPr lang="en-IN" sz="1200" dirty="0"/>
              <a:t> * 0.02,</a:t>
            </a:r>
          </a:p>
          <a:p>
            <a:r>
              <a:rPr lang="en-IN" sz="1200" dirty="0"/>
              <a:t>          ),</a:t>
            </a:r>
          </a:p>
          <a:p>
            <a:r>
              <a:rPr lang="en-IN" sz="1200" dirty="0"/>
              <a:t>          _</a:t>
            </a:r>
            <a:r>
              <a:rPr lang="en-IN" sz="1200" dirty="0" err="1"/>
              <a:t>extraInfo</a:t>
            </a:r>
            <a:r>
              <a:rPr lang="en-IN" sz="1200" dirty="0"/>
              <a:t>(),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SizedBox</a:t>
            </a:r>
            <a:r>
              <a:rPr lang="en-IN" sz="1200" dirty="0"/>
              <a:t>(</a:t>
            </a:r>
          </a:p>
          <a:p>
            <a:r>
              <a:rPr lang="en-IN" sz="1200" dirty="0"/>
              <a:t>            height: </a:t>
            </a:r>
            <a:r>
              <a:rPr lang="en-IN" sz="1200" dirty="0" err="1"/>
              <a:t>MediaQuery.of</a:t>
            </a:r>
            <a:r>
              <a:rPr lang="en-IN" sz="1200" dirty="0"/>
              <a:t>(context).</a:t>
            </a:r>
            <a:r>
              <a:rPr lang="en-IN" sz="1200" dirty="0" err="1"/>
              <a:t>size.height</a:t>
            </a:r>
            <a:r>
              <a:rPr lang="en-IN" sz="1200" dirty="0"/>
              <a:t> * 0.02,</a:t>
            </a:r>
          </a:p>
          <a:p>
            <a:r>
              <a:rPr lang="en-IN" sz="1200" dirty="0"/>
              <a:t>        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E08F-2397-2049-B6C5-C0DE7A69612B}"/>
              </a:ext>
            </a:extLst>
          </p:cNvPr>
          <p:cNvSpPr txBox="1"/>
          <p:nvPr/>
        </p:nvSpPr>
        <p:spPr>
          <a:xfrm>
            <a:off x="5139242" y="302359"/>
            <a:ext cx="68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5BD06-D035-3FB2-5FD8-A5C22988B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42" y="739363"/>
            <a:ext cx="2712254" cy="5816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2956E-2043-F41B-ED02-9D46712AD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67" y="739363"/>
            <a:ext cx="2712254" cy="5816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23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45F7C-6ABC-CF88-771D-3EC56E4B85D3}"/>
              </a:ext>
            </a:extLst>
          </p:cNvPr>
          <p:cNvSpPr txBox="1"/>
          <p:nvPr/>
        </p:nvSpPr>
        <p:spPr>
          <a:xfrm>
            <a:off x="4472651" y="235621"/>
            <a:ext cx="324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ANALYSIS: CROP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AEA6-302D-274C-C44E-B9D7C8233675}"/>
              </a:ext>
            </a:extLst>
          </p:cNvPr>
          <p:cNvSpPr txBox="1"/>
          <p:nvPr/>
        </p:nvSpPr>
        <p:spPr>
          <a:xfrm>
            <a:off x="567128" y="1009834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979FE-8D8F-7B1A-47E3-D9BD3BDC6D9C}"/>
              </a:ext>
            </a:extLst>
          </p:cNvPr>
          <p:cNvSpPr txBox="1"/>
          <p:nvPr/>
        </p:nvSpPr>
        <p:spPr>
          <a:xfrm>
            <a:off x="533526" y="1416784"/>
            <a:ext cx="60940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  Future&lt;void&gt; _</a:t>
            </a:r>
            <a:r>
              <a:rPr lang="en-IN" sz="1200" dirty="0" err="1"/>
              <a:t>pickImage</a:t>
            </a:r>
            <a:r>
              <a:rPr lang="en-IN" sz="1200" dirty="0"/>
              <a:t>(</a:t>
            </a:r>
            <a:r>
              <a:rPr lang="en-IN" sz="1200" dirty="0" err="1"/>
              <a:t>ImageSource</a:t>
            </a:r>
            <a:r>
              <a:rPr lang="en-IN" sz="1200" dirty="0"/>
              <a:t> source) async {</a:t>
            </a:r>
          </a:p>
          <a:p>
            <a:r>
              <a:rPr lang="en-IN" sz="1200" dirty="0"/>
              <a:t>    final </a:t>
            </a:r>
            <a:r>
              <a:rPr lang="en-IN" sz="1200" dirty="0" err="1"/>
              <a:t>pickedFile</a:t>
            </a:r>
            <a:r>
              <a:rPr lang="en-IN" sz="1200" dirty="0"/>
              <a:t> =</a:t>
            </a:r>
          </a:p>
          <a:p>
            <a:r>
              <a:rPr lang="en-IN" sz="1200" dirty="0"/>
              <a:t>        await </a:t>
            </a:r>
            <a:r>
              <a:rPr lang="en-IN" sz="1200" dirty="0" err="1"/>
              <a:t>ImagePicker</a:t>
            </a:r>
            <a:r>
              <a:rPr lang="en-IN" sz="1200" dirty="0"/>
              <a:t>().</a:t>
            </a:r>
            <a:r>
              <a:rPr lang="en-IN" sz="1200" dirty="0" err="1"/>
              <a:t>pickImage</a:t>
            </a:r>
            <a:r>
              <a:rPr lang="en-IN" sz="1200" dirty="0"/>
              <a:t>(source: source, </a:t>
            </a:r>
            <a:r>
              <a:rPr lang="en-IN" sz="1200" dirty="0" err="1"/>
              <a:t>imageQuality</a:t>
            </a:r>
            <a:r>
              <a:rPr lang="en-IN" sz="1200" dirty="0"/>
              <a:t>: 50);</a:t>
            </a:r>
          </a:p>
          <a:p>
            <a:r>
              <a:rPr lang="en-IN" sz="1200" dirty="0"/>
              <a:t>    if (</a:t>
            </a:r>
            <a:r>
              <a:rPr lang="en-IN" sz="1200" dirty="0" err="1"/>
              <a:t>pickedFile</a:t>
            </a:r>
            <a:r>
              <a:rPr lang="en-IN" sz="1200" dirty="0"/>
              <a:t> != null)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  _</a:t>
            </a:r>
            <a:r>
              <a:rPr lang="en-IN" sz="1200" dirty="0" err="1"/>
              <a:t>selectedImage</a:t>
            </a:r>
            <a:r>
              <a:rPr lang="en-IN" sz="1200" dirty="0"/>
              <a:t> = File(</a:t>
            </a:r>
            <a:r>
              <a:rPr lang="en-IN" sz="1200" dirty="0" err="1"/>
              <a:t>pickedFile.path</a:t>
            </a:r>
            <a:r>
              <a:rPr lang="en-IN" sz="1200" dirty="0"/>
              <a:t>);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}</a:t>
            </a:r>
          </a:p>
          <a:p>
            <a:r>
              <a:rPr lang="en-IN" sz="1200" dirty="0"/>
              <a:t>  }</a:t>
            </a:r>
          </a:p>
          <a:p>
            <a:br>
              <a:rPr lang="en-IN" sz="1200" dirty="0"/>
            </a:br>
            <a:r>
              <a:rPr lang="en-IN" sz="1200" dirty="0"/>
              <a:t>  </a:t>
            </a:r>
            <a:r>
              <a:rPr lang="en-IN" sz="1200" dirty="0" err="1"/>
              <a:t>detectDisease</a:t>
            </a:r>
            <a:r>
              <a:rPr lang="en-IN" sz="1200" dirty="0"/>
              <a:t>() async {</a:t>
            </a:r>
          </a:p>
          <a:p>
            <a:r>
              <a:rPr lang="en-IN" sz="1200" dirty="0"/>
              <a:t>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detecting = true;</a:t>
            </a:r>
          </a:p>
          <a:p>
            <a:r>
              <a:rPr lang="en-IN" sz="1200" dirty="0"/>
              <a:t>    });</a:t>
            </a:r>
          </a:p>
          <a:p>
            <a:r>
              <a:rPr lang="en-IN" sz="1200" dirty="0"/>
              <a:t>    try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diseaseName</a:t>
            </a:r>
            <a:r>
              <a:rPr lang="en-IN" sz="1200" dirty="0"/>
              <a:t> =</a:t>
            </a:r>
          </a:p>
          <a:p>
            <a:r>
              <a:rPr lang="en-IN" sz="1200" dirty="0"/>
              <a:t>          await apiService.sendImageToGPT4Vision(image: _</a:t>
            </a:r>
            <a:r>
              <a:rPr lang="en-IN" sz="1200" dirty="0" err="1"/>
              <a:t>selectedImage</a:t>
            </a:r>
            <a:r>
              <a:rPr lang="en-IN" sz="1200" dirty="0"/>
              <a:t>!);</a:t>
            </a:r>
          </a:p>
          <a:p>
            <a:r>
              <a:rPr lang="en-IN" sz="1200" dirty="0"/>
              <a:t>    } catch (error) {</a:t>
            </a:r>
          </a:p>
          <a:p>
            <a:r>
              <a:rPr lang="en-IN" sz="1200" dirty="0"/>
              <a:t>      _</a:t>
            </a:r>
            <a:r>
              <a:rPr lang="en-IN" sz="1200" dirty="0" err="1"/>
              <a:t>showErrorSnackBar</a:t>
            </a:r>
            <a:r>
              <a:rPr lang="en-IN" sz="1200" dirty="0"/>
              <a:t>(error);</a:t>
            </a:r>
          </a:p>
          <a:p>
            <a:r>
              <a:rPr lang="en-IN" sz="1200" dirty="0"/>
              <a:t>    } finally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  detecting = false;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}</a:t>
            </a:r>
          </a:p>
          <a:p>
            <a:r>
              <a:rPr lang="en-IN" sz="1200" dirty="0"/>
              <a:t>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CC2A8-1681-9782-C5D6-4A135DCABD34}"/>
              </a:ext>
            </a:extLst>
          </p:cNvPr>
          <p:cNvSpPr txBox="1"/>
          <p:nvPr/>
        </p:nvSpPr>
        <p:spPr>
          <a:xfrm>
            <a:off x="6253223" y="1416784"/>
            <a:ext cx="6094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showPrecautions</a:t>
            </a:r>
            <a:r>
              <a:rPr lang="en-IN" sz="1200" dirty="0"/>
              <a:t>() async {</a:t>
            </a:r>
          </a:p>
          <a:p>
            <a:r>
              <a:rPr lang="en-IN" sz="1200" dirty="0"/>
              <a:t>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precautionLoading</a:t>
            </a:r>
            <a:r>
              <a:rPr lang="en-IN" sz="1200" dirty="0"/>
              <a:t> = true;</a:t>
            </a:r>
          </a:p>
          <a:p>
            <a:r>
              <a:rPr lang="en-IN" sz="1200" dirty="0"/>
              <a:t>    });</a:t>
            </a:r>
          </a:p>
          <a:p>
            <a:r>
              <a:rPr lang="en-IN" sz="1200" dirty="0"/>
              <a:t>    try {</a:t>
            </a:r>
          </a:p>
          <a:p>
            <a:r>
              <a:rPr lang="en-IN" sz="1200" dirty="0"/>
              <a:t>      if (</a:t>
            </a:r>
            <a:r>
              <a:rPr lang="en-IN" sz="1200" dirty="0" err="1"/>
              <a:t>diseasePrecautions</a:t>
            </a:r>
            <a:r>
              <a:rPr lang="en-IN" sz="1200" dirty="0"/>
              <a:t> == '') {</a:t>
            </a:r>
          </a:p>
          <a:p>
            <a:r>
              <a:rPr lang="en-IN" sz="1200" dirty="0"/>
              <a:t>        </a:t>
            </a:r>
            <a:r>
              <a:rPr lang="en-IN" sz="1200" dirty="0" err="1"/>
              <a:t>diseasePrecautions</a:t>
            </a:r>
            <a:r>
              <a:rPr lang="en-IN" sz="1200" dirty="0"/>
              <a:t> =</a:t>
            </a:r>
          </a:p>
          <a:p>
            <a:r>
              <a:rPr lang="en-IN" sz="1200" dirty="0"/>
              <a:t>            await </a:t>
            </a:r>
            <a:r>
              <a:rPr lang="en-IN" sz="1200" dirty="0" err="1"/>
              <a:t>apiService.sendMessageGPT</a:t>
            </a:r>
            <a:r>
              <a:rPr lang="en-IN" sz="1200" dirty="0"/>
              <a:t>(</a:t>
            </a:r>
            <a:r>
              <a:rPr lang="en-IN" sz="1200" dirty="0" err="1"/>
              <a:t>diseaseName</a:t>
            </a:r>
            <a:r>
              <a:rPr lang="en-IN" sz="1200" dirty="0"/>
              <a:t>: </a:t>
            </a:r>
            <a:r>
              <a:rPr lang="en-IN" sz="1200" dirty="0" err="1"/>
              <a:t>diseaseName</a:t>
            </a:r>
            <a:r>
              <a:rPr lang="en-IN" sz="1200" dirty="0"/>
              <a:t>);</a:t>
            </a:r>
          </a:p>
          <a:p>
            <a:r>
              <a:rPr lang="en-IN" sz="1200" dirty="0"/>
              <a:t>      }</a:t>
            </a:r>
          </a:p>
          <a:p>
            <a:r>
              <a:rPr lang="en-IN" sz="1200" dirty="0"/>
              <a:t>      _</a:t>
            </a:r>
            <a:r>
              <a:rPr lang="en-IN" sz="1200" dirty="0" err="1"/>
              <a:t>showSuccessDialog</a:t>
            </a:r>
            <a:r>
              <a:rPr lang="en-IN" sz="1200" dirty="0"/>
              <a:t>(</a:t>
            </a:r>
            <a:r>
              <a:rPr lang="en-IN" sz="1200" dirty="0" err="1"/>
              <a:t>diseaseName</a:t>
            </a:r>
            <a:r>
              <a:rPr lang="en-IN" sz="1200" dirty="0"/>
              <a:t>, </a:t>
            </a:r>
            <a:r>
              <a:rPr lang="en-IN" sz="1200" dirty="0" err="1"/>
              <a:t>diseasePrecautions</a:t>
            </a:r>
            <a:r>
              <a:rPr lang="en-IN" sz="1200" dirty="0"/>
              <a:t>);</a:t>
            </a:r>
          </a:p>
          <a:p>
            <a:r>
              <a:rPr lang="en-IN" sz="1200" dirty="0"/>
              <a:t>    } catch (error) {</a:t>
            </a:r>
          </a:p>
          <a:p>
            <a:r>
              <a:rPr lang="en-IN" sz="1200" dirty="0"/>
              <a:t>      _</a:t>
            </a:r>
            <a:r>
              <a:rPr lang="en-IN" sz="1200" dirty="0" err="1"/>
              <a:t>showErrorSnackBar</a:t>
            </a:r>
            <a:r>
              <a:rPr lang="en-IN" sz="1200" dirty="0"/>
              <a:t>(error);</a:t>
            </a:r>
          </a:p>
          <a:p>
            <a:r>
              <a:rPr lang="en-IN" sz="1200" dirty="0"/>
              <a:t>    } finally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  </a:t>
            </a:r>
            <a:r>
              <a:rPr lang="en-IN" sz="1200" dirty="0" err="1"/>
              <a:t>precautionLoading</a:t>
            </a:r>
            <a:r>
              <a:rPr lang="en-IN" sz="1200" dirty="0"/>
              <a:t> = false;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}</a:t>
            </a:r>
          </a:p>
          <a:p>
            <a:r>
              <a:rPr lang="en-IN" sz="1200" dirty="0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4304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45872-758D-FFCC-FC66-9C0F864816A2}"/>
              </a:ext>
            </a:extLst>
          </p:cNvPr>
          <p:cNvSpPr txBox="1"/>
          <p:nvPr/>
        </p:nvSpPr>
        <p:spPr>
          <a:xfrm>
            <a:off x="4472651" y="235621"/>
            <a:ext cx="324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ANALYSIS: CROP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C64EE-92D5-31A0-B5AC-42B220F82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274" r="5159"/>
          <a:stretch/>
        </p:blipFill>
        <p:spPr>
          <a:xfrm>
            <a:off x="1118885" y="1110451"/>
            <a:ext cx="9954229" cy="5068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49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45872-758D-FFCC-FC66-9C0F864816A2}"/>
              </a:ext>
            </a:extLst>
          </p:cNvPr>
          <p:cNvSpPr txBox="1"/>
          <p:nvPr/>
        </p:nvSpPr>
        <p:spPr>
          <a:xfrm>
            <a:off x="4472651" y="235621"/>
            <a:ext cx="324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ANALYSIS: CROP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B63DD-D7FE-9B99-7A08-006B02481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" b="-2475"/>
          <a:stretch/>
        </p:blipFill>
        <p:spPr>
          <a:xfrm>
            <a:off x="517646" y="1158887"/>
            <a:ext cx="2486407" cy="533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CC8CC-7929-7A5B-63C7-DD18CEC17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2" b="5376"/>
          <a:stretch/>
        </p:blipFill>
        <p:spPr>
          <a:xfrm>
            <a:off x="4746911" y="1083473"/>
            <a:ext cx="2486408" cy="533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BFB7A-1A8F-FEFD-8DE0-E5AA2636B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36"/>
          <a:stretch/>
        </p:blipFill>
        <p:spPr>
          <a:xfrm>
            <a:off x="8976177" y="1017708"/>
            <a:ext cx="2698177" cy="5463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69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B2131-B30A-755E-93B2-31FCCD0C0D3C}"/>
              </a:ext>
            </a:extLst>
          </p:cNvPr>
          <p:cNvSpPr txBox="1"/>
          <p:nvPr/>
        </p:nvSpPr>
        <p:spPr>
          <a:xfrm>
            <a:off x="4759960" y="711200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REFERENCES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08693-843B-AF56-4F65-184773E3C36A}"/>
              </a:ext>
            </a:extLst>
          </p:cNvPr>
          <p:cNvSpPr txBox="1"/>
          <p:nvPr/>
        </p:nvSpPr>
        <p:spPr>
          <a:xfrm>
            <a:off x="1523607" y="2305615"/>
            <a:ext cx="91447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https://www.researchgate.net/publication/283331223 Agriculture monitoring system A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2"/>
              </a:rPr>
              <a:t>https://www.sciencedirect.com/science/article/pii/S2666285X2100090X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/>
              </a:rPr>
              <a:t>https://www.sciencedirect.com/science/article/pii/S2666154323003873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4"/>
              </a:rPr>
              <a:t>https://ieeexplore.ieee.org/document/7831342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https://www.researchgate.net/publication/372523093 Smart Sensing Technologies for Crop Health Monitoring and Disease Detection</a:t>
            </a:r>
          </a:p>
        </p:txBody>
      </p:sp>
    </p:spTree>
    <p:extLst>
      <p:ext uri="{BB962C8B-B14F-4D97-AF65-F5344CB8AC3E}">
        <p14:creationId xmlns:p14="http://schemas.microsoft.com/office/powerpoint/2010/main" val="238820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AA066-1D36-1BC0-A48C-7052F091F7E1}"/>
              </a:ext>
            </a:extLst>
          </p:cNvPr>
          <p:cNvSpPr txBox="1"/>
          <p:nvPr/>
        </p:nvSpPr>
        <p:spPr>
          <a:xfrm>
            <a:off x="3179179" y="1843950"/>
            <a:ext cx="58336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/>
              <a:t>THANK YOU</a:t>
            </a:r>
            <a:endParaRPr lang="en-IN" sz="10000" b="1" dirty="0"/>
          </a:p>
        </p:txBody>
      </p:sp>
    </p:spTree>
    <p:extLst>
      <p:ext uri="{BB962C8B-B14F-4D97-AF65-F5344CB8AC3E}">
        <p14:creationId xmlns:p14="http://schemas.microsoft.com/office/powerpoint/2010/main" val="83517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C8B2D-C7B6-BC92-81A4-E3885573327D}"/>
              </a:ext>
            </a:extLst>
          </p:cNvPr>
          <p:cNvSpPr txBox="1"/>
          <p:nvPr/>
        </p:nvSpPr>
        <p:spPr>
          <a:xfrm>
            <a:off x="3518556" y="43750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B4153-3529-C25E-28AB-D8AA855958C3}"/>
              </a:ext>
            </a:extLst>
          </p:cNvPr>
          <p:cNvSpPr txBox="1"/>
          <p:nvPr/>
        </p:nvSpPr>
        <p:spPr>
          <a:xfrm>
            <a:off x="1562881" y="1977051"/>
            <a:ext cx="90662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400" dirty="0"/>
              <a:t>Agricultural practices face challenges in implementing advanced monitoring systems, particularly integrating specialized robots with diverse sensors and real-time weather data</a:t>
            </a:r>
          </a:p>
          <a:p>
            <a:pPr algn="just" rtl="0"/>
            <a:endParaRPr lang="en-US" sz="2400" dirty="0"/>
          </a:p>
          <a:p>
            <a:pPr algn="just" rtl="0"/>
            <a:r>
              <a:rPr lang="en-US" sz="2400" dirty="0"/>
              <a:t>The project proposes an advanced agricultural monitoring system that uses a robot, sensors, and real-time weather data to optimize resource utilization, improve crop management using the app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4E99-3655-8102-A508-8F79A2C185D0}"/>
              </a:ext>
            </a:extLst>
          </p:cNvPr>
          <p:cNvCxnSpPr>
            <a:cxnSpLocks/>
          </p:cNvCxnSpPr>
          <p:nvPr/>
        </p:nvCxnSpPr>
        <p:spPr>
          <a:xfrm>
            <a:off x="769852" y="1263192"/>
            <a:ext cx="10652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C21D1-D0AE-424B-BD6F-C0CB84F6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48" y="1132012"/>
            <a:ext cx="7414903" cy="5197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88A10-373F-5AA4-E9CA-A157E89D2C8E}"/>
              </a:ext>
            </a:extLst>
          </p:cNvPr>
          <p:cNvSpPr txBox="1"/>
          <p:nvPr/>
        </p:nvSpPr>
        <p:spPr>
          <a:xfrm>
            <a:off x="3672328" y="205532"/>
            <a:ext cx="4847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123467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B45649-0043-A469-DC47-FC8395AC2962}"/>
              </a:ext>
            </a:extLst>
          </p:cNvPr>
          <p:cNvSpPr txBox="1"/>
          <p:nvPr/>
        </p:nvSpPr>
        <p:spPr>
          <a:xfrm>
            <a:off x="424357" y="1193276"/>
            <a:ext cx="609407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import '</a:t>
            </a:r>
            <a:r>
              <a:rPr lang="en-IN" sz="1200" dirty="0" err="1"/>
              <a:t>package:flutter_bluetooth_serial</a:t>
            </a:r>
            <a:r>
              <a:rPr lang="en-IN" sz="1200" dirty="0"/>
              <a:t>/</a:t>
            </a:r>
            <a:r>
              <a:rPr lang="en-IN" sz="1200" dirty="0" err="1"/>
              <a:t>flutter_bluetooth_serial.dart</a:t>
            </a:r>
            <a:r>
              <a:rPr lang="en-IN" sz="1200" dirty="0"/>
              <a:t>’;</a:t>
            </a:r>
          </a:p>
          <a:p>
            <a:r>
              <a:rPr lang="en-IN" sz="1200" dirty="0"/>
              <a:t>  </a:t>
            </a:r>
          </a:p>
          <a:p>
            <a:r>
              <a:rPr lang="en-IN" sz="1200" dirty="0"/>
              <a:t>void _</a:t>
            </a:r>
            <a:r>
              <a:rPr lang="en-IN" sz="1200" dirty="0" err="1"/>
              <a:t>startScan</a:t>
            </a:r>
            <a:r>
              <a:rPr lang="en-IN" sz="1200" dirty="0"/>
              <a:t>() {</a:t>
            </a:r>
          </a:p>
          <a:p>
            <a:r>
              <a:rPr lang="en-IN" sz="1200" dirty="0"/>
              <a:t>    </a:t>
            </a:r>
            <a:r>
              <a:rPr lang="en-IN" sz="1200" dirty="0" err="1"/>
              <a:t>FlutterBluetoothSerial.instance.getBondedDevices</a:t>
            </a:r>
            <a:r>
              <a:rPr lang="en-IN" sz="1200" dirty="0"/>
              <a:t>().then((List&lt;</a:t>
            </a:r>
            <a:r>
              <a:rPr lang="en-IN" sz="1200" dirty="0" err="1"/>
              <a:t>BluetoothDevice</a:t>
            </a:r>
            <a:r>
              <a:rPr lang="en-IN" sz="1200" dirty="0"/>
              <a:t>&gt; </a:t>
            </a:r>
            <a:r>
              <a:rPr lang="en-IN" sz="1200" dirty="0" err="1"/>
              <a:t>bondedDevices</a:t>
            </a:r>
            <a:r>
              <a:rPr lang="en-IN" sz="1200" dirty="0"/>
              <a:t>)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  </a:t>
            </a:r>
            <a:r>
              <a:rPr lang="en-IN" sz="1200" dirty="0" err="1"/>
              <a:t>devices.addAll</a:t>
            </a:r>
            <a:r>
              <a:rPr lang="en-IN" sz="1200" dirty="0"/>
              <a:t>(</a:t>
            </a:r>
            <a:r>
              <a:rPr lang="en-IN" sz="1200" dirty="0" err="1"/>
              <a:t>bondedDevices</a:t>
            </a:r>
            <a:r>
              <a:rPr lang="en-IN" sz="1200" dirty="0"/>
              <a:t>);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});</a:t>
            </a:r>
          </a:p>
          <a:p>
            <a:br>
              <a:rPr lang="en-IN" sz="1200" dirty="0"/>
            </a:br>
            <a:r>
              <a:rPr lang="en-IN" sz="1200" dirty="0"/>
              <a:t>    </a:t>
            </a:r>
            <a:r>
              <a:rPr lang="en-IN" sz="1200" dirty="0" err="1"/>
              <a:t>FlutterBluetoothSerial.instance.startDiscovery</a:t>
            </a:r>
            <a:r>
              <a:rPr lang="en-IN" sz="1200" dirty="0"/>
              <a:t>().listen((</a:t>
            </a:r>
            <a:r>
              <a:rPr lang="en-IN" sz="1200" dirty="0" err="1"/>
              <a:t>BluetoothDiscoveryResult</a:t>
            </a:r>
            <a:r>
              <a:rPr lang="en-IN" sz="1200" dirty="0"/>
              <a:t> result)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  if (!</a:t>
            </a:r>
            <a:r>
              <a:rPr lang="en-IN" sz="1200" dirty="0" err="1"/>
              <a:t>devices.contains</a:t>
            </a:r>
            <a:r>
              <a:rPr lang="en-IN" sz="1200" dirty="0"/>
              <a:t>(</a:t>
            </a:r>
            <a:r>
              <a:rPr lang="en-IN" sz="1200" dirty="0" err="1"/>
              <a:t>result.device</a:t>
            </a:r>
            <a:r>
              <a:rPr lang="en-IN" sz="1200" dirty="0"/>
              <a:t>)) {</a:t>
            </a:r>
          </a:p>
          <a:p>
            <a:r>
              <a:rPr lang="en-IN" sz="1200" dirty="0"/>
              <a:t>          </a:t>
            </a:r>
            <a:r>
              <a:rPr lang="en-IN" sz="1200" dirty="0" err="1"/>
              <a:t>devices.add</a:t>
            </a:r>
            <a:r>
              <a:rPr lang="en-IN" sz="1200" dirty="0"/>
              <a:t>(</a:t>
            </a:r>
            <a:r>
              <a:rPr lang="en-IN" sz="1200" dirty="0" err="1"/>
              <a:t>result.device</a:t>
            </a:r>
            <a:r>
              <a:rPr lang="en-IN" sz="1200" dirty="0"/>
              <a:t>);</a:t>
            </a:r>
          </a:p>
          <a:p>
            <a:r>
              <a:rPr lang="en-IN" sz="1200" dirty="0"/>
              <a:t>        }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}, </a:t>
            </a:r>
            <a:r>
              <a:rPr lang="en-IN" sz="1200" dirty="0" err="1"/>
              <a:t>onError</a:t>
            </a:r>
            <a:r>
              <a:rPr lang="en-IN" sz="1200" dirty="0"/>
              <a:t>: (dynamic error)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debugPrint</a:t>
            </a:r>
            <a:r>
              <a:rPr lang="en-IN" sz="1200" dirty="0"/>
              <a:t>("Error during device discovery: $error");</a:t>
            </a:r>
          </a:p>
          <a:p>
            <a:r>
              <a:rPr lang="en-IN" sz="1200" dirty="0"/>
              <a:t>    });</a:t>
            </a:r>
          </a:p>
          <a:p>
            <a:r>
              <a:rPr lang="en-IN" sz="1200" dirty="0"/>
              <a:t>  }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void _</a:t>
            </a:r>
            <a:r>
              <a:rPr lang="en-IN" sz="1200" dirty="0" err="1"/>
              <a:t>connectToDevice</a:t>
            </a:r>
            <a:r>
              <a:rPr lang="en-IN" sz="1200" dirty="0"/>
              <a:t>(</a:t>
            </a:r>
            <a:r>
              <a:rPr lang="en-IN" sz="1200" dirty="0" err="1"/>
              <a:t>BluetoothDevice</a:t>
            </a:r>
            <a:r>
              <a:rPr lang="en-IN" sz="1200" dirty="0"/>
              <a:t> device) async {</a:t>
            </a:r>
          </a:p>
          <a:p>
            <a:r>
              <a:rPr lang="en-IN" sz="1200" dirty="0"/>
              <a:t>    try {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BluetoothConnection</a:t>
            </a:r>
            <a:r>
              <a:rPr lang="en-IN" sz="1200" dirty="0"/>
              <a:t> connection = await </a:t>
            </a:r>
            <a:r>
              <a:rPr lang="en-IN" sz="1200" dirty="0" err="1"/>
              <a:t>BluetoothConnection.toAddress</a:t>
            </a:r>
            <a:r>
              <a:rPr lang="en-IN" sz="1200" dirty="0"/>
              <a:t>(</a:t>
            </a:r>
            <a:r>
              <a:rPr lang="en-IN" sz="1200" dirty="0" err="1"/>
              <a:t>device.address</a:t>
            </a:r>
            <a:r>
              <a:rPr lang="en-IN" sz="1200" dirty="0"/>
              <a:t>);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setState</a:t>
            </a:r>
            <a:r>
              <a:rPr lang="en-IN" sz="1200" dirty="0"/>
              <a:t>(() {</a:t>
            </a:r>
          </a:p>
          <a:p>
            <a:r>
              <a:rPr lang="en-IN" sz="1200" dirty="0"/>
              <a:t>        </a:t>
            </a:r>
            <a:r>
              <a:rPr lang="en-IN" sz="1200" dirty="0" err="1"/>
              <a:t>this.connection</a:t>
            </a:r>
            <a:r>
              <a:rPr lang="en-IN" sz="1200" dirty="0"/>
              <a:t> = connection;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Navigator.pushReplacement</a:t>
            </a:r>
            <a:r>
              <a:rPr lang="en-IN" sz="1200" dirty="0"/>
              <a:t>(</a:t>
            </a:r>
          </a:p>
          <a:p>
            <a:r>
              <a:rPr lang="en-IN" sz="1200" dirty="0"/>
              <a:t>        context,</a:t>
            </a:r>
          </a:p>
          <a:p>
            <a:r>
              <a:rPr lang="en-IN" sz="1200" dirty="0"/>
              <a:t>     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B7429-9E66-E11F-5B16-147E991F20A1}"/>
              </a:ext>
            </a:extLst>
          </p:cNvPr>
          <p:cNvSpPr txBox="1"/>
          <p:nvPr/>
        </p:nvSpPr>
        <p:spPr>
          <a:xfrm>
            <a:off x="4881121" y="192406"/>
            <a:ext cx="2429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Bluetooth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36F41-E062-0210-4BAD-6C09D631D5D9}"/>
              </a:ext>
            </a:extLst>
          </p:cNvPr>
          <p:cNvSpPr txBox="1"/>
          <p:nvPr/>
        </p:nvSpPr>
        <p:spPr>
          <a:xfrm>
            <a:off x="424357" y="654071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B743F-145A-7757-34B7-AEE6D3BCE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477" r="5443" b="-1"/>
          <a:stretch/>
        </p:blipFill>
        <p:spPr>
          <a:xfrm>
            <a:off x="6435524" y="1785951"/>
            <a:ext cx="5517669" cy="2815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DA0496-9843-AA11-F793-FBBB634244F8}"/>
              </a:ext>
            </a:extLst>
          </p:cNvPr>
          <p:cNvSpPr txBox="1"/>
          <p:nvPr/>
        </p:nvSpPr>
        <p:spPr>
          <a:xfrm>
            <a:off x="6435524" y="1193276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221AB-9D70-6D8C-A25C-9B7EBA1DCF9A}"/>
              </a:ext>
            </a:extLst>
          </p:cNvPr>
          <p:cNvSpPr txBox="1"/>
          <p:nvPr/>
        </p:nvSpPr>
        <p:spPr>
          <a:xfrm>
            <a:off x="6902778" y="5388321"/>
            <a:ext cx="609442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 err="1"/>
              <a:t>MaterialPageRoute</a:t>
            </a:r>
            <a:r>
              <a:rPr lang="en-IN" sz="1100" dirty="0"/>
              <a:t>(builder: (context) =&gt; </a:t>
            </a:r>
            <a:r>
              <a:rPr lang="en-IN" sz="1100" dirty="0" err="1"/>
              <a:t>NextScreen</a:t>
            </a:r>
            <a:r>
              <a:rPr lang="en-IN" sz="1100" dirty="0"/>
              <a:t>(connection: connection)),</a:t>
            </a:r>
          </a:p>
          <a:p>
            <a:r>
              <a:rPr lang="en-IN" sz="1100" dirty="0"/>
              <a:t>      );</a:t>
            </a:r>
          </a:p>
          <a:p>
            <a:r>
              <a:rPr lang="en-IN" sz="1100" dirty="0"/>
              <a:t>    } catch (e) {</a:t>
            </a:r>
          </a:p>
          <a:p>
            <a:r>
              <a:rPr lang="en-IN" sz="1100" dirty="0"/>
              <a:t>      </a:t>
            </a:r>
            <a:r>
              <a:rPr lang="en-IN" sz="1100" dirty="0" err="1"/>
              <a:t>debugPrint</a:t>
            </a:r>
            <a:r>
              <a:rPr lang="en-IN" sz="1100" dirty="0"/>
              <a:t>('Error connecting to device: $e');</a:t>
            </a:r>
          </a:p>
          <a:p>
            <a:r>
              <a:rPr lang="en-IN" sz="1100" dirty="0"/>
              <a:t>      // Handle connection error</a:t>
            </a:r>
          </a:p>
          <a:p>
            <a:r>
              <a:rPr lang="en-IN" sz="1100" dirty="0"/>
              <a:t>    }</a:t>
            </a:r>
          </a:p>
          <a:p>
            <a:r>
              <a:rPr lang="en-IN" sz="1100" dirty="0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8292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C8B2D-C7B6-BC92-81A4-E3885573327D}"/>
              </a:ext>
            </a:extLst>
          </p:cNvPr>
          <p:cNvSpPr txBox="1"/>
          <p:nvPr/>
        </p:nvSpPr>
        <p:spPr>
          <a:xfrm>
            <a:off x="4881121" y="192406"/>
            <a:ext cx="2429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JOYSTICK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7365-323F-A6A5-6443-1F547B6F17E7}"/>
              </a:ext>
            </a:extLst>
          </p:cNvPr>
          <p:cNvSpPr txBox="1"/>
          <p:nvPr/>
        </p:nvSpPr>
        <p:spPr>
          <a:xfrm>
            <a:off x="6704812" y="838737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87BAE-AA31-02BF-BA03-862A1A6B42D5}"/>
              </a:ext>
            </a:extLst>
          </p:cNvPr>
          <p:cNvSpPr txBox="1"/>
          <p:nvPr/>
        </p:nvSpPr>
        <p:spPr>
          <a:xfrm>
            <a:off x="238810" y="838737"/>
            <a:ext cx="301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aleway" pitchFamily="2" charset="0"/>
              </a:rPr>
              <a:t>HARD</a:t>
            </a:r>
            <a:r>
              <a:rPr lang="en-US" sz="1800" b="1" dirty="0">
                <a:latin typeface="Raleway" pitchFamily="2" charset="0"/>
              </a:rPr>
              <a:t>WARE – SIDE CODE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2CACE-C985-34DF-1F73-BA62A08BC1F6}"/>
              </a:ext>
            </a:extLst>
          </p:cNvPr>
          <p:cNvSpPr txBox="1"/>
          <p:nvPr/>
        </p:nvSpPr>
        <p:spPr>
          <a:xfrm>
            <a:off x="6704813" y="1498876"/>
            <a:ext cx="59082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'</a:t>
            </a:r>
            <a:r>
              <a:rPr lang="en-IN" sz="1400" dirty="0" err="1"/>
              <a:t>package:flutter_joystick</a:t>
            </a:r>
            <a:r>
              <a:rPr lang="en-IN" sz="1400" dirty="0"/>
              <a:t>/</a:t>
            </a:r>
            <a:r>
              <a:rPr lang="en-IN" sz="1400" dirty="0" err="1"/>
              <a:t>flutter_joystick.dart</a:t>
            </a:r>
            <a:r>
              <a:rPr lang="en-IN" sz="1400" dirty="0"/>
              <a:t>’;</a:t>
            </a:r>
          </a:p>
          <a:p>
            <a:endParaRPr lang="en-IN" sz="1400" dirty="0"/>
          </a:p>
          <a:p>
            <a:r>
              <a:rPr lang="en-IN" sz="1400" dirty="0"/>
              <a:t>Joystick(</a:t>
            </a:r>
          </a:p>
          <a:p>
            <a:r>
              <a:rPr lang="en-IN" sz="1400" dirty="0"/>
              <a:t>       mode: </a:t>
            </a:r>
            <a:r>
              <a:rPr lang="en-IN" sz="1400" dirty="0" err="1"/>
              <a:t>JoystickMode.all</a:t>
            </a:r>
            <a:r>
              <a:rPr lang="en-IN" sz="1400" dirty="0"/>
              <a:t>,</a:t>
            </a:r>
          </a:p>
          <a:p>
            <a:r>
              <a:rPr lang="en-IN" sz="1400" dirty="0"/>
              <a:t>       listener: (details) {</a:t>
            </a:r>
          </a:p>
          <a:p>
            <a:r>
              <a:rPr lang="en-IN" sz="1400" dirty="0"/>
              <a:t>       // Update the x and y values when joystick moves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setState</a:t>
            </a:r>
            <a:r>
              <a:rPr lang="en-IN" sz="1400" dirty="0"/>
              <a:t>(() {</a:t>
            </a:r>
          </a:p>
          <a:p>
            <a:r>
              <a:rPr lang="en-IN" sz="1400" dirty="0"/>
              <a:t>        _x = </a:t>
            </a:r>
            <a:r>
              <a:rPr lang="en-IN" sz="1400" dirty="0" err="1"/>
              <a:t>details.x</a:t>
            </a:r>
            <a:r>
              <a:rPr lang="en-IN" sz="1400" dirty="0"/>
              <a:t>;</a:t>
            </a:r>
          </a:p>
          <a:p>
            <a:r>
              <a:rPr lang="en-IN" sz="1400" dirty="0"/>
              <a:t>       _y = </a:t>
            </a:r>
            <a:r>
              <a:rPr lang="en-IN" sz="1400" dirty="0" err="1"/>
              <a:t>details.y</a:t>
            </a:r>
            <a:r>
              <a:rPr lang="en-IN" sz="1400" dirty="0"/>
              <a:t>;</a:t>
            </a:r>
          </a:p>
          <a:p>
            <a:r>
              <a:rPr lang="en-IN" sz="1400" dirty="0"/>
              <a:t>       });</a:t>
            </a:r>
          </a:p>
          <a:p>
            <a:endParaRPr lang="en-IN" sz="1400" dirty="0"/>
          </a:p>
          <a:p>
            <a:r>
              <a:rPr lang="en-IN" sz="1400" dirty="0"/>
              <a:t>       // Send the x and y values to the connected device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sendMessageToJoyStick</a:t>
            </a:r>
            <a:r>
              <a:rPr lang="en-IN" sz="1400" dirty="0"/>
              <a:t>("X: ${scaleTo255(_x)}, Y: ${scaleTo255(_y)}");</a:t>
            </a:r>
          </a:p>
          <a:p>
            <a:r>
              <a:rPr lang="en-IN" sz="1400" dirty="0"/>
              <a:t>        },</a:t>
            </a:r>
          </a:p>
          <a:p>
            <a:r>
              <a:rPr lang="en-IN" sz="1400" dirty="0"/>
              <a:t>      ),</a:t>
            </a:r>
          </a:p>
          <a:p>
            <a:endParaRPr lang="en-IN" sz="1400" dirty="0"/>
          </a:p>
          <a:p>
            <a:r>
              <a:rPr lang="en-US" sz="1400" dirty="0"/>
              <a:t>int scaleTo255(double value) {</a:t>
            </a:r>
          </a:p>
          <a:p>
            <a:r>
              <a:rPr lang="en-US" sz="1400" dirty="0"/>
              <a:t>    // Map the value from -1 to 1 to -255 to 255</a:t>
            </a:r>
          </a:p>
          <a:p>
            <a:r>
              <a:rPr lang="en-US" sz="1400" dirty="0"/>
              <a:t>    return ((value + 1) / 2 * 255).round().clamp(0, 255);</a:t>
            </a:r>
          </a:p>
          <a:p>
            <a:r>
              <a:rPr lang="en-US" sz="1400" dirty="0"/>
              <a:t>  }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ABD69-CB76-F9B0-8536-33CE5F0E1260}"/>
              </a:ext>
            </a:extLst>
          </p:cNvPr>
          <p:cNvSpPr txBox="1"/>
          <p:nvPr/>
        </p:nvSpPr>
        <p:spPr>
          <a:xfrm>
            <a:off x="137864" y="1168807"/>
            <a:ext cx="408809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right_en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left_en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anticrash</a:t>
            </a:r>
            <a:r>
              <a:rPr lang="en-IN" sz="1400" dirty="0"/>
              <a:t>();</a:t>
            </a:r>
          </a:p>
          <a:p>
            <a:r>
              <a:rPr lang="en-IN" sz="1400" dirty="0"/>
              <a:t>  turbidity();</a:t>
            </a:r>
          </a:p>
          <a:p>
            <a:r>
              <a:rPr lang="en-IN" sz="1400" dirty="0"/>
              <a:t>  if (</a:t>
            </a:r>
            <a:r>
              <a:rPr lang="en-IN" sz="1400" dirty="0" err="1"/>
              <a:t>SerialBT.available</a:t>
            </a:r>
            <a:r>
              <a:rPr lang="en-IN" sz="1400" dirty="0"/>
              <a:t>()) {</a:t>
            </a:r>
          </a:p>
          <a:p>
            <a:r>
              <a:rPr lang="en-IN" sz="1400" dirty="0"/>
              <a:t>    String data = </a:t>
            </a:r>
            <a:r>
              <a:rPr lang="en-IN" sz="1400" dirty="0" err="1"/>
              <a:t>SerialBT.readStringUntil</a:t>
            </a:r>
            <a:r>
              <a:rPr lang="en-IN" sz="1400" dirty="0"/>
              <a:t>('\n');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Serial.println</a:t>
            </a:r>
            <a:r>
              <a:rPr lang="en-IN" sz="1400" dirty="0"/>
              <a:t>(data);</a:t>
            </a:r>
          </a:p>
          <a:p>
            <a:r>
              <a:rPr lang="en-IN" sz="1400" dirty="0"/>
              <a:t>    if (</a:t>
            </a:r>
            <a:r>
              <a:rPr lang="en-IN" sz="1400" dirty="0" err="1"/>
              <a:t>data.length</a:t>
            </a:r>
            <a:r>
              <a:rPr lang="en-IN" sz="1400" dirty="0"/>
              <a:t>() &gt; 0) {</a:t>
            </a:r>
          </a:p>
          <a:p>
            <a:endParaRPr lang="en-IN" sz="1400" dirty="0"/>
          </a:p>
          <a:p>
            <a:r>
              <a:rPr lang="en-IN" sz="1400" dirty="0"/>
              <a:t>      int </a:t>
            </a:r>
            <a:r>
              <a:rPr lang="en-IN" sz="1400" dirty="0" err="1"/>
              <a:t>xPos</a:t>
            </a:r>
            <a:r>
              <a:rPr lang="en-IN" sz="1400" dirty="0"/>
              <a:t> = </a:t>
            </a:r>
            <a:r>
              <a:rPr lang="en-IN" sz="1400" dirty="0" err="1"/>
              <a:t>data.indexOf</a:t>
            </a:r>
            <a:r>
              <a:rPr lang="en-IN" sz="1400" dirty="0"/>
              <a:t>("X:");</a:t>
            </a:r>
          </a:p>
          <a:p>
            <a:r>
              <a:rPr lang="en-IN" sz="1400" dirty="0"/>
              <a:t>      int </a:t>
            </a:r>
            <a:r>
              <a:rPr lang="en-IN" sz="1400" dirty="0" err="1"/>
              <a:t>yPos</a:t>
            </a:r>
            <a:r>
              <a:rPr lang="en-IN" sz="1400" dirty="0"/>
              <a:t> = </a:t>
            </a:r>
            <a:r>
              <a:rPr lang="en-IN" sz="1400" dirty="0" err="1"/>
              <a:t>data.indexOf</a:t>
            </a:r>
            <a:r>
              <a:rPr lang="en-IN" sz="1400" dirty="0"/>
              <a:t>("Y:");</a:t>
            </a:r>
          </a:p>
          <a:p>
            <a:endParaRPr lang="en-IN" sz="1400" dirty="0"/>
          </a:p>
          <a:p>
            <a:r>
              <a:rPr lang="en-IN" sz="1400" dirty="0"/>
              <a:t>      if (</a:t>
            </a:r>
            <a:r>
              <a:rPr lang="en-IN" sz="1400" dirty="0" err="1"/>
              <a:t>xPos</a:t>
            </a:r>
            <a:r>
              <a:rPr lang="en-IN" sz="1400" dirty="0"/>
              <a:t> != -1 &amp;&amp; </a:t>
            </a:r>
            <a:r>
              <a:rPr lang="en-IN" sz="1400" dirty="0" err="1"/>
              <a:t>yPos</a:t>
            </a:r>
            <a:r>
              <a:rPr lang="en-IN" sz="1400" dirty="0"/>
              <a:t> != -1) {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    int x = </a:t>
            </a:r>
            <a:r>
              <a:rPr lang="en-IN" sz="1400" dirty="0" err="1"/>
              <a:t>data.substring</a:t>
            </a:r>
            <a:r>
              <a:rPr lang="en-IN" sz="1400" dirty="0"/>
              <a:t>(</a:t>
            </a:r>
            <a:r>
              <a:rPr lang="en-IN" sz="1400" dirty="0" err="1"/>
              <a:t>xPos</a:t>
            </a:r>
            <a:r>
              <a:rPr lang="en-IN" sz="1400" dirty="0"/>
              <a:t> + 2, </a:t>
            </a:r>
            <a:r>
              <a:rPr lang="en-IN" sz="1400" dirty="0" err="1"/>
              <a:t>yPos</a:t>
            </a:r>
            <a:r>
              <a:rPr lang="en-IN" sz="1400" dirty="0"/>
              <a:t>).</a:t>
            </a:r>
            <a:r>
              <a:rPr lang="en-IN" sz="1400" dirty="0" err="1"/>
              <a:t>toInt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int y = </a:t>
            </a:r>
            <a:r>
              <a:rPr lang="en-IN" sz="1400" dirty="0" err="1"/>
              <a:t>data.substring</a:t>
            </a:r>
            <a:r>
              <a:rPr lang="en-IN" sz="1400" dirty="0"/>
              <a:t>(</a:t>
            </a:r>
            <a:r>
              <a:rPr lang="en-IN" sz="1400" dirty="0" err="1"/>
              <a:t>yPos</a:t>
            </a:r>
            <a:r>
              <a:rPr lang="en-IN" sz="1400" dirty="0"/>
              <a:t> + 2).</a:t>
            </a:r>
            <a:r>
              <a:rPr lang="en-IN" sz="1400" dirty="0" err="1"/>
              <a:t>toInt</a:t>
            </a:r>
            <a:r>
              <a:rPr lang="en-IN" sz="1400" dirty="0"/>
              <a:t>(); // explain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Serial.print</a:t>
            </a:r>
            <a:r>
              <a:rPr lang="en-IN" sz="1400" dirty="0"/>
              <a:t>("X: 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Serial.print</a:t>
            </a:r>
            <a:r>
              <a:rPr lang="en-IN" sz="1400" dirty="0"/>
              <a:t>(x);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Serial.print</a:t>
            </a:r>
            <a:r>
              <a:rPr lang="en-IN" sz="1400" dirty="0"/>
              <a:t>(", Y: 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Serial.println</a:t>
            </a:r>
            <a:r>
              <a:rPr lang="en-IN" sz="1400" dirty="0"/>
              <a:t>(y);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    if(y &gt; 150)</a:t>
            </a:r>
          </a:p>
          <a:p>
            <a:r>
              <a:rPr lang="en-IN" sz="1400" dirty="0"/>
              <a:t>        {</a:t>
            </a:r>
          </a:p>
          <a:p>
            <a:r>
              <a:rPr lang="en-IN" sz="1400" dirty="0"/>
              <a:t>          backward();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9EEAC-DBCB-6233-6CC3-148F6C0F8184}"/>
              </a:ext>
            </a:extLst>
          </p:cNvPr>
          <p:cNvSpPr txBox="1"/>
          <p:nvPr/>
        </p:nvSpPr>
        <p:spPr>
          <a:xfrm>
            <a:off x="4225957" y="1208069"/>
            <a:ext cx="196548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else if((y &lt; 100) &amp;&amp; (</a:t>
            </a:r>
            <a:r>
              <a:rPr lang="en-IN" sz="1400" dirty="0" err="1"/>
              <a:t>distanceCM</a:t>
            </a:r>
            <a:r>
              <a:rPr lang="en-IN" sz="1400" dirty="0"/>
              <a:t> &gt; 30))</a:t>
            </a:r>
          </a:p>
          <a:p>
            <a:r>
              <a:rPr lang="en-IN" sz="1400" dirty="0"/>
              <a:t>        {</a:t>
            </a:r>
          </a:p>
          <a:p>
            <a:r>
              <a:rPr lang="en-IN" sz="1400" dirty="0"/>
              <a:t>          forward();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else if(x &gt; 170)</a:t>
            </a:r>
          </a:p>
          <a:p>
            <a:r>
              <a:rPr lang="en-IN" sz="1400" dirty="0"/>
              <a:t>        {</a:t>
            </a:r>
          </a:p>
          <a:p>
            <a:r>
              <a:rPr lang="en-IN" sz="1400" dirty="0"/>
              <a:t>          right();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else if(x &lt; 100)</a:t>
            </a:r>
          </a:p>
          <a:p>
            <a:r>
              <a:rPr lang="en-IN" sz="1400" dirty="0"/>
              <a:t>        {</a:t>
            </a:r>
          </a:p>
          <a:p>
            <a:r>
              <a:rPr lang="en-IN" sz="1400" dirty="0"/>
              <a:t>          left();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else</a:t>
            </a:r>
          </a:p>
          <a:p>
            <a:r>
              <a:rPr lang="en-IN" sz="1400" dirty="0"/>
              <a:t>        {</a:t>
            </a:r>
          </a:p>
          <a:p>
            <a:r>
              <a:rPr lang="en-IN" sz="1400" dirty="0"/>
              <a:t>          neutral();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}</a:t>
            </a:r>
          </a:p>
          <a:p>
            <a:r>
              <a:rPr lang="en-IN" sz="1400" dirty="0"/>
              <a:t>    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537C87-DC0F-F316-6F08-56F97A302AA6}"/>
              </a:ext>
            </a:extLst>
          </p:cNvPr>
          <p:cNvCxnSpPr>
            <a:cxnSpLocks/>
          </p:cNvCxnSpPr>
          <p:nvPr/>
        </p:nvCxnSpPr>
        <p:spPr>
          <a:xfrm>
            <a:off x="6212264" y="984141"/>
            <a:ext cx="0" cy="565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98096F-5061-8F9E-8B08-B8C6C28B4BA0}"/>
              </a:ext>
            </a:extLst>
          </p:cNvPr>
          <p:cNvSpPr txBox="1"/>
          <p:nvPr/>
        </p:nvSpPr>
        <p:spPr>
          <a:xfrm>
            <a:off x="586820" y="821179"/>
            <a:ext cx="298593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forward()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right_fwd</a:t>
            </a:r>
            <a:r>
              <a:rPr lang="en-IN" sz="1400" dirty="0"/>
              <a:t>, LOW);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left_fwd</a:t>
            </a:r>
            <a:r>
              <a:rPr lang="en-IN" sz="1400" dirty="0"/>
              <a:t>, LOW);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right_bck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left_bck</a:t>
            </a:r>
            <a:r>
              <a:rPr lang="en-IN" sz="1400" dirty="0"/>
              <a:t>, HIGH);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void backward()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right_fwd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left_fwd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right_bck</a:t>
            </a:r>
            <a:r>
              <a:rPr lang="en-IN" sz="1400" dirty="0"/>
              <a:t>, LOW);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left_bck</a:t>
            </a:r>
            <a:r>
              <a:rPr lang="en-IN" sz="1400" dirty="0"/>
              <a:t>, LOW);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void right()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right_fwd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left_fwd</a:t>
            </a:r>
            <a:r>
              <a:rPr lang="en-IN" sz="1400" dirty="0"/>
              <a:t>, LOW);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right_bck</a:t>
            </a:r>
            <a:r>
              <a:rPr lang="en-IN" sz="1400" dirty="0"/>
              <a:t>, LOW);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left_bck</a:t>
            </a:r>
            <a:r>
              <a:rPr lang="en-IN" sz="1400" dirty="0"/>
              <a:t>, HIGH);</a:t>
            </a:r>
          </a:p>
          <a:p>
            <a:r>
              <a:rPr lang="en-IN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A7048-A2D4-44F8-B2D2-E5581096E8B7}"/>
              </a:ext>
            </a:extLst>
          </p:cNvPr>
          <p:cNvSpPr txBox="1"/>
          <p:nvPr/>
        </p:nvSpPr>
        <p:spPr>
          <a:xfrm>
            <a:off x="3773079" y="821179"/>
            <a:ext cx="29859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left()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right_fwd</a:t>
            </a:r>
            <a:r>
              <a:rPr lang="en-IN" sz="1400" dirty="0"/>
              <a:t>, LOW);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left_fwd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right_bck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left_bck</a:t>
            </a:r>
            <a:r>
              <a:rPr lang="en-IN" sz="1400" dirty="0"/>
              <a:t>, LOW);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void neutral()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right_fwd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left_fwd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right_bck</a:t>
            </a:r>
            <a:r>
              <a:rPr lang="en-IN" sz="1400" dirty="0"/>
              <a:t>, HIGH);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pcf.digitalWrite</a:t>
            </a:r>
            <a:r>
              <a:rPr lang="en-IN" sz="1400" dirty="0"/>
              <a:t>(</a:t>
            </a:r>
            <a:r>
              <a:rPr lang="en-IN" sz="1400" dirty="0" err="1"/>
              <a:t>left_bck</a:t>
            </a:r>
            <a:r>
              <a:rPr lang="en-IN" sz="1400" dirty="0"/>
              <a:t>, HIGH);</a:t>
            </a:r>
          </a:p>
          <a:p>
            <a:r>
              <a:rPr lang="en-IN" sz="1400" dirty="0"/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B493E7-EB23-188D-7F12-8D89B595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133" r="5361" b="-1"/>
          <a:stretch/>
        </p:blipFill>
        <p:spPr>
          <a:xfrm>
            <a:off x="6759018" y="1005845"/>
            <a:ext cx="5019160" cy="2564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DDA32-A737-E98E-B759-BDC8DADAB5B8}"/>
              </a:ext>
            </a:extLst>
          </p:cNvPr>
          <p:cNvSpPr txBox="1"/>
          <p:nvPr/>
        </p:nvSpPr>
        <p:spPr>
          <a:xfrm>
            <a:off x="6759018" y="636513"/>
            <a:ext cx="1497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9AC3B-9890-CE64-A2E7-09CF39810D81}"/>
              </a:ext>
            </a:extLst>
          </p:cNvPr>
          <p:cNvSpPr txBox="1"/>
          <p:nvPr/>
        </p:nvSpPr>
        <p:spPr>
          <a:xfrm>
            <a:off x="6759018" y="3862051"/>
            <a:ext cx="172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996DE9-3B97-5C12-2628-F10C922B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4402888"/>
            <a:ext cx="1725106" cy="15767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74C070-F52D-7AE5-E2ED-4F886E226C0D}"/>
              </a:ext>
            </a:extLst>
          </p:cNvPr>
          <p:cNvSpPr txBox="1"/>
          <p:nvPr/>
        </p:nvSpPr>
        <p:spPr>
          <a:xfrm>
            <a:off x="6923204" y="6078921"/>
            <a:ext cx="1560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Motor Driver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3AD4B-0206-B7E0-798A-B012ABF7393D}"/>
              </a:ext>
            </a:extLst>
          </p:cNvPr>
          <p:cNvCxnSpPr>
            <a:cxnSpLocks/>
          </p:cNvCxnSpPr>
          <p:nvPr/>
        </p:nvCxnSpPr>
        <p:spPr>
          <a:xfrm>
            <a:off x="6523349" y="664677"/>
            <a:ext cx="0" cy="565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3C0395-59C7-21EA-F215-1BDDEDFD1C91}"/>
              </a:ext>
            </a:extLst>
          </p:cNvPr>
          <p:cNvSpPr txBox="1"/>
          <p:nvPr/>
        </p:nvSpPr>
        <p:spPr>
          <a:xfrm>
            <a:off x="573071" y="295345"/>
            <a:ext cx="301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aleway" pitchFamily="2" charset="0"/>
              </a:rPr>
              <a:t>HARD</a:t>
            </a:r>
            <a:r>
              <a:rPr lang="en-US" sz="1800" b="1" dirty="0">
                <a:latin typeface="Raleway" pitchFamily="2" charset="0"/>
              </a:rPr>
              <a:t>WARE – SIDE CODE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D072C0-248D-B8D2-8EBB-D6531EFB8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77" y="4402888"/>
            <a:ext cx="1845775" cy="13843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FF96A1-9295-2DA9-7A34-7FAB706B1AE5}"/>
              </a:ext>
            </a:extLst>
          </p:cNvPr>
          <p:cNvSpPr txBox="1"/>
          <p:nvPr/>
        </p:nvSpPr>
        <p:spPr>
          <a:xfrm>
            <a:off x="9296132" y="6078921"/>
            <a:ext cx="1560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IR ENCODER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8513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850F6-FFDC-8C84-2816-F24678B39351}"/>
              </a:ext>
            </a:extLst>
          </p:cNvPr>
          <p:cNvSpPr txBox="1"/>
          <p:nvPr/>
        </p:nvSpPr>
        <p:spPr>
          <a:xfrm>
            <a:off x="4591247" y="344283"/>
            <a:ext cx="3009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i-serif"/>
              </a:rPr>
              <a:t>Obstacle-Avoiding</a:t>
            </a:r>
            <a:endParaRPr lang="en-IN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i-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4A942-E8F7-D225-2F95-B76E90D5D4B1}"/>
              </a:ext>
            </a:extLst>
          </p:cNvPr>
          <p:cNvSpPr txBox="1"/>
          <p:nvPr/>
        </p:nvSpPr>
        <p:spPr>
          <a:xfrm>
            <a:off x="784782" y="1821086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anticrash</a:t>
            </a:r>
            <a:r>
              <a:rPr lang="en-IN" dirty="0"/>
              <a:t>() {</a:t>
            </a:r>
          </a:p>
          <a:p>
            <a:r>
              <a:rPr lang="en-IN" dirty="0"/>
              <a:t>  unsigned long </a:t>
            </a:r>
            <a:r>
              <a:rPr lang="en-IN" dirty="0" err="1"/>
              <a:t>currentTime</a:t>
            </a:r>
            <a:r>
              <a:rPr lang="en-IN" dirty="0"/>
              <a:t> = </a:t>
            </a:r>
            <a:r>
              <a:rPr lang="en-IN" dirty="0" err="1"/>
              <a:t>millis</a:t>
            </a:r>
            <a:r>
              <a:rPr lang="en-IN" dirty="0"/>
              <a:t>();</a:t>
            </a:r>
          </a:p>
          <a:p>
            <a:r>
              <a:rPr lang="en-IN" dirty="0"/>
              <a:t>  // Read the distance from the ultrasonic sensor every 100 milliseconds</a:t>
            </a:r>
          </a:p>
          <a:p>
            <a:r>
              <a:rPr lang="en-IN" dirty="0"/>
              <a:t>  if (</a:t>
            </a:r>
            <a:r>
              <a:rPr lang="en-IN" dirty="0" err="1"/>
              <a:t>currentTime</a:t>
            </a:r>
            <a:r>
              <a:rPr lang="en-IN" dirty="0"/>
              <a:t> - </a:t>
            </a:r>
            <a:r>
              <a:rPr lang="en-IN" dirty="0" err="1"/>
              <a:t>lastReadTime</a:t>
            </a:r>
            <a:r>
              <a:rPr lang="en-IN" dirty="0"/>
              <a:t> &gt;= 100) {</a:t>
            </a:r>
          </a:p>
          <a:p>
            <a:r>
              <a:rPr lang="en-IN" dirty="0"/>
              <a:t>    </a:t>
            </a:r>
            <a:r>
              <a:rPr lang="en-IN" dirty="0" err="1"/>
              <a:t>distanceCM</a:t>
            </a:r>
            <a:r>
              <a:rPr lang="en-IN" dirty="0"/>
              <a:t> = </a:t>
            </a:r>
            <a:r>
              <a:rPr lang="en-IN" dirty="0" err="1"/>
              <a:t>ultrasonic.getDistanceCM</a:t>
            </a:r>
            <a:r>
              <a:rPr lang="en-IN" dirty="0"/>
              <a:t>(); // Read the distance in </a:t>
            </a:r>
            <a:r>
              <a:rPr lang="en-IN" dirty="0" err="1"/>
              <a:t>centimeters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lastReadTime</a:t>
            </a:r>
            <a:r>
              <a:rPr lang="en-IN" dirty="0"/>
              <a:t> = </a:t>
            </a:r>
            <a:r>
              <a:rPr lang="en-IN" dirty="0" err="1"/>
              <a:t>currentTime</a:t>
            </a:r>
            <a:r>
              <a:rPr lang="en-IN" dirty="0"/>
              <a:t>; // Update the last read time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F4D16-B0EC-527E-FDFD-BB7754407745}"/>
              </a:ext>
            </a:extLst>
          </p:cNvPr>
          <p:cNvSpPr txBox="1"/>
          <p:nvPr/>
        </p:nvSpPr>
        <p:spPr>
          <a:xfrm>
            <a:off x="559322" y="1159629"/>
            <a:ext cx="301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CODE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19D20-1C1C-ADF8-0BD1-22C04FFB5E9D}"/>
              </a:ext>
            </a:extLst>
          </p:cNvPr>
          <p:cNvSpPr txBox="1"/>
          <p:nvPr/>
        </p:nvSpPr>
        <p:spPr>
          <a:xfrm>
            <a:off x="7282204" y="1159628"/>
            <a:ext cx="301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E3665-DAAB-036A-B20D-CF80D8706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59" y="1745890"/>
            <a:ext cx="3646603" cy="364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8AF56-F44C-C04E-EAD3-FA6AA2BBFBE6}"/>
              </a:ext>
            </a:extLst>
          </p:cNvPr>
          <p:cNvSpPr txBox="1"/>
          <p:nvPr/>
        </p:nvSpPr>
        <p:spPr>
          <a:xfrm>
            <a:off x="8240686" y="5609423"/>
            <a:ext cx="239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ULTRASONIC SENSOR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893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4F787-1A54-DB61-4A32-A460AA762711}"/>
              </a:ext>
            </a:extLst>
          </p:cNvPr>
          <p:cNvSpPr txBox="1"/>
          <p:nvPr/>
        </p:nvSpPr>
        <p:spPr>
          <a:xfrm>
            <a:off x="459303" y="78943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SOFTWARE – SIDE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B0C84-C78E-82AC-7CFC-F20C34783987}"/>
              </a:ext>
            </a:extLst>
          </p:cNvPr>
          <p:cNvSpPr txBox="1"/>
          <p:nvPr/>
        </p:nvSpPr>
        <p:spPr>
          <a:xfrm>
            <a:off x="459303" y="115876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void </a:t>
            </a:r>
            <a:r>
              <a:rPr lang="en-IN" sz="1200" dirty="0" err="1"/>
              <a:t>sendMessage</a:t>
            </a:r>
            <a:r>
              <a:rPr lang="en-IN" sz="1200" dirty="0"/>
              <a:t>(String </a:t>
            </a:r>
            <a:r>
              <a:rPr lang="en-IN" sz="1200" dirty="0" err="1"/>
              <a:t>msg</a:t>
            </a:r>
            <a:r>
              <a:rPr lang="en-IN" sz="1200" dirty="0"/>
              <a:t>) {</a:t>
            </a:r>
          </a:p>
          <a:p>
            <a:r>
              <a:rPr lang="en-IN" sz="1200" dirty="0"/>
              <a:t>    String message = </a:t>
            </a:r>
            <a:r>
              <a:rPr lang="en-IN" sz="1200" dirty="0" err="1"/>
              <a:t>msg</a:t>
            </a:r>
            <a:r>
              <a:rPr lang="en-IN" sz="1200" dirty="0"/>
              <a:t>;</a:t>
            </a:r>
          </a:p>
          <a:p>
            <a:br>
              <a:rPr lang="en-IN" sz="1200" dirty="0"/>
            </a:br>
            <a:r>
              <a:rPr lang="en-IN" sz="1200" dirty="0"/>
              <a:t>    if (</a:t>
            </a:r>
            <a:r>
              <a:rPr lang="en-IN" sz="1200" dirty="0" err="1"/>
              <a:t>widget.connection</a:t>
            </a:r>
            <a:r>
              <a:rPr lang="en-IN" sz="1200" dirty="0"/>
              <a:t> != null) {</a:t>
            </a:r>
          </a:p>
          <a:p>
            <a:r>
              <a:rPr lang="en-IN" sz="1200" dirty="0"/>
              <a:t>      widget.connection!.</a:t>
            </a:r>
            <a:r>
              <a:rPr lang="en-IN" sz="1200" dirty="0" err="1"/>
              <a:t>output.add</a:t>
            </a:r>
            <a:r>
              <a:rPr lang="en-IN" sz="1200" dirty="0"/>
              <a:t>(utf8.encode(message));</a:t>
            </a:r>
          </a:p>
          <a:p>
            <a:r>
              <a:rPr lang="en-IN" sz="1200" dirty="0"/>
              <a:t>      widget.connection!.</a:t>
            </a:r>
            <a:r>
              <a:rPr lang="en-IN" sz="1200" dirty="0" err="1"/>
              <a:t>output.allSent.then</a:t>
            </a:r>
            <a:r>
              <a:rPr lang="en-IN" sz="1200" dirty="0"/>
              <a:t>((_) {</a:t>
            </a:r>
          </a:p>
          <a:p>
            <a:r>
              <a:rPr lang="en-IN" sz="1200" dirty="0"/>
              <a:t>        // Message sent successfully</a:t>
            </a:r>
          </a:p>
          <a:p>
            <a:r>
              <a:rPr lang="en-IN" sz="1200" dirty="0"/>
              <a:t>        </a:t>
            </a:r>
            <a:r>
              <a:rPr lang="en-IN" sz="1200" dirty="0" err="1"/>
              <a:t>debugPrint</a:t>
            </a:r>
            <a:r>
              <a:rPr lang="en-IN" sz="1200" dirty="0"/>
              <a:t>('Message sent: $message');</a:t>
            </a:r>
          </a:p>
          <a:p>
            <a:r>
              <a:rPr lang="en-IN" sz="1200" dirty="0"/>
              <a:t>      }).</a:t>
            </a:r>
            <a:r>
              <a:rPr lang="en-IN" sz="1200" dirty="0" err="1"/>
              <a:t>catchError</a:t>
            </a:r>
            <a:r>
              <a:rPr lang="en-IN" sz="1200" dirty="0"/>
              <a:t>((error) {  </a:t>
            </a:r>
          </a:p>
          <a:p>
            <a:r>
              <a:rPr lang="en-IN" sz="1200" dirty="0"/>
              <a:t>        // Error occurred while sending message</a:t>
            </a:r>
          </a:p>
          <a:p>
            <a:r>
              <a:rPr lang="en-IN" sz="1200" dirty="0"/>
              <a:t>        </a:t>
            </a:r>
            <a:r>
              <a:rPr lang="en-IN" sz="1200" dirty="0" err="1"/>
              <a:t>debugPrint</a:t>
            </a:r>
            <a:r>
              <a:rPr lang="en-IN" sz="1200" dirty="0"/>
              <a:t>('Error sending message: $error');</a:t>
            </a:r>
          </a:p>
          <a:p>
            <a:r>
              <a:rPr lang="en-IN" sz="1200" dirty="0"/>
              <a:t>      });</a:t>
            </a:r>
          </a:p>
          <a:p>
            <a:r>
              <a:rPr lang="en-IN" sz="1200" dirty="0"/>
              <a:t>    } else {</a:t>
            </a:r>
          </a:p>
          <a:p>
            <a:r>
              <a:rPr lang="en-IN" sz="1200" dirty="0"/>
              <a:t>      // Connection is null, handle accordingly</a:t>
            </a:r>
          </a:p>
          <a:p>
            <a:r>
              <a:rPr lang="en-IN" sz="1200" dirty="0"/>
              <a:t>      </a:t>
            </a:r>
            <a:r>
              <a:rPr lang="en-IN" sz="1200" dirty="0" err="1"/>
              <a:t>debugPrint</a:t>
            </a:r>
            <a:r>
              <a:rPr lang="en-IN" sz="1200" dirty="0"/>
              <a:t>('Bluetooth connection is not available');</a:t>
            </a:r>
          </a:p>
          <a:p>
            <a:r>
              <a:rPr lang="en-IN" sz="1200" dirty="0"/>
              <a:t>    }</a:t>
            </a:r>
          </a:p>
          <a:p>
            <a:r>
              <a:rPr lang="en-IN" sz="1200" dirty="0"/>
              <a:t>  }</a:t>
            </a:r>
          </a:p>
          <a:p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75D87-6125-1960-1AD6-5305F4962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" t="477" r="5348" b="-1"/>
          <a:stretch/>
        </p:blipFill>
        <p:spPr>
          <a:xfrm>
            <a:off x="6310353" y="1182149"/>
            <a:ext cx="5416951" cy="275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F1B6E-7F8F-C7C8-EC10-FAD99B75F456}"/>
              </a:ext>
            </a:extLst>
          </p:cNvPr>
          <p:cNvSpPr txBox="1"/>
          <p:nvPr/>
        </p:nvSpPr>
        <p:spPr>
          <a:xfrm>
            <a:off x="6237000" y="789430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GUI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74D89-0100-4DB9-151F-A1DC2F4BEB99}"/>
              </a:ext>
            </a:extLst>
          </p:cNvPr>
          <p:cNvSpPr txBox="1"/>
          <p:nvPr/>
        </p:nvSpPr>
        <p:spPr>
          <a:xfrm>
            <a:off x="459303" y="4712709"/>
            <a:ext cx="3013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HARDWARE – SIDE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3B6DE-3620-7CC0-AD18-EB2F7E96072E}"/>
              </a:ext>
            </a:extLst>
          </p:cNvPr>
          <p:cNvSpPr txBox="1"/>
          <p:nvPr/>
        </p:nvSpPr>
        <p:spPr>
          <a:xfrm>
            <a:off x="566558" y="5191407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if(data == "0xA")</a:t>
            </a:r>
          </a:p>
          <a:p>
            <a:r>
              <a:rPr lang="en-IN" sz="1200" dirty="0"/>
              <a:t>   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isServoPloughActive</a:t>
            </a:r>
            <a:r>
              <a:rPr lang="en-IN" sz="1200" dirty="0"/>
              <a:t> = !</a:t>
            </a:r>
            <a:r>
              <a:rPr lang="en-IN" sz="1200" dirty="0" err="1"/>
              <a:t>isServoPloughActive</a:t>
            </a:r>
            <a:r>
              <a:rPr lang="en-IN" sz="1200" dirty="0"/>
              <a:t>;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SerialBT.println</a:t>
            </a:r>
            <a:r>
              <a:rPr lang="en-IN" sz="1200" dirty="0"/>
              <a:t>("\n");</a:t>
            </a:r>
          </a:p>
          <a:p>
            <a:r>
              <a:rPr lang="en-IN" sz="1200" dirty="0"/>
              <a:t>      if(</a:t>
            </a:r>
            <a:r>
              <a:rPr lang="en-IN" sz="1200" dirty="0" err="1"/>
              <a:t>isServoPloughActive</a:t>
            </a:r>
            <a:r>
              <a:rPr lang="en-IN" sz="1200" dirty="0"/>
              <a:t> == 1)</a:t>
            </a:r>
          </a:p>
          <a:p>
            <a:r>
              <a:rPr lang="en-IN" sz="1200" dirty="0"/>
              <a:t>     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SerialBT.println</a:t>
            </a:r>
            <a:r>
              <a:rPr lang="en-IN" sz="1200" dirty="0"/>
              <a:t>("Plough Activated");</a:t>
            </a:r>
          </a:p>
          <a:p>
            <a:r>
              <a:rPr lang="en-IN" sz="1200" dirty="0"/>
              <a:t>      }</a:t>
            </a:r>
          </a:p>
          <a:p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6A772-8854-6350-3167-0EB2E14E4A3A}"/>
              </a:ext>
            </a:extLst>
          </p:cNvPr>
          <p:cNvSpPr txBox="1"/>
          <p:nvPr/>
        </p:nvSpPr>
        <p:spPr>
          <a:xfrm>
            <a:off x="5161551" y="4465716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 else</a:t>
            </a:r>
          </a:p>
          <a:p>
            <a:r>
              <a:rPr lang="en-IN" sz="1200" dirty="0"/>
              <a:t>     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SerialBT.println</a:t>
            </a:r>
            <a:r>
              <a:rPr lang="en-IN" sz="1200" dirty="0"/>
              <a:t>("Plough Deactivated");</a:t>
            </a:r>
          </a:p>
          <a:p>
            <a:r>
              <a:rPr lang="en-IN" sz="1200" dirty="0"/>
              <a:t>      }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void </a:t>
            </a:r>
            <a:r>
              <a:rPr lang="en-IN" sz="1200" dirty="0" err="1"/>
              <a:t>servoplough</a:t>
            </a:r>
            <a:r>
              <a:rPr lang="en-IN" sz="1200" dirty="0"/>
              <a:t>()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if(</a:t>
            </a:r>
            <a:r>
              <a:rPr lang="en-IN" sz="1200" dirty="0" err="1"/>
              <a:t>isServoPloughActive</a:t>
            </a:r>
            <a:r>
              <a:rPr lang="en-IN" sz="1200" dirty="0"/>
              <a:t> == 1)</a:t>
            </a:r>
          </a:p>
          <a:p>
            <a:r>
              <a:rPr lang="en-IN" sz="1200" dirty="0"/>
              <a:t> 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Plough.write</a:t>
            </a:r>
            <a:r>
              <a:rPr lang="en-IN" sz="1200" dirty="0"/>
              <a:t>(35);</a:t>
            </a:r>
          </a:p>
          <a:p>
            <a:r>
              <a:rPr lang="en-IN" sz="1200" dirty="0"/>
              <a:t>  }</a:t>
            </a:r>
          </a:p>
          <a:p>
            <a:r>
              <a:rPr lang="en-IN" sz="1200" dirty="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BC0C8-E40C-1989-FC35-EA1B7ACE97BD}"/>
              </a:ext>
            </a:extLst>
          </p:cNvPr>
          <p:cNvSpPr txBox="1"/>
          <p:nvPr/>
        </p:nvSpPr>
        <p:spPr>
          <a:xfrm>
            <a:off x="3983413" y="151624"/>
            <a:ext cx="4225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 pitchFamily="2" charset="0"/>
              </a:rPr>
              <a:t>FUNCTIONS : PLOWING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EF6D-4791-AF33-6EA7-2686A5D94424}"/>
              </a:ext>
            </a:extLst>
          </p:cNvPr>
          <p:cNvSpPr txBox="1"/>
          <p:nvPr/>
        </p:nvSpPr>
        <p:spPr>
          <a:xfrm>
            <a:off x="9144965" y="4436582"/>
            <a:ext cx="6094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else</a:t>
            </a:r>
          </a:p>
          <a:p>
            <a:r>
              <a:rPr lang="en-IN" sz="1200" dirty="0"/>
              <a:t> 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Plough.write</a:t>
            </a:r>
            <a:r>
              <a:rPr lang="en-IN" sz="1200" dirty="0"/>
              <a:t>(180);</a:t>
            </a:r>
          </a:p>
          <a:p>
            <a:r>
              <a:rPr lang="en-IN" sz="1200" dirty="0"/>
              <a:t>  }</a:t>
            </a:r>
          </a:p>
          <a:p>
            <a:r>
              <a:rPr lang="en-IN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F626A-CD8B-7E59-AEF9-D60A14AB6418}"/>
              </a:ext>
            </a:extLst>
          </p:cNvPr>
          <p:cNvSpPr txBox="1"/>
          <p:nvPr/>
        </p:nvSpPr>
        <p:spPr>
          <a:xfrm>
            <a:off x="4104658" y="1215869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sendMessage</a:t>
            </a:r>
            <a:r>
              <a:rPr lang="en-IN" sz="1800" dirty="0"/>
              <a:t>("0xA");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44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3129</Words>
  <Application>Microsoft Office PowerPoint</Application>
  <PresentationFormat>Widescreen</PresentationFormat>
  <Paragraphs>561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Raleway</vt:lpstr>
      <vt:lpstr>Roboto</vt:lpstr>
      <vt:lpstr>ui-serif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Shewale</dc:creator>
  <cp:lastModifiedBy>Atharva Shewale</cp:lastModifiedBy>
  <cp:revision>10</cp:revision>
  <dcterms:created xsi:type="dcterms:W3CDTF">2024-04-19T14:58:03Z</dcterms:created>
  <dcterms:modified xsi:type="dcterms:W3CDTF">2024-04-20T05:24:17Z</dcterms:modified>
</cp:coreProperties>
</file>