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3.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6"/>
  </p:notesMasterIdLst>
  <p:handoutMasterIdLst>
    <p:handoutMasterId r:id="rId57"/>
  </p:handoutMasterIdLst>
  <p:sldIdLst>
    <p:sldId id="256" r:id="rId2"/>
    <p:sldId id="259" r:id="rId3"/>
    <p:sldId id="286" r:id="rId4"/>
    <p:sldId id="260" r:id="rId5"/>
    <p:sldId id="263" r:id="rId6"/>
    <p:sldId id="287" r:id="rId7"/>
    <p:sldId id="313" r:id="rId8"/>
    <p:sldId id="261" r:id="rId9"/>
    <p:sldId id="315" r:id="rId10"/>
    <p:sldId id="291" r:id="rId11"/>
    <p:sldId id="309" r:id="rId12"/>
    <p:sldId id="310" r:id="rId13"/>
    <p:sldId id="262" r:id="rId14"/>
    <p:sldId id="314" r:id="rId15"/>
    <p:sldId id="311" r:id="rId16"/>
    <p:sldId id="265" r:id="rId17"/>
    <p:sldId id="267" r:id="rId18"/>
    <p:sldId id="268" r:id="rId19"/>
    <p:sldId id="293" r:id="rId20"/>
    <p:sldId id="312" r:id="rId21"/>
    <p:sldId id="269" r:id="rId22"/>
    <p:sldId id="271" r:id="rId23"/>
    <p:sldId id="316" r:id="rId24"/>
    <p:sldId id="272" r:id="rId25"/>
    <p:sldId id="273" r:id="rId26"/>
    <p:sldId id="294" r:id="rId27"/>
    <p:sldId id="295" r:id="rId28"/>
    <p:sldId id="297" r:id="rId29"/>
    <p:sldId id="274" r:id="rId30"/>
    <p:sldId id="296" r:id="rId31"/>
    <p:sldId id="275" r:id="rId32"/>
    <p:sldId id="276" r:id="rId33"/>
    <p:sldId id="277" r:id="rId34"/>
    <p:sldId id="298" r:id="rId35"/>
    <p:sldId id="299" r:id="rId36"/>
    <p:sldId id="278" r:id="rId37"/>
    <p:sldId id="279" r:id="rId38"/>
    <p:sldId id="281" r:id="rId39"/>
    <p:sldId id="302" r:id="rId40"/>
    <p:sldId id="301" r:id="rId41"/>
    <p:sldId id="300" r:id="rId42"/>
    <p:sldId id="317" r:id="rId43"/>
    <p:sldId id="318" r:id="rId44"/>
    <p:sldId id="282" r:id="rId45"/>
    <p:sldId id="319" r:id="rId46"/>
    <p:sldId id="320" r:id="rId47"/>
    <p:sldId id="321" r:id="rId48"/>
    <p:sldId id="322" r:id="rId49"/>
    <p:sldId id="323" r:id="rId50"/>
    <p:sldId id="324" r:id="rId51"/>
    <p:sldId id="304" r:id="rId52"/>
    <p:sldId id="306" r:id="rId53"/>
    <p:sldId id="307" r:id="rId54"/>
    <p:sldId id="308" r:id="rId55"/>
  </p:sldIdLst>
  <p:sldSz cx="9144000" cy="6858000" type="screen4x3"/>
  <p:notesSz cx="6815138" cy="994727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3366"/>
    <a:srgbClr val="FFFFFF"/>
    <a:srgbClr val="CC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84" d="100"/>
          <a:sy n="84" d="100"/>
        </p:scale>
        <p:origin x="102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3226"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60335" y="0"/>
            <a:ext cx="2953226" cy="497364"/>
          </a:xfrm>
          <a:prstGeom prst="rect">
            <a:avLst/>
          </a:prstGeom>
        </p:spPr>
        <p:txBody>
          <a:bodyPr vert="horz" lIns="91440" tIns="45720" rIns="91440" bIns="45720" rtlCol="0"/>
          <a:lstStyle>
            <a:lvl1pPr algn="r">
              <a:defRPr sz="1200"/>
            </a:lvl1pPr>
          </a:lstStyle>
          <a:p>
            <a:fld id="{27419665-FF44-4AD2-8131-94A2AD484E57}" type="datetimeFigureOut">
              <a:rPr lang="en-US" smtClean="0"/>
              <a:pPr/>
              <a:t>2/28/2018</a:t>
            </a:fld>
            <a:endParaRPr lang="en-US"/>
          </a:p>
        </p:txBody>
      </p:sp>
      <p:sp>
        <p:nvSpPr>
          <p:cNvPr id="4" name="Footer Placeholder 3"/>
          <p:cNvSpPr>
            <a:spLocks noGrp="1"/>
          </p:cNvSpPr>
          <p:nvPr>
            <p:ph type="ftr" sz="quarter" idx="2"/>
          </p:nvPr>
        </p:nvSpPr>
        <p:spPr>
          <a:xfrm>
            <a:off x="0" y="9448185"/>
            <a:ext cx="2953226" cy="4973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60335" y="9448185"/>
            <a:ext cx="2953226" cy="497364"/>
          </a:xfrm>
          <a:prstGeom prst="rect">
            <a:avLst/>
          </a:prstGeom>
        </p:spPr>
        <p:txBody>
          <a:bodyPr vert="horz" lIns="91440" tIns="45720" rIns="91440" bIns="45720" rtlCol="0" anchor="b"/>
          <a:lstStyle>
            <a:lvl1pPr algn="r">
              <a:defRPr sz="1200"/>
            </a:lvl1pPr>
          </a:lstStyle>
          <a:p>
            <a:fld id="{ED2900B5-6BE3-45B9-92E3-2116A3F20E02}" type="slidenum">
              <a:rPr lang="en-US" smtClean="0"/>
              <a:pPr/>
              <a:t>‹#›</a:t>
            </a:fld>
            <a:endParaRPr lang="en-US"/>
          </a:p>
        </p:txBody>
      </p:sp>
    </p:spTree>
    <p:extLst>
      <p:ext uri="{BB962C8B-B14F-4D97-AF65-F5344CB8AC3E}">
        <p14:creationId xmlns:p14="http://schemas.microsoft.com/office/powerpoint/2010/main" val="2001569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3226"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60335" y="0"/>
            <a:ext cx="2953226" cy="497364"/>
          </a:xfrm>
          <a:prstGeom prst="rect">
            <a:avLst/>
          </a:prstGeom>
        </p:spPr>
        <p:txBody>
          <a:bodyPr vert="horz" lIns="91440" tIns="45720" rIns="91440" bIns="45720" rtlCol="0"/>
          <a:lstStyle>
            <a:lvl1pPr algn="r">
              <a:defRPr sz="1200"/>
            </a:lvl1pPr>
          </a:lstStyle>
          <a:p>
            <a:fld id="{CD11BC52-A3F5-478F-8FB0-C473AD235DCC}" type="datetimeFigureOut">
              <a:rPr lang="en-US" smtClean="0"/>
              <a:pPr/>
              <a:t>2/28/2018</a:t>
            </a:fld>
            <a:endParaRPr lang="en-US"/>
          </a:p>
        </p:txBody>
      </p:sp>
      <p:sp>
        <p:nvSpPr>
          <p:cNvPr id="4" name="Slide Image Placeholder 3"/>
          <p:cNvSpPr>
            <a:spLocks noGrp="1" noRot="1" noChangeAspect="1"/>
          </p:cNvSpPr>
          <p:nvPr>
            <p:ph type="sldImg" idx="2"/>
          </p:nvPr>
        </p:nvSpPr>
        <p:spPr>
          <a:xfrm>
            <a:off x="922338" y="746125"/>
            <a:ext cx="4972050" cy="3730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514" y="4724956"/>
            <a:ext cx="5452110" cy="44762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8185"/>
            <a:ext cx="2953226" cy="49736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60335" y="9448185"/>
            <a:ext cx="2953226" cy="497364"/>
          </a:xfrm>
          <a:prstGeom prst="rect">
            <a:avLst/>
          </a:prstGeom>
        </p:spPr>
        <p:txBody>
          <a:bodyPr vert="horz" lIns="91440" tIns="45720" rIns="91440" bIns="45720" rtlCol="0" anchor="b"/>
          <a:lstStyle>
            <a:lvl1pPr algn="r">
              <a:defRPr sz="1200"/>
            </a:lvl1pPr>
          </a:lstStyle>
          <a:p>
            <a:fld id="{D3932FD3-FE43-4D41-9F05-83CFD4393F73}" type="slidenum">
              <a:rPr lang="en-US" smtClean="0"/>
              <a:pPr/>
              <a:t>‹#›</a:t>
            </a:fld>
            <a:endParaRPr lang="en-US"/>
          </a:p>
        </p:txBody>
      </p:sp>
    </p:spTree>
    <p:extLst>
      <p:ext uri="{BB962C8B-B14F-4D97-AF65-F5344CB8AC3E}">
        <p14:creationId xmlns:p14="http://schemas.microsoft.com/office/powerpoint/2010/main" val="143856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932FD3-FE43-4D41-9F05-83CFD4393F73}" type="slidenum">
              <a:rPr lang="en-US" smtClean="0"/>
              <a:pPr/>
              <a:t>45</a:t>
            </a:fld>
            <a:endParaRPr lang="en-US"/>
          </a:p>
        </p:txBody>
      </p:sp>
    </p:spTree>
    <p:extLst>
      <p:ext uri="{BB962C8B-B14F-4D97-AF65-F5344CB8AC3E}">
        <p14:creationId xmlns:p14="http://schemas.microsoft.com/office/powerpoint/2010/main" val="405939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5"/>
          <p:cNvGrpSpPr>
            <a:grpSpLocks/>
          </p:cNvGrpSpPr>
          <p:nvPr/>
        </p:nvGrpSpPr>
        <p:grpSpPr bwMode="auto">
          <a:xfrm>
            <a:off x="0" y="68263"/>
            <a:ext cx="8678863" cy="6713537"/>
            <a:chOff x="0" y="43"/>
            <a:chExt cx="5467" cy="4229"/>
          </a:xfrm>
        </p:grpSpPr>
        <p:sp>
          <p:nvSpPr>
            <p:cNvPr id="5" name="Rectangle 217"/>
            <p:cNvSpPr>
              <a:spLocks noChangeArrowheads="1"/>
            </p:cNvSpPr>
            <p:nvPr userDrawn="1"/>
          </p:nvSpPr>
          <p:spPr bwMode="auto">
            <a:xfrm>
              <a:off x="692" y="494"/>
              <a:ext cx="4775" cy="936"/>
            </a:xfrm>
            <a:prstGeom prst="rect">
              <a:avLst/>
            </a:prstGeom>
            <a:noFill/>
            <a:ln w="9525">
              <a:noFill/>
              <a:miter lim="800000"/>
              <a:headEnd/>
              <a:tailEnd/>
            </a:ln>
            <a:effectLst/>
          </p:spPr>
          <p:txBody>
            <a:bodyPr wrap="none" anchor="ctr"/>
            <a:lstStyle/>
            <a:p>
              <a:pPr eaLnBrk="1" hangingPunct="1"/>
              <a:endParaRPr lang="en-IN"/>
            </a:p>
          </p:txBody>
        </p:sp>
        <p:grpSp>
          <p:nvGrpSpPr>
            <p:cNvPr id="6" name="Group 324"/>
            <p:cNvGrpSpPr>
              <a:grpSpLocks/>
            </p:cNvGrpSpPr>
            <p:nvPr userDrawn="1"/>
          </p:nvGrpSpPr>
          <p:grpSpPr bwMode="auto">
            <a:xfrm>
              <a:off x="0" y="43"/>
              <a:ext cx="624" cy="4229"/>
              <a:chOff x="0" y="43"/>
              <a:chExt cx="624" cy="4229"/>
            </a:xfrm>
          </p:grpSpPr>
          <p:sp>
            <p:nvSpPr>
              <p:cNvPr id="7" name="Line 224"/>
              <p:cNvSpPr>
                <a:spLocks noChangeShapeType="1"/>
              </p:cNvSpPr>
              <p:nvPr userDrawn="1"/>
            </p:nvSpPr>
            <p:spPr bwMode="auto">
              <a:xfrm>
                <a:off x="0" y="4203"/>
                <a:ext cx="624" cy="0"/>
              </a:xfrm>
              <a:prstGeom prst="line">
                <a:avLst/>
              </a:prstGeom>
              <a:noFill/>
              <a:ln w="9525">
                <a:solidFill>
                  <a:schemeClr val="bg2"/>
                </a:solidFill>
                <a:round/>
                <a:headEnd/>
                <a:tailEnd/>
              </a:ln>
              <a:effectLst/>
            </p:spPr>
            <p:txBody>
              <a:bodyPr wrap="none" anchor="ctr"/>
              <a:lstStyle/>
              <a:p>
                <a:endParaRPr lang="en-US"/>
              </a:p>
            </p:txBody>
          </p:sp>
          <p:sp>
            <p:nvSpPr>
              <p:cNvPr id="8" name="Line 225"/>
              <p:cNvSpPr>
                <a:spLocks noChangeShapeType="1"/>
              </p:cNvSpPr>
              <p:nvPr userDrawn="1"/>
            </p:nvSpPr>
            <p:spPr bwMode="auto">
              <a:xfrm>
                <a:off x="0" y="4239"/>
                <a:ext cx="624" cy="0"/>
              </a:xfrm>
              <a:prstGeom prst="line">
                <a:avLst/>
              </a:prstGeom>
              <a:noFill/>
              <a:ln w="38100">
                <a:solidFill>
                  <a:schemeClr val="bg2"/>
                </a:solidFill>
                <a:round/>
                <a:headEnd/>
                <a:tailEnd/>
              </a:ln>
              <a:effectLst/>
            </p:spPr>
            <p:txBody>
              <a:bodyPr wrap="none" anchor="ctr"/>
              <a:lstStyle/>
              <a:p>
                <a:endParaRPr lang="en-US"/>
              </a:p>
            </p:txBody>
          </p:sp>
          <p:sp>
            <p:nvSpPr>
              <p:cNvPr id="9" name="Line 226"/>
              <p:cNvSpPr>
                <a:spLocks noChangeShapeType="1"/>
              </p:cNvSpPr>
              <p:nvPr userDrawn="1"/>
            </p:nvSpPr>
            <p:spPr bwMode="auto">
              <a:xfrm>
                <a:off x="0" y="4272"/>
                <a:ext cx="624" cy="0"/>
              </a:xfrm>
              <a:prstGeom prst="line">
                <a:avLst/>
              </a:prstGeom>
              <a:noFill/>
              <a:ln w="19050">
                <a:solidFill>
                  <a:schemeClr val="bg2"/>
                </a:solidFill>
                <a:round/>
                <a:headEnd/>
                <a:tailEnd/>
              </a:ln>
              <a:effectLst/>
            </p:spPr>
            <p:txBody>
              <a:bodyPr wrap="none" anchor="ctr"/>
              <a:lstStyle/>
              <a:p>
                <a:endParaRPr lang="en-US"/>
              </a:p>
            </p:txBody>
          </p:sp>
          <p:sp>
            <p:nvSpPr>
              <p:cNvPr id="10" name="Line 227"/>
              <p:cNvSpPr>
                <a:spLocks noChangeShapeType="1"/>
              </p:cNvSpPr>
              <p:nvPr userDrawn="1"/>
            </p:nvSpPr>
            <p:spPr bwMode="auto">
              <a:xfrm>
                <a:off x="0" y="4113"/>
                <a:ext cx="624" cy="0"/>
              </a:xfrm>
              <a:prstGeom prst="line">
                <a:avLst/>
              </a:prstGeom>
              <a:noFill/>
              <a:ln w="28575">
                <a:solidFill>
                  <a:schemeClr val="bg2"/>
                </a:solidFill>
                <a:round/>
                <a:headEnd/>
                <a:tailEnd/>
              </a:ln>
              <a:effectLst/>
            </p:spPr>
            <p:txBody>
              <a:bodyPr wrap="none" anchor="ctr"/>
              <a:lstStyle/>
              <a:p>
                <a:endParaRPr lang="en-US"/>
              </a:p>
            </p:txBody>
          </p:sp>
          <p:sp>
            <p:nvSpPr>
              <p:cNvPr id="11" name="Line 228"/>
              <p:cNvSpPr>
                <a:spLocks noChangeShapeType="1"/>
              </p:cNvSpPr>
              <p:nvPr userDrawn="1"/>
            </p:nvSpPr>
            <p:spPr bwMode="auto">
              <a:xfrm>
                <a:off x="0" y="4065"/>
                <a:ext cx="624" cy="0"/>
              </a:xfrm>
              <a:prstGeom prst="line">
                <a:avLst/>
              </a:prstGeom>
              <a:noFill/>
              <a:ln w="12700">
                <a:solidFill>
                  <a:schemeClr val="bg2"/>
                </a:solidFill>
                <a:round/>
                <a:headEnd/>
                <a:tailEnd/>
              </a:ln>
              <a:effectLst/>
            </p:spPr>
            <p:txBody>
              <a:bodyPr wrap="none" anchor="ctr"/>
              <a:lstStyle/>
              <a:p>
                <a:endParaRPr lang="en-US"/>
              </a:p>
            </p:txBody>
          </p:sp>
          <p:sp>
            <p:nvSpPr>
              <p:cNvPr id="12" name="Line 229"/>
              <p:cNvSpPr>
                <a:spLocks noChangeShapeType="1"/>
              </p:cNvSpPr>
              <p:nvPr userDrawn="1"/>
            </p:nvSpPr>
            <p:spPr bwMode="auto">
              <a:xfrm>
                <a:off x="0" y="4158"/>
                <a:ext cx="624" cy="0"/>
              </a:xfrm>
              <a:prstGeom prst="line">
                <a:avLst/>
              </a:prstGeom>
              <a:noFill/>
              <a:ln w="19050">
                <a:solidFill>
                  <a:schemeClr val="bg2"/>
                </a:solidFill>
                <a:round/>
                <a:headEnd/>
                <a:tailEnd/>
              </a:ln>
              <a:effectLst/>
            </p:spPr>
            <p:txBody>
              <a:bodyPr wrap="none" anchor="ctr"/>
              <a:lstStyle/>
              <a:p>
                <a:endParaRPr lang="en-US"/>
              </a:p>
            </p:txBody>
          </p:sp>
          <p:sp>
            <p:nvSpPr>
              <p:cNvPr id="13" name="Line 230"/>
              <p:cNvSpPr>
                <a:spLocks noChangeShapeType="1"/>
              </p:cNvSpPr>
              <p:nvPr userDrawn="1"/>
            </p:nvSpPr>
            <p:spPr bwMode="auto">
              <a:xfrm>
                <a:off x="0" y="3666"/>
                <a:ext cx="624" cy="0"/>
              </a:xfrm>
              <a:prstGeom prst="line">
                <a:avLst/>
              </a:prstGeom>
              <a:noFill/>
              <a:ln w="9525">
                <a:solidFill>
                  <a:schemeClr val="bg2"/>
                </a:solidFill>
                <a:round/>
                <a:headEnd/>
                <a:tailEnd/>
              </a:ln>
              <a:effectLst/>
            </p:spPr>
            <p:txBody>
              <a:bodyPr wrap="none" anchor="ctr"/>
              <a:lstStyle/>
              <a:p>
                <a:endParaRPr lang="en-US"/>
              </a:p>
            </p:txBody>
          </p:sp>
          <p:sp>
            <p:nvSpPr>
              <p:cNvPr id="14" name="Line 231"/>
              <p:cNvSpPr>
                <a:spLocks noChangeShapeType="1"/>
              </p:cNvSpPr>
              <p:nvPr userDrawn="1"/>
            </p:nvSpPr>
            <p:spPr bwMode="auto">
              <a:xfrm>
                <a:off x="0" y="3639"/>
                <a:ext cx="624" cy="0"/>
              </a:xfrm>
              <a:prstGeom prst="line">
                <a:avLst/>
              </a:prstGeom>
              <a:noFill/>
              <a:ln w="38100">
                <a:solidFill>
                  <a:schemeClr val="bg2"/>
                </a:solidFill>
                <a:round/>
                <a:headEnd/>
                <a:tailEnd/>
              </a:ln>
              <a:effectLst/>
            </p:spPr>
            <p:txBody>
              <a:bodyPr wrap="none" anchor="ctr"/>
              <a:lstStyle/>
              <a:p>
                <a:endParaRPr lang="en-US"/>
              </a:p>
            </p:txBody>
          </p:sp>
          <p:sp>
            <p:nvSpPr>
              <p:cNvPr id="15" name="Line 232"/>
              <p:cNvSpPr>
                <a:spLocks noChangeShapeType="1"/>
              </p:cNvSpPr>
              <p:nvPr userDrawn="1"/>
            </p:nvSpPr>
            <p:spPr bwMode="auto">
              <a:xfrm>
                <a:off x="0" y="4020"/>
                <a:ext cx="624" cy="0"/>
              </a:xfrm>
              <a:prstGeom prst="line">
                <a:avLst/>
              </a:prstGeom>
              <a:noFill/>
              <a:ln w="19050">
                <a:solidFill>
                  <a:schemeClr val="bg2"/>
                </a:solidFill>
                <a:round/>
                <a:headEnd/>
                <a:tailEnd/>
              </a:ln>
              <a:effectLst/>
            </p:spPr>
            <p:txBody>
              <a:bodyPr wrap="none" anchor="ctr"/>
              <a:lstStyle/>
              <a:p>
                <a:endParaRPr lang="en-US"/>
              </a:p>
            </p:txBody>
          </p:sp>
          <p:sp>
            <p:nvSpPr>
              <p:cNvPr id="16" name="Line 233"/>
              <p:cNvSpPr>
                <a:spLocks noChangeShapeType="1"/>
              </p:cNvSpPr>
              <p:nvPr userDrawn="1"/>
            </p:nvSpPr>
            <p:spPr bwMode="auto">
              <a:xfrm>
                <a:off x="0" y="3894"/>
                <a:ext cx="624" cy="0"/>
              </a:xfrm>
              <a:prstGeom prst="line">
                <a:avLst/>
              </a:prstGeom>
              <a:noFill/>
              <a:ln w="28575">
                <a:solidFill>
                  <a:schemeClr val="bg2"/>
                </a:solidFill>
                <a:round/>
                <a:headEnd/>
                <a:tailEnd/>
              </a:ln>
              <a:effectLst/>
            </p:spPr>
            <p:txBody>
              <a:bodyPr wrap="none" anchor="ctr"/>
              <a:lstStyle/>
              <a:p>
                <a:endParaRPr lang="en-US"/>
              </a:p>
            </p:txBody>
          </p:sp>
          <p:sp>
            <p:nvSpPr>
              <p:cNvPr id="17" name="Line 234"/>
              <p:cNvSpPr>
                <a:spLocks noChangeShapeType="1"/>
              </p:cNvSpPr>
              <p:nvPr userDrawn="1"/>
            </p:nvSpPr>
            <p:spPr bwMode="auto">
              <a:xfrm>
                <a:off x="0" y="3813"/>
                <a:ext cx="624" cy="0"/>
              </a:xfrm>
              <a:prstGeom prst="line">
                <a:avLst/>
              </a:prstGeom>
              <a:noFill/>
              <a:ln w="12700">
                <a:solidFill>
                  <a:schemeClr val="bg2"/>
                </a:solidFill>
                <a:round/>
                <a:headEnd/>
                <a:tailEnd/>
              </a:ln>
              <a:effectLst/>
            </p:spPr>
            <p:txBody>
              <a:bodyPr wrap="none" anchor="ctr"/>
              <a:lstStyle/>
              <a:p>
                <a:endParaRPr lang="en-US"/>
              </a:p>
            </p:txBody>
          </p:sp>
          <p:sp>
            <p:nvSpPr>
              <p:cNvPr id="18" name="Line 235"/>
              <p:cNvSpPr>
                <a:spLocks noChangeShapeType="1"/>
              </p:cNvSpPr>
              <p:nvPr userDrawn="1"/>
            </p:nvSpPr>
            <p:spPr bwMode="auto">
              <a:xfrm>
                <a:off x="0" y="3999"/>
                <a:ext cx="624" cy="0"/>
              </a:xfrm>
              <a:prstGeom prst="line">
                <a:avLst/>
              </a:prstGeom>
              <a:noFill/>
              <a:ln w="9525">
                <a:solidFill>
                  <a:schemeClr val="bg2"/>
                </a:solidFill>
                <a:round/>
                <a:headEnd/>
                <a:tailEnd/>
              </a:ln>
              <a:effectLst/>
            </p:spPr>
            <p:txBody>
              <a:bodyPr wrap="none" anchor="ctr"/>
              <a:lstStyle/>
              <a:p>
                <a:endParaRPr lang="en-US"/>
              </a:p>
            </p:txBody>
          </p:sp>
          <p:sp>
            <p:nvSpPr>
              <p:cNvPr id="19" name="Line 236"/>
              <p:cNvSpPr>
                <a:spLocks noChangeShapeType="1"/>
              </p:cNvSpPr>
              <p:nvPr userDrawn="1"/>
            </p:nvSpPr>
            <p:spPr bwMode="auto">
              <a:xfrm>
                <a:off x="0" y="3687"/>
                <a:ext cx="624" cy="0"/>
              </a:xfrm>
              <a:prstGeom prst="line">
                <a:avLst/>
              </a:prstGeom>
              <a:noFill/>
              <a:ln w="12700">
                <a:solidFill>
                  <a:schemeClr val="bg2"/>
                </a:solidFill>
                <a:round/>
                <a:headEnd/>
                <a:tailEnd/>
              </a:ln>
              <a:effectLst/>
            </p:spPr>
            <p:txBody>
              <a:bodyPr wrap="none" anchor="ctr"/>
              <a:lstStyle/>
              <a:p>
                <a:endParaRPr lang="en-US"/>
              </a:p>
            </p:txBody>
          </p:sp>
          <p:sp>
            <p:nvSpPr>
              <p:cNvPr id="20" name="Line 237"/>
              <p:cNvSpPr>
                <a:spLocks noChangeShapeType="1"/>
              </p:cNvSpPr>
              <p:nvPr userDrawn="1"/>
            </p:nvSpPr>
            <p:spPr bwMode="auto">
              <a:xfrm>
                <a:off x="0" y="3741"/>
                <a:ext cx="624" cy="0"/>
              </a:xfrm>
              <a:prstGeom prst="line">
                <a:avLst/>
              </a:prstGeom>
              <a:noFill/>
              <a:ln w="12700">
                <a:solidFill>
                  <a:schemeClr val="bg2"/>
                </a:solidFill>
                <a:round/>
                <a:headEnd/>
                <a:tailEnd/>
              </a:ln>
              <a:effectLst/>
            </p:spPr>
            <p:txBody>
              <a:bodyPr wrap="none" anchor="ctr"/>
              <a:lstStyle/>
              <a:p>
                <a:endParaRPr lang="en-US"/>
              </a:p>
            </p:txBody>
          </p:sp>
          <p:sp>
            <p:nvSpPr>
              <p:cNvPr id="21" name="Line 238"/>
              <p:cNvSpPr>
                <a:spLocks noChangeShapeType="1"/>
              </p:cNvSpPr>
              <p:nvPr userDrawn="1"/>
            </p:nvSpPr>
            <p:spPr bwMode="auto">
              <a:xfrm>
                <a:off x="0" y="3939"/>
                <a:ext cx="624" cy="0"/>
              </a:xfrm>
              <a:prstGeom prst="line">
                <a:avLst/>
              </a:prstGeom>
              <a:noFill/>
              <a:ln w="19050">
                <a:solidFill>
                  <a:schemeClr val="bg2"/>
                </a:solidFill>
                <a:round/>
                <a:headEnd/>
                <a:tailEnd/>
              </a:ln>
              <a:effectLst/>
            </p:spPr>
            <p:txBody>
              <a:bodyPr wrap="none" anchor="ctr"/>
              <a:lstStyle/>
              <a:p>
                <a:endParaRPr lang="en-US"/>
              </a:p>
            </p:txBody>
          </p:sp>
          <p:sp>
            <p:nvSpPr>
              <p:cNvPr id="22" name="Line 239"/>
              <p:cNvSpPr>
                <a:spLocks noChangeShapeType="1"/>
              </p:cNvSpPr>
              <p:nvPr userDrawn="1"/>
            </p:nvSpPr>
            <p:spPr bwMode="auto">
              <a:xfrm>
                <a:off x="0" y="3918"/>
                <a:ext cx="624" cy="0"/>
              </a:xfrm>
              <a:prstGeom prst="line">
                <a:avLst/>
              </a:prstGeom>
              <a:noFill/>
              <a:ln w="9525">
                <a:solidFill>
                  <a:schemeClr val="bg2"/>
                </a:solidFill>
                <a:round/>
                <a:headEnd/>
                <a:tailEnd/>
              </a:ln>
              <a:effectLst/>
            </p:spPr>
            <p:txBody>
              <a:bodyPr wrap="none" anchor="ctr"/>
              <a:lstStyle/>
              <a:p>
                <a:endParaRPr lang="en-US"/>
              </a:p>
            </p:txBody>
          </p:sp>
          <p:sp>
            <p:nvSpPr>
              <p:cNvPr id="23" name="Line 240"/>
              <p:cNvSpPr>
                <a:spLocks noChangeShapeType="1"/>
              </p:cNvSpPr>
              <p:nvPr userDrawn="1"/>
            </p:nvSpPr>
            <p:spPr bwMode="auto">
              <a:xfrm>
                <a:off x="0" y="3510"/>
                <a:ext cx="624" cy="0"/>
              </a:xfrm>
              <a:prstGeom prst="line">
                <a:avLst/>
              </a:prstGeom>
              <a:noFill/>
              <a:ln w="9525">
                <a:solidFill>
                  <a:schemeClr val="bg2"/>
                </a:solidFill>
                <a:round/>
                <a:headEnd/>
                <a:tailEnd/>
              </a:ln>
              <a:effectLst/>
            </p:spPr>
            <p:txBody>
              <a:bodyPr wrap="none" anchor="ctr"/>
              <a:lstStyle/>
              <a:p>
                <a:endParaRPr lang="en-US"/>
              </a:p>
            </p:txBody>
          </p:sp>
          <p:sp>
            <p:nvSpPr>
              <p:cNvPr id="24" name="Line 241"/>
              <p:cNvSpPr>
                <a:spLocks noChangeShapeType="1"/>
              </p:cNvSpPr>
              <p:nvPr userDrawn="1"/>
            </p:nvSpPr>
            <p:spPr bwMode="auto">
              <a:xfrm>
                <a:off x="0" y="3546"/>
                <a:ext cx="624" cy="0"/>
              </a:xfrm>
              <a:prstGeom prst="line">
                <a:avLst/>
              </a:prstGeom>
              <a:noFill/>
              <a:ln w="38100">
                <a:solidFill>
                  <a:schemeClr val="bg2"/>
                </a:solidFill>
                <a:round/>
                <a:headEnd/>
                <a:tailEnd/>
              </a:ln>
              <a:effectLst/>
            </p:spPr>
            <p:txBody>
              <a:bodyPr wrap="none" anchor="ctr"/>
              <a:lstStyle/>
              <a:p>
                <a:endParaRPr lang="en-US"/>
              </a:p>
            </p:txBody>
          </p:sp>
          <p:sp>
            <p:nvSpPr>
              <p:cNvPr id="25" name="Line 242"/>
              <p:cNvSpPr>
                <a:spLocks noChangeShapeType="1"/>
              </p:cNvSpPr>
              <p:nvPr userDrawn="1"/>
            </p:nvSpPr>
            <p:spPr bwMode="auto">
              <a:xfrm>
                <a:off x="0" y="3579"/>
                <a:ext cx="624" cy="0"/>
              </a:xfrm>
              <a:prstGeom prst="line">
                <a:avLst/>
              </a:prstGeom>
              <a:noFill/>
              <a:ln w="19050">
                <a:solidFill>
                  <a:schemeClr val="bg2"/>
                </a:solidFill>
                <a:round/>
                <a:headEnd/>
                <a:tailEnd/>
              </a:ln>
              <a:effectLst/>
            </p:spPr>
            <p:txBody>
              <a:bodyPr wrap="none" anchor="ctr"/>
              <a:lstStyle/>
              <a:p>
                <a:endParaRPr lang="en-US"/>
              </a:p>
            </p:txBody>
          </p:sp>
          <p:sp>
            <p:nvSpPr>
              <p:cNvPr id="26" name="Line 243"/>
              <p:cNvSpPr>
                <a:spLocks noChangeShapeType="1"/>
              </p:cNvSpPr>
              <p:nvPr userDrawn="1"/>
            </p:nvSpPr>
            <p:spPr bwMode="auto">
              <a:xfrm>
                <a:off x="0" y="3420"/>
                <a:ext cx="624" cy="0"/>
              </a:xfrm>
              <a:prstGeom prst="line">
                <a:avLst/>
              </a:prstGeom>
              <a:noFill/>
              <a:ln w="28575">
                <a:solidFill>
                  <a:schemeClr val="bg2"/>
                </a:solidFill>
                <a:round/>
                <a:headEnd/>
                <a:tailEnd/>
              </a:ln>
              <a:effectLst/>
            </p:spPr>
            <p:txBody>
              <a:bodyPr wrap="none" anchor="ctr"/>
              <a:lstStyle/>
              <a:p>
                <a:endParaRPr lang="en-US"/>
              </a:p>
            </p:txBody>
          </p:sp>
          <p:sp>
            <p:nvSpPr>
              <p:cNvPr id="27" name="Line 244"/>
              <p:cNvSpPr>
                <a:spLocks noChangeShapeType="1"/>
              </p:cNvSpPr>
              <p:nvPr userDrawn="1"/>
            </p:nvSpPr>
            <p:spPr bwMode="auto">
              <a:xfrm>
                <a:off x="0" y="3372"/>
                <a:ext cx="624" cy="0"/>
              </a:xfrm>
              <a:prstGeom prst="line">
                <a:avLst/>
              </a:prstGeom>
              <a:noFill/>
              <a:ln w="12700">
                <a:solidFill>
                  <a:schemeClr val="bg2"/>
                </a:solidFill>
                <a:round/>
                <a:headEnd/>
                <a:tailEnd/>
              </a:ln>
              <a:effectLst/>
            </p:spPr>
            <p:txBody>
              <a:bodyPr wrap="none" anchor="ctr"/>
              <a:lstStyle/>
              <a:p>
                <a:endParaRPr lang="en-US"/>
              </a:p>
            </p:txBody>
          </p:sp>
          <p:sp>
            <p:nvSpPr>
              <p:cNvPr id="28" name="Line 245"/>
              <p:cNvSpPr>
                <a:spLocks noChangeShapeType="1"/>
              </p:cNvSpPr>
              <p:nvPr userDrawn="1"/>
            </p:nvSpPr>
            <p:spPr bwMode="auto">
              <a:xfrm>
                <a:off x="0" y="3465"/>
                <a:ext cx="624" cy="0"/>
              </a:xfrm>
              <a:prstGeom prst="line">
                <a:avLst/>
              </a:prstGeom>
              <a:noFill/>
              <a:ln w="19050">
                <a:solidFill>
                  <a:schemeClr val="bg2"/>
                </a:solidFill>
                <a:round/>
                <a:headEnd/>
                <a:tailEnd/>
              </a:ln>
              <a:effectLst/>
            </p:spPr>
            <p:txBody>
              <a:bodyPr wrap="none" anchor="ctr"/>
              <a:lstStyle/>
              <a:p>
                <a:endParaRPr lang="en-US"/>
              </a:p>
            </p:txBody>
          </p:sp>
          <p:sp>
            <p:nvSpPr>
              <p:cNvPr id="29" name="Line 246"/>
              <p:cNvSpPr>
                <a:spLocks noChangeShapeType="1"/>
              </p:cNvSpPr>
              <p:nvPr userDrawn="1"/>
            </p:nvSpPr>
            <p:spPr bwMode="auto">
              <a:xfrm>
                <a:off x="0" y="2973"/>
                <a:ext cx="624" cy="0"/>
              </a:xfrm>
              <a:prstGeom prst="line">
                <a:avLst/>
              </a:prstGeom>
              <a:noFill/>
              <a:ln w="9525">
                <a:solidFill>
                  <a:schemeClr val="bg2"/>
                </a:solidFill>
                <a:round/>
                <a:headEnd/>
                <a:tailEnd/>
              </a:ln>
              <a:effectLst/>
            </p:spPr>
            <p:txBody>
              <a:bodyPr wrap="none" anchor="ctr"/>
              <a:lstStyle/>
              <a:p>
                <a:endParaRPr lang="en-US"/>
              </a:p>
            </p:txBody>
          </p:sp>
          <p:sp>
            <p:nvSpPr>
              <p:cNvPr id="30" name="Line 247"/>
              <p:cNvSpPr>
                <a:spLocks noChangeShapeType="1"/>
              </p:cNvSpPr>
              <p:nvPr userDrawn="1"/>
            </p:nvSpPr>
            <p:spPr bwMode="auto">
              <a:xfrm>
                <a:off x="0" y="2946"/>
                <a:ext cx="624" cy="0"/>
              </a:xfrm>
              <a:prstGeom prst="line">
                <a:avLst/>
              </a:prstGeom>
              <a:noFill/>
              <a:ln w="38100">
                <a:solidFill>
                  <a:schemeClr val="bg2"/>
                </a:solidFill>
                <a:round/>
                <a:headEnd/>
                <a:tailEnd/>
              </a:ln>
              <a:effectLst/>
            </p:spPr>
            <p:txBody>
              <a:bodyPr wrap="none" anchor="ctr"/>
              <a:lstStyle/>
              <a:p>
                <a:endParaRPr lang="en-US"/>
              </a:p>
            </p:txBody>
          </p:sp>
          <p:sp>
            <p:nvSpPr>
              <p:cNvPr id="31" name="Line 248"/>
              <p:cNvSpPr>
                <a:spLocks noChangeShapeType="1"/>
              </p:cNvSpPr>
              <p:nvPr userDrawn="1"/>
            </p:nvSpPr>
            <p:spPr bwMode="auto">
              <a:xfrm>
                <a:off x="0" y="3327"/>
                <a:ext cx="624" cy="0"/>
              </a:xfrm>
              <a:prstGeom prst="line">
                <a:avLst/>
              </a:prstGeom>
              <a:noFill/>
              <a:ln w="19050">
                <a:solidFill>
                  <a:schemeClr val="bg2"/>
                </a:solidFill>
                <a:round/>
                <a:headEnd/>
                <a:tailEnd/>
              </a:ln>
              <a:effectLst/>
            </p:spPr>
            <p:txBody>
              <a:bodyPr wrap="none" anchor="ctr"/>
              <a:lstStyle/>
              <a:p>
                <a:endParaRPr lang="en-US"/>
              </a:p>
            </p:txBody>
          </p:sp>
          <p:sp>
            <p:nvSpPr>
              <p:cNvPr id="32" name="Line 249"/>
              <p:cNvSpPr>
                <a:spLocks noChangeShapeType="1"/>
              </p:cNvSpPr>
              <p:nvPr userDrawn="1"/>
            </p:nvSpPr>
            <p:spPr bwMode="auto">
              <a:xfrm>
                <a:off x="0" y="3201"/>
                <a:ext cx="624" cy="0"/>
              </a:xfrm>
              <a:prstGeom prst="line">
                <a:avLst/>
              </a:prstGeom>
              <a:noFill/>
              <a:ln w="28575">
                <a:solidFill>
                  <a:schemeClr val="bg2"/>
                </a:solidFill>
                <a:round/>
                <a:headEnd/>
                <a:tailEnd/>
              </a:ln>
              <a:effectLst/>
            </p:spPr>
            <p:txBody>
              <a:bodyPr wrap="none" anchor="ctr"/>
              <a:lstStyle/>
              <a:p>
                <a:endParaRPr lang="en-US"/>
              </a:p>
            </p:txBody>
          </p:sp>
          <p:sp>
            <p:nvSpPr>
              <p:cNvPr id="33" name="Line 250"/>
              <p:cNvSpPr>
                <a:spLocks noChangeShapeType="1"/>
              </p:cNvSpPr>
              <p:nvPr userDrawn="1"/>
            </p:nvSpPr>
            <p:spPr bwMode="auto">
              <a:xfrm>
                <a:off x="0" y="3120"/>
                <a:ext cx="624" cy="0"/>
              </a:xfrm>
              <a:prstGeom prst="line">
                <a:avLst/>
              </a:prstGeom>
              <a:noFill/>
              <a:ln w="12700">
                <a:solidFill>
                  <a:schemeClr val="bg2"/>
                </a:solidFill>
                <a:round/>
                <a:headEnd/>
                <a:tailEnd/>
              </a:ln>
              <a:effectLst/>
            </p:spPr>
            <p:txBody>
              <a:bodyPr wrap="none" anchor="ctr"/>
              <a:lstStyle/>
              <a:p>
                <a:endParaRPr lang="en-US"/>
              </a:p>
            </p:txBody>
          </p:sp>
          <p:sp>
            <p:nvSpPr>
              <p:cNvPr id="34" name="Line 251"/>
              <p:cNvSpPr>
                <a:spLocks noChangeShapeType="1"/>
              </p:cNvSpPr>
              <p:nvPr userDrawn="1"/>
            </p:nvSpPr>
            <p:spPr bwMode="auto">
              <a:xfrm>
                <a:off x="0" y="3306"/>
                <a:ext cx="624" cy="0"/>
              </a:xfrm>
              <a:prstGeom prst="line">
                <a:avLst/>
              </a:prstGeom>
              <a:noFill/>
              <a:ln w="9525">
                <a:solidFill>
                  <a:schemeClr val="bg2"/>
                </a:solidFill>
                <a:round/>
                <a:headEnd/>
                <a:tailEnd/>
              </a:ln>
              <a:effectLst/>
            </p:spPr>
            <p:txBody>
              <a:bodyPr wrap="none" anchor="ctr"/>
              <a:lstStyle/>
              <a:p>
                <a:endParaRPr lang="en-US"/>
              </a:p>
            </p:txBody>
          </p:sp>
          <p:sp>
            <p:nvSpPr>
              <p:cNvPr id="35" name="Line 252"/>
              <p:cNvSpPr>
                <a:spLocks noChangeShapeType="1"/>
              </p:cNvSpPr>
              <p:nvPr userDrawn="1"/>
            </p:nvSpPr>
            <p:spPr bwMode="auto">
              <a:xfrm>
                <a:off x="0" y="2994"/>
                <a:ext cx="624" cy="0"/>
              </a:xfrm>
              <a:prstGeom prst="line">
                <a:avLst/>
              </a:prstGeom>
              <a:noFill/>
              <a:ln w="12700">
                <a:solidFill>
                  <a:schemeClr val="bg2"/>
                </a:solidFill>
                <a:round/>
                <a:headEnd/>
                <a:tailEnd/>
              </a:ln>
              <a:effectLst/>
            </p:spPr>
            <p:txBody>
              <a:bodyPr wrap="none" anchor="ctr"/>
              <a:lstStyle/>
              <a:p>
                <a:endParaRPr lang="en-US"/>
              </a:p>
            </p:txBody>
          </p:sp>
          <p:sp>
            <p:nvSpPr>
              <p:cNvPr id="36" name="Line 253"/>
              <p:cNvSpPr>
                <a:spLocks noChangeShapeType="1"/>
              </p:cNvSpPr>
              <p:nvPr userDrawn="1"/>
            </p:nvSpPr>
            <p:spPr bwMode="auto">
              <a:xfrm>
                <a:off x="0" y="3048"/>
                <a:ext cx="624" cy="0"/>
              </a:xfrm>
              <a:prstGeom prst="line">
                <a:avLst/>
              </a:prstGeom>
              <a:noFill/>
              <a:ln w="12700">
                <a:solidFill>
                  <a:schemeClr val="bg2"/>
                </a:solidFill>
                <a:round/>
                <a:headEnd/>
                <a:tailEnd/>
              </a:ln>
              <a:effectLst/>
            </p:spPr>
            <p:txBody>
              <a:bodyPr wrap="none" anchor="ctr"/>
              <a:lstStyle/>
              <a:p>
                <a:endParaRPr lang="en-US"/>
              </a:p>
            </p:txBody>
          </p:sp>
          <p:sp>
            <p:nvSpPr>
              <p:cNvPr id="37" name="Line 254"/>
              <p:cNvSpPr>
                <a:spLocks noChangeShapeType="1"/>
              </p:cNvSpPr>
              <p:nvPr userDrawn="1"/>
            </p:nvSpPr>
            <p:spPr bwMode="auto">
              <a:xfrm>
                <a:off x="0" y="3246"/>
                <a:ext cx="624" cy="0"/>
              </a:xfrm>
              <a:prstGeom prst="line">
                <a:avLst/>
              </a:prstGeom>
              <a:noFill/>
              <a:ln w="19050">
                <a:solidFill>
                  <a:schemeClr val="bg2"/>
                </a:solidFill>
                <a:round/>
                <a:headEnd/>
                <a:tailEnd/>
              </a:ln>
              <a:effectLst/>
            </p:spPr>
            <p:txBody>
              <a:bodyPr wrap="none" anchor="ctr"/>
              <a:lstStyle/>
              <a:p>
                <a:endParaRPr lang="en-US"/>
              </a:p>
            </p:txBody>
          </p:sp>
          <p:sp>
            <p:nvSpPr>
              <p:cNvPr id="38" name="Line 255"/>
              <p:cNvSpPr>
                <a:spLocks noChangeShapeType="1"/>
              </p:cNvSpPr>
              <p:nvPr userDrawn="1"/>
            </p:nvSpPr>
            <p:spPr bwMode="auto">
              <a:xfrm>
                <a:off x="0" y="3225"/>
                <a:ext cx="624" cy="0"/>
              </a:xfrm>
              <a:prstGeom prst="line">
                <a:avLst/>
              </a:prstGeom>
              <a:noFill/>
              <a:ln w="9525">
                <a:solidFill>
                  <a:schemeClr val="bg2"/>
                </a:solidFill>
                <a:round/>
                <a:headEnd/>
                <a:tailEnd/>
              </a:ln>
              <a:effectLst/>
            </p:spPr>
            <p:txBody>
              <a:bodyPr wrap="none" anchor="ctr"/>
              <a:lstStyle/>
              <a:p>
                <a:endParaRPr lang="en-US"/>
              </a:p>
            </p:txBody>
          </p:sp>
          <p:sp>
            <p:nvSpPr>
              <p:cNvPr id="39" name="Line 256"/>
              <p:cNvSpPr>
                <a:spLocks noChangeShapeType="1"/>
              </p:cNvSpPr>
              <p:nvPr userDrawn="1"/>
            </p:nvSpPr>
            <p:spPr bwMode="auto">
              <a:xfrm>
                <a:off x="0" y="2831"/>
                <a:ext cx="624" cy="0"/>
              </a:xfrm>
              <a:prstGeom prst="line">
                <a:avLst/>
              </a:prstGeom>
              <a:noFill/>
              <a:ln w="28575">
                <a:solidFill>
                  <a:schemeClr val="bg2"/>
                </a:solidFill>
                <a:round/>
                <a:headEnd/>
                <a:tailEnd/>
              </a:ln>
              <a:effectLst/>
            </p:spPr>
            <p:txBody>
              <a:bodyPr wrap="none" anchor="ctr"/>
              <a:lstStyle/>
              <a:p>
                <a:endParaRPr lang="en-US"/>
              </a:p>
            </p:txBody>
          </p:sp>
          <p:sp>
            <p:nvSpPr>
              <p:cNvPr id="40" name="Line 257"/>
              <p:cNvSpPr>
                <a:spLocks noChangeShapeType="1"/>
              </p:cNvSpPr>
              <p:nvPr userDrawn="1"/>
            </p:nvSpPr>
            <p:spPr bwMode="auto">
              <a:xfrm>
                <a:off x="0" y="2750"/>
                <a:ext cx="624" cy="0"/>
              </a:xfrm>
              <a:prstGeom prst="line">
                <a:avLst/>
              </a:prstGeom>
              <a:noFill/>
              <a:ln w="12700">
                <a:solidFill>
                  <a:schemeClr val="bg2"/>
                </a:solidFill>
                <a:round/>
                <a:headEnd/>
                <a:tailEnd/>
              </a:ln>
              <a:effectLst/>
            </p:spPr>
            <p:txBody>
              <a:bodyPr wrap="none" anchor="ctr"/>
              <a:lstStyle/>
              <a:p>
                <a:endParaRPr lang="en-US"/>
              </a:p>
            </p:txBody>
          </p:sp>
          <p:sp>
            <p:nvSpPr>
              <p:cNvPr id="41" name="Line 258"/>
              <p:cNvSpPr>
                <a:spLocks noChangeShapeType="1"/>
              </p:cNvSpPr>
              <p:nvPr userDrawn="1"/>
            </p:nvSpPr>
            <p:spPr bwMode="auto">
              <a:xfrm>
                <a:off x="0" y="2678"/>
                <a:ext cx="624" cy="0"/>
              </a:xfrm>
              <a:prstGeom prst="line">
                <a:avLst/>
              </a:prstGeom>
              <a:noFill/>
              <a:ln w="12700">
                <a:solidFill>
                  <a:schemeClr val="bg2"/>
                </a:solidFill>
                <a:round/>
                <a:headEnd/>
                <a:tailEnd/>
              </a:ln>
              <a:effectLst/>
            </p:spPr>
            <p:txBody>
              <a:bodyPr wrap="none" anchor="ctr"/>
              <a:lstStyle/>
              <a:p>
                <a:endParaRPr lang="en-US"/>
              </a:p>
            </p:txBody>
          </p:sp>
          <p:sp>
            <p:nvSpPr>
              <p:cNvPr id="42" name="Line 259"/>
              <p:cNvSpPr>
                <a:spLocks noChangeShapeType="1"/>
              </p:cNvSpPr>
              <p:nvPr userDrawn="1"/>
            </p:nvSpPr>
            <p:spPr bwMode="auto">
              <a:xfrm>
                <a:off x="0" y="2876"/>
                <a:ext cx="624" cy="0"/>
              </a:xfrm>
              <a:prstGeom prst="line">
                <a:avLst/>
              </a:prstGeom>
              <a:noFill/>
              <a:ln w="19050">
                <a:solidFill>
                  <a:schemeClr val="bg2"/>
                </a:solidFill>
                <a:round/>
                <a:headEnd/>
                <a:tailEnd/>
              </a:ln>
              <a:effectLst/>
            </p:spPr>
            <p:txBody>
              <a:bodyPr wrap="none" anchor="ctr"/>
              <a:lstStyle/>
              <a:p>
                <a:endParaRPr lang="en-US"/>
              </a:p>
            </p:txBody>
          </p:sp>
          <p:sp>
            <p:nvSpPr>
              <p:cNvPr id="43" name="Line 260"/>
              <p:cNvSpPr>
                <a:spLocks noChangeShapeType="1"/>
              </p:cNvSpPr>
              <p:nvPr userDrawn="1"/>
            </p:nvSpPr>
            <p:spPr bwMode="auto">
              <a:xfrm>
                <a:off x="0" y="2855"/>
                <a:ext cx="624" cy="0"/>
              </a:xfrm>
              <a:prstGeom prst="line">
                <a:avLst/>
              </a:prstGeom>
              <a:noFill/>
              <a:ln w="9525">
                <a:solidFill>
                  <a:schemeClr val="bg2"/>
                </a:solidFill>
                <a:round/>
                <a:headEnd/>
                <a:tailEnd/>
              </a:ln>
              <a:effectLst/>
            </p:spPr>
            <p:txBody>
              <a:bodyPr wrap="none" anchor="ctr"/>
              <a:lstStyle/>
              <a:p>
                <a:endParaRPr lang="en-US"/>
              </a:p>
            </p:txBody>
          </p:sp>
          <p:sp>
            <p:nvSpPr>
              <p:cNvPr id="44" name="Line 261"/>
              <p:cNvSpPr>
                <a:spLocks noChangeShapeType="1"/>
              </p:cNvSpPr>
              <p:nvPr userDrawn="1"/>
            </p:nvSpPr>
            <p:spPr bwMode="auto">
              <a:xfrm>
                <a:off x="0" y="2554"/>
                <a:ext cx="624" cy="0"/>
              </a:xfrm>
              <a:prstGeom prst="line">
                <a:avLst/>
              </a:prstGeom>
              <a:noFill/>
              <a:ln w="9525">
                <a:solidFill>
                  <a:schemeClr val="bg2"/>
                </a:solidFill>
                <a:round/>
                <a:headEnd/>
                <a:tailEnd/>
              </a:ln>
              <a:effectLst/>
            </p:spPr>
            <p:txBody>
              <a:bodyPr wrap="none" anchor="ctr"/>
              <a:lstStyle/>
              <a:p>
                <a:endParaRPr lang="en-US"/>
              </a:p>
            </p:txBody>
          </p:sp>
          <p:sp>
            <p:nvSpPr>
              <p:cNvPr id="45" name="Line 262"/>
              <p:cNvSpPr>
                <a:spLocks noChangeShapeType="1"/>
              </p:cNvSpPr>
              <p:nvPr userDrawn="1"/>
            </p:nvSpPr>
            <p:spPr bwMode="auto">
              <a:xfrm>
                <a:off x="0" y="2590"/>
                <a:ext cx="624" cy="0"/>
              </a:xfrm>
              <a:prstGeom prst="line">
                <a:avLst/>
              </a:prstGeom>
              <a:noFill/>
              <a:ln w="38100">
                <a:solidFill>
                  <a:schemeClr val="bg2"/>
                </a:solidFill>
                <a:round/>
                <a:headEnd/>
                <a:tailEnd/>
              </a:ln>
              <a:effectLst/>
            </p:spPr>
            <p:txBody>
              <a:bodyPr wrap="none" anchor="ctr"/>
              <a:lstStyle/>
              <a:p>
                <a:endParaRPr lang="en-US"/>
              </a:p>
            </p:txBody>
          </p:sp>
          <p:sp>
            <p:nvSpPr>
              <p:cNvPr id="46" name="Line 263"/>
              <p:cNvSpPr>
                <a:spLocks noChangeShapeType="1"/>
              </p:cNvSpPr>
              <p:nvPr userDrawn="1"/>
            </p:nvSpPr>
            <p:spPr bwMode="auto">
              <a:xfrm>
                <a:off x="0" y="2623"/>
                <a:ext cx="624" cy="0"/>
              </a:xfrm>
              <a:prstGeom prst="line">
                <a:avLst/>
              </a:prstGeom>
              <a:noFill/>
              <a:ln w="19050">
                <a:solidFill>
                  <a:schemeClr val="bg2"/>
                </a:solidFill>
                <a:round/>
                <a:headEnd/>
                <a:tailEnd/>
              </a:ln>
              <a:effectLst/>
            </p:spPr>
            <p:txBody>
              <a:bodyPr wrap="none" anchor="ctr"/>
              <a:lstStyle/>
              <a:p>
                <a:endParaRPr lang="en-US"/>
              </a:p>
            </p:txBody>
          </p:sp>
          <p:sp>
            <p:nvSpPr>
              <p:cNvPr id="47" name="Line 264"/>
              <p:cNvSpPr>
                <a:spLocks noChangeShapeType="1"/>
              </p:cNvSpPr>
              <p:nvPr userDrawn="1"/>
            </p:nvSpPr>
            <p:spPr bwMode="auto">
              <a:xfrm>
                <a:off x="0" y="2464"/>
                <a:ext cx="624" cy="0"/>
              </a:xfrm>
              <a:prstGeom prst="line">
                <a:avLst/>
              </a:prstGeom>
              <a:noFill/>
              <a:ln w="28575">
                <a:solidFill>
                  <a:schemeClr val="bg2"/>
                </a:solidFill>
                <a:round/>
                <a:headEnd/>
                <a:tailEnd/>
              </a:ln>
              <a:effectLst/>
            </p:spPr>
            <p:txBody>
              <a:bodyPr wrap="none" anchor="ctr"/>
              <a:lstStyle/>
              <a:p>
                <a:endParaRPr lang="en-US"/>
              </a:p>
            </p:txBody>
          </p:sp>
          <p:sp>
            <p:nvSpPr>
              <p:cNvPr id="48" name="Line 265"/>
              <p:cNvSpPr>
                <a:spLocks noChangeShapeType="1"/>
              </p:cNvSpPr>
              <p:nvPr userDrawn="1"/>
            </p:nvSpPr>
            <p:spPr bwMode="auto">
              <a:xfrm>
                <a:off x="0" y="2416"/>
                <a:ext cx="624" cy="0"/>
              </a:xfrm>
              <a:prstGeom prst="line">
                <a:avLst/>
              </a:prstGeom>
              <a:noFill/>
              <a:ln w="12700">
                <a:solidFill>
                  <a:schemeClr val="bg2"/>
                </a:solidFill>
                <a:round/>
                <a:headEnd/>
                <a:tailEnd/>
              </a:ln>
              <a:effectLst/>
            </p:spPr>
            <p:txBody>
              <a:bodyPr wrap="none" anchor="ctr"/>
              <a:lstStyle/>
              <a:p>
                <a:endParaRPr lang="en-US"/>
              </a:p>
            </p:txBody>
          </p:sp>
          <p:sp>
            <p:nvSpPr>
              <p:cNvPr id="49" name="Line 266"/>
              <p:cNvSpPr>
                <a:spLocks noChangeShapeType="1"/>
              </p:cNvSpPr>
              <p:nvPr userDrawn="1"/>
            </p:nvSpPr>
            <p:spPr bwMode="auto">
              <a:xfrm>
                <a:off x="0" y="2509"/>
                <a:ext cx="624" cy="0"/>
              </a:xfrm>
              <a:prstGeom prst="line">
                <a:avLst/>
              </a:prstGeom>
              <a:noFill/>
              <a:ln w="19050">
                <a:solidFill>
                  <a:schemeClr val="bg2"/>
                </a:solidFill>
                <a:round/>
                <a:headEnd/>
                <a:tailEnd/>
              </a:ln>
              <a:effectLst/>
            </p:spPr>
            <p:txBody>
              <a:bodyPr wrap="none" anchor="ctr"/>
              <a:lstStyle/>
              <a:p>
                <a:endParaRPr lang="en-US"/>
              </a:p>
            </p:txBody>
          </p:sp>
          <p:sp>
            <p:nvSpPr>
              <p:cNvPr id="50" name="Line 267"/>
              <p:cNvSpPr>
                <a:spLocks noChangeShapeType="1"/>
              </p:cNvSpPr>
              <p:nvPr userDrawn="1"/>
            </p:nvSpPr>
            <p:spPr bwMode="auto">
              <a:xfrm>
                <a:off x="0" y="2371"/>
                <a:ext cx="624" cy="0"/>
              </a:xfrm>
              <a:prstGeom prst="line">
                <a:avLst/>
              </a:prstGeom>
              <a:noFill/>
              <a:ln w="19050">
                <a:solidFill>
                  <a:schemeClr val="bg2"/>
                </a:solidFill>
                <a:round/>
                <a:headEnd/>
                <a:tailEnd/>
              </a:ln>
              <a:effectLst/>
            </p:spPr>
            <p:txBody>
              <a:bodyPr wrap="none" anchor="ctr"/>
              <a:lstStyle/>
              <a:p>
                <a:endParaRPr lang="en-US"/>
              </a:p>
            </p:txBody>
          </p:sp>
          <p:sp>
            <p:nvSpPr>
              <p:cNvPr id="51" name="Line 268"/>
              <p:cNvSpPr>
                <a:spLocks noChangeShapeType="1"/>
              </p:cNvSpPr>
              <p:nvPr userDrawn="1"/>
            </p:nvSpPr>
            <p:spPr bwMode="auto">
              <a:xfrm>
                <a:off x="0" y="2245"/>
                <a:ext cx="624" cy="0"/>
              </a:xfrm>
              <a:prstGeom prst="line">
                <a:avLst/>
              </a:prstGeom>
              <a:noFill/>
              <a:ln w="28575">
                <a:solidFill>
                  <a:schemeClr val="bg2"/>
                </a:solidFill>
                <a:round/>
                <a:headEnd/>
                <a:tailEnd/>
              </a:ln>
              <a:effectLst/>
            </p:spPr>
            <p:txBody>
              <a:bodyPr wrap="none" anchor="ctr"/>
              <a:lstStyle/>
              <a:p>
                <a:endParaRPr lang="en-US"/>
              </a:p>
            </p:txBody>
          </p:sp>
          <p:sp>
            <p:nvSpPr>
              <p:cNvPr id="52" name="Line 269"/>
              <p:cNvSpPr>
                <a:spLocks noChangeShapeType="1"/>
              </p:cNvSpPr>
              <p:nvPr userDrawn="1"/>
            </p:nvSpPr>
            <p:spPr bwMode="auto">
              <a:xfrm>
                <a:off x="0" y="2350"/>
                <a:ext cx="624" cy="0"/>
              </a:xfrm>
              <a:prstGeom prst="line">
                <a:avLst/>
              </a:prstGeom>
              <a:noFill/>
              <a:ln w="9525">
                <a:solidFill>
                  <a:schemeClr val="bg2"/>
                </a:solidFill>
                <a:round/>
                <a:headEnd/>
                <a:tailEnd/>
              </a:ln>
              <a:effectLst/>
            </p:spPr>
            <p:txBody>
              <a:bodyPr wrap="none" anchor="ctr"/>
              <a:lstStyle/>
              <a:p>
                <a:endParaRPr lang="en-US"/>
              </a:p>
            </p:txBody>
          </p:sp>
          <p:sp>
            <p:nvSpPr>
              <p:cNvPr id="53" name="Line 270"/>
              <p:cNvSpPr>
                <a:spLocks noChangeShapeType="1"/>
              </p:cNvSpPr>
              <p:nvPr userDrawn="1"/>
            </p:nvSpPr>
            <p:spPr bwMode="auto">
              <a:xfrm>
                <a:off x="0" y="2290"/>
                <a:ext cx="624" cy="0"/>
              </a:xfrm>
              <a:prstGeom prst="line">
                <a:avLst/>
              </a:prstGeom>
              <a:noFill/>
              <a:ln w="19050">
                <a:solidFill>
                  <a:schemeClr val="bg2"/>
                </a:solidFill>
                <a:round/>
                <a:headEnd/>
                <a:tailEnd/>
              </a:ln>
              <a:effectLst/>
            </p:spPr>
            <p:txBody>
              <a:bodyPr wrap="none" anchor="ctr"/>
              <a:lstStyle/>
              <a:p>
                <a:endParaRPr lang="en-US"/>
              </a:p>
            </p:txBody>
          </p:sp>
          <p:sp>
            <p:nvSpPr>
              <p:cNvPr id="54" name="Line 271"/>
              <p:cNvSpPr>
                <a:spLocks noChangeShapeType="1"/>
              </p:cNvSpPr>
              <p:nvPr userDrawn="1"/>
            </p:nvSpPr>
            <p:spPr bwMode="auto">
              <a:xfrm>
                <a:off x="0" y="2269"/>
                <a:ext cx="624" cy="0"/>
              </a:xfrm>
              <a:prstGeom prst="line">
                <a:avLst/>
              </a:prstGeom>
              <a:noFill/>
              <a:ln w="9525">
                <a:solidFill>
                  <a:schemeClr val="bg2"/>
                </a:solidFill>
                <a:round/>
                <a:headEnd/>
                <a:tailEnd/>
              </a:ln>
              <a:effectLst/>
            </p:spPr>
            <p:txBody>
              <a:bodyPr wrap="none" anchor="ctr"/>
              <a:lstStyle/>
              <a:p>
                <a:endParaRPr lang="en-US"/>
              </a:p>
            </p:txBody>
          </p:sp>
          <p:sp>
            <p:nvSpPr>
              <p:cNvPr id="55" name="Line 272"/>
              <p:cNvSpPr>
                <a:spLocks noChangeShapeType="1"/>
              </p:cNvSpPr>
              <p:nvPr userDrawn="1"/>
            </p:nvSpPr>
            <p:spPr bwMode="auto">
              <a:xfrm>
                <a:off x="0" y="2130"/>
                <a:ext cx="624" cy="0"/>
              </a:xfrm>
              <a:prstGeom prst="line">
                <a:avLst/>
              </a:prstGeom>
              <a:noFill/>
              <a:ln w="9525">
                <a:solidFill>
                  <a:schemeClr val="bg2"/>
                </a:solidFill>
                <a:round/>
                <a:headEnd/>
                <a:tailEnd/>
              </a:ln>
              <a:effectLst/>
            </p:spPr>
            <p:txBody>
              <a:bodyPr wrap="none" anchor="ctr"/>
              <a:lstStyle/>
              <a:p>
                <a:endParaRPr lang="en-US"/>
              </a:p>
            </p:txBody>
          </p:sp>
          <p:sp>
            <p:nvSpPr>
              <p:cNvPr id="56" name="Line 273"/>
              <p:cNvSpPr>
                <a:spLocks noChangeShapeType="1"/>
              </p:cNvSpPr>
              <p:nvPr userDrawn="1"/>
            </p:nvSpPr>
            <p:spPr bwMode="auto">
              <a:xfrm>
                <a:off x="0" y="2166"/>
                <a:ext cx="624" cy="0"/>
              </a:xfrm>
              <a:prstGeom prst="line">
                <a:avLst/>
              </a:prstGeom>
              <a:noFill/>
              <a:ln w="38100">
                <a:solidFill>
                  <a:schemeClr val="bg2"/>
                </a:solidFill>
                <a:round/>
                <a:headEnd/>
                <a:tailEnd/>
              </a:ln>
              <a:effectLst/>
            </p:spPr>
            <p:txBody>
              <a:bodyPr wrap="none" anchor="ctr"/>
              <a:lstStyle/>
              <a:p>
                <a:endParaRPr lang="en-US"/>
              </a:p>
            </p:txBody>
          </p:sp>
          <p:sp>
            <p:nvSpPr>
              <p:cNvPr id="57" name="Line 274"/>
              <p:cNvSpPr>
                <a:spLocks noChangeShapeType="1"/>
              </p:cNvSpPr>
              <p:nvPr userDrawn="1"/>
            </p:nvSpPr>
            <p:spPr bwMode="auto">
              <a:xfrm>
                <a:off x="0" y="2199"/>
                <a:ext cx="624" cy="0"/>
              </a:xfrm>
              <a:prstGeom prst="line">
                <a:avLst/>
              </a:prstGeom>
              <a:noFill/>
              <a:ln w="19050">
                <a:solidFill>
                  <a:schemeClr val="bg2"/>
                </a:solidFill>
                <a:round/>
                <a:headEnd/>
                <a:tailEnd/>
              </a:ln>
              <a:effectLst/>
            </p:spPr>
            <p:txBody>
              <a:bodyPr wrap="none" anchor="ctr"/>
              <a:lstStyle/>
              <a:p>
                <a:endParaRPr lang="en-US"/>
              </a:p>
            </p:txBody>
          </p:sp>
          <p:sp>
            <p:nvSpPr>
              <p:cNvPr id="58" name="Line 275"/>
              <p:cNvSpPr>
                <a:spLocks noChangeShapeType="1"/>
              </p:cNvSpPr>
              <p:nvPr userDrawn="1"/>
            </p:nvSpPr>
            <p:spPr bwMode="auto">
              <a:xfrm>
                <a:off x="0" y="2040"/>
                <a:ext cx="624" cy="0"/>
              </a:xfrm>
              <a:prstGeom prst="line">
                <a:avLst/>
              </a:prstGeom>
              <a:noFill/>
              <a:ln w="28575">
                <a:solidFill>
                  <a:schemeClr val="bg2"/>
                </a:solidFill>
                <a:round/>
                <a:headEnd/>
                <a:tailEnd/>
              </a:ln>
              <a:effectLst/>
            </p:spPr>
            <p:txBody>
              <a:bodyPr wrap="none" anchor="ctr"/>
              <a:lstStyle/>
              <a:p>
                <a:endParaRPr lang="en-US"/>
              </a:p>
            </p:txBody>
          </p:sp>
          <p:sp>
            <p:nvSpPr>
              <p:cNvPr id="59" name="Line 276"/>
              <p:cNvSpPr>
                <a:spLocks noChangeShapeType="1"/>
              </p:cNvSpPr>
              <p:nvPr userDrawn="1"/>
            </p:nvSpPr>
            <p:spPr bwMode="auto">
              <a:xfrm>
                <a:off x="0" y="1992"/>
                <a:ext cx="624" cy="0"/>
              </a:xfrm>
              <a:prstGeom prst="line">
                <a:avLst/>
              </a:prstGeom>
              <a:noFill/>
              <a:ln w="12700">
                <a:solidFill>
                  <a:schemeClr val="bg2"/>
                </a:solidFill>
                <a:round/>
                <a:headEnd/>
                <a:tailEnd/>
              </a:ln>
              <a:effectLst/>
            </p:spPr>
            <p:txBody>
              <a:bodyPr wrap="none" anchor="ctr"/>
              <a:lstStyle/>
              <a:p>
                <a:endParaRPr lang="en-US"/>
              </a:p>
            </p:txBody>
          </p:sp>
          <p:sp>
            <p:nvSpPr>
              <p:cNvPr id="60" name="Line 277"/>
              <p:cNvSpPr>
                <a:spLocks noChangeShapeType="1"/>
              </p:cNvSpPr>
              <p:nvPr userDrawn="1"/>
            </p:nvSpPr>
            <p:spPr bwMode="auto">
              <a:xfrm>
                <a:off x="0" y="2085"/>
                <a:ext cx="624" cy="0"/>
              </a:xfrm>
              <a:prstGeom prst="line">
                <a:avLst/>
              </a:prstGeom>
              <a:noFill/>
              <a:ln w="19050">
                <a:solidFill>
                  <a:schemeClr val="bg2"/>
                </a:solidFill>
                <a:round/>
                <a:headEnd/>
                <a:tailEnd/>
              </a:ln>
              <a:effectLst/>
            </p:spPr>
            <p:txBody>
              <a:bodyPr wrap="none" anchor="ctr"/>
              <a:lstStyle/>
              <a:p>
                <a:endParaRPr lang="en-US"/>
              </a:p>
            </p:txBody>
          </p:sp>
          <p:sp>
            <p:nvSpPr>
              <p:cNvPr id="61" name="Line 278"/>
              <p:cNvSpPr>
                <a:spLocks noChangeShapeType="1"/>
              </p:cNvSpPr>
              <p:nvPr userDrawn="1"/>
            </p:nvSpPr>
            <p:spPr bwMode="auto">
              <a:xfrm>
                <a:off x="0" y="1593"/>
                <a:ext cx="624" cy="0"/>
              </a:xfrm>
              <a:prstGeom prst="line">
                <a:avLst/>
              </a:prstGeom>
              <a:noFill/>
              <a:ln w="9525">
                <a:solidFill>
                  <a:schemeClr val="bg2"/>
                </a:solidFill>
                <a:round/>
                <a:headEnd/>
                <a:tailEnd/>
              </a:ln>
              <a:effectLst/>
            </p:spPr>
            <p:txBody>
              <a:bodyPr wrap="none" anchor="ctr"/>
              <a:lstStyle/>
              <a:p>
                <a:endParaRPr lang="en-US"/>
              </a:p>
            </p:txBody>
          </p:sp>
          <p:sp>
            <p:nvSpPr>
              <p:cNvPr id="62" name="Line 279"/>
              <p:cNvSpPr>
                <a:spLocks noChangeShapeType="1"/>
              </p:cNvSpPr>
              <p:nvPr userDrawn="1"/>
            </p:nvSpPr>
            <p:spPr bwMode="auto">
              <a:xfrm>
                <a:off x="0" y="1566"/>
                <a:ext cx="624" cy="0"/>
              </a:xfrm>
              <a:prstGeom prst="line">
                <a:avLst/>
              </a:prstGeom>
              <a:noFill/>
              <a:ln w="38100">
                <a:solidFill>
                  <a:schemeClr val="bg2"/>
                </a:solidFill>
                <a:round/>
                <a:headEnd/>
                <a:tailEnd/>
              </a:ln>
              <a:effectLst/>
            </p:spPr>
            <p:txBody>
              <a:bodyPr wrap="none" anchor="ctr"/>
              <a:lstStyle/>
              <a:p>
                <a:endParaRPr lang="en-US"/>
              </a:p>
            </p:txBody>
          </p:sp>
          <p:sp>
            <p:nvSpPr>
              <p:cNvPr id="63" name="Line 280"/>
              <p:cNvSpPr>
                <a:spLocks noChangeShapeType="1"/>
              </p:cNvSpPr>
              <p:nvPr userDrawn="1"/>
            </p:nvSpPr>
            <p:spPr bwMode="auto">
              <a:xfrm>
                <a:off x="0" y="1947"/>
                <a:ext cx="624" cy="0"/>
              </a:xfrm>
              <a:prstGeom prst="line">
                <a:avLst/>
              </a:prstGeom>
              <a:noFill/>
              <a:ln w="19050">
                <a:solidFill>
                  <a:schemeClr val="bg2"/>
                </a:solidFill>
                <a:round/>
                <a:headEnd/>
                <a:tailEnd/>
              </a:ln>
              <a:effectLst/>
            </p:spPr>
            <p:txBody>
              <a:bodyPr wrap="none" anchor="ctr"/>
              <a:lstStyle/>
              <a:p>
                <a:endParaRPr lang="en-US"/>
              </a:p>
            </p:txBody>
          </p:sp>
          <p:sp>
            <p:nvSpPr>
              <p:cNvPr id="64" name="Line 281"/>
              <p:cNvSpPr>
                <a:spLocks noChangeShapeType="1"/>
              </p:cNvSpPr>
              <p:nvPr userDrawn="1"/>
            </p:nvSpPr>
            <p:spPr bwMode="auto">
              <a:xfrm>
                <a:off x="0" y="1821"/>
                <a:ext cx="624" cy="0"/>
              </a:xfrm>
              <a:prstGeom prst="line">
                <a:avLst/>
              </a:prstGeom>
              <a:noFill/>
              <a:ln w="28575">
                <a:solidFill>
                  <a:schemeClr val="bg2"/>
                </a:solidFill>
                <a:round/>
                <a:headEnd/>
                <a:tailEnd/>
              </a:ln>
              <a:effectLst/>
            </p:spPr>
            <p:txBody>
              <a:bodyPr wrap="none" anchor="ctr"/>
              <a:lstStyle/>
              <a:p>
                <a:endParaRPr lang="en-US"/>
              </a:p>
            </p:txBody>
          </p:sp>
          <p:sp>
            <p:nvSpPr>
              <p:cNvPr id="65" name="Line 282"/>
              <p:cNvSpPr>
                <a:spLocks noChangeShapeType="1"/>
              </p:cNvSpPr>
              <p:nvPr userDrawn="1"/>
            </p:nvSpPr>
            <p:spPr bwMode="auto">
              <a:xfrm>
                <a:off x="0" y="1740"/>
                <a:ext cx="624" cy="0"/>
              </a:xfrm>
              <a:prstGeom prst="line">
                <a:avLst/>
              </a:prstGeom>
              <a:noFill/>
              <a:ln w="12700">
                <a:solidFill>
                  <a:schemeClr val="bg2"/>
                </a:solidFill>
                <a:round/>
                <a:headEnd/>
                <a:tailEnd/>
              </a:ln>
              <a:effectLst/>
            </p:spPr>
            <p:txBody>
              <a:bodyPr wrap="none" anchor="ctr"/>
              <a:lstStyle/>
              <a:p>
                <a:endParaRPr lang="en-US"/>
              </a:p>
            </p:txBody>
          </p:sp>
          <p:sp>
            <p:nvSpPr>
              <p:cNvPr id="66" name="Line 283"/>
              <p:cNvSpPr>
                <a:spLocks noChangeShapeType="1"/>
              </p:cNvSpPr>
              <p:nvPr userDrawn="1"/>
            </p:nvSpPr>
            <p:spPr bwMode="auto">
              <a:xfrm>
                <a:off x="0" y="1926"/>
                <a:ext cx="624" cy="0"/>
              </a:xfrm>
              <a:prstGeom prst="line">
                <a:avLst/>
              </a:prstGeom>
              <a:noFill/>
              <a:ln w="9525">
                <a:solidFill>
                  <a:schemeClr val="bg2"/>
                </a:solidFill>
                <a:round/>
                <a:headEnd/>
                <a:tailEnd/>
              </a:ln>
              <a:effectLst/>
            </p:spPr>
            <p:txBody>
              <a:bodyPr wrap="none" anchor="ctr"/>
              <a:lstStyle/>
              <a:p>
                <a:endParaRPr lang="en-US"/>
              </a:p>
            </p:txBody>
          </p:sp>
          <p:sp>
            <p:nvSpPr>
              <p:cNvPr id="67" name="Line 284"/>
              <p:cNvSpPr>
                <a:spLocks noChangeShapeType="1"/>
              </p:cNvSpPr>
              <p:nvPr userDrawn="1"/>
            </p:nvSpPr>
            <p:spPr bwMode="auto">
              <a:xfrm>
                <a:off x="0" y="1614"/>
                <a:ext cx="624" cy="0"/>
              </a:xfrm>
              <a:prstGeom prst="line">
                <a:avLst/>
              </a:prstGeom>
              <a:noFill/>
              <a:ln w="12700">
                <a:solidFill>
                  <a:schemeClr val="bg2"/>
                </a:solidFill>
                <a:round/>
                <a:headEnd/>
                <a:tailEnd/>
              </a:ln>
              <a:effectLst/>
            </p:spPr>
            <p:txBody>
              <a:bodyPr wrap="none" anchor="ctr"/>
              <a:lstStyle/>
              <a:p>
                <a:endParaRPr lang="en-US"/>
              </a:p>
            </p:txBody>
          </p:sp>
          <p:sp>
            <p:nvSpPr>
              <p:cNvPr id="68" name="Line 285"/>
              <p:cNvSpPr>
                <a:spLocks noChangeShapeType="1"/>
              </p:cNvSpPr>
              <p:nvPr userDrawn="1"/>
            </p:nvSpPr>
            <p:spPr bwMode="auto">
              <a:xfrm>
                <a:off x="0" y="1668"/>
                <a:ext cx="624" cy="0"/>
              </a:xfrm>
              <a:prstGeom prst="line">
                <a:avLst/>
              </a:prstGeom>
              <a:noFill/>
              <a:ln w="12700">
                <a:solidFill>
                  <a:schemeClr val="bg2"/>
                </a:solidFill>
                <a:round/>
                <a:headEnd/>
                <a:tailEnd/>
              </a:ln>
              <a:effectLst/>
            </p:spPr>
            <p:txBody>
              <a:bodyPr wrap="none" anchor="ctr"/>
              <a:lstStyle/>
              <a:p>
                <a:endParaRPr lang="en-US"/>
              </a:p>
            </p:txBody>
          </p:sp>
          <p:sp>
            <p:nvSpPr>
              <p:cNvPr id="69" name="Line 286"/>
              <p:cNvSpPr>
                <a:spLocks noChangeShapeType="1"/>
              </p:cNvSpPr>
              <p:nvPr userDrawn="1"/>
            </p:nvSpPr>
            <p:spPr bwMode="auto">
              <a:xfrm>
                <a:off x="0" y="1866"/>
                <a:ext cx="624" cy="0"/>
              </a:xfrm>
              <a:prstGeom prst="line">
                <a:avLst/>
              </a:prstGeom>
              <a:noFill/>
              <a:ln w="19050">
                <a:solidFill>
                  <a:schemeClr val="bg2"/>
                </a:solidFill>
                <a:round/>
                <a:headEnd/>
                <a:tailEnd/>
              </a:ln>
              <a:effectLst/>
            </p:spPr>
            <p:txBody>
              <a:bodyPr wrap="none" anchor="ctr"/>
              <a:lstStyle/>
              <a:p>
                <a:endParaRPr lang="en-US"/>
              </a:p>
            </p:txBody>
          </p:sp>
          <p:sp>
            <p:nvSpPr>
              <p:cNvPr id="70" name="Line 287"/>
              <p:cNvSpPr>
                <a:spLocks noChangeShapeType="1"/>
              </p:cNvSpPr>
              <p:nvPr userDrawn="1"/>
            </p:nvSpPr>
            <p:spPr bwMode="auto">
              <a:xfrm>
                <a:off x="0" y="1845"/>
                <a:ext cx="624" cy="0"/>
              </a:xfrm>
              <a:prstGeom prst="line">
                <a:avLst/>
              </a:prstGeom>
              <a:noFill/>
              <a:ln w="9525">
                <a:solidFill>
                  <a:schemeClr val="bg2"/>
                </a:solidFill>
                <a:round/>
                <a:headEnd/>
                <a:tailEnd/>
              </a:ln>
              <a:effectLst/>
            </p:spPr>
            <p:txBody>
              <a:bodyPr wrap="none" anchor="ctr"/>
              <a:lstStyle/>
              <a:p>
                <a:endParaRPr lang="en-US"/>
              </a:p>
            </p:txBody>
          </p:sp>
          <p:sp>
            <p:nvSpPr>
              <p:cNvPr id="71" name="Line 288"/>
              <p:cNvSpPr>
                <a:spLocks noChangeShapeType="1"/>
              </p:cNvSpPr>
              <p:nvPr userDrawn="1"/>
            </p:nvSpPr>
            <p:spPr bwMode="auto">
              <a:xfrm>
                <a:off x="0" y="1437"/>
                <a:ext cx="624" cy="0"/>
              </a:xfrm>
              <a:prstGeom prst="line">
                <a:avLst/>
              </a:prstGeom>
              <a:noFill/>
              <a:ln w="9525">
                <a:solidFill>
                  <a:schemeClr val="bg2"/>
                </a:solidFill>
                <a:round/>
                <a:headEnd/>
                <a:tailEnd/>
              </a:ln>
              <a:effectLst/>
            </p:spPr>
            <p:txBody>
              <a:bodyPr wrap="none" anchor="ctr"/>
              <a:lstStyle/>
              <a:p>
                <a:endParaRPr lang="en-US"/>
              </a:p>
            </p:txBody>
          </p:sp>
          <p:sp>
            <p:nvSpPr>
              <p:cNvPr id="72" name="Line 289"/>
              <p:cNvSpPr>
                <a:spLocks noChangeShapeType="1"/>
              </p:cNvSpPr>
              <p:nvPr userDrawn="1"/>
            </p:nvSpPr>
            <p:spPr bwMode="auto">
              <a:xfrm>
                <a:off x="0" y="1473"/>
                <a:ext cx="624" cy="0"/>
              </a:xfrm>
              <a:prstGeom prst="line">
                <a:avLst/>
              </a:prstGeom>
              <a:noFill/>
              <a:ln w="38100">
                <a:solidFill>
                  <a:schemeClr val="bg2"/>
                </a:solidFill>
                <a:round/>
                <a:headEnd/>
                <a:tailEnd/>
              </a:ln>
              <a:effectLst/>
            </p:spPr>
            <p:txBody>
              <a:bodyPr wrap="none" anchor="ctr"/>
              <a:lstStyle/>
              <a:p>
                <a:endParaRPr lang="en-US"/>
              </a:p>
            </p:txBody>
          </p:sp>
          <p:sp>
            <p:nvSpPr>
              <p:cNvPr id="73" name="Line 290"/>
              <p:cNvSpPr>
                <a:spLocks noChangeShapeType="1"/>
              </p:cNvSpPr>
              <p:nvPr userDrawn="1"/>
            </p:nvSpPr>
            <p:spPr bwMode="auto">
              <a:xfrm>
                <a:off x="0" y="1506"/>
                <a:ext cx="624" cy="0"/>
              </a:xfrm>
              <a:prstGeom prst="line">
                <a:avLst/>
              </a:prstGeom>
              <a:noFill/>
              <a:ln w="19050">
                <a:solidFill>
                  <a:schemeClr val="bg2"/>
                </a:solidFill>
                <a:round/>
                <a:headEnd/>
                <a:tailEnd/>
              </a:ln>
              <a:effectLst/>
            </p:spPr>
            <p:txBody>
              <a:bodyPr wrap="none" anchor="ctr"/>
              <a:lstStyle/>
              <a:p>
                <a:endParaRPr lang="en-US"/>
              </a:p>
            </p:txBody>
          </p:sp>
          <p:sp>
            <p:nvSpPr>
              <p:cNvPr id="74" name="Line 291"/>
              <p:cNvSpPr>
                <a:spLocks noChangeShapeType="1"/>
              </p:cNvSpPr>
              <p:nvPr userDrawn="1"/>
            </p:nvSpPr>
            <p:spPr bwMode="auto">
              <a:xfrm>
                <a:off x="0" y="1347"/>
                <a:ext cx="624" cy="0"/>
              </a:xfrm>
              <a:prstGeom prst="line">
                <a:avLst/>
              </a:prstGeom>
              <a:noFill/>
              <a:ln w="28575">
                <a:solidFill>
                  <a:schemeClr val="bg2"/>
                </a:solidFill>
                <a:round/>
                <a:headEnd/>
                <a:tailEnd/>
              </a:ln>
              <a:effectLst/>
            </p:spPr>
            <p:txBody>
              <a:bodyPr wrap="none" anchor="ctr"/>
              <a:lstStyle/>
              <a:p>
                <a:endParaRPr lang="en-US"/>
              </a:p>
            </p:txBody>
          </p:sp>
          <p:sp>
            <p:nvSpPr>
              <p:cNvPr id="75" name="Line 292"/>
              <p:cNvSpPr>
                <a:spLocks noChangeShapeType="1"/>
              </p:cNvSpPr>
              <p:nvPr userDrawn="1"/>
            </p:nvSpPr>
            <p:spPr bwMode="auto">
              <a:xfrm>
                <a:off x="0" y="1392"/>
                <a:ext cx="624" cy="0"/>
              </a:xfrm>
              <a:prstGeom prst="line">
                <a:avLst/>
              </a:prstGeom>
              <a:noFill/>
              <a:ln w="19050">
                <a:solidFill>
                  <a:schemeClr val="bg2"/>
                </a:solidFill>
                <a:round/>
                <a:headEnd/>
                <a:tailEnd/>
              </a:ln>
              <a:effectLst/>
            </p:spPr>
            <p:txBody>
              <a:bodyPr wrap="none" anchor="ctr"/>
              <a:lstStyle/>
              <a:p>
                <a:endParaRPr lang="en-US"/>
              </a:p>
            </p:txBody>
          </p:sp>
          <p:sp>
            <p:nvSpPr>
              <p:cNvPr id="76" name="Line 293"/>
              <p:cNvSpPr>
                <a:spLocks noChangeShapeType="1"/>
              </p:cNvSpPr>
              <p:nvPr userDrawn="1"/>
            </p:nvSpPr>
            <p:spPr bwMode="auto">
              <a:xfrm>
                <a:off x="0" y="1016"/>
                <a:ext cx="624" cy="0"/>
              </a:xfrm>
              <a:prstGeom prst="line">
                <a:avLst/>
              </a:prstGeom>
              <a:noFill/>
              <a:ln w="9525">
                <a:solidFill>
                  <a:schemeClr val="bg2"/>
                </a:solidFill>
                <a:round/>
                <a:headEnd/>
                <a:tailEnd/>
              </a:ln>
              <a:effectLst/>
            </p:spPr>
            <p:txBody>
              <a:bodyPr wrap="none" anchor="ctr"/>
              <a:lstStyle/>
              <a:p>
                <a:endParaRPr lang="en-US"/>
              </a:p>
            </p:txBody>
          </p:sp>
          <p:sp>
            <p:nvSpPr>
              <p:cNvPr id="77" name="Line 294"/>
              <p:cNvSpPr>
                <a:spLocks noChangeShapeType="1"/>
              </p:cNvSpPr>
              <p:nvPr userDrawn="1"/>
            </p:nvSpPr>
            <p:spPr bwMode="auto">
              <a:xfrm>
                <a:off x="0" y="989"/>
                <a:ext cx="624" cy="0"/>
              </a:xfrm>
              <a:prstGeom prst="line">
                <a:avLst/>
              </a:prstGeom>
              <a:noFill/>
              <a:ln w="38100">
                <a:solidFill>
                  <a:schemeClr val="bg2"/>
                </a:solidFill>
                <a:round/>
                <a:headEnd/>
                <a:tailEnd/>
              </a:ln>
              <a:effectLst/>
            </p:spPr>
            <p:txBody>
              <a:bodyPr wrap="none" anchor="ctr"/>
              <a:lstStyle/>
              <a:p>
                <a:endParaRPr lang="en-US"/>
              </a:p>
            </p:txBody>
          </p:sp>
          <p:sp>
            <p:nvSpPr>
              <p:cNvPr id="78" name="Line 295"/>
              <p:cNvSpPr>
                <a:spLocks noChangeShapeType="1"/>
              </p:cNvSpPr>
              <p:nvPr userDrawn="1"/>
            </p:nvSpPr>
            <p:spPr bwMode="auto">
              <a:xfrm>
                <a:off x="0" y="1244"/>
                <a:ext cx="624" cy="0"/>
              </a:xfrm>
              <a:prstGeom prst="line">
                <a:avLst/>
              </a:prstGeom>
              <a:noFill/>
              <a:ln w="28575">
                <a:solidFill>
                  <a:schemeClr val="bg2"/>
                </a:solidFill>
                <a:round/>
                <a:headEnd/>
                <a:tailEnd/>
              </a:ln>
              <a:effectLst/>
            </p:spPr>
            <p:txBody>
              <a:bodyPr wrap="none" anchor="ctr"/>
              <a:lstStyle/>
              <a:p>
                <a:endParaRPr lang="en-US"/>
              </a:p>
            </p:txBody>
          </p:sp>
          <p:sp>
            <p:nvSpPr>
              <p:cNvPr id="79" name="Line 296"/>
              <p:cNvSpPr>
                <a:spLocks noChangeShapeType="1"/>
              </p:cNvSpPr>
              <p:nvPr userDrawn="1"/>
            </p:nvSpPr>
            <p:spPr bwMode="auto">
              <a:xfrm>
                <a:off x="0" y="1163"/>
                <a:ext cx="624" cy="0"/>
              </a:xfrm>
              <a:prstGeom prst="line">
                <a:avLst/>
              </a:prstGeom>
              <a:noFill/>
              <a:ln w="12700">
                <a:solidFill>
                  <a:schemeClr val="bg2"/>
                </a:solidFill>
                <a:round/>
                <a:headEnd/>
                <a:tailEnd/>
              </a:ln>
              <a:effectLst/>
            </p:spPr>
            <p:txBody>
              <a:bodyPr wrap="none" anchor="ctr"/>
              <a:lstStyle/>
              <a:p>
                <a:endParaRPr lang="en-US"/>
              </a:p>
            </p:txBody>
          </p:sp>
          <p:sp>
            <p:nvSpPr>
              <p:cNvPr id="80" name="Line 297"/>
              <p:cNvSpPr>
                <a:spLocks noChangeShapeType="1"/>
              </p:cNvSpPr>
              <p:nvPr userDrawn="1"/>
            </p:nvSpPr>
            <p:spPr bwMode="auto">
              <a:xfrm>
                <a:off x="0" y="1037"/>
                <a:ext cx="624" cy="0"/>
              </a:xfrm>
              <a:prstGeom prst="line">
                <a:avLst/>
              </a:prstGeom>
              <a:noFill/>
              <a:ln w="12700">
                <a:solidFill>
                  <a:schemeClr val="bg2"/>
                </a:solidFill>
                <a:round/>
                <a:headEnd/>
                <a:tailEnd/>
              </a:ln>
              <a:effectLst/>
            </p:spPr>
            <p:txBody>
              <a:bodyPr wrap="none" anchor="ctr"/>
              <a:lstStyle/>
              <a:p>
                <a:endParaRPr lang="en-US"/>
              </a:p>
            </p:txBody>
          </p:sp>
          <p:sp>
            <p:nvSpPr>
              <p:cNvPr id="81" name="Line 298"/>
              <p:cNvSpPr>
                <a:spLocks noChangeShapeType="1"/>
              </p:cNvSpPr>
              <p:nvPr userDrawn="1"/>
            </p:nvSpPr>
            <p:spPr bwMode="auto">
              <a:xfrm>
                <a:off x="0" y="1091"/>
                <a:ext cx="624" cy="0"/>
              </a:xfrm>
              <a:prstGeom prst="line">
                <a:avLst/>
              </a:prstGeom>
              <a:noFill/>
              <a:ln w="12700">
                <a:solidFill>
                  <a:schemeClr val="bg2"/>
                </a:solidFill>
                <a:round/>
                <a:headEnd/>
                <a:tailEnd/>
              </a:ln>
              <a:effectLst/>
            </p:spPr>
            <p:txBody>
              <a:bodyPr wrap="none" anchor="ctr"/>
              <a:lstStyle/>
              <a:p>
                <a:endParaRPr lang="en-US"/>
              </a:p>
            </p:txBody>
          </p:sp>
          <p:sp>
            <p:nvSpPr>
              <p:cNvPr id="82" name="Line 299"/>
              <p:cNvSpPr>
                <a:spLocks noChangeShapeType="1"/>
              </p:cNvSpPr>
              <p:nvPr userDrawn="1"/>
            </p:nvSpPr>
            <p:spPr bwMode="auto">
              <a:xfrm>
                <a:off x="0" y="1289"/>
                <a:ext cx="624" cy="0"/>
              </a:xfrm>
              <a:prstGeom prst="line">
                <a:avLst/>
              </a:prstGeom>
              <a:noFill/>
              <a:ln w="19050">
                <a:solidFill>
                  <a:schemeClr val="bg2"/>
                </a:solidFill>
                <a:round/>
                <a:headEnd/>
                <a:tailEnd/>
              </a:ln>
              <a:effectLst/>
            </p:spPr>
            <p:txBody>
              <a:bodyPr wrap="none" anchor="ctr"/>
              <a:lstStyle/>
              <a:p>
                <a:endParaRPr lang="en-US"/>
              </a:p>
            </p:txBody>
          </p:sp>
          <p:sp>
            <p:nvSpPr>
              <p:cNvPr id="83" name="Line 300"/>
              <p:cNvSpPr>
                <a:spLocks noChangeShapeType="1"/>
              </p:cNvSpPr>
              <p:nvPr userDrawn="1"/>
            </p:nvSpPr>
            <p:spPr bwMode="auto">
              <a:xfrm>
                <a:off x="0" y="1268"/>
                <a:ext cx="624" cy="0"/>
              </a:xfrm>
              <a:prstGeom prst="line">
                <a:avLst/>
              </a:prstGeom>
              <a:noFill/>
              <a:ln w="9525">
                <a:solidFill>
                  <a:schemeClr val="bg2"/>
                </a:solidFill>
                <a:round/>
                <a:headEnd/>
                <a:tailEnd/>
              </a:ln>
              <a:effectLst/>
            </p:spPr>
            <p:txBody>
              <a:bodyPr wrap="none" anchor="ctr"/>
              <a:lstStyle/>
              <a:p>
                <a:endParaRPr lang="en-US"/>
              </a:p>
            </p:txBody>
          </p:sp>
          <p:sp>
            <p:nvSpPr>
              <p:cNvPr id="84" name="Line 301"/>
              <p:cNvSpPr>
                <a:spLocks noChangeShapeType="1"/>
              </p:cNvSpPr>
              <p:nvPr userDrawn="1"/>
            </p:nvSpPr>
            <p:spPr bwMode="auto">
              <a:xfrm>
                <a:off x="0" y="860"/>
                <a:ext cx="624" cy="0"/>
              </a:xfrm>
              <a:prstGeom prst="line">
                <a:avLst/>
              </a:prstGeom>
              <a:noFill/>
              <a:ln w="9525">
                <a:solidFill>
                  <a:schemeClr val="bg2"/>
                </a:solidFill>
                <a:round/>
                <a:headEnd/>
                <a:tailEnd/>
              </a:ln>
              <a:effectLst/>
            </p:spPr>
            <p:txBody>
              <a:bodyPr wrap="none" anchor="ctr"/>
              <a:lstStyle/>
              <a:p>
                <a:endParaRPr lang="en-US"/>
              </a:p>
            </p:txBody>
          </p:sp>
          <p:sp>
            <p:nvSpPr>
              <p:cNvPr id="85" name="Line 302"/>
              <p:cNvSpPr>
                <a:spLocks noChangeShapeType="1"/>
              </p:cNvSpPr>
              <p:nvPr userDrawn="1"/>
            </p:nvSpPr>
            <p:spPr bwMode="auto">
              <a:xfrm>
                <a:off x="0" y="896"/>
                <a:ext cx="624" cy="0"/>
              </a:xfrm>
              <a:prstGeom prst="line">
                <a:avLst/>
              </a:prstGeom>
              <a:noFill/>
              <a:ln w="38100">
                <a:solidFill>
                  <a:schemeClr val="bg2"/>
                </a:solidFill>
                <a:round/>
                <a:headEnd/>
                <a:tailEnd/>
              </a:ln>
              <a:effectLst/>
            </p:spPr>
            <p:txBody>
              <a:bodyPr wrap="none" anchor="ctr"/>
              <a:lstStyle/>
              <a:p>
                <a:endParaRPr lang="en-US"/>
              </a:p>
            </p:txBody>
          </p:sp>
          <p:sp>
            <p:nvSpPr>
              <p:cNvPr id="86" name="Line 303"/>
              <p:cNvSpPr>
                <a:spLocks noChangeShapeType="1"/>
              </p:cNvSpPr>
              <p:nvPr userDrawn="1"/>
            </p:nvSpPr>
            <p:spPr bwMode="auto">
              <a:xfrm>
                <a:off x="0" y="929"/>
                <a:ext cx="624" cy="0"/>
              </a:xfrm>
              <a:prstGeom prst="line">
                <a:avLst/>
              </a:prstGeom>
              <a:noFill/>
              <a:ln w="19050">
                <a:solidFill>
                  <a:schemeClr val="bg2"/>
                </a:solidFill>
                <a:round/>
                <a:headEnd/>
                <a:tailEnd/>
              </a:ln>
              <a:effectLst/>
            </p:spPr>
            <p:txBody>
              <a:bodyPr wrap="none" anchor="ctr"/>
              <a:lstStyle/>
              <a:p>
                <a:endParaRPr lang="en-US"/>
              </a:p>
            </p:txBody>
          </p:sp>
          <p:sp>
            <p:nvSpPr>
              <p:cNvPr id="87" name="Line 304"/>
              <p:cNvSpPr>
                <a:spLocks noChangeShapeType="1"/>
              </p:cNvSpPr>
              <p:nvPr userDrawn="1"/>
            </p:nvSpPr>
            <p:spPr bwMode="auto">
              <a:xfrm>
                <a:off x="0" y="770"/>
                <a:ext cx="624" cy="0"/>
              </a:xfrm>
              <a:prstGeom prst="line">
                <a:avLst/>
              </a:prstGeom>
              <a:noFill/>
              <a:ln w="28575">
                <a:solidFill>
                  <a:schemeClr val="bg2"/>
                </a:solidFill>
                <a:round/>
                <a:headEnd/>
                <a:tailEnd/>
              </a:ln>
              <a:effectLst/>
            </p:spPr>
            <p:txBody>
              <a:bodyPr wrap="none" anchor="ctr"/>
              <a:lstStyle/>
              <a:p>
                <a:endParaRPr lang="en-US"/>
              </a:p>
            </p:txBody>
          </p:sp>
          <p:sp>
            <p:nvSpPr>
              <p:cNvPr id="88" name="Line 305"/>
              <p:cNvSpPr>
                <a:spLocks noChangeShapeType="1"/>
              </p:cNvSpPr>
              <p:nvPr userDrawn="1"/>
            </p:nvSpPr>
            <p:spPr bwMode="auto">
              <a:xfrm>
                <a:off x="0" y="815"/>
                <a:ext cx="624" cy="0"/>
              </a:xfrm>
              <a:prstGeom prst="line">
                <a:avLst/>
              </a:prstGeom>
              <a:noFill/>
              <a:ln w="19050">
                <a:solidFill>
                  <a:schemeClr val="bg2"/>
                </a:solidFill>
                <a:round/>
                <a:headEnd/>
                <a:tailEnd/>
              </a:ln>
              <a:effectLst/>
            </p:spPr>
            <p:txBody>
              <a:bodyPr wrap="none" anchor="ctr"/>
              <a:lstStyle/>
              <a:p>
                <a:endParaRPr lang="en-US"/>
              </a:p>
            </p:txBody>
          </p:sp>
          <p:sp>
            <p:nvSpPr>
              <p:cNvPr id="89" name="Line 306"/>
              <p:cNvSpPr>
                <a:spLocks noChangeShapeType="1"/>
              </p:cNvSpPr>
              <p:nvPr userDrawn="1"/>
            </p:nvSpPr>
            <p:spPr bwMode="auto">
              <a:xfrm>
                <a:off x="0" y="718"/>
                <a:ext cx="624" cy="0"/>
              </a:xfrm>
              <a:prstGeom prst="line">
                <a:avLst/>
              </a:prstGeom>
              <a:noFill/>
              <a:ln w="12700">
                <a:solidFill>
                  <a:schemeClr val="bg2"/>
                </a:solidFill>
                <a:round/>
                <a:headEnd/>
                <a:tailEnd/>
              </a:ln>
              <a:effectLst/>
            </p:spPr>
            <p:txBody>
              <a:bodyPr wrap="none" anchor="ctr"/>
              <a:lstStyle/>
              <a:p>
                <a:endParaRPr lang="en-US"/>
              </a:p>
            </p:txBody>
          </p:sp>
          <p:sp>
            <p:nvSpPr>
              <p:cNvPr id="90" name="Line 307"/>
              <p:cNvSpPr>
                <a:spLocks noChangeShapeType="1"/>
              </p:cNvSpPr>
              <p:nvPr userDrawn="1"/>
            </p:nvSpPr>
            <p:spPr bwMode="auto">
              <a:xfrm>
                <a:off x="0" y="646"/>
                <a:ext cx="624" cy="0"/>
              </a:xfrm>
              <a:prstGeom prst="line">
                <a:avLst/>
              </a:prstGeom>
              <a:noFill/>
              <a:ln w="12700">
                <a:solidFill>
                  <a:schemeClr val="bg2"/>
                </a:solidFill>
                <a:round/>
                <a:headEnd/>
                <a:tailEnd/>
              </a:ln>
              <a:effectLst/>
            </p:spPr>
            <p:txBody>
              <a:bodyPr wrap="none" anchor="ctr"/>
              <a:lstStyle/>
              <a:p>
                <a:endParaRPr lang="en-US"/>
              </a:p>
            </p:txBody>
          </p:sp>
          <p:sp>
            <p:nvSpPr>
              <p:cNvPr id="91" name="Line 308"/>
              <p:cNvSpPr>
                <a:spLocks noChangeShapeType="1"/>
              </p:cNvSpPr>
              <p:nvPr userDrawn="1"/>
            </p:nvSpPr>
            <p:spPr bwMode="auto">
              <a:xfrm>
                <a:off x="0" y="522"/>
                <a:ext cx="624" cy="0"/>
              </a:xfrm>
              <a:prstGeom prst="line">
                <a:avLst/>
              </a:prstGeom>
              <a:noFill/>
              <a:ln w="9525">
                <a:solidFill>
                  <a:schemeClr val="bg2"/>
                </a:solidFill>
                <a:round/>
                <a:headEnd/>
                <a:tailEnd/>
              </a:ln>
              <a:effectLst/>
            </p:spPr>
            <p:txBody>
              <a:bodyPr wrap="none" anchor="ctr"/>
              <a:lstStyle/>
              <a:p>
                <a:endParaRPr lang="en-US"/>
              </a:p>
            </p:txBody>
          </p:sp>
          <p:sp>
            <p:nvSpPr>
              <p:cNvPr id="92" name="Line 309"/>
              <p:cNvSpPr>
                <a:spLocks noChangeShapeType="1"/>
              </p:cNvSpPr>
              <p:nvPr userDrawn="1"/>
            </p:nvSpPr>
            <p:spPr bwMode="auto">
              <a:xfrm>
                <a:off x="0" y="558"/>
                <a:ext cx="624" cy="0"/>
              </a:xfrm>
              <a:prstGeom prst="line">
                <a:avLst/>
              </a:prstGeom>
              <a:noFill/>
              <a:ln w="38100">
                <a:solidFill>
                  <a:schemeClr val="bg2"/>
                </a:solidFill>
                <a:round/>
                <a:headEnd/>
                <a:tailEnd/>
              </a:ln>
              <a:effectLst/>
            </p:spPr>
            <p:txBody>
              <a:bodyPr wrap="none" anchor="ctr"/>
              <a:lstStyle/>
              <a:p>
                <a:endParaRPr lang="en-US"/>
              </a:p>
            </p:txBody>
          </p:sp>
          <p:sp>
            <p:nvSpPr>
              <p:cNvPr id="93" name="Line 310"/>
              <p:cNvSpPr>
                <a:spLocks noChangeShapeType="1"/>
              </p:cNvSpPr>
              <p:nvPr userDrawn="1"/>
            </p:nvSpPr>
            <p:spPr bwMode="auto">
              <a:xfrm>
                <a:off x="0" y="591"/>
                <a:ext cx="624" cy="0"/>
              </a:xfrm>
              <a:prstGeom prst="line">
                <a:avLst/>
              </a:prstGeom>
              <a:noFill/>
              <a:ln w="19050">
                <a:solidFill>
                  <a:schemeClr val="bg2"/>
                </a:solidFill>
                <a:round/>
                <a:headEnd/>
                <a:tailEnd/>
              </a:ln>
              <a:effectLst/>
            </p:spPr>
            <p:txBody>
              <a:bodyPr wrap="none" anchor="ctr"/>
              <a:lstStyle/>
              <a:p>
                <a:endParaRPr lang="en-US"/>
              </a:p>
            </p:txBody>
          </p:sp>
          <p:sp>
            <p:nvSpPr>
              <p:cNvPr id="94" name="Line 311"/>
              <p:cNvSpPr>
                <a:spLocks noChangeShapeType="1"/>
              </p:cNvSpPr>
              <p:nvPr userDrawn="1"/>
            </p:nvSpPr>
            <p:spPr bwMode="auto">
              <a:xfrm>
                <a:off x="0" y="432"/>
                <a:ext cx="624" cy="0"/>
              </a:xfrm>
              <a:prstGeom prst="line">
                <a:avLst/>
              </a:prstGeom>
              <a:noFill/>
              <a:ln w="28575">
                <a:solidFill>
                  <a:schemeClr val="bg2"/>
                </a:solidFill>
                <a:round/>
                <a:headEnd/>
                <a:tailEnd/>
              </a:ln>
              <a:effectLst/>
            </p:spPr>
            <p:txBody>
              <a:bodyPr wrap="none" anchor="ctr"/>
              <a:lstStyle/>
              <a:p>
                <a:endParaRPr lang="en-US"/>
              </a:p>
            </p:txBody>
          </p:sp>
          <p:sp>
            <p:nvSpPr>
              <p:cNvPr id="95" name="Line 312"/>
              <p:cNvSpPr>
                <a:spLocks noChangeShapeType="1"/>
              </p:cNvSpPr>
              <p:nvPr userDrawn="1"/>
            </p:nvSpPr>
            <p:spPr bwMode="auto">
              <a:xfrm>
                <a:off x="0" y="384"/>
                <a:ext cx="624" cy="0"/>
              </a:xfrm>
              <a:prstGeom prst="line">
                <a:avLst/>
              </a:prstGeom>
              <a:noFill/>
              <a:ln w="12700">
                <a:solidFill>
                  <a:schemeClr val="bg2"/>
                </a:solidFill>
                <a:round/>
                <a:headEnd/>
                <a:tailEnd/>
              </a:ln>
              <a:effectLst/>
            </p:spPr>
            <p:txBody>
              <a:bodyPr wrap="none" anchor="ctr"/>
              <a:lstStyle/>
              <a:p>
                <a:endParaRPr lang="en-US"/>
              </a:p>
            </p:txBody>
          </p:sp>
          <p:sp>
            <p:nvSpPr>
              <p:cNvPr id="96" name="Line 313"/>
              <p:cNvSpPr>
                <a:spLocks noChangeShapeType="1"/>
              </p:cNvSpPr>
              <p:nvPr userDrawn="1"/>
            </p:nvSpPr>
            <p:spPr bwMode="auto">
              <a:xfrm>
                <a:off x="0" y="477"/>
                <a:ext cx="624" cy="0"/>
              </a:xfrm>
              <a:prstGeom prst="line">
                <a:avLst/>
              </a:prstGeom>
              <a:noFill/>
              <a:ln w="19050">
                <a:solidFill>
                  <a:schemeClr val="bg2"/>
                </a:solidFill>
                <a:round/>
                <a:headEnd/>
                <a:tailEnd/>
              </a:ln>
              <a:effectLst/>
            </p:spPr>
            <p:txBody>
              <a:bodyPr wrap="none" anchor="ctr"/>
              <a:lstStyle/>
              <a:p>
                <a:endParaRPr lang="en-US"/>
              </a:p>
            </p:txBody>
          </p:sp>
          <p:sp>
            <p:nvSpPr>
              <p:cNvPr id="97" name="Line 314"/>
              <p:cNvSpPr>
                <a:spLocks noChangeShapeType="1"/>
              </p:cNvSpPr>
              <p:nvPr userDrawn="1"/>
            </p:nvSpPr>
            <p:spPr bwMode="auto">
              <a:xfrm>
                <a:off x="0" y="339"/>
                <a:ext cx="624" cy="0"/>
              </a:xfrm>
              <a:prstGeom prst="line">
                <a:avLst/>
              </a:prstGeom>
              <a:noFill/>
              <a:ln w="19050">
                <a:solidFill>
                  <a:schemeClr val="bg2"/>
                </a:solidFill>
                <a:round/>
                <a:headEnd/>
                <a:tailEnd/>
              </a:ln>
              <a:effectLst/>
            </p:spPr>
            <p:txBody>
              <a:bodyPr wrap="none" anchor="ctr"/>
              <a:lstStyle/>
              <a:p>
                <a:endParaRPr lang="en-US"/>
              </a:p>
            </p:txBody>
          </p:sp>
          <p:sp>
            <p:nvSpPr>
              <p:cNvPr id="98" name="Line 315"/>
              <p:cNvSpPr>
                <a:spLocks noChangeShapeType="1"/>
              </p:cNvSpPr>
              <p:nvPr userDrawn="1"/>
            </p:nvSpPr>
            <p:spPr bwMode="auto">
              <a:xfrm>
                <a:off x="0" y="318"/>
                <a:ext cx="624" cy="0"/>
              </a:xfrm>
              <a:prstGeom prst="line">
                <a:avLst/>
              </a:prstGeom>
              <a:noFill/>
              <a:ln w="9525">
                <a:solidFill>
                  <a:schemeClr val="bg2"/>
                </a:solidFill>
                <a:round/>
                <a:headEnd/>
                <a:tailEnd/>
              </a:ln>
              <a:effectLst/>
            </p:spPr>
            <p:txBody>
              <a:bodyPr wrap="none" anchor="ctr"/>
              <a:lstStyle/>
              <a:p>
                <a:endParaRPr lang="en-US"/>
              </a:p>
            </p:txBody>
          </p:sp>
          <p:sp>
            <p:nvSpPr>
              <p:cNvPr id="99" name="Line 316"/>
              <p:cNvSpPr>
                <a:spLocks noChangeShapeType="1"/>
              </p:cNvSpPr>
              <p:nvPr userDrawn="1"/>
            </p:nvSpPr>
            <p:spPr bwMode="auto">
              <a:xfrm>
                <a:off x="0" y="258"/>
                <a:ext cx="624" cy="0"/>
              </a:xfrm>
              <a:prstGeom prst="line">
                <a:avLst/>
              </a:prstGeom>
              <a:noFill/>
              <a:ln w="19050">
                <a:solidFill>
                  <a:schemeClr val="bg2"/>
                </a:solidFill>
                <a:round/>
                <a:headEnd/>
                <a:tailEnd/>
              </a:ln>
              <a:effectLst/>
            </p:spPr>
            <p:txBody>
              <a:bodyPr wrap="none" anchor="ctr"/>
              <a:lstStyle/>
              <a:p>
                <a:endParaRPr lang="en-US"/>
              </a:p>
            </p:txBody>
          </p:sp>
          <p:sp>
            <p:nvSpPr>
              <p:cNvPr id="100" name="Line 317"/>
              <p:cNvSpPr>
                <a:spLocks noChangeShapeType="1"/>
              </p:cNvSpPr>
              <p:nvPr userDrawn="1"/>
            </p:nvSpPr>
            <p:spPr bwMode="auto">
              <a:xfrm>
                <a:off x="0" y="70"/>
                <a:ext cx="624" cy="0"/>
              </a:xfrm>
              <a:prstGeom prst="line">
                <a:avLst/>
              </a:prstGeom>
              <a:noFill/>
              <a:ln w="9525">
                <a:solidFill>
                  <a:schemeClr val="bg2"/>
                </a:solidFill>
                <a:round/>
                <a:headEnd/>
                <a:tailEnd/>
              </a:ln>
              <a:effectLst/>
            </p:spPr>
            <p:txBody>
              <a:bodyPr wrap="none" anchor="ctr"/>
              <a:lstStyle/>
              <a:p>
                <a:endParaRPr lang="en-US"/>
              </a:p>
            </p:txBody>
          </p:sp>
          <p:sp>
            <p:nvSpPr>
              <p:cNvPr id="101" name="Line 318"/>
              <p:cNvSpPr>
                <a:spLocks noChangeShapeType="1"/>
              </p:cNvSpPr>
              <p:nvPr userDrawn="1"/>
            </p:nvSpPr>
            <p:spPr bwMode="auto">
              <a:xfrm>
                <a:off x="0" y="43"/>
                <a:ext cx="624" cy="0"/>
              </a:xfrm>
              <a:prstGeom prst="line">
                <a:avLst/>
              </a:prstGeom>
              <a:noFill/>
              <a:ln w="38100">
                <a:solidFill>
                  <a:schemeClr val="bg2"/>
                </a:solidFill>
                <a:round/>
                <a:headEnd/>
                <a:tailEnd/>
              </a:ln>
              <a:effectLst/>
            </p:spPr>
            <p:txBody>
              <a:bodyPr wrap="none" anchor="ctr"/>
              <a:lstStyle/>
              <a:p>
                <a:endParaRPr lang="en-US"/>
              </a:p>
            </p:txBody>
          </p:sp>
          <p:sp>
            <p:nvSpPr>
              <p:cNvPr id="102" name="Line 319"/>
              <p:cNvSpPr>
                <a:spLocks noChangeShapeType="1"/>
              </p:cNvSpPr>
              <p:nvPr userDrawn="1"/>
            </p:nvSpPr>
            <p:spPr bwMode="auto">
              <a:xfrm>
                <a:off x="0" y="91"/>
                <a:ext cx="624" cy="0"/>
              </a:xfrm>
              <a:prstGeom prst="line">
                <a:avLst/>
              </a:prstGeom>
              <a:noFill/>
              <a:ln w="12700">
                <a:solidFill>
                  <a:schemeClr val="bg2"/>
                </a:solidFill>
                <a:round/>
                <a:headEnd/>
                <a:tailEnd/>
              </a:ln>
              <a:effectLst/>
            </p:spPr>
            <p:txBody>
              <a:bodyPr wrap="none" anchor="ctr"/>
              <a:lstStyle/>
              <a:p>
                <a:endParaRPr lang="en-US"/>
              </a:p>
            </p:txBody>
          </p:sp>
          <p:sp>
            <p:nvSpPr>
              <p:cNvPr id="103" name="Line 320"/>
              <p:cNvSpPr>
                <a:spLocks noChangeShapeType="1"/>
              </p:cNvSpPr>
              <p:nvPr userDrawn="1"/>
            </p:nvSpPr>
            <p:spPr bwMode="auto">
              <a:xfrm>
                <a:off x="0" y="145"/>
                <a:ext cx="624" cy="0"/>
              </a:xfrm>
              <a:prstGeom prst="line">
                <a:avLst/>
              </a:prstGeom>
              <a:noFill/>
              <a:ln w="12700">
                <a:solidFill>
                  <a:schemeClr val="bg2"/>
                </a:solidFill>
                <a:round/>
                <a:headEnd/>
                <a:tailEnd/>
              </a:ln>
              <a:effectLst/>
            </p:spPr>
            <p:txBody>
              <a:bodyPr wrap="none" anchor="ctr"/>
              <a:lstStyle/>
              <a:p>
                <a:endParaRPr lang="en-US"/>
              </a:p>
            </p:txBody>
          </p:sp>
          <p:sp>
            <p:nvSpPr>
              <p:cNvPr id="104" name="Line 321"/>
              <p:cNvSpPr>
                <a:spLocks noChangeShapeType="1"/>
              </p:cNvSpPr>
              <p:nvPr userDrawn="1"/>
            </p:nvSpPr>
            <p:spPr bwMode="auto">
              <a:xfrm>
                <a:off x="0" y="202"/>
                <a:ext cx="624" cy="0"/>
              </a:xfrm>
              <a:prstGeom prst="line">
                <a:avLst/>
              </a:prstGeom>
              <a:noFill/>
              <a:ln w="38100">
                <a:solidFill>
                  <a:schemeClr val="bg2"/>
                </a:solidFill>
                <a:round/>
                <a:headEnd/>
                <a:tailEnd/>
              </a:ln>
              <a:effectLst/>
            </p:spPr>
            <p:txBody>
              <a:bodyPr wrap="none" anchor="ctr"/>
              <a:lstStyle/>
              <a:p>
                <a:endParaRPr lang="en-US"/>
              </a:p>
            </p:txBody>
          </p:sp>
        </p:grpSp>
      </p:grpSp>
      <p:sp>
        <p:nvSpPr>
          <p:cNvPr id="105" name="Rectangle 220"/>
          <p:cNvSpPr>
            <a:spLocks noChangeArrowheads="1"/>
          </p:cNvSpPr>
          <p:nvPr/>
        </p:nvSpPr>
        <p:spPr bwMode="auto">
          <a:xfrm>
            <a:off x="2819400" y="3352800"/>
            <a:ext cx="5662613" cy="77788"/>
          </a:xfrm>
          <a:prstGeom prst="rect">
            <a:avLst/>
          </a:prstGeom>
          <a:solidFill>
            <a:schemeClr val="hlink"/>
          </a:solidFill>
          <a:ln w="9525">
            <a:noFill/>
            <a:miter lim="800000"/>
            <a:headEnd/>
            <a:tailEnd/>
          </a:ln>
          <a:effectLst/>
        </p:spPr>
        <p:txBody>
          <a:bodyPr wrap="none" anchor="ctr"/>
          <a:lstStyle/>
          <a:p>
            <a:pPr algn="ctr" eaLnBrk="1" hangingPunct="1"/>
            <a:endParaRPr kumimoji="1" lang="en-US"/>
          </a:p>
        </p:txBody>
      </p:sp>
      <p:sp>
        <p:nvSpPr>
          <p:cNvPr id="106" name="Rectangle 219"/>
          <p:cNvSpPr>
            <a:spLocks noChangeArrowheads="1"/>
          </p:cNvSpPr>
          <p:nvPr/>
        </p:nvSpPr>
        <p:spPr bwMode="auto">
          <a:xfrm>
            <a:off x="1098550" y="862013"/>
            <a:ext cx="5662613" cy="77787"/>
          </a:xfrm>
          <a:prstGeom prst="rect">
            <a:avLst/>
          </a:prstGeom>
          <a:solidFill>
            <a:schemeClr val="hlink"/>
          </a:solidFill>
          <a:ln w="9525">
            <a:noFill/>
            <a:miter lim="800000"/>
            <a:headEnd/>
            <a:tailEnd/>
          </a:ln>
          <a:effectLst/>
        </p:spPr>
        <p:txBody>
          <a:bodyPr wrap="none" anchor="ctr"/>
          <a:lstStyle/>
          <a:p>
            <a:pPr algn="ctr" eaLnBrk="1" hangingPunct="1"/>
            <a:endParaRPr kumimoji="1" lang="en-US"/>
          </a:p>
        </p:txBody>
      </p:sp>
      <p:sp>
        <p:nvSpPr>
          <p:cNvPr id="3175" name="Rectangle 103"/>
          <p:cNvSpPr>
            <a:spLocks noGrp="1" noChangeArrowheads="1"/>
          </p:cNvSpPr>
          <p:nvPr>
            <p:ph type="ctrTitle"/>
          </p:nvPr>
        </p:nvSpPr>
        <p:spPr>
          <a:xfrm>
            <a:off x="1143000" y="1046163"/>
            <a:ext cx="7407275" cy="2154237"/>
          </a:xfrm>
          <a:solidFill>
            <a:schemeClr val="accent1"/>
          </a:solidFill>
        </p:spPr>
        <p:txBody>
          <a:bodyPr/>
          <a:lstStyle>
            <a:lvl1pPr>
              <a:defRPr sz="4000"/>
            </a:lvl1pPr>
          </a:lstStyle>
          <a:p>
            <a:pPr lvl="0"/>
            <a:r>
              <a:rPr lang="en-US" noProof="0" smtClean="0"/>
              <a:t>Click to edit Master title style</a:t>
            </a:r>
          </a:p>
        </p:txBody>
      </p:sp>
      <p:sp>
        <p:nvSpPr>
          <p:cNvPr id="3293" name="Rectangle 221"/>
          <p:cNvSpPr>
            <a:spLocks noGrp="1" noChangeArrowheads="1"/>
          </p:cNvSpPr>
          <p:nvPr>
            <p:ph type="subTitle" idx="1"/>
          </p:nvPr>
        </p:nvSpPr>
        <p:spPr>
          <a:xfrm>
            <a:off x="1566863" y="4191000"/>
            <a:ext cx="6662737" cy="1497013"/>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107" name="Rectangle 105"/>
          <p:cNvSpPr>
            <a:spLocks noGrp="1" noChangeArrowheads="1"/>
          </p:cNvSpPr>
          <p:nvPr>
            <p:ph type="dt" sz="half" idx="10"/>
          </p:nvPr>
        </p:nvSpPr>
        <p:spPr>
          <a:xfrm>
            <a:off x="1387475" y="6357938"/>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a:p>
        </p:txBody>
      </p:sp>
      <p:sp>
        <p:nvSpPr>
          <p:cNvPr id="108" name="Rectangle 106"/>
          <p:cNvSpPr>
            <a:spLocks noGrp="1" noChangeArrowheads="1"/>
          </p:cNvSpPr>
          <p:nvPr>
            <p:ph type="ftr" sz="quarter" idx="11"/>
          </p:nvPr>
        </p:nvSpPr>
        <p:spPr>
          <a:xfrm>
            <a:off x="3722688" y="6357938"/>
            <a:ext cx="2271712"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a:p>
        </p:txBody>
      </p:sp>
      <p:sp>
        <p:nvSpPr>
          <p:cNvPr id="109" name="Rectangle 107"/>
          <p:cNvSpPr>
            <a:spLocks noGrp="1" noChangeArrowheads="1"/>
          </p:cNvSpPr>
          <p:nvPr>
            <p:ph type="sldNum" sz="quarter" idx="12"/>
          </p:nvPr>
        </p:nvSpPr>
        <p:spPr>
          <a:xfrm>
            <a:off x="6464300" y="6361113"/>
            <a:ext cx="1906588"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D18B8BE6-D4FB-4B1F-89F4-77329B8086DD}" type="slidenum">
              <a:rPr lang="en-US"/>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p:tgtEl>
                                          <p:spTgt spid="106"/>
                                        </p:tgtEl>
                                        <p:attrNameLst>
                                          <p:attrName>ppt_x</p:attrName>
                                        </p:attrNameLst>
                                      </p:cBhvr>
                                      <p:tavLst>
                                        <p:tav tm="0">
                                          <p:val>
                                            <p:strVal val="#ppt_x-#ppt_w*1.125000"/>
                                          </p:val>
                                        </p:tav>
                                        <p:tav tm="100000">
                                          <p:val>
                                            <p:strVal val="#ppt_x"/>
                                          </p:val>
                                        </p:tav>
                                      </p:tavLst>
                                    </p:anim>
                                    <p:animEffect transition="in" filter="wipe(right)">
                                      <p:cBhvr>
                                        <p:cTn id="8" dur="500"/>
                                        <p:tgtEl>
                                          <p:spTgt spid="106"/>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additive="base">
                                        <p:cTn id="12" dur="500"/>
                                        <p:tgtEl>
                                          <p:spTgt spid="105"/>
                                        </p:tgtEl>
                                        <p:attrNameLst>
                                          <p:attrName>ppt_x</p:attrName>
                                        </p:attrNameLst>
                                      </p:cBhvr>
                                      <p:tavLst>
                                        <p:tav tm="0">
                                          <p:val>
                                            <p:strVal val="#ppt_x+#ppt_w*1.125000"/>
                                          </p:val>
                                        </p:tav>
                                        <p:tav tm="100000">
                                          <p:val>
                                            <p:strVal val="#ppt_x"/>
                                          </p:val>
                                        </p:tav>
                                      </p:tavLst>
                                    </p:anim>
                                    <p:animEffect transition="in" filter="wipe(left)">
                                      <p:cBhvr>
                                        <p:cTn id="1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4240101-F636-433E-9309-D4994DDB0DB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8625" y="609600"/>
            <a:ext cx="1989138"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09625" y="609600"/>
            <a:ext cx="5816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453509F-4FE5-4E03-8A3A-F813A8B2134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41CE76D-A3FE-4028-A9F2-6BAF407EE03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0DBE157-F7B3-4FB7-92F3-4F3C9F27627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09625" y="2214563"/>
            <a:ext cx="3902075" cy="3881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4100" y="2214563"/>
            <a:ext cx="3903663" cy="3881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67369BA-31E6-4E4E-AE28-957FF43E3DC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0DF65BD-8131-4E8C-894B-94810068551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41C6BEE-079E-4A6F-92B8-8C6CA35F354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78FB5D2-5770-4209-B591-2A17D9B6A5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F873179-2955-4024-9110-3CEEE08D5FD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A24BDBF-2AB4-4FFD-9259-DD187B78FA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25"/>
          <p:cNvGrpSpPr>
            <a:grpSpLocks/>
          </p:cNvGrpSpPr>
          <p:nvPr/>
        </p:nvGrpSpPr>
        <p:grpSpPr bwMode="auto">
          <a:xfrm>
            <a:off x="0" y="68263"/>
            <a:ext cx="8915400" cy="6713537"/>
            <a:chOff x="0" y="43"/>
            <a:chExt cx="5616" cy="4229"/>
          </a:xfrm>
        </p:grpSpPr>
        <p:grpSp>
          <p:nvGrpSpPr>
            <p:cNvPr id="1032" name="Group 222"/>
            <p:cNvGrpSpPr>
              <a:grpSpLocks/>
            </p:cNvGrpSpPr>
            <p:nvPr userDrawn="1"/>
          </p:nvGrpSpPr>
          <p:grpSpPr bwMode="auto">
            <a:xfrm>
              <a:off x="0" y="43"/>
              <a:ext cx="408" cy="4229"/>
              <a:chOff x="0" y="43"/>
              <a:chExt cx="5760" cy="4229"/>
            </a:xfrm>
          </p:grpSpPr>
          <p:sp>
            <p:nvSpPr>
              <p:cNvPr id="1038" name="Line 122"/>
              <p:cNvSpPr>
                <a:spLocks noChangeShapeType="1"/>
              </p:cNvSpPr>
              <p:nvPr userDrawn="1"/>
            </p:nvSpPr>
            <p:spPr bwMode="auto">
              <a:xfrm>
                <a:off x="0" y="4203"/>
                <a:ext cx="5760" cy="0"/>
              </a:xfrm>
              <a:prstGeom prst="line">
                <a:avLst/>
              </a:prstGeom>
              <a:noFill/>
              <a:ln w="9525">
                <a:solidFill>
                  <a:schemeClr val="bg2"/>
                </a:solidFill>
                <a:round/>
                <a:headEnd/>
                <a:tailEnd/>
              </a:ln>
              <a:effectLst/>
            </p:spPr>
            <p:txBody>
              <a:bodyPr wrap="none" anchor="ctr"/>
              <a:lstStyle/>
              <a:p>
                <a:endParaRPr lang="en-US"/>
              </a:p>
            </p:txBody>
          </p:sp>
          <p:sp>
            <p:nvSpPr>
              <p:cNvPr id="1039" name="Line 123"/>
              <p:cNvSpPr>
                <a:spLocks noChangeShapeType="1"/>
              </p:cNvSpPr>
              <p:nvPr userDrawn="1"/>
            </p:nvSpPr>
            <p:spPr bwMode="auto">
              <a:xfrm>
                <a:off x="0" y="4239"/>
                <a:ext cx="5760" cy="0"/>
              </a:xfrm>
              <a:prstGeom prst="line">
                <a:avLst/>
              </a:prstGeom>
              <a:noFill/>
              <a:ln w="38100">
                <a:solidFill>
                  <a:schemeClr val="bg2"/>
                </a:solidFill>
                <a:round/>
                <a:headEnd/>
                <a:tailEnd/>
              </a:ln>
              <a:effectLst/>
            </p:spPr>
            <p:txBody>
              <a:bodyPr wrap="none" anchor="ctr"/>
              <a:lstStyle/>
              <a:p>
                <a:endParaRPr lang="en-US"/>
              </a:p>
            </p:txBody>
          </p:sp>
          <p:sp>
            <p:nvSpPr>
              <p:cNvPr id="1040" name="Line 124"/>
              <p:cNvSpPr>
                <a:spLocks noChangeShapeType="1"/>
              </p:cNvSpPr>
              <p:nvPr userDrawn="1"/>
            </p:nvSpPr>
            <p:spPr bwMode="auto">
              <a:xfrm>
                <a:off x="0" y="4272"/>
                <a:ext cx="5760" cy="0"/>
              </a:xfrm>
              <a:prstGeom prst="line">
                <a:avLst/>
              </a:prstGeom>
              <a:noFill/>
              <a:ln w="19050">
                <a:solidFill>
                  <a:schemeClr val="bg2"/>
                </a:solidFill>
                <a:round/>
                <a:headEnd/>
                <a:tailEnd/>
              </a:ln>
              <a:effectLst/>
            </p:spPr>
            <p:txBody>
              <a:bodyPr wrap="none" anchor="ctr"/>
              <a:lstStyle/>
              <a:p>
                <a:endParaRPr lang="en-US"/>
              </a:p>
            </p:txBody>
          </p:sp>
          <p:sp>
            <p:nvSpPr>
              <p:cNvPr id="1041" name="Line 125"/>
              <p:cNvSpPr>
                <a:spLocks noChangeShapeType="1"/>
              </p:cNvSpPr>
              <p:nvPr userDrawn="1"/>
            </p:nvSpPr>
            <p:spPr bwMode="auto">
              <a:xfrm>
                <a:off x="0" y="4113"/>
                <a:ext cx="5760" cy="0"/>
              </a:xfrm>
              <a:prstGeom prst="line">
                <a:avLst/>
              </a:prstGeom>
              <a:noFill/>
              <a:ln w="28575">
                <a:solidFill>
                  <a:schemeClr val="bg2"/>
                </a:solidFill>
                <a:round/>
                <a:headEnd/>
                <a:tailEnd/>
              </a:ln>
              <a:effectLst/>
            </p:spPr>
            <p:txBody>
              <a:bodyPr wrap="none" anchor="ctr"/>
              <a:lstStyle/>
              <a:p>
                <a:endParaRPr lang="en-US"/>
              </a:p>
            </p:txBody>
          </p:sp>
          <p:sp>
            <p:nvSpPr>
              <p:cNvPr id="1042" name="Line 126"/>
              <p:cNvSpPr>
                <a:spLocks noChangeShapeType="1"/>
              </p:cNvSpPr>
              <p:nvPr userDrawn="1"/>
            </p:nvSpPr>
            <p:spPr bwMode="auto">
              <a:xfrm>
                <a:off x="0" y="4065"/>
                <a:ext cx="5760" cy="0"/>
              </a:xfrm>
              <a:prstGeom prst="line">
                <a:avLst/>
              </a:prstGeom>
              <a:noFill/>
              <a:ln w="12700">
                <a:solidFill>
                  <a:schemeClr val="bg2"/>
                </a:solidFill>
                <a:round/>
                <a:headEnd/>
                <a:tailEnd/>
              </a:ln>
              <a:effectLst/>
            </p:spPr>
            <p:txBody>
              <a:bodyPr wrap="none" anchor="ctr"/>
              <a:lstStyle/>
              <a:p>
                <a:endParaRPr lang="en-US"/>
              </a:p>
            </p:txBody>
          </p:sp>
          <p:sp>
            <p:nvSpPr>
              <p:cNvPr id="1043" name="Line 127"/>
              <p:cNvSpPr>
                <a:spLocks noChangeShapeType="1"/>
              </p:cNvSpPr>
              <p:nvPr userDrawn="1"/>
            </p:nvSpPr>
            <p:spPr bwMode="auto">
              <a:xfrm>
                <a:off x="0" y="4158"/>
                <a:ext cx="5760" cy="0"/>
              </a:xfrm>
              <a:prstGeom prst="line">
                <a:avLst/>
              </a:prstGeom>
              <a:noFill/>
              <a:ln w="19050">
                <a:solidFill>
                  <a:schemeClr val="bg2"/>
                </a:solidFill>
                <a:round/>
                <a:headEnd/>
                <a:tailEnd/>
              </a:ln>
              <a:effectLst/>
            </p:spPr>
            <p:txBody>
              <a:bodyPr wrap="none" anchor="ctr"/>
              <a:lstStyle/>
              <a:p>
                <a:endParaRPr lang="en-US"/>
              </a:p>
            </p:txBody>
          </p:sp>
          <p:sp>
            <p:nvSpPr>
              <p:cNvPr id="1044" name="Line 128"/>
              <p:cNvSpPr>
                <a:spLocks noChangeShapeType="1"/>
              </p:cNvSpPr>
              <p:nvPr userDrawn="1"/>
            </p:nvSpPr>
            <p:spPr bwMode="auto">
              <a:xfrm>
                <a:off x="0" y="3666"/>
                <a:ext cx="5760" cy="0"/>
              </a:xfrm>
              <a:prstGeom prst="line">
                <a:avLst/>
              </a:prstGeom>
              <a:noFill/>
              <a:ln w="9525">
                <a:solidFill>
                  <a:schemeClr val="bg2"/>
                </a:solidFill>
                <a:round/>
                <a:headEnd/>
                <a:tailEnd/>
              </a:ln>
              <a:effectLst/>
            </p:spPr>
            <p:txBody>
              <a:bodyPr wrap="none" anchor="ctr"/>
              <a:lstStyle/>
              <a:p>
                <a:endParaRPr lang="en-US"/>
              </a:p>
            </p:txBody>
          </p:sp>
          <p:sp>
            <p:nvSpPr>
              <p:cNvPr id="1045" name="Line 129"/>
              <p:cNvSpPr>
                <a:spLocks noChangeShapeType="1"/>
              </p:cNvSpPr>
              <p:nvPr userDrawn="1"/>
            </p:nvSpPr>
            <p:spPr bwMode="auto">
              <a:xfrm>
                <a:off x="0" y="3639"/>
                <a:ext cx="5760" cy="0"/>
              </a:xfrm>
              <a:prstGeom prst="line">
                <a:avLst/>
              </a:prstGeom>
              <a:noFill/>
              <a:ln w="38100">
                <a:solidFill>
                  <a:schemeClr val="bg2"/>
                </a:solidFill>
                <a:round/>
                <a:headEnd/>
                <a:tailEnd/>
              </a:ln>
              <a:effectLst/>
            </p:spPr>
            <p:txBody>
              <a:bodyPr wrap="none" anchor="ctr"/>
              <a:lstStyle/>
              <a:p>
                <a:endParaRPr lang="en-US"/>
              </a:p>
            </p:txBody>
          </p:sp>
          <p:sp>
            <p:nvSpPr>
              <p:cNvPr id="1046" name="Line 130"/>
              <p:cNvSpPr>
                <a:spLocks noChangeShapeType="1"/>
              </p:cNvSpPr>
              <p:nvPr userDrawn="1"/>
            </p:nvSpPr>
            <p:spPr bwMode="auto">
              <a:xfrm>
                <a:off x="0" y="4020"/>
                <a:ext cx="5760" cy="0"/>
              </a:xfrm>
              <a:prstGeom prst="line">
                <a:avLst/>
              </a:prstGeom>
              <a:noFill/>
              <a:ln w="19050">
                <a:solidFill>
                  <a:schemeClr val="bg2"/>
                </a:solidFill>
                <a:round/>
                <a:headEnd/>
                <a:tailEnd/>
              </a:ln>
              <a:effectLst/>
            </p:spPr>
            <p:txBody>
              <a:bodyPr wrap="none" anchor="ctr"/>
              <a:lstStyle/>
              <a:p>
                <a:endParaRPr lang="en-US"/>
              </a:p>
            </p:txBody>
          </p:sp>
          <p:sp>
            <p:nvSpPr>
              <p:cNvPr id="1047" name="Line 131"/>
              <p:cNvSpPr>
                <a:spLocks noChangeShapeType="1"/>
              </p:cNvSpPr>
              <p:nvPr userDrawn="1"/>
            </p:nvSpPr>
            <p:spPr bwMode="auto">
              <a:xfrm>
                <a:off x="0" y="3894"/>
                <a:ext cx="5760" cy="0"/>
              </a:xfrm>
              <a:prstGeom prst="line">
                <a:avLst/>
              </a:prstGeom>
              <a:noFill/>
              <a:ln w="28575">
                <a:solidFill>
                  <a:schemeClr val="bg2"/>
                </a:solidFill>
                <a:round/>
                <a:headEnd/>
                <a:tailEnd/>
              </a:ln>
              <a:effectLst/>
            </p:spPr>
            <p:txBody>
              <a:bodyPr wrap="none" anchor="ctr"/>
              <a:lstStyle/>
              <a:p>
                <a:endParaRPr lang="en-US"/>
              </a:p>
            </p:txBody>
          </p:sp>
          <p:sp>
            <p:nvSpPr>
              <p:cNvPr id="1048" name="Line 132"/>
              <p:cNvSpPr>
                <a:spLocks noChangeShapeType="1"/>
              </p:cNvSpPr>
              <p:nvPr userDrawn="1"/>
            </p:nvSpPr>
            <p:spPr bwMode="auto">
              <a:xfrm>
                <a:off x="0" y="3813"/>
                <a:ext cx="5760" cy="0"/>
              </a:xfrm>
              <a:prstGeom prst="line">
                <a:avLst/>
              </a:prstGeom>
              <a:noFill/>
              <a:ln w="12700">
                <a:solidFill>
                  <a:schemeClr val="bg2"/>
                </a:solidFill>
                <a:round/>
                <a:headEnd/>
                <a:tailEnd/>
              </a:ln>
              <a:effectLst/>
            </p:spPr>
            <p:txBody>
              <a:bodyPr wrap="none" anchor="ctr"/>
              <a:lstStyle/>
              <a:p>
                <a:endParaRPr lang="en-US"/>
              </a:p>
            </p:txBody>
          </p:sp>
          <p:sp>
            <p:nvSpPr>
              <p:cNvPr id="1049" name="Line 133"/>
              <p:cNvSpPr>
                <a:spLocks noChangeShapeType="1"/>
              </p:cNvSpPr>
              <p:nvPr userDrawn="1"/>
            </p:nvSpPr>
            <p:spPr bwMode="auto">
              <a:xfrm>
                <a:off x="0" y="3999"/>
                <a:ext cx="5760" cy="0"/>
              </a:xfrm>
              <a:prstGeom prst="line">
                <a:avLst/>
              </a:prstGeom>
              <a:noFill/>
              <a:ln w="9525">
                <a:solidFill>
                  <a:schemeClr val="bg2"/>
                </a:solidFill>
                <a:round/>
                <a:headEnd/>
                <a:tailEnd/>
              </a:ln>
              <a:effectLst/>
            </p:spPr>
            <p:txBody>
              <a:bodyPr wrap="none" anchor="ctr"/>
              <a:lstStyle/>
              <a:p>
                <a:endParaRPr lang="en-US"/>
              </a:p>
            </p:txBody>
          </p:sp>
          <p:sp>
            <p:nvSpPr>
              <p:cNvPr id="1050" name="Line 134"/>
              <p:cNvSpPr>
                <a:spLocks noChangeShapeType="1"/>
              </p:cNvSpPr>
              <p:nvPr userDrawn="1"/>
            </p:nvSpPr>
            <p:spPr bwMode="auto">
              <a:xfrm>
                <a:off x="0" y="3687"/>
                <a:ext cx="5760" cy="0"/>
              </a:xfrm>
              <a:prstGeom prst="line">
                <a:avLst/>
              </a:prstGeom>
              <a:noFill/>
              <a:ln w="12700">
                <a:solidFill>
                  <a:schemeClr val="bg2"/>
                </a:solidFill>
                <a:round/>
                <a:headEnd/>
                <a:tailEnd/>
              </a:ln>
              <a:effectLst/>
            </p:spPr>
            <p:txBody>
              <a:bodyPr wrap="none" anchor="ctr"/>
              <a:lstStyle/>
              <a:p>
                <a:endParaRPr lang="en-US"/>
              </a:p>
            </p:txBody>
          </p:sp>
          <p:sp>
            <p:nvSpPr>
              <p:cNvPr id="1051" name="Line 135"/>
              <p:cNvSpPr>
                <a:spLocks noChangeShapeType="1"/>
              </p:cNvSpPr>
              <p:nvPr userDrawn="1"/>
            </p:nvSpPr>
            <p:spPr bwMode="auto">
              <a:xfrm>
                <a:off x="0" y="3741"/>
                <a:ext cx="5760" cy="0"/>
              </a:xfrm>
              <a:prstGeom prst="line">
                <a:avLst/>
              </a:prstGeom>
              <a:noFill/>
              <a:ln w="12700">
                <a:solidFill>
                  <a:schemeClr val="bg2"/>
                </a:solidFill>
                <a:round/>
                <a:headEnd/>
                <a:tailEnd/>
              </a:ln>
              <a:effectLst/>
            </p:spPr>
            <p:txBody>
              <a:bodyPr wrap="none" anchor="ctr"/>
              <a:lstStyle/>
              <a:p>
                <a:endParaRPr lang="en-US"/>
              </a:p>
            </p:txBody>
          </p:sp>
          <p:sp>
            <p:nvSpPr>
              <p:cNvPr id="1052" name="Line 136"/>
              <p:cNvSpPr>
                <a:spLocks noChangeShapeType="1"/>
              </p:cNvSpPr>
              <p:nvPr userDrawn="1"/>
            </p:nvSpPr>
            <p:spPr bwMode="auto">
              <a:xfrm>
                <a:off x="0" y="3939"/>
                <a:ext cx="5760" cy="0"/>
              </a:xfrm>
              <a:prstGeom prst="line">
                <a:avLst/>
              </a:prstGeom>
              <a:noFill/>
              <a:ln w="19050">
                <a:solidFill>
                  <a:schemeClr val="bg2"/>
                </a:solidFill>
                <a:round/>
                <a:headEnd/>
                <a:tailEnd/>
              </a:ln>
              <a:effectLst/>
            </p:spPr>
            <p:txBody>
              <a:bodyPr wrap="none" anchor="ctr"/>
              <a:lstStyle/>
              <a:p>
                <a:endParaRPr lang="en-US"/>
              </a:p>
            </p:txBody>
          </p:sp>
          <p:sp>
            <p:nvSpPr>
              <p:cNvPr id="1053" name="Line 137"/>
              <p:cNvSpPr>
                <a:spLocks noChangeShapeType="1"/>
              </p:cNvSpPr>
              <p:nvPr userDrawn="1"/>
            </p:nvSpPr>
            <p:spPr bwMode="auto">
              <a:xfrm>
                <a:off x="0" y="3918"/>
                <a:ext cx="5760" cy="0"/>
              </a:xfrm>
              <a:prstGeom prst="line">
                <a:avLst/>
              </a:prstGeom>
              <a:noFill/>
              <a:ln w="9525">
                <a:solidFill>
                  <a:schemeClr val="bg2"/>
                </a:solidFill>
                <a:round/>
                <a:headEnd/>
                <a:tailEnd/>
              </a:ln>
              <a:effectLst/>
            </p:spPr>
            <p:txBody>
              <a:bodyPr wrap="none" anchor="ctr"/>
              <a:lstStyle/>
              <a:p>
                <a:endParaRPr lang="en-US"/>
              </a:p>
            </p:txBody>
          </p:sp>
          <p:sp>
            <p:nvSpPr>
              <p:cNvPr id="1054" name="Line 138"/>
              <p:cNvSpPr>
                <a:spLocks noChangeShapeType="1"/>
              </p:cNvSpPr>
              <p:nvPr userDrawn="1"/>
            </p:nvSpPr>
            <p:spPr bwMode="auto">
              <a:xfrm>
                <a:off x="0" y="3510"/>
                <a:ext cx="5760" cy="0"/>
              </a:xfrm>
              <a:prstGeom prst="line">
                <a:avLst/>
              </a:prstGeom>
              <a:noFill/>
              <a:ln w="9525">
                <a:solidFill>
                  <a:schemeClr val="bg2"/>
                </a:solidFill>
                <a:round/>
                <a:headEnd/>
                <a:tailEnd/>
              </a:ln>
              <a:effectLst/>
            </p:spPr>
            <p:txBody>
              <a:bodyPr wrap="none" anchor="ctr"/>
              <a:lstStyle/>
              <a:p>
                <a:endParaRPr lang="en-US"/>
              </a:p>
            </p:txBody>
          </p:sp>
          <p:sp>
            <p:nvSpPr>
              <p:cNvPr id="1055" name="Line 139"/>
              <p:cNvSpPr>
                <a:spLocks noChangeShapeType="1"/>
              </p:cNvSpPr>
              <p:nvPr userDrawn="1"/>
            </p:nvSpPr>
            <p:spPr bwMode="auto">
              <a:xfrm>
                <a:off x="0" y="3546"/>
                <a:ext cx="5760" cy="0"/>
              </a:xfrm>
              <a:prstGeom prst="line">
                <a:avLst/>
              </a:prstGeom>
              <a:noFill/>
              <a:ln w="38100">
                <a:solidFill>
                  <a:schemeClr val="bg2"/>
                </a:solidFill>
                <a:round/>
                <a:headEnd/>
                <a:tailEnd/>
              </a:ln>
              <a:effectLst/>
            </p:spPr>
            <p:txBody>
              <a:bodyPr wrap="none" anchor="ctr"/>
              <a:lstStyle/>
              <a:p>
                <a:endParaRPr lang="en-US"/>
              </a:p>
            </p:txBody>
          </p:sp>
          <p:sp>
            <p:nvSpPr>
              <p:cNvPr id="1056" name="Line 140"/>
              <p:cNvSpPr>
                <a:spLocks noChangeShapeType="1"/>
              </p:cNvSpPr>
              <p:nvPr userDrawn="1"/>
            </p:nvSpPr>
            <p:spPr bwMode="auto">
              <a:xfrm>
                <a:off x="0" y="3579"/>
                <a:ext cx="5760" cy="0"/>
              </a:xfrm>
              <a:prstGeom prst="line">
                <a:avLst/>
              </a:prstGeom>
              <a:noFill/>
              <a:ln w="19050">
                <a:solidFill>
                  <a:schemeClr val="bg2"/>
                </a:solidFill>
                <a:round/>
                <a:headEnd/>
                <a:tailEnd/>
              </a:ln>
              <a:effectLst/>
            </p:spPr>
            <p:txBody>
              <a:bodyPr wrap="none" anchor="ctr"/>
              <a:lstStyle/>
              <a:p>
                <a:endParaRPr lang="en-US"/>
              </a:p>
            </p:txBody>
          </p:sp>
          <p:sp>
            <p:nvSpPr>
              <p:cNvPr id="1057" name="Line 141"/>
              <p:cNvSpPr>
                <a:spLocks noChangeShapeType="1"/>
              </p:cNvSpPr>
              <p:nvPr userDrawn="1"/>
            </p:nvSpPr>
            <p:spPr bwMode="auto">
              <a:xfrm>
                <a:off x="0" y="3420"/>
                <a:ext cx="5760" cy="0"/>
              </a:xfrm>
              <a:prstGeom prst="line">
                <a:avLst/>
              </a:prstGeom>
              <a:noFill/>
              <a:ln w="28575">
                <a:solidFill>
                  <a:schemeClr val="bg2"/>
                </a:solidFill>
                <a:round/>
                <a:headEnd/>
                <a:tailEnd/>
              </a:ln>
              <a:effectLst/>
            </p:spPr>
            <p:txBody>
              <a:bodyPr wrap="none" anchor="ctr"/>
              <a:lstStyle/>
              <a:p>
                <a:endParaRPr lang="en-US"/>
              </a:p>
            </p:txBody>
          </p:sp>
          <p:sp>
            <p:nvSpPr>
              <p:cNvPr id="1058" name="Line 142"/>
              <p:cNvSpPr>
                <a:spLocks noChangeShapeType="1"/>
              </p:cNvSpPr>
              <p:nvPr userDrawn="1"/>
            </p:nvSpPr>
            <p:spPr bwMode="auto">
              <a:xfrm>
                <a:off x="0" y="3372"/>
                <a:ext cx="5760" cy="0"/>
              </a:xfrm>
              <a:prstGeom prst="line">
                <a:avLst/>
              </a:prstGeom>
              <a:noFill/>
              <a:ln w="12700">
                <a:solidFill>
                  <a:schemeClr val="bg2"/>
                </a:solidFill>
                <a:round/>
                <a:headEnd/>
                <a:tailEnd/>
              </a:ln>
              <a:effectLst/>
            </p:spPr>
            <p:txBody>
              <a:bodyPr wrap="none" anchor="ctr"/>
              <a:lstStyle/>
              <a:p>
                <a:endParaRPr lang="en-US"/>
              </a:p>
            </p:txBody>
          </p:sp>
          <p:sp>
            <p:nvSpPr>
              <p:cNvPr id="1059" name="Line 143"/>
              <p:cNvSpPr>
                <a:spLocks noChangeShapeType="1"/>
              </p:cNvSpPr>
              <p:nvPr userDrawn="1"/>
            </p:nvSpPr>
            <p:spPr bwMode="auto">
              <a:xfrm>
                <a:off x="0" y="3465"/>
                <a:ext cx="5760" cy="0"/>
              </a:xfrm>
              <a:prstGeom prst="line">
                <a:avLst/>
              </a:prstGeom>
              <a:noFill/>
              <a:ln w="19050">
                <a:solidFill>
                  <a:schemeClr val="bg2"/>
                </a:solidFill>
                <a:round/>
                <a:headEnd/>
                <a:tailEnd/>
              </a:ln>
              <a:effectLst/>
            </p:spPr>
            <p:txBody>
              <a:bodyPr wrap="none" anchor="ctr"/>
              <a:lstStyle/>
              <a:p>
                <a:endParaRPr lang="en-US"/>
              </a:p>
            </p:txBody>
          </p:sp>
          <p:sp>
            <p:nvSpPr>
              <p:cNvPr id="1060" name="Line 144"/>
              <p:cNvSpPr>
                <a:spLocks noChangeShapeType="1"/>
              </p:cNvSpPr>
              <p:nvPr userDrawn="1"/>
            </p:nvSpPr>
            <p:spPr bwMode="auto">
              <a:xfrm>
                <a:off x="0" y="2973"/>
                <a:ext cx="5760" cy="0"/>
              </a:xfrm>
              <a:prstGeom prst="line">
                <a:avLst/>
              </a:prstGeom>
              <a:noFill/>
              <a:ln w="9525">
                <a:solidFill>
                  <a:schemeClr val="bg2"/>
                </a:solidFill>
                <a:round/>
                <a:headEnd/>
                <a:tailEnd/>
              </a:ln>
              <a:effectLst/>
            </p:spPr>
            <p:txBody>
              <a:bodyPr wrap="none" anchor="ctr"/>
              <a:lstStyle/>
              <a:p>
                <a:endParaRPr lang="en-US"/>
              </a:p>
            </p:txBody>
          </p:sp>
          <p:sp>
            <p:nvSpPr>
              <p:cNvPr id="1061" name="Line 145"/>
              <p:cNvSpPr>
                <a:spLocks noChangeShapeType="1"/>
              </p:cNvSpPr>
              <p:nvPr userDrawn="1"/>
            </p:nvSpPr>
            <p:spPr bwMode="auto">
              <a:xfrm>
                <a:off x="0" y="2946"/>
                <a:ext cx="5760" cy="0"/>
              </a:xfrm>
              <a:prstGeom prst="line">
                <a:avLst/>
              </a:prstGeom>
              <a:noFill/>
              <a:ln w="38100">
                <a:solidFill>
                  <a:schemeClr val="bg2"/>
                </a:solidFill>
                <a:round/>
                <a:headEnd/>
                <a:tailEnd/>
              </a:ln>
              <a:effectLst/>
            </p:spPr>
            <p:txBody>
              <a:bodyPr wrap="none" anchor="ctr"/>
              <a:lstStyle/>
              <a:p>
                <a:endParaRPr lang="en-US"/>
              </a:p>
            </p:txBody>
          </p:sp>
          <p:sp>
            <p:nvSpPr>
              <p:cNvPr id="1062" name="Line 146"/>
              <p:cNvSpPr>
                <a:spLocks noChangeShapeType="1"/>
              </p:cNvSpPr>
              <p:nvPr userDrawn="1"/>
            </p:nvSpPr>
            <p:spPr bwMode="auto">
              <a:xfrm>
                <a:off x="0" y="3327"/>
                <a:ext cx="5760" cy="0"/>
              </a:xfrm>
              <a:prstGeom prst="line">
                <a:avLst/>
              </a:prstGeom>
              <a:noFill/>
              <a:ln w="19050">
                <a:solidFill>
                  <a:schemeClr val="bg2"/>
                </a:solidFill>
                <a:round/>
                <a:headEnd/>
                <a:tailEnd/>
              </a:ln>
              <a:effectLst/>
            </p:spPr>
            <p:txBody>
              <a:bodyPr wrap="none" anchor="ctr"/>
              <a:lstStyle/>
              <a:p>
                <a:endParaRPr lang="en-US"/>
              </a:p>
            </p:txBody>
          </p:sp>
          <p:sp>
            <p:nvSpPr>
              <p:cNvPr id="1063" name="Line 147"/>
              <p:cNvSpPr>
                <a:spLocks noChangeShapeType="1"/>
              </p:cNvSpPr>
              <p:nvPr userDrawn="1"/>
            </p:nvSpPr>
            <p:spPr bwMode="auto">
              <a:xfrm>
                <a:off x="0" y="3201"/>
                <a:ext cx="5760" cy="0"/>
              </a:xfrm>
              <a:prstGeom prst="line">
                <a:avLst/>
              </a:prstGeom>
              <a:noFill/>
              <a:ln w="28575">
                <a:solidFill>
                  <a:schemeClr val="bg2"/>
                </a:solidFill>
                <a:round/>
                <a:headEnd/>
                <a:tailEnd/>
              </a:ln>
              <a:effectLst/>
            </p:spPr>
            <p:txBody>
              <a:bodyPr wrap="none" anchor="ctr"/>
              <a:lstStyle/>
              <a:p>
                <a:endParaRPr lang="en-US"/>
              </a:p>
            </p:txBody>
          </p:sp>
          <p:sp>
            <p:nvSpPr>
              <p:cNvPr id="1064" name="Line 148"/>
              <p:cNvSpPr>
                <a:spLocks noChangeShapeType="1"/>
              </p:cNvSpPr>
              <p:nvPr userDrawn="1"/>
            </p:nvSpPr>
            <p:spPr bwMode="auto">
              <a:xfrm>
                <a:off x="0" y="3120"/>
                <a:ext cx="5760" cy="0"/>
              </a:xfrm>
              <a:prstGeom prst="line">
                <a:avLst/>
              </a:prstGeom>
              <a:noFill/>
              <a:ln w="12700">
                <a:solidFill>
                  <a:schemeClr val="bg2"/>
                </a:solidFill>
                <a:round/>
                <a:headEnd/>
                <a:tailEnd/>
              </a:ln>
              <a:effectLst/>
            </p:spPr>
            <p:txBody>
              <a:bodyPr wrap="none" anchor="ctr"/>
              <a:lstStyle/>
              <a:p>
                <a:endParaRPr lang="en-US"/>
              </a:p>
            </p:txBody>
          </p:sp>
          <p:sp>
            <p:nvSpPr>
              <p:cNvPr id="1065" name="Line 149"/>
              <p:cNvSpPr>
                <a:spLocks noChangeShapeType="1"/>
              </p:cNvSpPr>
              <p:nvPr userDrawn="1"/>
            </p:nvSpPr>
            <p:spPr bwMode="auto">
              <a:xfrm>
                <a:off x="0" y="3306"/>
                <a:ext cx="5760" cy="0"/>
              </a:xfrm>
              <a:prstGeom prst="line">
                <a:avLst/>
              </a:prstGeom>
              <a:noFill/>
              <a:ln w="9525">
                <a:solidFill>
                  <a:schemeClr val="bg2"/>
                </a:solidFill>
                <a:round/>
                <a:headEnd/>
                <a:tailEnd/>
              </a:ln>
              <a:effectLst/>
            </p:spPr>
            <p:txBody>
              <a:bodyPr wrap="none" anchor="ctr"/>
              <a:lstStyle/>
              <a:p>
                <a:endParaRPr lang="en-US"/>
              </a:p>
            </p:txBody>
          </p:sp>
          <p:sp>
            <p:nvSpPr>
              <p:cNvPr id="1066" name="Line 150"/>
              <p:cNvSpPr>
                <a:spLocks noChangeShapeType="1"/>
              </p:cNvSpPr>
              <p:nvPr userDrawn="1"/>
            </p:nvSpPr>
            <p:spPr bwMode="auto">
              <a:xfrm>
                <a:off x="0" y="2994"/>
                <a:ext cx="5760" cy="0"/>
              </a:xfrm>
              <a:prstGeom prst="line">
                <a:avLst/>
              </a:prstGeom>
              <a:noFill/>
              <a:ln w="12700">
                <a:solidFill>
                  <a:schemeClr val="bg2"/>
                </a:solidFill>
                <a:round/>
                <a:headEnd/>
                <a:tailEnd/>
              </a:ln>
              <a:effectLst/>
            </p:spPr>
            <p:txBody>
              <a:bodyPr wrap="none" anchor="ctr"/>
              <a:lstStyle/>
              <a:p>
                <a:endParaRPr lang="en-US"/>
              </a:p>
            </p:txBody>
          </p:sp>
          <p:sp>
            <p:nvSpPr>
              <p:cNvPr id="1067" name="Line 151"/>
              <p:cNvSpPr>
                <a:spLocks noChangeShapeType="1"/>
              </p:cNvSpPr>
              <p:nvPr userDrawn="1"/>
            </p:nvSpPr>
            <p:spPr bwMode="auto">
              <a:xfrm>
                <a:off x="0" y="3048"/>
                <a:ext cx="5760" cy="0"/>
              </a:xfrm>
              <a:prstGeom prst="line">
                <a:avLst/>
              </a:prstGeom>
              <a:noFill/>
              <a:ln w="12700">
                <a:solidFill>
                  <a:schemeClr val="bg2"/>
                </a:solidFill>
                <a:round/>
                <a:headEnd/>
                <a:tailEnd/>
              </a:ln>
              <a:effectLst/>
            </p:spPr>
            <p:txBody>
              <a:bodyPr wrap="none" anchor="ctr"/>
              <a:lstStyle/>
              <a:p>
                <a:endParaRPr lang="en-US"/>
              </a:p>
            </p:txBody>
          </p:sp>
          <p:sp>
            <p:nvSpPr>
              <p:cNvPr id="1068" name="Line 152"/>
              <p:cNvSpPr>
                <a:spLocks noChangeShapeType="1"/>
              </p:cNvSpPr>
              <p:nvPr userDrawn="1"/>
            </p:nvSpPr>
            <p:spPr bwMode="auto">
              <a:xfrm>
                <a:off x="0" y="3246"/>
                <a:ext cx="5760" cy="0"/>
              </a:xfrm>
              <a:prstGeom prst="line">
                <a:avLst/>
              </a:prstGeom>
              <a:noFill/>
              <a:ln w="19050">
                <a:solidFill>
                  <a:schemeClr val="bg2"/>
                </a:solidFill>
                <a:round/>
                <a:headEnd/>
                <a:tailEnd/>
              </a:ln>
              <a:effectLst/>
            </p:spPr>
            <p:txBody>
              <a:bodyPr wrap="none" anchor="ctr"/>
              <a:lstStyle/>
              <a:p>
                <a:endParaRPr lang="en-US"/>
              </a:p>
            </p:txBody>
          </p:sp>
          <p:sp>
            <p:nvSpPr>
              <p:cNvPr id="1069" name="Line 153"/>
              <p:cNvSpPr>
                <a:spLocks noChangeShapeType="1"/>
              </p:cNvSpPr>
              <p:nvPr userDrawn="1"/>
            </p:nvSpPr>
            <p:spPr bwMode="auto">
              <a:xfrm>
                <a:off x="0" y="3225"/>
                <a:ext cx="5760" cy="0"/>
              </a:xfrm>
              <a:prstGeom prst="line">
                <a:avLst/>
              </a:prstGeom>
              <a:noFill/>
              <a:ln w="9525">
                <a:solidFill>
                  <a:schemeClr val="bg2"/>
                </a:solidFill>
                <a:round/>
                <a:headEnd/>
                <a:tailEnd/>
              </a:ln>
              <a:effectLst/>
            </p:spPr>
            <p:txBody>
              <a:bodyPr wrap="none" anchor="ctr"/>
              <a:lstStyle/>
              <a:p>
                <a:endParaRPr lang="en-US"/>
              </a:p>
            </p:txBody>
          </p:sp>
          <p:sp>
            <p:nvSpPr>
              <p:cNvPr id="1070" name="Line 154"/>
              <p:cNvSpPr>
                <a:spLocks noChangeShapeType="1"/>
              </p:cNvSpPr>
              <p:nvPr userDrawn="1"/>
            </p:nvSpPr>
            <p:spPr bwMode="auto">
              <a:xfrm>
                <a:off x="0" y="2831"/>
                <a:ext cx="5760" cy="0"/>
              </a:xfrm>
              <a:prstGeom prst="line">
                <a:avLst/>
              </a:prstGeom>
              <a:noFill/>
              <a:ln w="28575">
                <a:solidFill>
                  <a:schemeClr val="bg2"/>
                </a:solidFill>
                <a:round/>
                <a:headEnd/>
                <a:tailEnd/>
              </a:ln>
              <a:effectLst/>
            </p:spPr>
            <p:txBody>
              <a:bodyPr wrap="none" anchor="ctr"/>
              <a:lstStyle/>
              <a:p>
                <a:endParaRPr lang="en-US"/>
              </a:p>
            </p:txBody>
          </p:sp>
          <p:sp>
            <p:nvSpPr>
              <p:cNvPr id="1071" name="Line 155"/>
              <p:cNvSpPr>
                <a:spLocks noChangeShapeType="1"/>
              </p:cNvSpPr>
              <p:nvPr userDrawn="1"/>
            </p:nvSpPr>
            <p:spPr bwMode="auto">
              <a:xfrm>
                <a:off x="0" y="2750"/>
                <a:ext cx="5760" cy="0"/>
              </a:xfrm>
              <a:prstGeom prst="line">
                <a:avLst/>
              </a:prstGeom>
              <a:noFill/>
              <a:ln w="12700">
                <a:solidFill>
                  <a:schemeClr val="bg2"/>
                </a:solidFill>
                <a:round/>
                <a:headEnd/>
                <a:tailEnd/>
              </a:ln>
              <a:effectLst/>
            </p:spPr>
            <p:txBody>
              <a:bodyPr wrap="none" anchor="ctr"/>
              <a:lstStyle/>
              <a:p>
                <a:endParaRPr lang="en-US"/>
              </a:p>
            </p:txBody>
          </p:sp>
          <p:sp>
            <p:nvSpPr>
              <p:cNvPr id="1072" name="Line 156"/>
              <p:cNvSpPr>
                <a:spLocks noChangeShapeType="1"/>
              </p:cNvSpPr>
              <p:nvPr userDrawn="1"/>
            </p:nvSpPr>
            <p:spPr bwMode="auto">
              <a:xfrm>
                <a:off x="0" y="2678"/>
                <a:ext cx="5760" cy="0"/>
              </a:xfrm>
              <a:prstGeom prst="line">
                <a:avLst/>
              </a:prstGeom>
              <a:noFill/>
              <a:ln w="12700">
                <a:solidFill>
                  <a:schemeClr val="bg2"/>
                </a:solidFill>
                <a:round/>
                <a:headEnd/>
                <a:tailEnd/>
              </a:ln>
              <a:effectLst/>
            </p:spPr>
            <p:txBody>
              <a:bodyPr wrap="none" anchor="ctr"/>
              <a:lstStyle/>
              <a:p>
                <a:endParaRPr lang="en-US"/>
              </a:p>
            </p:txBody>
          </p:sp>
          <p:sp>
            <p:nvSpPr>
              <p:cNvPr id="1073" name="Line 157"/>
              <p:cNvSpPr>
                <a:spLocks noChangeShapeType="1"/>
              </p:cNvSpPr>
              <p:nvPr userDrawn="1"/>
            </p:nvSpPr>
            <p:spPr bwMode="auto">
              <a:xfrm>
                <a:off x="0" y="2876"/>
                <a:ext cx="5760" cy="0"/>
              </a:xfrm>
              <a:prstGeom prst="line">
                <a:avLst/>
              </a:prstGeom>
              <a:noFill/>
              <a:ln w="19050">
                <a:solidFill>
                  <a:schemeClr val="bg2"/>
                </a:solidFill>
                <a:round/>
                <a:headEnd/>
                <a:tailEnd/>
              </a:ln>
              <a:effectLst/>
            </p:spPr>
            <p:txBody>
              <a:bodyPr wrap="none" anchor="ctr"/>
              <a:lstStyle/>
              <a:p>
                <a:endParaRPr lang="en-US"/>
              </a:p>
            </p:txBody>
          </p:sp>
          <p:sp>
            <p:nvSpPr>
              <p:cNvPr id="1074" name="Line 158"/>
              <p:cNvSpPr>
                <a:spLocks noChangeShapeType="1"/>
              </p:cNvSpPr>
              <p:nvPr userDrawn="1"/>
            </p:nvSpPr>
            <p:spPr bwMode="auto">
              <a:xfrm>
                <a:off x="0" y="2855"/>
                <a:ext cx="5760" cy="0"/>
              </a:xfrm>
              <a:prstGeom prst="line">
                <a:avLst/>
              </a:prstGeom>
              <a:noFill/>
              <a:ln w="9525">
                <a:solidFill>
                  <a:schemeClr val="bg2"/>
                </a:solidFill>
                <a:round/>
                <a:headEnd/>
                <a:tailEnd/>
              </a:ln>
              <a:effectLst/>
            </p:spPr>
            <p:txBody>
              <a:bodyPr wrap="none" anchor="ctr"/>
              <a:lstStyle/>
              <a:p>
                <a:endParaRPr lang="en-US"/>
              </a:p>
            </p:txBody>
          </p:sp>
          <p:sp>
            <p:nvSpPr>
              <p:cNvPr id="1075" name="Line 159"/>
              <p:cNvSpPr>
                <a:spLocks noChangeShapeType="1"/>
              </p:cNvSpPr>
              <p:nvPr userDrawn="1"/>
            </p:nvSpPr>
            <p:spPr bwMode="auto">
              <a:xfrm>
                <a:off x="0" y="2554"/>
                <a:ext cx="5760" cy="0"/>
              </a:xfrm>
              <a:prstGeom prst="line">
                <a:avLst/>
              </a:prstGeom>
              <a:noFill/>
              <a:ln w="9525">
                <a:solidFill>
                  <a:schemeClr val="bg2"/>
                </a:solidFill>
                <a:round/>
                <a:headEnd/>
                <a:tailEnd/>
              </a:ln>
              <a:effectLst/>
            </p:spPr>
            <p:txBody>
              <a:bodyPr wrap="none" anchor="ctr"/>
              <a:lstStyle/>
              <a:p>
                <a:endParaRPr lang="en-US"/>
              </a:p>
            </p:txBody>
          </p:sp>
          <p:sp>
            <p:nvSpPr>
              <p:cNvPr id="1076" name="Line 160"/>
              <p:cNvSpPr>
                <a:spLocks noChangeShapeType="1"/>
              </p:cNvSpPr>
              <p:nvPr userDrawn="1"/>
            </p:nvSpPr>
            <p:spPr bwMode="auto">
              <a:xfrm>
                <a:off x="0" y="2590"/>
                <a:ext cx="5760" cy="0"/>
              </a:xfrm>
              <a:prstGeom prst="line">
                <a:avLst/>
              </a:prstGeom>
              <a:noFill/>
              <a:ln w="38100">
                <a:solidFill>
                  <a:schemeClr val="bg2"/>
                </a:solidFill>
                <a:round/>
                <a:headEnd/>
                <a:tailEnd/>
              </a:ln>
              <a:effectLst/>
            </p:spPr>
            <p:txBody>
              <a:bodyPr wrap="none" anchor="ctr"/>
              <a:lstStyle/>
              <a:p>
                <a:endParaRPr lang="en-US"/>
              </a:p>
            </p:txBody>
          </p:sp>
          <p:sp>
            <p:nvSpPr>
              <p:cNvPr id="1077" name="Line 161"/>
              <p:cNvSpPr>
                <a:spLocks noChangeShapeType="1"/>
              </p:cNvSpPr>
              <p:nvPr userDrawn="1"/>
            </p:nvSpPr>
            <p:spPr bwMode="auto">
              <a:xfrm>
                <a:off x="0" y="2623"/>
                <a:ext cx="5760" cy="0"/>
              </a:xfrm>
              <a:prstGeom prst="line">
                <a:avLst/>
              </a:prstGeom>
              <a:noFill/>
              <a:ln w="19050">
                <a:solidFill>
                  <a:schemeClr val="bg2"/>
                </a:solidFill>
                <a:round/>
                <a:headEnd/>
                <a:tailEnd/>
              </a:ln>
              <a:effectLst/>
            </p:spPr>
            <p:txBody>
              <a:bodyPr wrap="none" anchor="ctr"/>
              <a:lstStyle/>
              <a:p>
                <a:endParaRPr lang="en-US"/>
              </a:p>
            </p:txBody>
          </p:sp>
          <p:sp>
            <p:nvSpPr>
              <p:cNvPr id="1078" name="Line 162"/>
              <p:cNvSpPr>
                <a:spLocks noChangeShapeType="1"/>
              </p:cNvSpPr>
              <p:nvPr userDrawn="1"/>
            </p:nvSpPr>
            <p:spPr bwMode="auto">
              <a:xfrm>
                <a:off x="0" y="2464"/>
                <a:ext cx="5760" cy="0"/>
              </a:xfrm>
              <a:prstGeom prst="line">
                <a:avLst/>
              </a:prstGeom>
              <a:noFill/>
              <a:ln w="28575">
                <a:solidFill>
                  <a:schemeClr val="bg2"/>
                </a:solidFill>
                <a:round/>
                <a:headEnd/>
                <a:tailEnd/>
              </a:ln>
              <a:effectLst/>
            </p:spPr>
            <p:txBody>
              <a:bodyPr wrap="none" anchor="ctr"/>
              <a:lstStyle/>
              <a:p>
                <a:endParaRPr lang="en-US"/>
              </a:p>
            </p:txBody>
          </p:sp>
          <p:sp>
            <p:nvSpPr>
              <p:cNvPr id="1079" name="Line 163"/>
              <p:cNvSpPr>
                <a:spLocks noChangeShapeType="1"/>
              </p:cNvSpPr>
              <p:nvPr userDrawn="1"/>
            </p:nvSpPr>
            <p:spPr bwMode="auto">
              <a:xfrm>
                <a:off x="0" y="2416"/>
                <a:ext cx="5760" cy="0"/>
              </a:xfrm>
              <a:prstGeom prst="line">
                <a:avLst/>
              </a:prstGeom>
              <a:noFill/>
              <a:ln w="12700">
                <a:solidFill>
                  <a:schemeClr val="bg2"/>
                </a:solidFill>
                <a:round/>
                <a:headEnd/>
                <a:tailEnd/>
              </a:ln>
              <a:effectLst/>
            </p:spPr>
            <p:txBody>
              <a:bodyPr wrap="none" anchor="ctr"/>
              <a:lstStyle/>
              <a:p>
                <a:endParaRPr lang="en-US"/>
              </a:p>
            </p:txBody>
          </p:sp>
          <p:sp>
            <p:nvSpPr>
              <p:cNvPr id="1080" name="Line 164"/>
              <p:cNvSpPr>
                <a:spLocks noChangeShapeType="1"/>
              </p:cNvSpPr>
              <p:nvPr userDrawn="1"/>
            </p:nvSpPr>
            <p:spPr bwMode="auto">
              <a:xfrm>
                <a:off x="0" y="2509"/>
                <a:ext cx="5760" cy="0"/>
              </a:xfrm>
              <a:prstGeom prst="line">
                <a:avLst/>
              </a:prstGeom>
              <a:noFill/>
              <a:ln w="19050">
                <a:solidFill>
                  <a:schemeClr val="bg2"/>
                </a:solidFill>
                <a:round/>
                <a:headEnd/>
                <a:tailEnd/>
              </a:ln>
              <a:effectLst/>
            </p:spPr>
            <p:txBody>
              <a:bodyPr wrap="none" anchor="ctr"/>
              <a:lstStyle/>
              <a:p>
                <a:endParaRPr lang="en-US"/>
              </a:p>
            </p:txBody>
          </p:sp>
          <p:sp>
            <p:nvSpPr>
              <p:cNvPr id="1081" name="Line 165"/>
              <p:cNvSpPr>
                <a:spLocks noChangeShapeType="1"/>
              </p:cNvSpPr>
              <p:nvPr userDrawn="1"/>
            </p:nvSpPr>
            <p:spPr bwMode="auto">
              <a:xfrm>
                <a:off x="0" y="2371"/>
                <a:ext cx="5760" cy="0"/>
              </a:xfrm>
              <a:prstGeom prst="line">
                <a:avLst/>
              </a:prstGeom>
              <a:noFill/>
              <a:ln w="19050">
                <a:solidFill>
                  <a:schemeClr val="bg2"/>
                </a:solidFill>
                <a:round/>
                <a:headEnd/>
                <a:tailEnd/>
              </a:ln>
              <a:effectLst/>
            </p:spPr>
            <p:txBody>
              <a:bodyPr wrap="none" anchor="ctr"/>
              <a:lstStyle/>
              <a:p>
                <a:endParaRPr lang="en-US"/>
              </a:p>
            </p:txBody>
          </p:sp>
          <p:sp>
            <p:nvSpPr>
              <p:cNvPr id="1082" name="Line 166"/>
              <p:cNvSpPr>
                <a:spLocks noChangeShapeType="1"/>
              </p:cNvSpPr>
              <p:nvPr userDrawn="1"/>
            </p:nvSpPr>
            <p:spPr bwMode="auto">
              <a:xfrm>
                <a:off x="0" y="2245"/>
                <a:ext cx="5760" cy="0"/>
              </a:xfrm>
              <a:prstGeom prst="line">
                <a:avLst/>
              </a:prstGeom>
              <a:noFill/>
              <a:ln w="28575">
                <a:solidFill>
                  <a:schemeClr val="bg2"/>
                </a:solidFill>
                <a:round/>
                <a:headEnd/>
                <a:tailEnd/>
              </a:ln>
              <a:effectLst/>
            </p:spPr>
            <p:txBody>
              <a:bodyPr wrap="none" anchor="ctr"/>
              <a:lstStyle/>
              <a:p>
                <a:endParaRPr lang="en-US"/>
              </a:p>
            </p:txBody>
          </p:sp>
          <p:sp>
            <p:nvSpPr>
              <p:cNvPr id="1083" name="Line 167"/>
              <p:cNvSpPr>
                <a:spLocks noChangeShapeType="1"/>
              </p:cNvSpPr>
              <p:nvPr userDrawn="1"/>
            </p:nvSpPr>
            <p:spPr bwMode="auto">
              <a:xfrm>
                <a:off x="0" y="2350"/>
                <a:ext cx="5760" cy="0"/>
              </a:xfrm>
              <a:prstGeom prst="line">
                <a:avLst/>
              </a:prstGeom>
              <a:noFill/>
              <a:ln w="9525">
                <a:solidFill>
                  <a:schemeClr val="bg2"/>
                </a:solidFill>
                <a:round/>
                <a:headEnd/>
                <a:tailEnd/>
              </a:ln>
              <a:effectLst/>
            </p:spPr>
            <p:txBody>
              <a:bodyPr wrap="none" anchor="ctr"/>
              <a:lstStyle/>
              <a:p>
                <a:endParaRPr lang="en-US"/>
              </a:p>
            </p:txBody>
          </p:sp>
          <p:sp>
            <p:nvSpPr>
              <p:cNvPr id="1084" name="Line 168"/>
              <p:cNvSpPr>
                <a:spLocks noChangeShapeType="1"/>
              </p:cNvSpPr>
              <p:nvPr userDrawn="1"/>
            </p:nvSpPr>
            <p:spPr bwMode="auto">
              <a:xfrm>
                <a:off x="0" y="2290"/>
                <a:ext cx="5760" cy="0"/>
              </a:xfrm>
              <a:prstGeom prst="line">
                <a:avLst/>
              </a:prstGeom>
              <a:noFill/>
              <a:ln w="19050">
                <a:solidFill>
                  <a:schemeClr val="bg2"/>
                </a:solidFill>
                <a:round/>
                <a:headEnd/>
                <a:tailEnd/>
              </a:ln>
              <a:effectLst/>
            </p:spPr>
            <p:txBody>
              <a:bodyPr wrap="none" anchor="ctr"/>
              <a:lstStyle/>
              <a:p>
                <a:endParaRPr lang="en-US"/>
              </a:p>
            </p:txBody>
          </p:sp>
          <p:sp>
            <p:nvSpPr>
              <p:cNvPr id="1085" name="Line 169"/>
              <p:cNvSpPr>
                <a:spLocks noChangeShapeType="1"/>
              </p:cNvSpPr>
              <p:nvPr userDrawn="1"/>
            </p:nvSpPr>
            <p:spPr bwMode="auto">
              <a:xfrm>
                <a:off x="0" y="2269"/>
                <a:ext cx="5760" cy="0"/>
              </a:xfrm>
              <a:prstGeom prst="line">
                <a:avLst/>
              </a:prstGeom>
              <a:noFill/>
              <a:ln w="9525">
                <a:solidFill>
                  <a:schemeClr val="bg2"/>
                </a:solidFill>
                <a:round/>
                <a:headEnd/>
                <a:tailEnd/>
              </a:ln>
              <a:effectLst/>
            </p:spPr>
            <p:txBody>
              <a:bodyPr wrap="none" anchor="ctr"/>
              <a:lstStyle/>
              <a:p>
                <a:endParaRPr lang="en-US"/>
              </a:p>
            </p:txBody>
          </p:sp>
          <p:sp>
            <p:nvSpPr>
              <p:cNvPr id="1086" name="Line 170"/>
              <p:cNvSpPr>
                <a:spLocks noChangeShapeType="1"/>
              </p:cNvSpPr>
              <p:nvPr userDrawn="1"/>
            </p:nvSpPr>
            <p:spPr bwMode="auto">
              <a:xfrm>
                <a:off x="0" y="2130"/>
                <a:ext cx="5760" cy="0"/>
              </a:xfrm>
              <a:prstGeom prst="line">
                <a:avLst/>
              </a:prstGeom>
              <a:noFill/>
              <a:ln w="9525">
                <a:solidFill>
                  <a:schemeClr val="bg2"/>
                </a:solidFill>
                <a:round/>
                <a:headEnd/>
                <a:tailEnd/>
              </a:ln>
              <a:effectLst/>
            </p:spPr>
            <p:txBody>
              <a:bodyPr wrap="none" anchor="ctr"/>
              <a:lstStyle/>
              <a:p>
                <a:endParaRPr lang="en-US"/>
              </a:p>
            </p:txBody>
          </p:sp>
          <p:sp>
            <p:nvSpPr>
              <p:cNvPr id="1087" name="Line 171"/>
              <p:cNvSpPr>
                <a:spLocks noChangeShapeType="1"/>
              </p:cNvSpPr>
              <p:nvPr userDrawn="1"/>
            </p:nvSpPr>
            <p:spPr bwMode="auto">
              <a:xfrm>
                <a:off x="0" y="2166"/>
                <a:ext cx="5760" cy="0"/>
              </a:xfrm>
              <a:prstGeom prst="line">
                <a:avLst/>
              </a:prstGeom>
              <a:noFill/>
              <a:ln w="38100">
                <a:solidFill>
                  <a:schemeClr val="bg2"/>
                </a:solidFill>
                <a:round/>
                <a:headEnd/>
                <a:tailEnd/>
              </a:ln>
              <a:effectLst/>
            </p:spPr>
            <p:txBody>
              <a:bodyPr wrap="none" anchor="ctr"/>
              <a:lstStyle/>
              <a:p>
                <a:endParaRPr lang="en-US"/>
              </a:p>
            </p:txBody>
          </p:sp>
          <p:sp>
            <p:nvSpPr>
              <p:cNvPr id="1088" name="Line 172"/>
              <p:cNvSpPr>
                <a:spLocks noChangeShapeType="1"/>
              </p:cNvSpPr>
              <p:nvPr userDrawn="1"/>
            </p:nvSpPr>
            <p:spPr bwMode="auto">
              <a:xfrm>
                <a:off x="0" y="2199"/>
                <a:ext cx="5760" cy="0"/>
              </a:xfrm>
              <a:prstGeom prst="line">
                <a:avLst/>
              </a:prstGeom>
              <a:noFill/>
              <a:ln w="19050">
                <a:solidFill>
                  <a:schemeClr val="bg2"/>
                </a:solidFill>
                <a:round/>
                <a:headEnd/>
                <a:tailEnd/>
              </a:ln>
              <a:effectLst/>
            </p:spPr>
            <p:txBody>
              <a:bodyPr wrap="none" anchor="ctr"/>
              <a:lstStyle/>
              <a:p>
                <a:endParaRPr lang="en-US"/>
              </a:p>
            </p:txBody>
          </p:sp>
          <p:sp>
            <p:nvSpPr>
              <p:cNvPr id="1089" name="Line 173"/>
              <p:cNvSpPr>
                <a:spLocks noChangeShapeType="1"/>
              </p:cNvSpPr>
              <p:nvPr userDrawn="1"/>
            </p:nvSpPr>
            <p:spPr bwMode="auto">
              <a:xfrm>
                <a:off x="0" y="2040"/>
                <a:ext cx="5760" cy="0"/>
              </a:xfrm>
              <a:prstGeom prst="line">
                <a:avLst/>
              </a:prstGeom>
              <a:noFill/>
              <a:ln w="28575">
                <a:solidFill>
                  <a:schemeClr val="bg2"/>
                </a:solidFill>
                <a:round/>
                <a:headEnd/>
                <a:tailEnd/>
              </a:ln>
              <a:effectLst/>
            </p:spPr>
            <p:txBody>
              <a:bodyPr wrap="none" anchor="ctr"/>
              <a:lstStyle/>
              <a:p>
                <a:endParaRPr lang="en-US"/>
              </a:p>
            </p:txBody>
          </p:sp>
          <p:sp>
            <p:nvSpPr>
              <p:cNvPr id="1090" name="Line 174"/>
              <p:cNvSpPr>
                <a:spLocks noChangeShapeType="1"/>
              </p:cNvSpPr>
              <p:nvPr userDrawn="1"/>
            </p:nvSpPr>
            <p:spPr bwMode="auto">
              <a:xfrm>
                <a:off x="0" y="1992"/>
                <a:ext cx="5760" cy="0"/>
              </a:xfrm>
              <a:prstGeom prst="line">
                <a:avLst/>
              </a:prstGeom>
              <a:noFill/>
              <a:ln w="12700">
                <a:solidFill>
                  <a:schemeClr val="bg2"/>
                </a:solidFill>
                <a:round/>
                <a:headEnd/>
                <a:tailEnd/>
              </a:ln>
              <a:effectLst/>
            </p:spPr>
            <p:txBody>
              <a:bodyPr wrap="none" anchor="ctr"/>
              <a:lstStyle/>
              <a:p>
                <a:endParaRPr lang="en-US"/>
              </a:p>
            </p:txBody>
          </p:sp>
          <p:sp>
            <p:nvSpPr>
              <p:cNvPr id="1091" name="Line 175"/>
              <p:cNvSpPr>
                <a:spLocks noChangeShapeType="1"/>
              </p:cNvSpPr>
              <p:nvPr userDrawn="1"/>
            </p:nvSpPr>
            <p:spPr bwMode="auto">
              <a:xfrm>
                <a:off x="0" y="2085"/>
                <a:ext cx="5760" cy="0"/>
              </a:xfrm>
              <a:prstGeom prst="line">
                <a:avLst/>
              </a:prstGeom>
              <a:noFill/>
              <a:ln w="19050">
                <a:solidFill>
                  <a:schemeClr val="bg2"/>
                </a:solidFill>
                <a:round/>
                <a:headEnd/>
                <a:tailEnd/>
              </a:ln>
              <a:effectLst/>
            </p:spPr>
            <p:txBody>
              <a:bodyPr wrap="none" anchor="ctr"/>
              <a:lstStyle/>
              <a:p>
                <a:endParaRPr lang="en-US"/>
              </a:p>
            </p:txBody>
          </p:sp>
          <p:sp>
            <p:nvSpPr>
              <p:cNvPr id="1092" name="Line 176"/>
              <p:cNvSpPr>
                <a:spLocks noChangeShapeType="1"/>
              </p:cNvSpPr>
              <p:nvPr userDrawn="1"/>
            </p:nvSpPr>
            <p:spPr bwMode="auto">
              <a:xfrm>
                <a:off x="0" y="1593"/>
                <a:ext cx="5760" cy="0"/>
              </a:xfrm>
              <a:prstGeom prst="line">
                <a:avLst/>
              </a:prstGeom>
              <a:noFill/>
              <a:ln w="9525">
                <a:solidFill>
                  <a:schemeClr val="bg2"/>
                </a:solidFill>
                <a:round/>
                <a:headEnd/>
                <a:tailEnd/>
              </a:ln>
              <a:effectLst/>
            </p:spPr>
            <p:txBody>
              <a:bodyPr wrap="none" anchor="ctr"/>
              <a:lstStyle/>
              <a:p>
                <a:endParaRPr lang="en-US"/>
              </a:p>
            </p:txBody>
          </p:sp>
          <p:sp>
            <p:nvSpPr>
              <p:cNvPr id="1093" name="Line 177"/>
              <p:cNvSpPr>
                <a:spLocks noChangeShapeType="1"/>
              </p:cNvSpPr>
              <p:nvPr userDrawn="1"/>
            </p:nvSpPr>
            <p:spPr bwMode="auto">
              <a:xfrm>
                <a:off x="0" y="1566"/>
                <a:ext cx="5760" cy="0"/>
              </a:xfrm>
              <a:prstGeom prst="line">
                <a:avLst/>
              </a:prstGeom>
              <a:noFill/>
              <a:ln w="38100">
                <a:solidFill>
                  <a:schemeClr val="bg2"/>
                </a:solidFill>
                <a:round/>
                <a:headEnd/>
                <a:tailEnd/>
              </a:ln>
              <a:effectLst/>
            </p:spPr>
            <p:txBody>
              <a:bodyPr wrap="none" anchor="ctr"/>
              <a:lstStyle/>
              <a:p>
                <a:endParaRPr lang="en-US"/>
              </a:p>
            </p:txBody>
          </p:sp>
          <p:sp>
            <p:nvSpPr>
              <p:cNvPr id="1094" name="Line 178"/>
              <p:cNvSpPr>
                <a:spLocks noChangeShapeType="1"/>
              </p:cNvSpPr>
              <p:nvPr userDrawn="1"/>
            </p:nvSpPr>
            <p:spPr bwMode="auto">
              <a:xfrm>
                <a:off x="0" y="1947"/>
                <a:ext cx="5760" cy="0"/>
              </a:xfrm>
              <a:prstGeom prst="line">
                <a:avLst/>
              </a:prstGeom>
              <a:noFill/>
              <a:ln w="19050">
                <a:solidFill>
                  <a:schemeClr val="bg2"/>
                </a:solidFill>
                <a:round/>
                <a:headEnd/>
                <a:tailEnd/>
              </a:ln>
              <a:effectLst/>
            </p:spPr>
            <p:txBody>
              <a:bodyPr wrap="none" anchor="ctr"/>
              <a:lstStyle/>
              <a:p>
                <a:endParaRPr lang="en-US"/>
              </a:p>
            </p:txBody>
          </p:sp>
          <p:sp>
            <p:nvSpPr>
              <p:cNvPr id="1095" name="Line 179"/>
              <p:cNvSpPr>
                <a:spLocks noChangeShapeType="1"/>
              </p:cNvSpPr>
              <p:nvPr userDrawn="1"/>
            </p:nvSpPr>
            <p:spPr bwMode="auto">
              <a:xfrm>
                <a:off x="0" y="1821"/>
                <a:ext cx="5760" cy="0"/>
              </a:xfrm>
              <a:prstGeom prst="line">
                <a:avLst/>
              </a:prstGeom>
              <a:noFill/>
              <a:ln w="28575">
                <a:solidFill>
                  <a:schemeClr val="bg2"/>
                </a:solidFill>
                <a:round/>
                <a:headEnd/>
                <a:tailEnd/>
              </a:ln>
              <a:effectLst/>
            </p:spPr>
            <p:txBody>
              <a:bodyPr wrap="none" anchor="ctr"/>
              <a:lstStyle/>
              <a:p>
                <a:endParaRPr lang="en-US"/>
              </a:p>
            </p:txBody>
          </p:sp>
          <p:sp>
            <p:nvSpPr>
              <p:cNvPr id="1096" name="Line 180"/>
              <p:cNvSpPr>
                <a:spLocks noChangeShapeType="1"/>
              </p:cNvSpPr>
              <p:nvPr userDrawn="1"/>
            </p:nvSpPr>
            <p:spPr bwMode="auto">
              <a:xfrm>
                <a:off x="0" y="1740"/>
                <a:ext cx="5760" cy="0"/>
              </a:xfrm>
              <a:prstGeom prst="line">
                <a:avLst/>
              </a:prstGeom>
              <a:noFill/>
              <a:ln w="12700">
                <a:solidFill>
                  <a:schemeClr val="bg2"/>
                </a:solidFill>
                <a:round/>
                <a:headEnd/>
                <a:tailEnd/>
              </a:ln>
              <a:effectLst/>
            </p:spPr>
            <p:txBody>
              <a:bodyPr wrap="none" anchor="ctr"/>
              <a:lstStyle/>
              <a:p>
                <a:endParaRPr lang="en-US"/>
              </a:p>
            </p:txBody>
          </p:sp>
          <p:sp>
            <p:nvSpPr>
              <p:cNvPr id="1097" name="Line 181"/>
              <p:cNvSpPr>
                <a:spLocks noChangeShapeType="1"/>
              </p:cNvSpPr>
              <p:nvPr userDrawn="1"/>
            </p:nvSpPr>
            <p:spPr bwMode="auto">
              <a:xfrm>
                <a:off x="0" y="1926"/>
                <a:ext cx="5760" cy="0"/>
              </a:xfrm>
              <a:prstGeom prst="line">
                <a:avLst/>
              </a:prstGeom>
              <a:noFill/>
              <a:ln w="9525">
                <a:solidFill>
                  <a:schemeClr val="bg2"/>
                </a:solidFill>
                <a:round/>
                <a:headEnd/>
                <a:tailEnd/>
              </a:ln>
              <a:effectLst/>
            </p:spPr>
            <p:txBody>
              <a:bodyPr wrap="none" anchor="ctr"/>
              <a:lstStyle/>
              <a:p>
                <a:endParaRPr lang="en-US"/>
              </a:p>
            </p:txBody>
          </p:sp>
          <p:sp>
            <p:nvSpPr>
              <p:cNvPr id="1098" name="Line 182"/>
              <p:cNvSpPr>
                <a:spLocks noChangeShapeType="1"/>
              </p:cNvSpPr>
              <p:nvPr userDrawn="1"/>
            </p:nvSpPr>
            <p:spPr bwMode="auto">
              <a:xfrm>
                <a:off x="0" y="1614"/>
                <a:ext cx="5760" cy="0"/>
              </a:xfrm>
              <a:prstGeom prst="line">
                <a:avLst/>
              </a:prstGeom>
              <a:noFill/>
              <a:ln w="12700">
                <a:solidFill>
                  <a:schemeClr val="bg2"/>
                </a:solidFill>
                <a:round/>
                <a:headEnd/>
                <a:tailEnd/>
              </a:ln>
              <a:effectLst/>
            </p:spPr>
            <p:txBody>
              <a:bodyPr wrap="none" anchor="ctr"/>
              <a:lstStyle/>
              <a:p>
                <a:endParaRPr lang="en-US"/>
              </a:p>
            </p:txBody>
          </p:sp>
          <p:sp>
            <p:nvSpPr>
              <p:cNvPr id="1099" name="Line 183"/>
              <p:cNvSpPr>
                <a:spLocks noChangeShapeType="1"/>
              </p:cNvSpPr>
              <p:nvPr userDrawn="1"/>
            </p:nvSpPr>
            <p:spPr bwMode="auto">
              <a:xfrm>
                <a:off x="0" y="1668"/>
                <a:ext cx="5760" cy="0"/>
              </a:xfrm>
              <a:prstGeom prst="line">
                <a:avLst/>
              </a:prstGeom>
              <a:noFill/>
              <a:ln w="12700">
                <a:solidFill>
                  <a:schemeClr val="bg2"/>
                </a:solidFill>
                <a:round/>
                <a:headEnd/>
                <a:tailEnd/>
              </a:ln>
              <a:effectLst/>
            </p:spPr>
            <p:txBody>
              <a:bodyPr wrap="none" anchor="ctr"/>
              <a:lstStyle/>
              <a:p>
                <a:endParaRPr lang="en-US"/>
              </a:p>
            </p:txBody>
          </p:sp>
          <p:sp>
            <p:nvSpPr>
              <p:cNvPr id="1100" name="Line 184"/>
              <p:cNvSpPr>
                <a:spLocks noChangeShapeType="1"/>
              </p:cNvSpPr>
              <p:nvPr userDrawn="1"/>
            </p:nvSpPr>
            <p:spPr bwMode="auto">
              <a:xfrm>
                <a:off x="0" y="1866"/>
                <a:ext cx="5760" cy="0"/>
              </a:xfrm>
              <a:prstGeom prst="line">
                <a:avLst/>
              </a:prstGeom>
              <a:noFill/>
              <a:ln w="19050">
                <a:solidFill>
                  <a:schemeClr val="bg2"/>
                </a:solidFill>
                <a:round/>
                <a:headEnd/>
                <a:tailEnd/>
              </a:ln>
              <a:effectLst/>
            </p:spPr>
            <p:txBody>
              <a:bodyPr wrap="none" anchor="ctr"/>
              <a:lstStyle/>
              <a:p>
                <a:endParaRPr lang="en-US"/>
              </a:p>
            </p:txBody>
          </p:sp>
          <p:sp>
            <p:nvSpPr>
              <p:cNvPr id="1101" name="Line 185"/>
              <p:cNvSpPr>
                <a:spLocks noChangeShapeType="1"/>
              </p:cNvSpPr>
              <p:nvPr userDrawn="1"/>
            </p:nvSpPr>
            <p:spPr bwMode="auto">
              <a:xfrm>
                <a:off x="0" y="1845"/>
                <a:ext cx="5760" cy="0"/>
              </a:xfrm>
              <a:prstGeom prst="line">
                <a:avLst/>
              </a:prstGeom>
              <a:noFill/>
              <a:ln w="9525">
                <a:solidFill>
                  <a:schemeClr val="bg2"/>
                </a:solidFill>
                <a:round/>
                <a:headEnd/>
                <a:tailEnd/>
              </a:ln>
              <a:effectLst/>
            </p:spPr>
            <p:txBody>
              <a:bodyPr wrap="none" anchor="ctr"/>
              <a:lstStyle/>
              <a:p>
                <a:endParaRPr lang="en-US"/>
              </a:p>
            </p:txBody>
          </p:sp>
          <p:sp>
            <p:nvSpPr>
              <p:cNvPr id="1102" name="Line 186"/>
              <p:cNvSpPr>
                <a:spLocks noChangeShapeType="1"/>
              </p:cNvSpPr>
              <p:nvPr userDrawn="1"/>
            </p:nvSpPr>
            <p:spPr bwMode="auto">
              <a:xfrm>
                <a:off x="0" y="1437"/>
                <a:ext cx="5760" cy="0"/>
              </a:xfrm>
              <a:prstGeom prst="line">
                <a:avLst/>
              </a:prstGeom>
              <a:noFill/>
              <a:ln w="9525">
                <a:solidFill>
                  <a:schemeClr val="bg2"/>
                </a:solidFill>
                <a:round/>
                <a:headEnd/>
                <a:tailEnd/>
              </a:ln>
              <a:effectLst/>
            </p:spPr>
            <p:txBody>
              <a:bodyPr wrap="none" anchor="ctr"/>
              <a:lstStyle/>
              <a:p>
                <a:endParaRPr lang="en-US"/>
              </a:p>
            </p:txBody>
          </p:sp>
          <p:sp>
            <p:nvSpPr>
              <p:cNvPr id="1103" name="Line 187"/>
              <p:cNvSpPr>
                <a:spLocks noChangeShapeType="1"/>
              </p:cNvSpPr>
              <p:nvPr userDrawn="1"/>
            </p:nvSpPr>
            <p:spPr bwMode="auto">
              <a:xfrm>
                <a:off x="0" y="1473"/>
                <a:ext cx="5760" cy="0"/>
              </a:xfrm>
              <a:prstGeom prst="line">
                <a:avLst/>
              </a:prstGeom>
              <a:noFill/>
              <a:ln w="38100">
                <a:solidFill>
                  <a:schemeClr val="bg2"/>
                </a:solidFill>
                <a:round/>
                <a:headEnd/>
                <a:tailEnd/>
              </a:ln>
              <a:effectLst/>
            </p:spPr>
            <p:txBody>
              <a:bodyPr wrap="none" anchor="ctr"/>
              <a:lstStyle/>
              <a:p>
                <a:endParaRPr lang="en-US"/>
              </a:p>
            </p:txBody>
          </p:sp>
          <p:sp>
            <p:nvSpPr>
              <p:cNvPr id="1104" name="Line 188"/>
              <p:cNvSpPr>
                <a:spLocks noChangeShapeType="1"/>
              </p:cNvSpPr>
              <p:nvPr userDrawn="1"/>
            </p:nvSpPr>
            <p:spPr bwMode="auto">
              <a:xfrm>
                <a:off x="0" y="1506"/>
                <a:ext cx="5760" cy="0"/>
              </a:xfrm>
              <a:prstGeom prst="line">
                <a:avLst/>
              </a:prstGeom>
              <a:noFill/>
              <a:ln w="19050">
                <a:solidFill>
                  <a:schemeClr val="bg2"/>
                </a:solidFill>
                <a:round/>
                <a:headEnd/>
                <a:tailEnd/>
              </a:ln>
              <a:effectLst/>
            </p:spPr>
            <p:txBody>
              <a:bodyPr wrap="none" anchor="ctr"/>
              <a:lstStyle/>
              <a:p>
                <a:endParaRPr lang="en-US"/>
              </a:p>
            </p:txBody>
          </p:sp>
          <p:sp>
            <p:nvSpPr>
              <p:cNvPr id="1105" name="Line 189"/>
              <p:cNvSpPr>
                <a:spLocks noChangeShapeType="1"/>
              </p:cNvSpPr>
              <p:nvPr userDrawn="1"/>
            </p:nvSpPr>
            <p:spPr bwMode="auto">
              <a:xfrm>
                <a:off x="0" y="1347"/>
                <a:ext cx="5760" cy="0"/>
              </a:xfrm>
              <a:prstGeom prst="line">
                <a:avLst/>
              </a:prstGeom>
              <a:noFill/>
              <a:ln w="28575">
                <a:solidFill>
                  <a:schemeClr val="bg2"/>
                </a:solidFill>
                <a:round/>
                <a:headEnd/>
                <a:tailEnd/>
              </a:ln>
              <a:effectLst/>
            </p:spPr>
            <p:txBody>
              <a:bodyPr wrap="none" anchor="ctr"/>
              <a:lstStyle/>
              <a:p>
                <a:endParaRPr lang="en-US"/>
              </a:p>
            </p:txBody>
          </p:sp>
          <p:sp>
            <p:nvSpPr>
              <p:cNvPr id="1106" name="Line 190"/>
              <p:cNvSpPr>
                <a:spLocks noChangeShapeType="1"/>
              </p:cNvSpPr>
              <p:nvPr userDrawn="1"/>
            </p:nvSpPr>
            <p:spPr bwMode="auto">
              <a:xfrm>
                <a:off x="0" y="1392"/>
                <a:ext cx="5760" cy="0"/>
              </a:xfrm>
              <a:prstGeom prst="line">
                <a:avLst/>
              </a:prstGeom>
              <a:noFill/>
              <a:ln w="19050">
                <a:solidFill>
                  <a:schemeClr val="bg2"/>
                </a:solidFill>
                <a:round/>
                <a:headEnd/>
                <a:tailEnd/>
              </a:ln>
              <a:effectLst/>
            </p:spPr>
            <p:txBody>
              <a:bodyPr wrap="none" anchor="ctr"/>
              <a:lstStyle/>
              <a:p>
                <a:endParaRPr lang="en-US"/>
              </a:p>
            </p:txBody>
          </p:sp>
          <p:sp>
            <p:nvSpPr>
              <p:cNvPr id="1107" name="Line 191"/>
              <p:cNvSpPr>
                <a:spLocks noChangeShapeType="1"/>
              </p:cNvSpPr>
              <p:nvPr userDrawn="1"/>
            </p:nvSpPr>
            <p:spPr bwMode="auto">
              <a:xfrm>
                <a:off x="0" y="1016"/>
                <a:ext cx="5760" cy="0"/>
              </a:xfrm>
              <a:prstGeom prst="line">
                <a:avLst/>
              </a:prstGeom>
              <a:noFill/>
              <a:ln w="9525">
                <a:solidFill>
                  <a:schemeClr val="bg2"/>
                </a:solidFill>
                <a:round/>
                <a:headEnd/>
                <a:tailEnd/>
              </a:ln>
              <a:effectLst/>
            </p:spPr>
            <p:txBody>
              <a:bodyPr wrap="none" anchor="ctr"/>
              <a:lstStyle/>
              <a:p>
                <a:endParaRPr lang="en-US"/>
              </a:p>
            </p:txBody>
          </p:sp>
          <p:sp>
            <p:nvSpPr>
              <p:cNvPr id="1108" name="Line 192"/>
              <p:cNvSpPr>
                <a:spLocks noChangeShapeType="1"/>
              </p:cNvSpPr>
              <p:nvPr userDrawn="1"/>
            </p:nvSpPr>
            <p:spPr bwMode="auto">
              <a:xfrm>
                <a:off x="0" y="989"/>
                <a:ext cx="5760" cy="0"/>
              </a:xfrm>
              <a:prstGeom prst="line">
                <a:avLst/>
              </a:prstGeom>
              <a:noFill/>
              <a:ln w="38100">
                <a:solidFill>
                  <a:schemeClr val="bg2"/>
                </a:solidFill>
                <a:round/>
                <a:headEnd/>
                <a:tailEnd/>
              </a:ln>
              <a:effectLst/>
            </p:spPr>
            <p:txBody>
              <a:bodyPr wrap="none" anchor="ctr"/>
              <a:lstStyle/>
              <a:p>
                <a:endParaRPr lang="en-US"/>
              </a:p>
            </p:txBody>
          </p:sp>
          <p:sp>
            <p:nvSpPr>
              <p:cNvPr id="1109" name="Line 193"/>
              <p:cNvSpPr>
                <a:spLocks noChangeShapeType="1"/>
              </p:cNvSpPr>
              <p:nvPr userDrawn="1"/>
            </p:nvSpPr>
            <p:spPr bwMode="auto">
              <a:xfrm>
                <a:off x="0" y="1244"/>
                <a:ext cx="5760" cy="0"/>
              </a:xfrm>
              <a:prstGeom prst="line">
                <a:avLst/>
              </a:prstGeom>
              <a:noFill/>
              <a:ln w="28575">
                <a:solidFill>
                  <a:schemeClr val="bg2"/>
                </a:solidFill>
                <a:round/>
                <a:headEnd/>
                <a:tailEnd/>
              </a:ln>
              <a:effectLst/>
            </p:spPr>
            <p:txBody>
              <a:bodyPr wrap="none" anchor="ctr"/>
              <a:lstStyle/>
              <a:p>
                <a:endParaRPr lang="en-US"/>
              </a:p>
            </p:txBody>
          </p:sp>
          <p:sp>
            <p:nvSpPr>
              <p:cNvPr id="1110" name="Line 194"/>
              <p:cNvSpPr>
                <a:spLocks noChangeShapeType="1"/>
              </p:cNvSpPr>
              <p:nvPr userDrawn="1"/>
            </p:nvSpPr>
            <p:spPr bwMode="auto">
              <a:xfrm>
                <a:off x="0" y="1163"/>
                <a:ext cx="5760" cy="0"/>
              </a:xfrm>
              <a:prstGeom prst="line">
                <a:avLst/>
              </a:prstGeom>
              <a:noFill/>
              <a:ln w="12700">
                <a:solidFill>
                  <a:schemeClr val="bg2"/>
                </a:solidFill>
                <a:round/>
                <a:headEnd/>
                <a:tailEnd/>
              </a:ln>
              <a:effectLst/>
            </p:spPr>
            <p:txBody>
              <a:bodyPr wrap="none" anchor="ctr"/>
              <a:lstStyle/>
              <a:p>
                <a:endParaRPr lang="en-US"/>
              </a:p>
            </p:txBody>
          </p:sp>
          <p:sp>
            <p:nvSpPr>
              <p:cNvPr id="1111" name="Line 195"/>
              <p:cNvSpPr>
                <a:spLocks noChangeShapeType="1"/>
              </p:cNvSpPr>
              <p:nvPr userDrawn="1"/>
            </p:nvSpPr>
            <p:spPr bwMode="auto">
              <a:xfrm>
                <a:off x="0" y="1037"/>
                <a:ext cx="5760" cy="0"/>
              </a:xfrm>
              <a:prstGeom prst="line">
                <a:avLst/>
              </a:prstGeom>
              <a:noFill/>
              <a:ln w="12700">
                <a:solidFill>
                  <a:schemeClr val="bg2"/>
                </a:solidFill>
                <a:round/>
                <a:headEnd/>
                <a:tailEnd/>
              </a:ln>
              <a:effectLst/>
            </p:spPr>
            <p:txBody>
              <a:bodyPr wrap="none" anchor="ctr"/>
              <a:lstStyle/>
              <a:p>
                <a:endParaRPr lang="en-US"/>
              </a:p>
            </p:txBody>
          </p:sp>
          <p:sp>
            <p:nvSpPr>
              <p:cNvPr id="1112" name="Line 196"/>
              <p:cNvSpPr>
                <a:spLocks noChangeShapeType="1"/>
              </p:cNvSpPr>
              <p:nvPr userDrawn="1"/>
            </p:nvSpPr>
            <p:spPr bwMode="auto">
              <a:xfrm>
                <a:off x="0" y="1091"/>
                <a:ext cx="5760" cy="0"/>
              </a:xfrm>
              <a:prstGeom prst="line">
                <a:avLst/>
              </a:prstGeom>
              <a:noFill/>
              <a:ln w="12700">
                <a:solidFill>
                  <a:schemeClr val="bg2"/>
                </a:solidFill>
                <a:round/>
                <a:headEnd/>
                <a:tailEnd/>
              </a:ln>
              <a:effectLst/>
            </p:spPr>
            <p:txBody>
              <a:bodyPr wrap="none" anchor="ctr"/>
              <a:lstStyle/>
              <a:p>
                <a:endParaRPr lang="en-US"/>
              </a:p>
            </p:txBody>
          </p:sp>
          <p:sp>
            <p:nvSpPr>
              <p:cNvPr id="1113" name="Line 197"/>
              <p:cNvSpPr>
                <a:spLocks noChangeShapeType="1"/>
              </p:cNvSpPr>
              <p:nvPr userDrawn="1"/>
            </p:nvSpPr>
            <p:spPr bwMode="auto">
              <a:xfrm>
                <a:off x="0" y="1289"/>
                <a:ext cx="5760" cy="0"/>
              </a:xfrm>
              <a:prstGeom prst="line">
                <a:avLst/>
              </a:prstGeom>
              <a:noFill/>
              <a:ln w="19050">
                <a:solidFill>
                  <a:schemeClr val="bg2"/>
                </a:solidFill>
                <a:round/>
                <a:headEnd/>
                <a:tailEnd/>
              </a:ln>
              <a:effectLst/>
            </p:spPr>
            <p:txBody>
              <a:bodyPr wrap="none" anchor="ctr"/>
              <a:lstStyle/>
              <a:p>
                <a:endParaRPr lang="en-US"/>
              </a:p>
            </p:txBody>
          </p:sp>
          <p:sp>
            <p:nvSpPr>
              <p:cNvPr id="1114" name="Line 198"/>
              <p:cNvSpPr>
                <a:spLocks noChangeShapeType="1"/>
              </p:cNvSpPr>
              <p:nvPr userDrawn="1"/>
            </p:nvSpPr>
            <p:spPr bwMode="auto">
              <a:xfrm>
                <a:off x="0" y="1268"/>
                <a:ext cx="5760" cy="0"/>
              </a:xfrm>
              <a:prstGeom prst="line">
                <a:avLst/>
              </a:prstGeom>
              <a:noFill/>
              <a:ln w="9525">
                <a:solidFill>
                  <a:schemeClr val="bg2"/>
                </a:solidFill>
                <a:round/>
                <a:headEnd/>
                <a:tailEnd/>
              </a:ln>
              <a:effectLst/>
            </p:spPr>
            <p:txBody>
              <a:bodyPr wrap="none" anchor="ctr"/>
              <a:lstStyle/>
              <a:p>
                <a:endParaRPr lang="en-US"/>
              </a:p>
            </p:txBody>
          </p:sp>
          <p:sp>
            <p:nvSpPr>
              <p:cNvPr id="1115" name="Line 199"/>
              <p:cNvSpPr>
                <a:spLocks noChangeShapeType="1"/>
              </p:cNvSpPr>
              <p:nvPr userDrawn="1"/>
            </p:nvSpPr>
            <p:spPr bwMode="auto">
              <a:xfrm>
                <a:off x="0" y="860"/>
                <a:ext cx="5760" cy="0"/>
              </a:xfrm>
              <a:prstGeom prst="line">
                <a:avLst/>
              </a:prstGeom>
              <a:noFill/>
              <a:ln w="9525">
                <a:solidFill>
                  <a:schemeClr val="bg2"/>
                </a:solidFill>
                <a:round/>
                <a:headEnd/>
                <a:tailEnd/>
              </a:ln>
              <a:effectLst/>
            </p:spPr>
            <p:txBody>
              <a:bodyPr wrap="none" anchor="ctr"/>
              <a:lstStyle/>
              <a:p>
                <a:endParaRPr lang="en-US"/>
              </a:p>
            </p:txBody>
          </p:sp>
          <p:sp>
            <p:nvSpPr>
              <p:cNvPr id="1116" name="Line 200"/>
              <p:cNvSpPr>
                <a:spLocks noChangeShapeType="1"/>
              </p:cNvSpPr>
              <p:nvPr userDrawn="1"/>
            </p:nvSpPr>
            <p:spPr bwMode="auto">
              <a:xfrm>
                <a:off x="0" y="896"/>
                <a:ext cx="5760" cy="0"/>
              </a:xfrm>
              <a:prstGeom prst="line">
                <a:avLst/>
              </a:prstGeom>
              <a:noFill/>
              <a:ln w="38100">
                <a:solidFill>
                  <a:schemeClr val="bg2"/>
                </a:solidFill>
                <a:round/>
                <a:headEnd/>
                <a:tailEnd/>
              </a:ln>
              <a:effectLst/>
            </p:spPr>
            <p:txBody>
              <a:bodyPr wrap="none" anchor="ctr"/>
              <a:lstStyle/>
              <a:p>
                <a:endParaRPr lang="en-US"/>
              </a:p>
            </p:txBody>
          </p:sp>
          <p:sp>
            <p:nvSpPr>
              <p:cNvPr id="1117" name="Line 201"/>
              <p:cNvSpPr>
                <a:spLocks noChangeShapeType="1"/>
              </p:cNvSpPr>
              <p:nvPr userDrawn="1"/>
            </p:nvSpPr>
            <p:spPr bwMode="auto">
              <a:xfrm>
                <a:off x="0" y="929"/>
                <a:ext cx="5760" cy="0"/>
              </a:xfrm>
              <a:prstGeom prst="line">
                <a:avLst/>
              </a:prstGeom>
              <a:noFill/>
              <a:ln w="19050">
                <a:solidFill>
                  <a:schemeClr val="bg2"/>
                </a:solidFill>
                <a:round/>
                <a:headEnd/>
                <a:tailEnd/>
              </a:ln>
              <a:effectLst/>
            </p:spPr>
            <p:txBody>
              <a:bodyPr wrap="none" anchor="ctr"/>
              <a:lstStyle/>
              <a:p>
                <a:endParaRPr lang="en-US"/>
              </a:p>
            </p:txBody>
          </p:sp>
          <p:sp>
            <p:nvSpPr>
              <p:cNvPr id="1118" name="Line 202"/>
              <p:cNvSpPr>
                <a:spLocks noChangeShapeType="1"/>
              </p:cNvSpPr>
              <p:nvPr userDrawn="1"/>
            </p:nvSpPr>
            <p:spPr bwMode="auto">
              <a:xfrm>
                <a:off x="0" y="770"/>
                <a:ext cx="5760" cy="0"/>
              </a:xfrm>
              <a:prstGeom prst="line">
                <a:avLst/>
              </a:prstGeom>
              <a:noFill/>
              <a:ln w="28575">
                <a:solidFill>
                  <a:schemeClr val="bg2"/>
                </a:solidFill>
                <a:round/>
                <a:headEnd/>
                <a:tailEnd/>
              </a:ln>
              <a:effectLst/>
            </p:spPr>
            <p:txBody>
              <a:bodyPr wrap="none" anchor="ctr"/>
              <a:lstStyle/>
              <a:p>
                <a:endParaRPr lang="en-US"/>
              </a:p>
            </p:txBody>
          </p:sp>
          <p:sp>
            <p:nvSpPr>
              <p:cNvPr id="1119" name="Line 203"/>
              <p:cNvSpPr>
                <a:spLocks noChangeShapeType="1"/>
              </p:cNvSpPr>
              <p:nvPr userDrawn="1"/>
            </p:nvSpPr>
            <p:spPr bwMode="auto">
              <a:xfrm>
                <a:off x="0" y="815"/>
                <a:ext cx="5760" cy="0"/>
              </a:xfrm>
              <a:prstGeom prst="line">
                <a:avLst/>
              </a:prstGeom>
              <a:noFill/>
              <a:ln w="19050">
                <a:solidFill>
                  <a:schemeClr val="bg2"/>
                </a:solidFill>
                <a:round/>
                <a:headEnd/>
                <a:tailEnd/>
              </a:ln>
              <a:effectLst/>
            </p:spPr>
            <p:txBody>
              <a:bodyPr wrap="none" anchor="ctr"/>
              <a:lstStyle/>
              <a:p>
                <a:endParaRPr lang="en-US"/>
              </a:p>
            </p:txBody>
          </p:sp>
          <p:sp>
            <p:nvSpPr>
              <p:cNvPr id="1120" name="Line 204"/>
              <p:cNvSpPr>
                <a:spLocks noChangeShapeType="1"/>
              </p:cNvSpPr>
              <p:nvPr userDrawn="1"/>
            </p:nvSpPr>
            <p:spPr bwMode="auto">
              <a:xfrm>
                <a:off x="0" y="718"/>
                <a:ext cx="5760" cy="0"/>
              </a:xfrm>
              <a:prstGeom prst="line">
                <a:avLst/>
              </a:prstGeom>
              <a:noFill/>
              <a:ln w="12700">
                <a:solidFill>
                  <a:schemeClr val="bg2"/>
                </a:solidFill>
                <a:round/>
                <a:headEnd/>
                <a:tailEnd/>
              </a:ln>
              <a:effectLst/>
            </p:spPr>
            <p:txBody>
              <a:bodyPr wrap="none" anchor="ctr"/>
              <a:lstStyle/>
              <a:p>
                <a:endParaRPr lang="en-US"/>
              </a:p>
            </p:txBody>
          </p:sp>
          <p:sp>
            <p:nvSpPr>
              <p:cNvPr id="1121" name="Line 205"/>
              <p:cNvSpPr>
                <a:spLocks noChangeShapeType="1"/>
              </p:cNvSpPr>
              <p:nvPr userDrawn="1"/>
            </p:nvSpPr>
            <p:spPr bwMode="auto">
              <a:xfrm>
                <a:off x="0" y="646"/>
                <a:ext cx="5760" cy="0"/>
              </a:xfrm>
              <a:prstGeom prst="line">
                <a:avLst/>
              </a:prstGeom>
              <a:noFill/>
              <a:ln w="12700">
                <a:solidFill>
                  <a:schemeClr val="bg2"/>
                </a:solidFill>
                <a:round/>
                <a:headEnd/>
                <a:tailEnd/>
              </a:ln>
              <a:effectLst/>
            </p:spPr>
            <p:txBody>
              <a:bodyPr wrap="none" anchor="ctr"/>
              <a:lstStyle/>
              <a:p>
                <a:endParaRPr lang="en-US"/>
              </a:p>
            </p:txBody>
          </p:sp>
          <p:sp>
            <p:nvSpPr>
              <p:cNvPr id="1122" name="Line 206"/>
              <p:cNvSpPr>
                <a:spLocks noChangeShapeType="1"/>
              </p:cNvSpPr>
              <p:nvPr userDrawn="1"/>
            </p:nvSpPr>
            <p:spPr bwMode="auto">
              <a:xfrm>
                <a:off x="0" y="522"/>
                <a:ext cx="5760" cy="0"/>
              </a:xfrm>
              <a:prstGeom prst="line">
                <a:avLst/>
              </a:prstGeom>
              <a:noFill/>
              <a:ln w="9525">
                <a:solidFill>
                  <a:schemeClr val="bg2"/>
                </a:solidFill>
                <a:round/>
                <a:headEnd/>
                <a:tailEnd/>
              </a:ln>
              <a:effectLst/>
            </p:spPr>
            <p:txBody>
              <a:bodyPr wrap="none" anchor="ctr"/>
              <a:lstStyle/>
              <a:p>
                <a:endParaRPr lang="en-US"/>
              </a:p>
            </p:txBody>
          </p:sp>
          <p:sp>
            <p:nvSpPr>
              <p:cNvPr id="1123" name="Line 207"/>
              <p:cNvSpPr>
                <a:spLocks noChangeShapeType="1"/>
              </p:cNvSpPr>
              <p:nvPr userDrawn="1"/>
            </p:nvSpPr>
            <p:spPr bwMode="auto">
              <a:xfrm>
                <a:off x="0" y="558"/>
                <a:ext cx="5760" cy="0"/>
              </a:xfrm>
              <a:prstGeom prst="line">
                <a:avLst/>
              </a:prstGeom>
              <a:noFill/>
              <a:ln w="38100">
                <a:solidFill>
                  <a:schemeClr val="bg2"/>
                </a:solidFill>
                <a:round/>
                <a:headEnd/>
                <a:tailEnd/>
              </a:ln>
              <a:effectLst/>
            </p:spPr>
            <p:txBody>
              <a:bodyPr wrap="none" anchor="ctr"/>
              <a:lstStyle/>
              <a:p>
                <a:endParaRPr lang="en-US"/>
              </a:p>
            </p:txBody>
          </p:sp>
          <p:sp>
            <p:nvSpPr>
              <p:cNvPr id="1124" name="Line 208"/>
              <p:cNvSpPr>
                <a:spLocks noChangeShapeType="1"/>
              </p:cNvSpPr>
              <p:nvPr userDrawn="1"/>
            </p:nvSpPr>
            <p:spPr bwMode="auto">
              <a:xfrm>
                <a:off x="0" y="591"/>
                <a:ext cx="5760" cy="0"/>
              </a:xfrm>
              <a:prstGeom prst="line">
                <a:avLst/>
              </a:prstGeom>
              <a:noFill/>
              <a:ln w="19050">
                <a:solidFill>
                  <a:schemeClr val="bg2"/>
                </a:solidFill>
                <a:round/>
                <a:headEnd/>
                <a:tailEnd/>
              </a:ln>
              <a:effectLst/>
            </p:spPr>
            <p:txBody>
              <a:bodyPr wrap="none" anchor="ctr"/>
              <a:lstStyle/>
              <a:p>
                <a:endParaRPr lang="en-US"/>
              </a:p>
            </p:txBody>
          </p:sp>
          <p:sp>
            <p:nvSpPr>
              <p:cNvPr id="1125" name="Line 209"/>
              <p:cNvSpPr>
                <a:spLocks noChangeShapeType="1"/>
              </p:cNvSpPr>
              <p:nvPr userDrawn="1"/>
            </p:nvSpPr>
            <p:spPr bwMode="auto">
              <a:xfrm>
                <a:off x="0" y="432"/>
                <a:ext cx="5760" cy="0"/>
              </a:xfrm>
              <a:prstGeom prst="line">
                <a:avLst/>
              </a:prstGeom>
              <a:noFill/>
              <a:ln w="28575">
                <a:solidFill>
                  <a:schemeClr val="bg2"/>
                </a:solidFill>
                <a:round/>
                <a:headEnd/>
                <a:tailEnd/>
              </a:ln>
              <a:effectLst/>
            </p:spPr>
            <p:txBody>
              <a:bodyPr wrap="none" anchor="ctr"/>
              <a:lstStyle/>
              <a:p>
                <a:endParaRPr lang="en-US"/>
              </a:p>
            </p:txBody>
          </p:sp>
          <p:sp>
            <p:nvSpPr>
              <p:cNvPr id="1126" name="Line 210"/>
              <p:cNvSpPr>
                <a:spLocks noChangeShapeType="1"/>
              </p:cNvSpPr>
              <p:nvPr userDrawn="1"/>
            </p:nvSpPr>
            <p:spPr bwMode="auto">
              <a:xfrm>
                <a:off x="0" y="384"/>
                <a:ext cx="5760" cy="0"/>
              </a:xfrm>
              <a:prstGeom prst="line">
                <a:avLst/>
              </a:prstGeom>
              <a:noFill/>
              <a:ln w="12700">
                <a:solidFill>
                  <a:schemeClr val="bg2"/>
                </a:solidFill>
                <a:round/>
                <a:headEnd/>
                <a:tailEnd/>
              </a:ln>
              <a:effectLst/>
            </p:spPr>
            <p:txBody>
              <a:bodyPr wrap="none" anchor="ctr"/>
              <a:lstStyle/>
              <a:p>
                <a:endParaRPr lang="en-US"/>
              </a:p>
            </p:txBody>
          </p:sp>
          <p:sp>
            <p:nvSpPr>
              <p:cNvPr id="1127" name="Line 211"/>
              <p:cNvSpPr>
                <a:spLocks noChangeShapeType="1"/>
              </p:cNvSpPr>
              <p:nvPr userDrawn="1"/>
            </p:nvSpPr>
            <p:spPr bwMode="auto">
              <a:xfrm>
                <a:off x="0" y="477"/>
                <a:ext cx="5760" cy="0"/>
              </a:xfrm>
              <a:prstGeom prst="line">
                <a:avLst/>
              </a:prstGeom>
              <a:noFill/>
              <a:ln w="19050">
                <a:solidFill>
                  <a:schemeClr val="bg2"/>
                </a:solidFill>
                <a:round/>
                <a:headEnd/>
                <a:tailEnd/>
              </a:ln>
              <a:effectLst/>
            </p:spPr>
            <p:txBody>
              <a:bodyPr wrap="none" anchor="ctr"/>
              <a:lstStyle/>
              <a:p>
                <a:endParaRPr lang="en-US"/>
              </a:p>
            </p:txBody>
          </p:sp>
          <p:sp>
            <p:nvSpPr>
              <p:cNvPr id="1128" name="Line 212"/>
              <p:cNvSpPr>
                <a:spLocks noChangeShapeType="1"/>
              </p:cNvSpPr>
              <p:nvPr userDrawn="1"/>
            </p:nvSpPr>
            <p:spPr bwMode="auto">
              <a:xfrm>
                <a:off x="0" y="339"/>
                <a:ext cx="5760" cy="0"/>
              </a:xfrm>
              <a:prstGeom prst="line">
                <a:avLst/>
              </a:prstGeom>
              <a:noFill/>
              <a:ln w="19050">
                <a:solidFill>
                  <a:schemeClr val="bg2"/>
                </a:solidFill>
                <a:round/>
                <a:headEnd/>
                <a:tailEnd/>
              </a:ln>
              <a:effectLst/>
            </p:spPr>
            <p:txBody>
              <a:bodyPr wrap="none" anchor="ctr"/>
              <a:lstStyle/>
              <a:p>
                <a:endParaRPr lang="en-US"/>
              </a:p>
            </p:txBody>
          </p:sp>
          <p:sp>
            <p:nvSpPr>
              <p:cNvPr id="1129" name="Line 213"/>
              <p:cNvSpPr>
                <a:spLocks noChangeShapeType="1"/>
              </p:cNvSpPr>
              <p:nvPr userDrawn="1"/>
            </p:nvSpPr>
            <p:spPr bwMode="auto">
              <a:xfrm>
                <a:off x="0" y="318"/>
                <a:ext cx="5760" cy="0"/>
              </a:xfrm>
              <a:prstGeom prst="line">
                <a:avLst/>
              </a:prstGeom>
              <a:noFill/>
              <a:ln w="9525">
                <a:solidFill>
                  <a:schemeClr val="bg2"/>
                </a:solidFill>
                <a:round/>
                <a:headEnd/>
                <a:tailEnd/>
              </a:ln>
              <a:effectLst/>
            </p:spPr>
            <p:txBody>
              <a:bodyPr wrap="none" anchor="ctr"/>
              <a:lstStyle/>
              <a:p>
                <a:endParaRPr lang="en-US"/>
              </a:p>
            </p:txBody>
          </p:sp>
          <p:sp>
            <p:nvSpPr>
              <p:cNvPr id="1130" name="Line 214"/>
              <p:cNvSpPr>
                <a:spLocks noChangeShapeType="1"/>
              </p:cNvSpPr>
              <p:nvPr userDrawn="1"/>
            </p:nvSpPr>
            <p:spPr bwMode="auto">
              <a:xfrm>
                <a:off x="0" y="258"/>
                <a:ext cx="5760" cy="0"/>
              </a:xfrm>
              <a:prstGeom prst="line">
                <a:avLst/>
              </a:prstGeom>
              <a:noFill/>
              <a:ln w="19050">
                <a:solidFill>
                  <a:schemeClr val="bg2"/>
                </a:solidFill>
                <a:round/>
                <a:headEnd/>
                <a:tailEnd/>
              </a:ln>
              <a:effectLst/>
            </p:spPr>
            <p:txBody>
              <a:bodyPr wrap="none" anchor="ctr"/>
              <a:lstStyle/>
              <a:p>
                <a:endParaRPr lang="en-US"/>
              </a:p>
            </p:txBody>
          </p:sp>
          <p:sp>
            <p:nvSpPr>
              <p:cNvPr id="1131" name="Line 215"/>
              <p:cNvSpPr>
                <a:spLocks noChangeShapeType="1"/>
              </p:cNvSpPr>
              <p:nvPr userDrawn="1"/>
            </p:nvSpPr>
            <p:spPr bwMode="auto">
              <a:xfrm>
                <a:off x="0" y="70"/>
                <a:ext cx="5760" cy="0"/>
              </a:xfrm>
              <a:prstGeom prst="line">
                <a:avLst/>
              </a:prstGeom>
              <a:noFill/>
              <a:ln w="9525">
                <a:solidFill>
                  <a:schemeClr val="bg2"/>
                </a:solidFill>
                <a:round/>
                <a:headEnd/>
                <a:tailEnd/>
              </a:ln>
              <a:effectLst/>
            </p:spPr>
            <p:txBody>
              <a:bodyPr wrap="none" anchor="ctr"/>
              <a:lstStyle/>
              <a:p>
                <a:endParaRPr lang="en-US"/>
              </a:p>
            </p:txBody>
          </p:sp>
          <p:sp>
            <p:nvSpPr>
              <p:cNvPr id="1132" name="Line 216"/>
              <p:cNvSpPr>
                <a:spLocks noChangeShapeType="1"/>
              </p:cNvSpPr>
              <p:nvPr userDrawn="1"/>
            </p:nvSpPr>
            <p:spPr bwMode="auto">
              <a:xfrm>
                <a:off x="0" y="43"/>
                <a:ext cx="5760" cy="0"/>
              </a:xfrm>
              <a:prstGeom prst="line">
                <a:avLst/>
              </a:prstGeom>
              <a:noFill/>
              <a:ln w="38100">
                <a:solidFill>
                  <a:schemeClr val="bg2"/>
                </a:solidFill>
                <a:round/>
                <a:headEnd/>
                <a:tailEnd/>
              </a:ln>
              <a:effectLst/>
            </p:spPr>
            <p:txBody>
              <a:bodyPr wrap="none" anchor="ctr"/>
              <a:lstStyle/>
              <a:p>
                <a:endParaRPr lang="en-US"/>
              </a:p>
            </p:txBody>
          </p:sp>
          <p:sp>
            <p:nvSpPr>
              <p:cNvPr id="1133" name="Line 217"/>
              <p:cNvSpPr>
                <a:spLocks noChangeShapeType="1"/>
              </p:cNvSpPr>
              <p:nvPr userDrawn="1"/>
            </p:nvSpPr>
            <p:spPr bwMode="auto">
              <a:xfrm>
                <a:off x="0" y="91"/>
                <a:ext cx="5760" cy="0"/>
              </a:xfrm>
              <a:prstGeom prst="line">
                <a:avLst/>
              </a:prstGeom>
              <a:noFill/>
              <a:ln w="12700">
                <a:solidFill>
                  <a:schemeClr val="bg2"/>
                </a:solidFill>
                <a:round/>
                <a:headEnd/>
                <a:tailEnd/>
              </a:ln>
              <a:effectLst/>
            </p:spPr>
            <p:txBody>
              <a:bodyPr wrap="none" anchor="ctr"/>
              <a:lstStyle/>
              <a:p>
                <a:endParaRPr lang="en-US"/>
              </a:p>
            </p:txBody>
          </p:sp>
          <p:sp>
            <p:nvSpPr>
              <p:cNvPr id="1134" name="Line 218"/>
              <p:cNvSpPr>
                <a:spLocks noChangeShapeType="1"/>
              </p:cNvSpPr>
              <p:nvPr userDrawn="1"/>
            </p:nvSpPr>
            <p:spPr bwMode="auto">
              <a:xfrm>
                <a:off x="0" y="145"/>
                <a:ext cx="5760" cy="0"/>
              </a:xfrm>
              <a:prstGeom prst="line">
                <a:avLst/>
              </a:prstGeom>
              <a:noFill/>
              <a:ln w="12700">
                <a:solidFill>
                  <a:schemeClr val="bg2"/>
                </a:solidFill>
                <a:round/>
                <a:headEnd/>
                <a:tailEnd/>
              </a:ln>
              <a:effectLst/>
            </p:spPr>
            <p:txBody>
              <a:bodyPr wrap="none" anchor="ctr"/>
              <a:lstStyle/>
              <a:p>
                <a:endParaRPr lang="en-US"/>
              </a:p>
            </p:txBody>
          </p:sp>
          <p:sp>
            <p:nvSpPr>
              <p:cNvPr id="1135" name="Line 219"/>
              <p:cNvSpPr>
                <a:spLocks noChangeShapeType="1"/>
              </p:cNvSpPr>
              <p:nvPr userDrawn="1"/>
            </p:nvSpPr>
            <p:spPr bwMode="auto">
              <a:xfrm>
                <a:off x="0" y="202"/>
                <a:ext cx="5760" cy="0"/>
              </a:xfrm>
              <a:prstGeom prst="line">
                <a:avLst/>
              </a:prstGeom>
              <a:noFill/>
              <a:ln w="38100">
                <a:solidFill>
                  <a:schemeClr val="bg2"/>
                </a:solidFill>
                <a:round/>
                <a:headEnd/>
                <a:tailEnd/>
              </a:ln>
              <a:effectLst/>
            </p:spPr>
            <p:txBody>
              <a:bodyPr wrap="none" anchor="ctr"/>
              <a:lstStyle/>
              <a:p>
                <a:endParaRPr lang="en-US"/>
              </a:p>
            </p:txBody>
          </p:sp>
        </p:grpSp>
        <p:grpSp>
          <p:nvGrpSpPr>
            <p:cNvPr id="1033" name="Group 224"/>
            <p:cNvGrpSpPr>
              <a:grpSpLocks/>
            </p:cNvGrpSpPr>
            <p:nvPr userDrawn="1"/>
          </p:nvGrpSpPr>
          <p:grpSpPr bwMode="auto">
            <a:xfrm>
              <a:off x="400" y="205"/>
              <a:ext cx="5216" cy="1123"/>
              <a:chOff x="400" y="205"/>
              <a:chExt cx="5216" cy="1123"/>
            </a:xfrm>
          </p:grpSpPr>
          <p:sp>
            <p:nvSpPr>
              <p:cNvPr id="1034" name="Rectangle 116"/>
              <p:cNvSpPr>
                <a:spLocks noChangeArrowheads="1"/>
              </p:cNvSpPr>
              <p:nvPr userDrawn="1"/>
            </p:nvSpPr>
            <p:spPr bwMode="auto">
              <a:xfrm>
                <a:off x="557" y="205"/>
                <a:ext cx="313" cy="914"/>
              </a:xfrm>
              <a:prstGeom prst="rect">
                <a:avLst/>
              </a:prstGeom>
              <a:solidFill>
                <a:schemeClr val="accent1"/>
              </a:solidFill>
              <a:ln w="9525">
                <a:noFill/>
                <a:miter lim="800000"/>
                <a:headEnd/>
                <a:tailEnd/>
              </a:ln>
              <a:effectLst/>
            </p:spPr>
            <p:txBody>
              <a:bodyPr wrap="none" anchor="ctr"/>
              <a:lstStyle/>
              <a:p>
                <a:pPr eaLnBrk="1" hangingPunct="1"/>
                <a:endParaRPr lang="en-IN"/>
              </a:p>
            </p:txBody>
          </p:sp>
          <p:sp>
            <p:nvSpPr>
              <p:cNvPr id="1035" name="Rectangle 112"/>
              <p:cNvSpPr>
                <a:spLocks noChangeArrowheads="1"/>
              </p:cNvSpPr>
              <p:nvPr userDrawn="1"/>
            </p:nvSpPr>
            <p:spPr bwMode="auto">
              <a:xfrm>
                <a:off x="400" y="288"/>
                <a:ext cx="3567" cy="49"/>
              </a:xfrm>
              <a:prstGeom prst="rect">
                <a:avLst/>
              </a:prstGeom>
              <a:solidFill>
                <a:schemeClr val="hlink"/>
              </a:solidFill>
              <a:ln w="9525">
                <a:noFill/>
                <a:miter lim="800000"/>
                <a:headEnd/>
                <a:tailEnd/>
              </a:ln>
              <a:effectLst/>
            </p:spPr>
            <p:txBody>
              <a:bodyPr wrap="none" anchor="ctr"/>
              <a:lstStyle/>
              <a:p>
                <a:pPr eaLnBrk="1" hangingPunct="1"/>
                <a:endParaRPr lang="en-IN"/>
              </a:p>
            </p:txBody>
          </p:sp>
          <p:sp>
            <p:nvSpPr>
              <p:cNvPr id="1036" name="Rectangle 117"/>
              <p:cNvSpPr>
                <a:spLocks noChangeArrowheads="1"/>
              </p:cNvSpPr>
              <p:nvPr userDrawn="1"/>
            </p:nvSpPr>
            <p:spPr bwMode="auto">
              <a:xfrm>
                <a:off x="4599" y="1115"/>
                <a:ext cx="929" cy="213"/>
              </a:xfrm>
              <a:prstGeom prst="rect">
                <a:avLst/>
              </a:prstGeom>
              <a:solidFill>
                <a:schemeClr val="accent1"/>
              </a:solidFill>
              <a:ln w="9525">
                <a:noFill/>
                <a:miter lim="800000"/>
                <a:headEnd/>
                <a:tailEnd/>
              </a:ln>
              <a:effectLst/>
            </p:spPr>
            <p:txBody>
              <a:bodyPr wrap="none" anchor="ctr"/>
              <a:lstStyle/>
              <a:p>
                <a:pPr eaLnBrk="1" hangingPunct="1"/>
                <a:endParaRPr lang="en-IN"/>
              </a:p>
            </p:txBody>
          </p:sp>
          <p:sp>
            <p:nvSpPr>
              <p:cNvPr id="1037" name="Rectangle 113"/>
              <p:cNvSpPr>
                <a:spLocks noChangeArrowheads="1"/>
              </p:cNvSpPr>
              <p:nvPr userDrawn="1"/>
            </p:nvSpPr>
            <p:spPr bwMode="auto">
              <a:xfrm>
                <a:off x="2049" y="1211"/>
                <a:ext cx="3567" cy="49"/>
              </a:xfrm>
              <a:prstGeom prst="rect">
                <a:avLst/>
              </a:prstGeom>
              <a:solidFill>
                <a:schemeClr val="hlink"/>
              </a:solidFill>
              <a:ln w="9525">
                <a:noFill/>
                <a:miter lim="800000"/>
                <a:headEnd/>
                <a:tailEnd/>
              </a:ln>
              <a:effectLst/>
            </p:spPr>
            <p:txBody>
              <a:bodyPr wrap="none" anchor="ctr"/>
              <a:lstStyle/>
              <a:p>
                <a:pPr eaLnBrk="1" hangingPunct="1"/>
                <a:endParaRPr lang="en-IN"/>
              </a:p>
            </p:txBody>
          </p:sp>
        </p:grpSp>
      </p:grpSp>
      <p:sp>
        <p:nvSpPr>
          <p:cNvPr id="1027" name="Rectangle 3"/>
          <p:cNvSpPr>
            <a:spLocks noGrp="1" noChangeArrowheads="1"/>
          </p:cNvSpPr>
          <p:nvPr>
            <p:ph type="body" idx="1"/>
          </p:nvPr>
        </p:nvSpPr>
        <p:spPr bwMode="auto">
          <a:xfrm>
            <a:off x="809625" y="2214563"/>
            <a:ext cx="7958138" cy="38814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809625" y="6373813"/>
            <a:ext cx="1905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solidFill>
                  <a:schemeClr val="folHlink"/>
                </a:solidFill>
              </a:defRPr>
            </a:lvl1pPr>
          </a:lstStyle>
          <a:p>
            <a:pPr>
              <a:defRPr/>
            </a:pPr>
            <a:endParaRPr lang="en-US"/>
          </a:p>
        </p:txBody>
      </p:sp>
      <p:sp>
        <p:nvSpPr>
          <p:cNvPr id="1029" name="Rectangle 5"/>
          <p:cNvSpPr>
            <a:spLocks noGrp="1" noChangeArrowheads="1"/>
          </p:cNvSpPr>
          <p:nvPr>
            <p:ph type="ftr" sz="quarter" idx="3"/>
          </p:nvPr>
        </p:nvSpPr>
        <p:spPr bwMode="auto">
          <a:xfrm>
            <a:off x="3132138" y="6376988"/>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solidFill>
                  <a:schemeClr val="folHlink"/>
                </a:solidFill>
              </a:defRPr>
            </a:lvl1pPr>
          </a:lstStyle>
          <a:p>
            <a:pPr>
              <a:defRPr/>
            </a:pPr>
            <a:endParaRPr lang="en-US"/>
          </a:p>
        </p:txBody>
      </p:sp>
      <p:sp>
        <p:nvSpPr>
          <p:cNvPr id="1030" name="Rectangle 6"/>
          <p:cNvSpPr>
            <a:spLocks noGrp="1" noChangeArrowheads="1"/>
          </p:cNvSpPr>
          <p:nvPr>
            <p:ph type="sldNum" sz="quarter" idx="4"/>
          </p:nvPr>
        </p:nvSpPr>
        <p:spPr bwMode="auto">
          <a:xfrm>
            <a:off x="6589713" y="6376988"/>
            <a:ext cx="219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solidFill>
                  <a:schemeClr val="folHlink"/>
                </a:solidFill>
              </a:defRPr>
            </a:lvl1pPr>
          </a:lstStyle>
          <a:p>
            <a:fld id="{DD94D13A-A27C-429C-B220-82727710760C}" type="slidenum">
              <a:rPr lang="en-US"/>
              <a:pPr/>
              <a:t>‹#›</a:t>
            </a:fld>
            <a:endParaRPr lang="en-US"/>
          </a:p>
        </p:txBody>
      </p:sp>
      <p:sp>
        <p:nvSpPr>
          <p:cNvPr id="1031" name="Rectangle 2"/>
          <p:cNvSpPr>
            <a:spLocks noGrp="1" noChangeArrowheads="1"/>
          </p:cNvSpPr>
          <p:nvPr>
            <p:ph type="title"/>
          </p:nvPr>
        </p:nvSpPr>
        <p:spPr bwMode="auto">
          <a:xfrm>
            <a:off x="1371600" y="609600"/>
            <a:ext cx="73787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ctr" rtl="0" eaLnBrk="0" fontAlgn="base" hangingPunct="0">
        <a:lnSpc>
          <a:spcPct val="85000"/>
        </a:lnSpc>
        <a:spcBef>
          <a:spcPct val="0"/>
        </a:spcBef>
        <a:spcAft>
          <a:spcPct val="0"/>
        </a:spcAft>
        <a:defRPr sz="4400" kern="12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Times New Roman" panose="02020603050405020304" pitchFamily="18" charset="0"/>
        </a:defRPr>
      </a:lvl2pPr>
      <a:lvl3pPr algn="ctr" rtl="0" eaLnBrk="0" fontAlgn="base" hangingPunct="0">
        <a:lnSpc>
          <a:spcPct val="85000"/>
        </a:lnSpc>
        <a:spcBef>
          <a:spcPct val="0"/>
        </a:spcBef>
        <a:spcAft>
          <a:spcPct val="0"/>
        </a:spcAft>
        <a:defRPr sz="4400">
          <a:solidFill>
            <a:schemeClr val="tx2"/>
          </a:solidFill>
          <a:latin typeface="Times New Roman" panose="02020603050405020304" pitchFamily="18" charset="0"/>
        </a:defRPr>
      </a:lvl3pPr>
      <a:lvl4pPr algn="ctr" rtl="0" eaLnBrk="0" fontAlgn="base" hangingPunct="0">
        <a:lnSpc>
          <a:spcPct val="85000"/>
        </a:lnSpc>
        <a:spcBef>
          <a:spcPct val="0"/>
        </a:spcBef>
        <a:spcAft>
          <a:spcPct val="0"/>
        </a:spcAft>
        <a:defRPr sz="4400">
          <a:solidFill>
            <a:schemeClr val="tx2"/>
          </a:solidFill>
          <a:latin typeface="Times New Roman" panose="02020603050405020304" pitchFamily="18" charset="0"/>
        </a:defRPr>
      </a:lvl4pPr>
      <a:lvl5pPr algn="ctr" rtl="0" eaLnBrk="0" fontAlgn="base" hangingPunct="0">
        <a:lnSpc>
          <a:spcPct val="85000"/>
        </a:lnSpc>
        <a:spcBef>
          <a:spcPct val="0"/>
        </a:spcBef>
        <a:spcAft>
          <a:spcPct val="0"/>
        </a:spcAft>
        <a:defRPr sz="4400">
          <a:solidFill>
            <a:schemeClr val="tx2"/>
          </a:solidFill>
          <a:latin typeface="Times New Roman" panose="02020603050405020304" pitchFamily="18" charset="0"/>
        </a:defRPr>
      </a:lvl5pPr>
      <a:lvl6pPr marL="457200" algn="ctr" rtl="0" fontAlgn="base">
        <a:lnSpc>
          <a:spcPct val="85000"/>
        </a:lnSpc>
        <a:spcBef>
          <a:spcPct val="0"/>
        </a:spcBef>
        <a:spcAft>
          <a:spcPct val="0"/>
        </a:spcAft>
        <a:defRPr sz="4400">
          <a:solidFill>
            <a:schemeClr val="tx2"/>
          </a:solidFill>
          <a:latin typeface="Times New Roman" panose="02020603050405020304" pitchFamily="18" charset="0"/>
        </a:defRPr>
      </a:lvl6pPr>
      <a:lvl7pPr marL="914400" algn="ctr" rtl="0" fontAlgn="base">
        <a:lnSpc>
          <a:spcPct val="85000"/>
        </a:lnSpc>
        <a:spcBef>
          <a:spcPct val="0"/>
        </a:spcBef>
        <a:spcAft>
          <a:spcPct val="0"/>
        </a:spcAft>
        <a:defRPr sz="4400">
          <a:solidFill>
            <a:schemeClr val="tx2"/>
          </a:solidFill>
          <a:latin typeface="Times New Roman" panose="02020603050405020304" pitchFamily="18" charset="0"/>
        </a:defRPr>
      </a:lvl7pPr>
      <a:lvl8pPr marL="1371600" algn="ctr" rtl="0" fontAlgn="base">
        <a:lnSpc>
          <a:spcPct val="85000"/>
        </a:lnSpc>
        <a:spcBef>
          <a:spcPct val="0"/>
        </a:spcBef>
        <a:spcAft>
          <a:spcPct val="0"/>
        </a:spcAft>
        <a:defRPr sz="4400">
          <a:solidFill>
            <a:schemeClr val="tx2"/>
          </a:solidFill>
          <a:latin typeface="Times New Roman" panose="02020603050405020304" pitchFamily="18" charset="0"/>
        </a:defRPr>
      </a:lvl8pPr>
      <a:lvl9pPr marL="1828800" algn="ctr" rtl="0" fontAlgn="base">
        <a:lnSpc>
          <a:spcPct val="85000"/>
        </a:lnSpc>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w"/>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vertabelo.com/blog/functional-dependenci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vertabelo.com/blog/on-key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hyperlink" Target="http://www.vertabelo.com/blog/on-keys"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3000" y="1046163"/>
            <a:ext cx="7407275" cy="2078037"/>
          </a:xfrm>
        </p:spPr>
        <p:txBody>
          <a:bodyPr/>
          <a:lstStyle/>
          <a:p>
            <a:pPr algn="r" eaLnBrk="1" hangingPunct="1"/>
            <a:r>
              <a:rPr lang="en-US" sz="4400" b="1" smtClean="0">
                <a:cs typeface="Times New Roman" pitchFamily="18" charset="0"/>
              </a:rPr>
              <a:t>Functional Dependencies and Normalization for Relational Databases</a:t>
            </a:r>
            <a:r>
              <a:rPr lang="en-US" sz="4400" smtClean="0"/>
              <a:t> </a:t>
            </a:r>
            <a:r>
              <a:rPr lang="en-US" sz="4400" smtClean="0">
                <a:cs typeface="Times New Roman" pitchFamily="18" charset="0"/>
              </a:rPr>
              <a:t> </a:t>
            </a:r>
            <a:br>
              <a:rPr lang="en-US" sz="4400" smtClean="0">
                <a:cs typeface="Times New Roman" pitchFamily="18" charset="0"/>
              </a:rPr>
            </a:br>
            <a:endParaRPr lang="en-US" sz="4400" smtClean="0">
              <a:cs typeface="Times New Roman" pitchFamily="18" charset="0"/>
            </a:endParaRPr>
          </a:p>
        </p:txBody>
      </p:sp>
      <p:sp>
        <p:nvSpPr>
          <p:cNvPr id="3075" name="Rectangle 3"/>
          <p:cNvSpPr>
            <a:spLocks noGrp="1" noChangeArrowheads="1"/>
          </p:cNvSpPr>
          <p:nvPr>
            <p:ph type="subTitle" idx="1"/>
          </p:nvPr>
        </p:nvSpPr>
        <p:spPr>
          <a:xfrm>
            <a:off x="323528" y="3645024"/>
            <a:ext cx="8820472" cy="1917576"/>
          </a:xfrm>
        </p:spPr>
        <p:txBody>
          <a:bodyPr/>
          <a:lstStyle/>
          <a:p>
            <a:pPr eaLnBrk="1" hangingPunct="1"/>
            <a:r>
              <a:rPr lang="en-US" dirty="0" err="1" smtClean="0"/>
              <a:t>Source:Dr</a:t>
            </a:r>
            <a:r>
              <a:rPr lang="en-US" dirty="0" smtClean="0"/>
              <a:t>. Ali </a:t>
            </a:r>
            <a:r>
              <a:rPr lang="en-US" dirty="0" err="1" smtClean="0"/>
              <a:t>Obaidi</a:t>
            </a:r>
            <a:endParaRPr lang="en-US" dirty="0" smtClean="0"/>
          </a:p>
          <a:p>
            <a:pPr eaLnBrk="1" hangingPunct="1"/>
            <a:r>
              <a:rPr lang="en-US" dirty="0" smtClean="0"/>
              <a:t>CS-450 Fall 2002 </a:t>
            </a:r>
          </a:p>
          <a:p>
            <a:pPr eaLnBrk="1" hangingPunct="1"/>
            <a:r>
              <a:rPr lang="en-US" dirty="0" smtClean="0"/>
              <a:t>Modified By: Neha More</a:t>
            </a:r>
          </a:p>
        </p:txBody>
      </p:sp>
      <p:sp>
        <p:nvSpPr>
          <p:cNvPr id="4" name="Slide Number Placeholder 3"/>
          <p:cNvSpPr>
            <a:spLocks noGrp="1"/>
          </p:cNvSpPr>
          <p:nvPr>
            <p:ph type="sldNum" sz="quarter" idx="12"/>
          </p:nvPr>
        </p:nvSpPr>
        <p:spPr/>
        <p:txBody>
          <a:bodyPr/>
          <a:lstStyle/>
          <a:p>
            <a:fld id="{D18B8BE6-D4FB-4B1F-89F4-77329B8086DD}"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2428726"/>
            <a:ext cx="8064896" cy="2677656"/>
          </a:xfrm>
          <a:prstGeom prst="rect">
            <a:avLst/>
          </a:prstGeom>
        </p:spPr>
        <p:txBody>
          <a:bodyPr wrap="square">
            <a:spAutoFit/>
          </a:bodyPr>
          <a:lstStyle/>
          <a:p>
            <a:pPr lvl="2" eaLnBrk="1" hangingPunct="1"/>
            <a:r>
              <a:rPr lang="en-US" b="1" dirty="0">
                <a:cs typeface="Times New Roman" pitchFamily="18" charset="0"/>
              </a:rPr>
              <a:t>Insert Anomaly</a:t>
            </a:r>
            <a:r>
              <a:rPr lang="en-US" dirty="0"/>
              <a:t> </a:t>
            </a:r>
            <a:r>
              <a:rPr lang="en-US" dirty="0" smtClean="0"/>
              <a:t>: Inserting a record which does not exist at all.</a:t>
            </a:r>
            <a:endParaRPr lang="en-US" sz="2000" dirty="0">
              <a:cs typeface="Times New Roman" pitchFamily="18" charset="0"/>
            </a:endParaRPr>
          </a:p>
          <a:p>
            <a:pPr lvl="2" eaLnBrk="1" hangingPunct="1"/>
            <a:endParaRPr lang="en-US" sz="2000" dirty="0" smtClean="0">
              <a:cs typeface="Times New Roman" pitchFamily="18" charset="0"/>
            </a:endParaRPr>
          </a:p>
          <a:p>
            <a:pPr lvl="2" eaLnBrk="1" hangingPunct="1"/>
            <a:r>
              <a:rPr lang="en-US" sz="2000" u="sng" dirty="0" smtClean="0">
                <a:cs typeface="Times New Roman" pitchFamily="18" charset="0"/>
              </a:rPr>
              <a:t>Example:</a:t>
            </a:r>
          </a:p>
          <a:p>
            <a:pPr lvl="2" eaLnBrk="1" hangingPunct="1"/>
            <a:r>
              <a:rPr lang="en-US" sz="2000" dirty="0" smtClean="0">
                <a:cs typeface="Times New Roman" pitchFamily="18" charset="0"/>
              </a:rPr>
              <a:t>Cannot insert a project unless an employee is assigned to .</a:t>
            </a:r>
          </a:p>
          <a:p>
            <a:pPr lvl="2" eaLnBrk="1" hangingPunct="1"/>
            <a:r>
              <a:rPr lang="en-US" sz="2000" dirty="0" smtClean="0">
                <a:cs typeface="Times New Roman" pitchFamily="18" charset="0"/>
              </a:rPr>
              <a:t>Inversely- Cannot insert an employee unless he/she is assigned to a project.</a:t>
            </a:r>
          </a:p>
          <a:p>
            <a:pPr lvl="2" eaLnBrk="1" hangingPunct="1"/>
            <a:r>
              <a:rPr lang="en-US" sz="2000" dirty="0" smtClean="0"/>
              <a:t>  </a:t>
            </a:r>
          </a:p>
        </p:txBody>
      </p:sp>
      <p:sp>
        <p:nvSpPr>
          <p:cNvPr id="5" name="Rectangle 2"/>
          <p:cNvSpPr txBox="1">
            <a:spLocks noChangeArrowheads="1"/>
          </p:cNvSpPr>
          <p:nvPr/>
        </p:nvSpPr>
        <p:spPr>
          <a:xfrm>
            <a:off x="1371600" y="609600"/>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EXAMPLE OF AN</a:t>
            </a:r>
            <a:r>
              <a:rPr kumimoji="0" lang="en-US" sz="4000" b="1" i="0" u="none" strike="noStrike" kern="1200" cap="none" spc="0" normalizeH="0" noProof="0" dirty="0" smtClean="0">
                <a:ln>
                  <a:noFill/>
                </a:ln>
                <a:solidFill>
                  <a:schemeClr val="tx2"/>
                </a:solidFill>
                <a:effectLst/>
                <a:uLnTx/>
                <a:uFillTx/>
                <a:latin typeface="+mj-lt"/>
                <a:ea typeface="+mj-ea"/>
                <a:cs typeface="Times New Roman" pitchFamily="18" charset="0"/>
              </a:rPr>
              <a:t> </a:t>
            </a:r>
            <a:r>
              <a:rPr lang="en-US" sz="4000" b="1" dirty="0" smtClean="0">
                <a:solidFill>
                  <a:schemeClr val="tx2"/>
                </a:solidFill>
                <a:latin typeface="+mj-lt"/>
                <a:ea typeface="+mj-ea"/>
                <a:cs typeface="Times New Roman" pitchFamily="18" charset="0"/>
              </a:rPr>
              <a:t>UPDATE</a:t>
            </a: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 ANOMALY (2)</a:t>
            </a:r>
          </a:p>
        </p:txBody>
      </p:sp>
      <p:sp>
        <p:nvSpPr>
          <p:cNvPr id="6" name="Slide Number Placeholder 5"/>
          <p:cNvSpPr>
            <a:spLocks noGrp="1"/>
          </p:cNvSpPr>
          <p:nvPr>
            <p:ph type="sldNum" sz="quarter" idx="12"/>
          </p:nvPr>
        </p:nvSpPr>
        <p:spPr/>
        <p:txBody>
          <a:bodyPr/>
          <a:lstStyle/>
          <a:p>
            <a:fld id="{C78FB5D2-5770-4209-B591-2A17D9B6A50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11</a:t>
            </a:fld>
            <a:endParaRPr lang="en-US"/>
          </a:p>
        </p:txBody>
      </p:sp>
      <p:sp>
        <p:nvSpPr>
          <p:cNvPr id="3" name="Rectangle 2"/>
          <p:cNvSpPr/>
          <p:nvPr/>
        </p:nvSpPr>
        <p:spPr>
          <a:xfrm>
            <a:off x="827584" y="692696"/>
            <a:ext cx="7848872" cy="2123658"/>
          </a:xfrm>
          <a:prstGeom prst="rect">
            <a:avLst/>
          </a:prstGeom>
        </p:spPr>
        <p:txBody>
          <a:bodyPr wrap="square">
            <a:spAutoFit/>
          </a:bodyPr>
          <a:lstStyle/>
          <a:p>
            <a:r>
              <a:rPr lang="en-IN" dirty="0">
                <a:solidFill>
                  <a:srgbClr val="000000"/>
                </a:solidFill>
                <a:latin typeface="Verdana" panose="020B0604030504040204" pitchFamily="34" charset="0"/>
              </a:rPr>
              <a:t>An </a:t>
            </a:r>
            <a:r>
              <a:rPr lang="en-IN" b="1" dirty="0">
                <a:solidFill>
                  <a:srgbClr val="000000"/>
                </a:solidFill>
                <a:latin typeface="Verdana" panose="020B0604030504040204" pitchFamily="34" charset="0"/>
              </a:rPr>
              <a:t>Insert Anomaly</a:t>
            </a:r>
            <a:r>
              <a:rPr lang="en-IN" dirty="0">
                <a:solidFill>
                  <a:srgbClr val="000000"/>
                </a:solidFill>
                <a:latin typeface="Verdana" panose="020B0604030504040204" pitchFamily="34" charset="0"/>
              </a:rPr>
              <a:t> </a:t>
            </a:r>
            <a:r>
              <a:rPr lang="en-IN" sz="2000" dirty="0">
                <a:latin typeface="+mn-lt"/>
                <a:cs typeface="Times New Roman" pitchFamily="18" charset="0"/>
              </a:rPr>
              <a:t>occurs when certain attributes cannot be inserted into the database without the presence of other attributes. </a:t>
            </a:r>
          </a:p>
          <a:p>
            <a:endParaRPr lang="en-IN" dirty="0">
              <a:solidFill>
                <a:srgbClr val="000000"/>
              </a:solidFill>
              <a:latin typeface="Verdana" panose="020B0604030504040204" pitchFamily="34" charset="0"/>
            </a:endParaRPr>
          </a:p>
          <a:p>
            <a:endParaRPr lang="en-IN" dirty="0" smtClean="0">
              <a:solidFill>
                <a:srgbClr val="000000"/>
              </a:solidFill>
              <a:latin typeface="Verdana" panose="020B0604030504040204" pitchFamily="34" charset="0"/>
            </a:endParaRPr>
          </a:p>
          <a:p>
            <a:r>
              <a:rPr lang="en-IN" sz="2000" dirty="0">
                <a:latin typeface="+mn-lt"/>
                <a:cs typeface="Times New Roman" pitchFamily="18" charset="0"/>
              </a:rPr>
              <a:t>For example this is the converse of delete anomaly - we can't add a new course unless we have at least one student enrolled on the course.</a:t>
            </a:r>
          </a:p>
        </p:txBody>
      </p:sp>
      <p:graphicFrame>
        <p:nvGraphicFramePr>
          <p:cNvPr id="4" name="Table 3"/>
          <p:cNvGraphicFramePr>
            <a:graphicFrameLocks noGrp="1"/>
          </p:cNvGraphicFramePr>
          <p:nvPr>
            <p:extLst>
              <p:ext uri="{D42A27DB-BD31-4B8C-83A1-F6EECF244321}">
                <p14:modId xmlns:p14="http://schemas.microsoft.com/office/powerpoint/2010/main" val="893393629"/>
              </p:ext>
            </p:extLst>
          </p:nvPr>
        </p:nvGraphicFramePr>
        <p:xfrm>
          <a:off x="1331640" y="3717032"/>
          <a:ext cx="6844000" cy="2148840"/>
        </p:xfrm>
        <a:graphic>
          <a:graphicData uri="http://schemas.openxmlformats.org/drawingml/2006/table">
            <a:tbl>
              <a:tblPr/>
              <a:tblGrid>
                <a:gridCol w="1642560"/>
                <a:gridCol w="1505680"/>
                <a:gridCol w="1163480"/>
                <a:gridCol w="1368800"/>
                <a:gridCol w="1163480"/>
              </a:tblGrid>
              <a:tr h="0">
                <a:tc>
                  <a:txBody>
                    <a:bodyPr/>
                    <a:lstStyle/>
                    <a:p>
                      <a:pPr algn="l" rtl="0"/>
                      <a:r>
                        <a:rPr lang="en-IN" b="1" dirty="0" err="1">
                          <a:effectLst/>
                        </a:rPr>
                        <a:t>StudentNum</a:t>
                      </a:r>
                      <a:endParaRPr lang="en-IN" dirty="0">
                        <a:effectLst/>
                      </a:endParaRP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b="1">
                          <a:effectLst/>
                        </a:rPr>
                        <a:t>CourseNum</a:t>
                      </a:r>
                      <a:endParaRPr lang="en-IN">
                        <a:effectLst/>
                      </a:endParaRP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b="1" dirty="0">
                          <a:effectLst/>
                        </a:rPr>
                        <a:t>Student Name</a:t>
                      </a:r>
                      <a:endParaRPr lang="en-IN" dirty="0">
                        <a:effectLst/>
                      </a:endParaRP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b="1">
                          <a:effectLst/>
                        </a:rPr>
                        <a:t>Address</a:t>
                      </a:r>
                      <a:endParaRPr lang="en-IN">
                        <a:effectLst/>
                      </a:endParaRP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b="1">
                          <a:effectLst/>
                        </a:rPr>
                        <a:t>Course</a:t>
                      </a:r>
                      <a:endParaRPr lang="en-IN">
                        <a:effectLst/>
                      </a:endParaRP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rtl="0"/>
                      <a:r>
                        <a:rPr lang="en-IN">
                          <a:effectLst/>
                        </a:rPr>
                        <a:t>S21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9201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Jones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Edinburgh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Accounts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rtl="0"/>
                      <a:r>
                        <a:rPr lang="en-IN">
                          <a:effectLst/>
                        </a:rPr>
                        <a:t>S21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9267</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Jones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Edinburgh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Accounts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rtl="0"/>
                      <a:r>
                        <a:rPr lang="en-IN">
                          <a:effectLst/>
                        </a:rPr>
                        <a:t>S24</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9267</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Smith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Glasgow</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physics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rtl="0"/>
                      <a:r>
                        <a:rPr lang="en-IN">
                          <a:effectLst/>
                        </a:rPr>
                        <a:t>S30</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9201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Richards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Manchester</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Computing</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rtl="0"/>
                      <a:r>
                        <a:rPr lang="en-IN">
                          <a:effectLst/>
                        </a:rPr>
                        <a:t>S30</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9322</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Richards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a:effectLst/>
                        </a:rPr>
                        <a:t>Manchester</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rtl="0"/>
                      <a:r>
                        <a:rPr lang="en-IN" dirty="0">
                          <a:effectLst/>
                        </a:rPr>
                        <a:t>Maths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4976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12</a:t>
            </a:fld>
            <a:endParaRPr lang="en-US"/>
          </a:p>
        </p:txBody>
      </p:sp>
      <p:sp>
        <p:nvSpPr>
          <p:cNvPr id="3" name="TextBox 2"/>
          <p:cNvSpPr txBox="1"/>
          <p:nvPr/>
        </p:nvSpPr>
        <p:spPr>
          <a:xfrm>
            <a:off x="755576" y="2420888"/>
            <a:ext cx="8028062" cy="3785652"/>
          </a:xfrm>
          <a:prstGeom prst="rect">
            <a:avLst/>
          </a:prstGeom>
          <a:noFill/>
        </p:spPr>
        <p:txBody>
          <a:bodyPr wrap="square" rtlCol="0">
            <a:spAutoFit/>
          </a:bodyPr>
          <a:lstStyle/>
          <a:p>
            <a:r>
              <a:rPr lang="en-IN" sz="2000" dirty="0" smtClean="0"/>
              <a:t>Consider a relation </a:t>
            </a:r>
            <a:r>
              <a:rPr lang="en-IN" sz="2000" dirty="0" err="1" smtClean="0"/>
              <a:t>emp_dept</a:t>
            </a:r>
            <a:r>
              <a:rPr lang="en-IN" sz="2000" dirty="0" smtClean="0"/>
              <a:t> with attributes:</a:t>
            </a:r>
          </a:p>
          <a:p>
            <a:r>
              <a:rPr lang="en-IN" sz="2000" dirty="0" smtClean="0"/>
              <a:t>E#</a:t>
            </a:r>
          </a:p>
          <a:p>
            <a:r>
              <a:rPr lang="en-IN" sz="2000" dirty="0" err="1" smtClean="0"/>
              <a:t>Ename</a:t>
            </a:r>
            <a:endParaRPr lang="en-IN" sz="2000" dirty="0" smtClean="0"/>
          </a:p>
          <a:p>
            <a:r>
              <a:rPr lang="en-IN" sz="2000" dirty="0" err="1" smtClean="0"/>
              <a:t>Adderss</a:t>
            </a:r>
            <a:endParaRPr lang="en-IN" sz="2000" dirty="0" smtClean="0"/>
          </a:p>
          <a:p>
            <a:r>
              <a:rPr lang="en-IN" sz="2000" dirty="0" smtClean="0"/>
              <a:t>D</a:t>
            </a:r>
          </a:p>
          <a:p>
            <a:r>
              <a:rPr lang="en-IN" sz="2000" dirty="0" err="1" smtClean="0"/>
              <a:t>Dname</a:t>
            </a:r>
            <a:endParaRPr lang="en-IN" sz="2000" dirty="0" smtClean="0"/>
          </a:p>
          <a:p>
            <a:r>
              <a:rPr lang="en-IN" sz="2000" dirty="0" err="1" smtClean="0"/>
              <a:t>Dmgr</a:t>
            </a:r>
            <a:endParaRPr lang="en-IN" sz="2000" dirty="0" smtClean="0"/>
          </a:p>
          <a:p>
            <a:endParaRPr lang="en-IN" sz="2000" dirty="0"/>
          </a:p>
          <a:p>
            <a:r>
              <a:rPr lang="en-IN" sz="2000" dirty="0" smtClean="0"/>
              <a:t>Let us assume that new department has been started by the organization but initially there is no employee appointed for that </a:t>
            </a:r>
            <a:r>
              <a:rPr lang="en-IN" sz="2000" dirty="0" err="1" smtClean="0"/>
              <a:t>department,then</a:t>
            </a:r>
            <a:r>
              <a:rPr lang="en-IN" sz="2000" dirty="0" smtClean="0"/>
              <a:t> touple for this department cannot be inserted into the table as E# will </a:t>
            </a:r>
            <a:r>
              <a:rPr lang="en-IN" sz="2000" dirty="0" err="1" smtClean="0"/>
              <a:t>havë</a:t>
            </a:r>
            <a:r>
              <a:rPr lang="en-IN" sz="2000" dirty="0" smtClean="0"/>
              <a:t> “</a:t>
            </a:r>
            <a:r>
              <a:rPr lang="en-IN" sz="2000" dirty="0" err="1" smtClean="0"/>
              <a:t>NULL”which</a:t>
            </a:r>
            <a:r>
              <a:rPr lang="en-IN" sz="2000" dirty="0" smtClean="0"/>
              <a:t> is not allowed as E# is primary key.</a:t>
            </a:r>
            <a:endParaRPr lang="en-IN" sz="2000" dirty="0"/>
          </a:p>
        </p:txBody>
      </p:sp>
      <p:sp>
        <p:nvSpPr>
          <p:cNvPr id="4" name="TextBox 3"/>
          <p:cNvSpPr txBox="1"/>
          <p:nvPr/>
        </p:nvSpPr>
        <p:spPr>
          <a:xfrm>
            <a:off x="1691680" y="836712"/>
            <a:ext cx="4680520" cy="461665"/>
          </a:xfrm>
          <a:prstGeom prst="rect">
            <a:avLst/>
          </a:prstGeom>
          <a:noFill/>
        </p:spPr>
        <p:txBody>
          <a:bodyPr wrap="square" rtlCol="0">
            <a:spAutoFit/>
          </a:bodyPr>
          <a:lstStyle/>
          <a:p>
            <a:r>
              <a:rPr lang="en-IN" dirty="0" smtClean="0"/>
              <a:t>Example 2:</a:t>
            </a:r>
            <a:endParaRPr lang="en-IN" dirty="0"/>
          </a:p>
        </p:txBody>
      </p:sp>
    </p:spTree>
    <p:extLst>
      <p:ext uri="{BB962C8B-B14F-4D97-AF65-F5344CB8AC3E}">
        <p14:creationId xmlns:p14="http://schemas.microsoft.com/office/powerpoint/2010/main" val="403797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z="4000" b="1" dirty="0" smtClean="0">
                <a:cs typeface="Times New Roman" pitchFamily="18" charset="0"/>
              </a:rPr>
              <a:t>EXAMPLE OF AN UPDATE ANOMALY (3)</a:t>
            </a:r>
          </a:p>
        </p:txBody>
      </p:sp>
      <p:sp>
        <p:nvSpPr>
          <p:cNvPr id="12291" name="Rectangle 3"/>
          <p:cNvSpPr>
            <a:spLocks noGrp="1" noChangeArrowheads="1"/>
          </p:cNvSpPr>
          <p:nvPr>
            <p:ph type="body" idx="1"/>
          </p:nvPr>
        </p:nvSpPr>
        <p:spPr>
          <a:xfrm>
            <a:off x="809625" y="2133600"/>
            <a:ext cx="7958138" cy="4495800"/>
          </a:xfrm>
        </p:spPr>
        <p:txBody>
          <a:bodyPr/>
          <a:lstStyle/>
          <a:p>
            <a:r>
              <a:rPr lang="en-US" sz="2600" b="1" dirty="0" smtClean="0">
                <a:cs typeface="Times New Roman" pitchFamily="18" charset="0"/>
              </a:rPr>
              <a:t>Delete Anomaly</a:t>
            </a:r>
            <a:r>
              <a:rPr lang="en-US" sz="2600" dirty="0" smtClean="0">
                <a:cs typeface="Times New Roman" pitchFamily="18" charset="0"/>
              </a:rPr>
              <a:t> : </a:t>
            </a:r>
            <a:r>
              <a:rPr lang="en-US" sz="2400" dirty="0" smtClean="0"/>
              <a:t>A </a:t>
            </a:r>
            <a:r>
              <a:rPr lang="en-US" sz="2400" b="1" dirty="0" smtClean="0"/>
              <a:t>Delete Anomaly</a:t>
            </a:r>
            <a:r>
              <a:rPr lang="en-US" sz="2400" dirty="0" smtClean="0"/>
              <a:t> exists when certain attributes are lost because of the deletion of other attributes.</a:t>
            </a:r>
          </a:p>
          <a:p>
            <a:endParaRPr lang="en-US" sz="2400" dirty="0" smtClean="0"/>
          </a:p>
          <a:p>
            <a:r>
              <a:rPr lang="en-US" sz="2400" u="sng" dirty="0" smtClean="0">
                <a:cs typeface="Times New Roman" pitchFamily="18" charset="0"/>
              </a:rPr>
              <a:t>Example: </a:t>
            </a:r>
            <a:r>
              <a:rPr lang="en-US" sz="2400" dirty="0" smtClean="0">
                <a:cs typeface="Times New Roman" pitchFamily="18" charset="0"/>
              </a:rPr>
              <a:t>When a project is deleted, it will result in deleting all the employees who work on that project. Alternately, if an employee is the sole employee on a project, deleting that employee would result in deleting the corresponding project.</a:t>
            </a:r>
          </a:p>
        </p:txBody>
      </p:sp>
      <p:sp>
        <p:nvSpPr>
          <p:cNvPr id="4" name="Slide Number Placeholder 3"/>
          <p:cNvSpPr>
            <a:spLocks noGrp="1"/>
          </p:cNvSpPr>
          <p:nvPr>
            <p:ph type="sldNum" sz="quarter" idx="12"/>
          </p:nvPr>
        </p:nvSpPr>
        <p:spPr/>
        <p:txBody>
          <a:bodyPr/>
          <a:lstStyle/>
          <a:p>
            <a:fld id="{C41CE76D-A3FE-4028-A9F2-6BAF407EE03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14</a:t>
            </a:fld>
            <a:endParaRPr lang="en-US"/>
          </a:p>
        </p:txBody>
      </p:sp>
      <p:graphicFrame>
        <p:nvGraphicFramePr>
          <p:cNvPr id="3" name="Table 2"/>
          <p:cNvGraphicFramePr>
            <a:graphicFrameLocks noGrp="1"/>
          </p:cNvGraphicFramePr>
          <p:nvPr/>
        </p:nvGraphicFramePr>
        <p:xfrm>
          <a:off x="914399" y="3429000"/>
          <a:ext cx="7848600" cy="3124202"/>
        </p:xfrm>
        <a:graphic>
          <a:graphicData uri="http://schemas.openxmlformats.org/drawingml/2006/table">
            <a:tbl>
              <a:tblPr/>
              <a:tblGrid>
                <a:gridCol w="1883664"/>
                <a:gridCol w="1726692"/>
                <a:gridCol w="1334262"/>
                <a:gridCol w="1569720"/>
                <a:gridCol w="1334262"/>
              </a:tblGrid>
              <a:tr h="853062">
                <a:tc>
                  <a:txBody>
                    <a:bodyPr/>
                    <a:lstStyle/>
                    <a:p>
                      <a:pPr algn="l" rtl="0"/>
                      <a:r>
                        <a:rPr lang="en-US" b="1" dirty="0" err="1" smtClean="0"/>
                        <a:t>StudentNum</a:t>
                      </a:r>
                      <a:endParaRPr lang="en-US" dirty="0"/>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t>CourseNum</a:t>
                      </a:r>
                      <a:endParaRPr lang="en-US"/>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t>Student Name</a:t>
                      </a:r>
                      <a:endParaRPr lang="en-US"/>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t>Address</a:t>
                      </a:r>
                      <a:endParaRPr lang="en-US"/>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t>Course</a:t>
                      </a:r>
                      <a:endParaRPr lang="en-US"/>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4228">
                <a:tc>
                  <a:txBody>
                    <a:bodyPr/>
                    <a:lstStyle/>
                    <a:p>
                      <a:pPr algn="l" rtl="0"/>
                      <a:r>
                        <a:rPr lang="en-US"/>
                        <a:t>S21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9201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Jones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Edinburgh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Accounts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4228">
                <a:tc>
                  <a:txBody>
                    <a:bodyPr/>
                    <a:lstStyle/>
                    <a:p>
                      <a:pPr algn="l" rtl="0"/>
                      <a:r>
                        <a:rPr lang="en-US" dirty="0"/>
                        <a:t>S21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9267</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Jones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Edinburgh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Accounts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4228">
                <a:tc>
                  <a:txBody>
                    <a:bodyPr/>
                    <a:lstStyle/>
                    <a:p>
                      <a:pPr algn="l" rtl="0"/>
                      <a:r>
                        <a:rPr lang="en-US" dirty="0"/>
                        <a:t>S24</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9267</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Smith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Glasgow</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physics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4228">
                <a:tc>
                  <a:txBody>
                    <a:bodyPr/>
                    <a:lstStyle/>
                    <a:p>
                      <a:pPr algn="l" rtl="0"/>
                      <a:r>
                        <a:rPr lang="en-US"/>
                        <a:t>S30</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9201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Richards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Manchester</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Computing</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4228">
                <a:tc>
                  <a:txBody>
                    <a:bodyPr/>
                    <a:lstStyle/>
                    <a:p>
                      <a:pPr algn="l" rtl="0"/>
                      <a:r>
                        <a:rPr lang="en-US" dirty="0"/>
                        <a:t>S30</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9322</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Richards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Manchester</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dirty="0" err="1"/>
                        <a:t>Maths</a:t>
                      </a:r>
                      <a:endParaRPr lang="en-US" dirty="0"/>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1219200" y="1828800"/>
            <a:ext cx="7010400" cy="1938992"/>
          </a:xfrm>
          <a:prstGeom prst="rect">
            <a:avLst/>
          </a:prstGeom>
          <a:noFill/>
        </p:spPr>
        <p:txBody>
          <a:bodyPr wrap="square" rtlCol="0">
            <a:spAutoFit/>
          </a:bodyPr>
          <a:lstStyle/>
          <a:p>
            <a:endParaRPr lang="en-US" u="sng" dirty="0" smtClean="0"/>
          </a:p>
          <a:p>
            <a:r>
              <a:rPr lang="en-US" u="sng" dirty="0" smtClean="0"/>
              <a:t>For example</a:t>
            </a:r>
            <a:r>
              <a:rPr lang="en-US" dirty="0" smtClean="0"/>
              <a:t>, consider what happens if Student S30 is the last student to leave the course - All information about the course is lost.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15</a:t>
            </a:fld>
            <a:endParaRPr lang="en-US"/>
          </a:p>
        </p:txBody>
      </p:sp>
      <p:sp>
        <p:nvSpPr>
          <p:cNvPr id="3" name="TextBox 2"/>
          <p:cNvSpPr txBox="1"/>
          <p:nvPr/>
        </p:nvSpPr>
        <p:spPr>
          <a:xfrm>
            <a:off x="899592" y="2276872"/>
            <a:ext cx="8064896" cy="4524315"/>
          </a:xfrm>
          <a:prstGeom prst="rect">
            <a:avLst/>
          </a:prstGeom>
          <a:noFill/>
        </p:spPr>
        <p:txBody>
          <a:bodyPr wrap="square" rtlCol="0">
            <a:spAutoFit/>
          </a:bodyPr>
          <a:lstStyle/>
          <a:p>
            <a:r>
              <a:rPr lang="en-IN" dirty="0"/>
              <a:t>Consider a relation </a:t>
            </a:r>
            <a:r>
              <a:rPr lang="en-IN" dirty="0" err="1"/>
              <a:t>emp_dept</a:t>
            </a:r>
            <a:r>
              <a:rPr lang="en-IN" dirty="0"/>
              <a:t> with attributes:</a:t>
            </a:r>
          </a:p>
          <a:p>
            <a:r>
              <a:rPr lang="en-IN" dirty="0"/>
              <a:t>E#</a:t>
            </a:r>
          </a:p>
          <a:p>
            <a:r>
              <a:rPr lang="en-IN" dirty="0" err="1"/>
              <a:t>Ename</a:t>
            </a:r>
            <a:endParaRPr lang="en-IN" dirty="0"/>
          </a:p>
          <a:p>
            <a:r>
              <a:rPr lang="en-IN" dirty="0" err="1"/>
              <a:t>Adderss</a:t>
            </a:r>
            <a:endParaRPr lang="en-IN" dirty="0"/>
          </a:p>
          <a:p>
            <a:r>
              <a:rPr lang="en-IN" dirty="0"/>
              <a:t>D#</a:t>
            </a:r>
          </a:p>
          <a:p>
            <a:r>
              <a:rPr lang="en-IN" dirty="0" err="1"/>
              <a:t>Dname</a:t>
            </a:r>
            <a:endParaRPr lang="en-IN" dirty="0"/>
          </a:p>
          <a:p>
            <a:r>
              <a:rPr lang="en-IN" dirty="0" err="1" smtClean="0"/>
              <a:t>Dmgr</a:t>
            </a:r>
            <a:r>
              <a:rPr lang="en-IN" dirty="0" smtClean="0"/>
              <a:t>#</a:t>
            </a:r>
            <a:endParaRPr lang="en-IN" dirty="0"/>
          </a:p>
          <a:p>
            <a:endParaRPr lang="en-IN" dirty="0" smtClean="0"/>
          </a:p>
          <a:p>
            <a:r>
              <a:rPr lang="en-IN" dirty="0" smtClean="0"/>
              <a:t>Now consider there is only one employee in some department and that employee leaves the organization then touple of that employee has to be deleted from the table, but in addition to that the information of the department also will get deleted.</a:t>
            </a:r>
            <a:endParaRPr lang="en-IN" dirty="0"/>
          </a:p>
        </p:txBody>
      </p:sp>
      <p:sp>
        <p:nvSpPr>
          <p:cNvPr id="4" name="TextBox 3"/>
          <p:cNvSpPr txBox="1"/>
          <p:nvPr/>
        </p:nvSpPr>
        <p:spPr>
          <a:xfrm>
            <a:off x="1619672" y="836712"/>
            <a:ext cx="4608512" cy="461665"/>
          </a:xfrm>
          <a:prstGeom prst="rect">
            <a:avLst/>
          </a:prstGeom>
          <a:noFill/>
        </p:spPr>
        <p:txBody>
          <a:bodyPr wrap="square" rtlCol="0">
            <a:spAutoFit/>
          </a:bodyPr>
          <a:lstStyle/>
          <a:p>
            <a:r>
              <a:rPr lang="en-IN" dirty="0" smtClean="0"/>
              <a:t>Example: Delete Anomaly</a:t>
            </a:r>
            <a:endParaRPr lang="en-IN" dirty="0"/>
          </a:p>
        </p:txBody>
      </p:sp>
    </p:spTree>
    <p:extLst>
      <p:ext uri="{BB962C8B-B14F-4D97-AF65-F5344CB8AC3E}">
        <p14:creationId xmlns:p14="http://schemas.microsoft.com/office/powerpoint/2010/main" val="58712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smtClean="0">
                <a:cs typeface="Times New Roman" pitchFamily="18" charset="0"/>
              </a:rPr>
              <a:t>Null Values in Tuples</a:t>
            </a:r>
            <a:r>
              <a:rPr lang="en-US" smtClean="0"/>
              <a:t> </a:t>
            </a:r>
          </a:p>
        </p:txBody>
      </p:sp>
      <p:sp>
        <p:nvSpPr>
          <p:cNvPr id="13315" name="Rectangle 3"/>
          <p:cNvSpPr>
            <a:spLocks noGrp="1" noChangeArrowheads="1"/>
          </p:cNvSpPr>
          <p:nvPr>
            <p:ph type="body" idx="1"/>
          </p:nvPr>
        </p:nvSpPr>
        <p:spPr/>
        <p:txBody>
          <a:bodyPr/>
          <a:lstStyle/>
          <a:p>
            <a:pPr eaLnBrk="1" hangingPunct="1"/>
            <a:r>
              <a:rPr lang="en-US" sz="2600" dirty="0" smtClean="0">
                <a:solidFill>
                  <a:schemeClr val="folHlink"/>
                </a:solidFill>
                <a:cs typeface="Times New Roman" pitchFamily="18" charset="0"/>
              </a:rPr>
              <a:t>Relations should be designed such that their </a:t>
            </a:r>
            <a:r>
              <a:rPr lang="en-US" sz="2600" dirty="0" err="1" smtClean="0">
                <a:solidFill>
                  <a:schemeClr val="folHlink"/>
                </a:solidFill>
                <a:cs typeface="Times New Roman" pitchFamily="18" charset="0"/>
              </a:rPr>
              <a:t>tuples</a:t>
            </a:r>
            <a:r>
              <a:rPr lang="en-US" sz="2600" dirty="0" smtClean="0">
                <a:solidFill>
                  <a:schemeClr val="folHlink"/>
                </a:solidFill>
                <a:cs typeface="Times New Roman" pitchFamily="18" charset="0"/>
              </a:rPr>
              <a:t> will have as few NULL values as possible</a:t>
            </a:r>
            <a:r>
              <a:rPr lang="en-US" sz="2600" dirty="0" smtClean="0">
                <a:solidFill>
                  <a:schemeClr val="folHlink"/>
                </a:solidFill>
              </a:rPr>
              <a:t> </a:t>
            </a:r>
          </a:p>
          <a:p>
            <a:pPr lvl="1" eaLnBrk="1" hangingPunct="1"/>
            <a:r>
              <a:rPr lang="en-US" sz="2600" dirty="0" smtClean="0">
                <a:solidFill>
                  <a:srgbClr val="003366"/>
                </a:solidFill>
                <a:cs typeface="Times New Roman" pitchFamily="18" charset="0"/>
              </a:rPr>
              <a:t>Attributes that are NULL frequently could be placed in separate relations (with the primary key)</a:t>
            </a:r>
          </a:p>
          <a:p>
            <a:pPr lvl="1" eaLnBrk="1" hangingPunct="1"/>
            <a:r>
              <a:rPr lang="en-US" sz="2600" dirty="0" smtClean="0">
                <a:solidFill>
                  <a:srgbClr val="003366"/>
                </a:solidFill>
                <a:cs typeface="Times New Roman" pitchFamily="18" charset="0"/>
              </a:rPr>
              <a:t>Reasons for nulls:</a:t>
            </a:r>
          </a:p>
          <a:p>
            <a:pPr lvl="1" eaLnBrk="1" hangingPunct="1"/>
            <a:r>
              <a:rPr lang="en-US" sz="2600" dirty="0" smtClean="0">
                <a:solidFill>
                  <a:srgbClr val="003366"/>
                </a:solidFill>
                <a:cs typeface="Times New Roman" pitchFamily="18" charset="0"/>
              </a:rPr>
              <a:t>  a. attribute not applicable or invalid</a:t>
            </a:r>
          </a:p>
          <a:p>
            <a:pPr lvl="1" eaLnBrk="1" hangingPunct="1"/>
            <a:r>
              <a:rPr lang="en-US" sz="2600" dirty="0" smtClean="0">
                <a:solidFill>
                  <a:srgbClr val="003366"/>
                </a:solidFill>
                <a:cs typeface="Times New Roman" pitchFamily="18" charset="0"/>
              </a:rPr>
              <a:t>  b. attribute value </a:t>
            </a:r>
            <a:r>
              <a:rPr lang="en-US" sz="2600" dirty="0" err="1" smtClean="0">
                <a:solidFill>
                  <a:srgbClr val="003366"/>
                </a:solidFill>
                <a:cs typeface="Times New Roman" pitchFamily="18" charset="0"/>
              </a:rPr>
              <a:t>unkown</a:t>
            </a:r>
            <a:r>
              <a:rPr lang="en-US" sz="2600" dirty="0" smtClean="0">
                <a:solidFill>
                  <a:srgbClr val="003366"/>
                </a:solidFill>
                <a:cs typeface="Times New Roman" pitchFamily="18" charset="0"/>
              </a:rPr>
              <a:t>  (may exist)</a:t>
            </a:r>
          </a:p>
          <a:p>
            <a:pPr lvl="1" eaLnBrk="1" hangingPunct="1"/>
            <a:r>
              <a:rPr lang="en-US" sz="2600" dirty="0" smtClean="0">
                <a:solidFill>
                  <a:srgbClr val="003366"/>
                </a:solidFill>
                <a:cs typeface="Times New Roman" pitchFamily="18" charset="0"/>
              </a:rPr>
              <a:t>  c. value known to exist, but unavailable</a:t>
            </a:r>
            <a:endParaRPr lang="en-US" sz="2600" dirty="0" smtClean="0">
              <a:solidFill>
                <a:srgbClr val="003366"/>
              </a:solidFill>
            </a:endParaRPr>
          </a:p>
        </p:txBody>
      </p:sp>
      <p:sp>
        <p:nvSpPr>
          <p:cNvPr id="4" name="Slide Number Placeholder 3"/>
          <p:cNvSpPr>
            <a:spLocks noGrp="1"/>
          </p:cNvSpPr>
          <p:nvPr>
            <p:ph type="sldNum" sz="quarter" idx="12"/>
          </p:nvPr>
        </p:nvSpPr>
        <p:spPr/>
        <p:txBody>
          <a:bodyPr/>
          <a:lstStyle/>
          <a:p>
            <a:fld id="{C41CE76D-A3FE-4028-A9F2-6BAF407EE03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4000" b="1" dirty="0" smtClean="0">
                <a:cs typeface="Times New Roman" pitchFamily="18" charset="0"/>
              </a:rPr>
              <a:t>Functional Dependencies</a:t>
            </a:r>
            <a:r>
              <a:rPr lang="en-US" sz="4000" dirty="0" smtClean="0"/>
              <a:t> </a:t>
            </a:r>
          </a:p>
        </p:txBody>
      </p:sp>
      <p:sp>
        <p:nvSpPr>
          <p:cNvPr id="16387" name="Rectangle 3"/>
          <p:cNvSpPr>
            <a:spLocks noGrp="1" noChangeArrowheads="1"/>
          </p:cNvSpPr>
          <p:nvPr>
            <p:ph type="body" idx="1"/>
          </p:nvPr>
        </p:nvSpPr>
        <p:spPr/>
        <p:txBody>
          <a:bodyPr/>
          <a:lstStyle/>
          <a:p>
            <a:pPr eaLnBrk="1" hangingPunct="1">
              <a:lnSpc>
                <a:spcPct val="90000"/>
              </a:lnSpc>
            </a:pPr>
            <a:r>
              <a:rPr lang="en-US" smtClean="0">
                <a:cs typeface="Times New Roman" pitchFamily="18" charset="0"/>
              </a:rPr>
              <a:t>Functional dependencies (FDs) are used to specify </a:t>
            </a:r>
            <a:r>
              <a:rPr lang="en-US" i="1" smtClean="0">
                <a:cs typeface="Times New Roman" pitchFamily="18" charset="0"/>
              </a:rPr>
              <a:t>formal measures</a:t>
            </a:r>
            <a:r>
              <a:rPr lang="en-US" smtClean="0">
                <a:cs typeface="Times New Roman" pitchFamily="18" charset="0"/>
              </a:rPr>
              <a:t>  of the "goodness" of relational designs</a:t>
            </a:r>
            <a:r>
              <a:rPr lang="en-US" smtClean="0"/>
              <a:t> </a:t>
            </a:r>
          </a:p>
          <a:p>
            <a:pPr eaLnBrk="1" hangingPunct="1">
              <a:lnSpc>
                <a:spcPct val="90000"/>
              </a:lnSpc>
            </a:pPr>
            <a:r>
              <a:rPr lang="en-US" smtClean="0">
                <a:cs typeface="Times New Roman" pitchFamily="18" charset="0"/>
              </a:rPr>
              <a:t>FDs and keys are used to define </a:t>
            </a:r>
            <a:r>
              <a:rPr lang="en-US" b="1" smtClean="0">
                <a:cs typeface="Times New Roman" pitchFamily="18" charset="0"/>
              </a:rPr>
              <a:t>normal forms</a:t>
            </a:r>
            <a:r>
              <a:rPr lang="en-US" smtClean="0">
                <a:cs typeface="Times New Roman" pitchFamily="18" charset="0"/>
              </a:rPr>
              <a:t> for relations</a:t>
            </a:r>
            <a:r>
              <a:rPr lang="en-US" smtClean="0"/>
              <a:t> </a:t>
            </a:r>
          </a:p>
          <a:p>
            <a:pPr eaLnBrk="1" hangingPunct="1">
              <a:lnSpc>
                <a:spcPct val="90000"/>
              </a:lnSpc>
            </a:pPr>
            <a:r>
              <a:rPr lang="en-US" smtClean="0">
                <a:cs typeface="Times New Roman" pitchFamily="18" charset="0"/>
              </a:rPr>
              <a:t>FDs are </a:t>
            </a:r>
            <a:r>
              <a:rPr lang="en-US" b="1" smtClean="0">
                <a:cs typeface="Times New Roman" pitchFamily="18" charset="0"/>
              </a:rPr>
              <a:t>constraints</a:t>
            </a:r>
            <a:r>
              <a:rPr lang="en-US" smtClean="0">
                <a:cs typeface="Times New Roman" pitchFamily="18" charset="0"/>
              </a:rPr>
              <a:t> that are derived from the </a:t>
            </a:r>
            <a:r>
              <a:rPr lang="en-US" i="1" smtClean="0">
                <a:cs typeface="Times New Roman" pitchFamily="18" charset="0"/>
              </a:rPr>
              <a:t>meaning</a:t>
            </a:r>
            <a:r>
              <a:rPr lang="en-US" smtClean="0">
                <a:cs typeface="Times New Roman" pitchFamily="18" charset="0"/>
              </a:rPr>
              <a:t>  and </a:t>
            </a:r>
            <a:r>
              <a:rPr lang="en-US" i="1" smtClean="0">
                <a:cs typeface="Times New Roman" pitchFamily="18" charset="0"/>
              </a:rPr>
              <a:t>interrelationships</a:t>
            </a:r>
            <a:r>
              <a:rPr lang="en-US" smtClean="0">
                <a:cs typeface="Times New Roman" pitchFamily="18" charset="0"/>
              </a:rPr>
              <a:t>  of the data attributes</a:t>
            </a:r>
            <a:r>
              <a:rPr lang="en-US" smtClean="0"/>
              <a:t> </a:t>
            </a:r>
            <a:endParaRPr lang="en-US" smtClean="0">
              <a:cs typeface="Times New Roman" pitchFamily="18" charset="0"/>
            </a:endParaRPr>
          </a:p>
          <a:p>
            <a:pPr eaLnBrk="1" hangingPunct="1">
              <a:lnSpc>
                <a:spcPct val="90000"/>
              </a:lnSpc>
            </a:pPr>
            <a:endParaRPr lang="en-US" smtClean="0"/>
          </a:p>
        </p:txBody>
      </p:sp>
      <p:sp>
        <p:nvSpPr>
          <p:cNvPr id="4" name="Slide Number Placeholder 3"/>
          <p:cNvSpPr>
            <a:spLocks noGrp="1"/>
          </p:cNvSpPr>
          <p:nvPr>
            <p:ph type="sldNum" sz="quarter" idx="12"/>
          </p:nvPr>
        </p:nvSpPr>
        <p:spPr/>
        <p:txBody>
          <a:bodyPr/>
          <a:lstStyle/>
          <a:p>
            <a:fld id="{C41CE76D-A3FE-4028-A9F2-6BAF407EE03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4000" b="1" dirty="0" smtClean="0">
                <a:cs typeface="Times New Roman" pitchFamily="18" charset="0"/>
              </a:rPr>
              <a:t>Functional Dependencies (2)</a:t>
            </a:r>
          </a:p>
        </p:txBody>
      </p:sp>
      <p:sp>
        <p:nvSpPr>
          <p:cNvPr id="17411" name="Rectangle 3"/>
          <p:cNvSpPr>
            <a:spLocks noGrp="1" noChangeArrowheads="1"/>
          </p:cNvSpPr>
          <p:nvPr>
            <p:ph type="body" idx="1"/>
          </p:nvPr>
        </p:nvSpPr>
        <p:spPr>
          <a:xfrm>
            <a:off x="809625" y="1981200"/>
            <a:ext cx="7958138" cy="4876800"/>
          </a:xfrm>
        </p:spPr>
        <p:txBody>
          <a:bodyPr/>
          <a:lstStyle/>
          <a:p>
            <a:pPr lvl="0"/>
            <a:r>
              <a:rPr lang="en-US" sz="2400" dirty="0" smtClean="0"/>
              <a:t>A </a:t>
            </a:r>
            <a:r>
              <a:rPr lang="en-US" sz="2400" i="1" dirty="0" smtClean="0"/>
              <a:t>Functional Dependency</a:t>
            </a:r>
            <a:r>
              <a:rPr lang="en-US" sz="2400" dirty="0" smtClean="0"/>
              <a:t> describes a relationship between </a:t>
            </a:r>
            <a:r>
              <a:rPr lang="en-US" sz="2400" i="1" dirty="0" smtClean="0"/>
              <a:t>attributes</a:t>
            </a:r>
            <a:r>
              <a:rPr lang="en-US" sz="2400" dirty="0" smtClean="0"/>
              <a:t> within a single relation.</a:t>
            </a:r>
          </a:p>
          <a:p>
            <a:pPr lvl="0"/>
            <a:r>
              <a:rPr lang="en-US" sz="2400" dirty="0" smtClean="0"/>
              <a:t>An attribute is </a:t>
            </a:r>
            <a:r>
              <a:rPr lang="en-US" sz="2400" i="1" dirty="0" smtClean="0"/>
              <a:t>functionally dependent </a:t>
            </a:r>
            <a:r>
              <a:rPr lang="en-US" sz="2400" dirty="0" smtClean="0"/>
              <a:t>on another if we can use the value of one attribute to determine the value of another.</a:t>
            </a:r>
          </a:p>
          <a:p>
            <a:pPr lvl="0"/>
            <a:r>
              <a:rPr lang="en-US" sz="2400" dirty="0" smtClean="0"/>
              <a:t>We use the arrow symbol → to indicate a functional dependency.</a:t>
            </a:r>
          </a:p>
          <a:p>
            <a:r>
              <a:rPr lang="en-US" sz="2400" b="1" dirty="0" smtClean="0"/>
              <a:t>X → Y is read </a:t>
            </a:r>
            <a:r>
              <a:rPr lang="en-US" sz="2400" b="1" i="1" dirty="0" smtClean="0"/>
              <a:t>X functionally determines Y</a:t>
            </a:r>
            <a:endParaRPr lang="en-US" sz="2400" b="1" dirty="0" smtClean="0"/>
          </a:p>
          <a:p>
            <a:pPr lvl="0"/>
            <a:r>
              <a:rPr lang="en-US" sz="2400" dirty="0" smtClean="0"/>
              <a:t>Example: </a:t>
            </a:r>
            <a:r>
              <a:rPr lang="en-US" sz="2400" dirty="0" err="1" smtClean="0"/>
              <a:t>Employee_Name</a:t>
            </a:r>
            <a:r>
              <a:rPr lang="en-US" sz="2400" dirty="0" smtClean="0"/>
              <a:t> is functionally dependent on </a:t>
            </a:r>
            <a:r>
              <a:rPr lang="en-US" sz="2400" dirty="0" err="1" smtClean="0"/>
              <a:t>Social_Security_Number</a:t>
            </a:r>
            <a:r>
              <a:rPr lang="en-US" sz="2400" dirty="0" smtClean="0"/>
              <a:t> because </a:t>
            </a:r>
            <a:r>
              <a:rPr lang="en-US" sz="2400" dirty="0" err="1" smtClean="0"/>
              <a:t>Social_Security_Number</a:t>
            </a:r>
            <a:r>
              <a:rPr lang="en-US" sz="2400" dirty="0" smtClean="0"/>
              <a:t> can be used to uniquely determine the value of </a:t>
            </a:r>
            <a:r>
              <a:rPr lang="en-US" sz="2400" dirty="0" err="1" smtClean="0"/>
              <a:t>Employee_Name</a:t>
            </a:r>
            <a:r>
              <a:rPr lang="en-US" sz="2400" dirty="0" smtClean="0"/>
              <a:t>.</a:t>
            </a:r>
          </a:p>
          <a:p>
            <a:pPr lvl="0">
              <a:buNone/>
            </a:pPr>
            <a:r>
              <a:rPr lang="en-US" sz="2400" dirty="0" smtClean="0"/>
              <a:t/>
            </a:r>
            <a:br>
              <a:rPr lang="en-US" sz="2400" dirty="0" smtClean="0"/>
            </a:br>
            <a:endParaRPr lang="en-US" sz="2400" dirty="0" smtClean="0">
              <a:cs typeface="Times New Roman" pitchFamily="18" charset="0"/>
            </a:endParaRPr>
          </a:p>
        </p:txBody>
      </p:sp>
      <p:sp>
        <p:nvSpPr>
          <p:cNvPr id="4" name="Slide Number Placeholder 3"/>
          <p:cNvSpPr>
            <a:spLocks noGrp="1"/>
          </p:cNvSpPr>
          <p:nvPr>
            <p:ph type="sldNum" sz="quarter" idx="12"/>
          </p:nvPr>
        </p:nvSpPr>
        <p:spPr/>
        <p:txBody>
          <a:bodyPr/>
          <a:lstStyle/>
          <a:p>
            <a:fld id="{C41CE76D-A3FE-4028-A9F2-6BAF407EE03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4000" b="1" dirty="0" smtClean="0">
                <a:cs typeface="Times New Roman" pitchFamily="18" charset="0"/>
              </a:rPr>
              <a:t>Functional Dependencies (3)</a:t>
            </a:r>
          </a:p>
        </p:txBody>
      </p:sp>
      <p:sp>
        <p:nvSpPr>
          <p:cNvPr id="17411" name="Rectangle 3"/>
          <p:cNvSpPr>
            <a:spLocks noGrp="1" noChangeArrowheads="1"/>
          </p:cNvSpPr>
          <p:nvPr>
            <p:ph type="body" idx="1"/>
          </p:nvPr>
        </p:nvSpPr>
        <p:spPr>
          <a:xfrm>
            <a:off x="179513" y="2269232"/>
            <a:ext cx="8712968" cy="3824064"/>
          </a:xfrm>
        </p:spPr>
        <p:txBody>
          <a:bodyPr/>
          <a:lstStyle/>
          <a:p>
            <a:pPr lvl="0"/>
            <a:r>
              <a:rPr lang="en-US" sz="2800" dirty="0" smtClean="0"/>
              <a:t>The attributes listed on the left hand side of the → are called </a:t>
            </a:r>
            <a:r>
              <a:rPr lang="en-US" sz="2800" i="1" dirty="0" smtClean="0"/>
              <a:t>determinants</a:t>
            </a:r>
            <a:r>
              <a:rPr lang="en-US" sz="2800" dirty="0" smtClean="0"/>
              <a:t>.</a:t>
            </a:r>
          </a:p>
          <a:p>
            <a:pPr lvl="0">
              <a:buNone/>
            </a:pPr>
            <a:endParaRPr lang="en-US" sz="2800" dirty="0" smtClean="0"/>
          </a:p>
          <a:p>
            <a:r>
              <a:rPr lang="en-US" sz="2800" dirty="0" smtClean="0"/>
              <a:t>One can read A → B as, “A determines B”. Or more specifically: Given a value for A, we can uniquely determine one value for B.</a:t>
            </a:r>
          </a:p>
          <a:p>
            <a:pPr lvl="0">
              <a:buNone/>
            </a:pPr>
            <a:r>
              <a:rPr lang="en-US" sz="2800" dirty="0" smtClean="0"/>
              <a:t/>
            </a:r>
            <a:br>
              <a:rPr lang="en-US" sz="2800" dirty="0" smtClean="0"/>
            </a:br>
            <a:endParaRPr lang="en-US" sz="2800" dirty="0" smtClean="0">
              <a:cs typeface="Times New Roman" pitchFamily="18" charset="0"/>
            </a:endParaRPr>
          </a:p>
        </p:txBody>
      </p:sp>
      <p:sp>
        <p:nvSpPr>
          <p:cNvPr id="4" name="Slide Number Placeholder 3"/>
          <p:cNvSpPr>
            <a:spLocks noGrp="1"/>
          </p:cNvSpPr>
          <p:nvPr>
            <p:ph type="sldNum" sz="quarter" idx="12"/>
          </p:nvPr>
        </p:nvSpPr>
        <p:spPr/>
        <p:txBody>
          <a:bodyPr/>
          <a:lstStyle/>
          <a:p>
            <a:fld id="{C41CE76D-A3FE-4028-A9F2-6BAF407EE03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690688" y="252413"/>
            <a:ext cx="5762625" cy="635317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78FB5D2-5770-4209-B591-2A17D9B6A50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20</a:t>
            </a:fld>
            <a:endParaRPr lang="en-US"/>
          </a:p>
        </p:txBody>
      </p:sp>
      <p:sp>
        <p:nvSpPr>
          <p:cNvPr id="3" name="Rectangle 2"/>
          <p:cNvSpPr/>
          <p:nvPr/>
        </p:nvSpPr>
        <p:spPr>
          <a:xfrm>
            <a:off x="971600" y="908720"/>
            <a:ext cx="8064896" cy="5940088"/>
          </a:xfrm>
          <a:prstGeom prst="rect">
            <a:avLst/>
          </a:prstGeom>
        </p:spPr>
        <p:txBody>
          <a:bodyPr wrap="square">
            <a:spAutoFit/>
          </a:bodyPr>
          <a:lstStyle/>
          <a:p>
            <a:r>
              <a:rPr lang="en-IN" dirty="0">
                <a:solidFill>
                  <a:srgbClr val="222426"/>
                </a:solidFill>
                <a:latin typeface="Raleway"/>
              </a:rPr>
              <a:t> </a:t>
            </a:r>
            <a:r>
              <a:rPr lang="en-IN" dirty="0" smtClean="0">
                <a:solidFill>
                  <a:srgbClr val="222426"/>
                </a:solidFill>
                <a:latin typeface="Raleway"/>
              </a:rPr>
              <a:t>    </a:t>
            </a:r>
            <a:r>
              <a:rPr lang="en-IN" sz="2800" dirty="0">
                <a:latin typeface="+mn-lt"/>
                <a:cs typeface="Times New Roman" pitchFamily="18" charset="0"/>
              </a:rPr>
              <a:t>Example:</a:t>
            </a:r>
          </a:p>
          <a:p>
            <a:endParaRPr lang="en-IN" dirty="0">
              <a:solidFill>
                <a:srgbClr val="222426"/>
              </a:solidFill>
              <a:latin typeface="Raleway"/>
            </a:endParaRPr>
          </a:p>
          <a:p>
            <a:endParaRPr lang="en-IN" dirty="0" smtClean="0">
              <a:solidFill>
                <a:srgbClr val="222426"/>
              </a:solidFill>
              <a:latin typeface="Raleway"/>
            </a:endParaRPr>
          </a:p>
          <a:p>
            <a:endParaRPr lang="en-IN" dirty="0">
              <a:solidFill>
                <a:srgbClr val="222426"/>
              </a:solidFill>
              <a:latin typeface="Raleway"/>
            </a:endParaRPr>
          </a:p>
          <a:p>
            <a:r>
              <a:rPr lang="en-IN" sz="2800" dirty="0">
                <a:latin typeface="+mn-lt"/>
                <a:cs typeface="Times New Roman" pitchFamily="18" charset="0"/>
              </a:rPr>
              <a:t>Suppose we have a student table with attributes: </a:t>
            </a:r>
            <a:r>
              <a:rPr lang="en-IN" sz="2800" dirty="0" err="1">
                <a:latin typeface="+mn-lt"/>
                <a:cs typeface="Times New Roman" pitchFamily="18" charset="0"/>
              </a:rPr>
              <a:t>Stu_Id</a:t>
            </a:r>
            <a:r>
              <a:rPr lang="en-IN" sz="2800" dirty="0">
                <a:latin typeface="+mn-lt"/>
                <a:cs typeface="Times New Roman" pitchFamily="18" charset="0"/>
              </a:rPr>
              <a:t>, </a:t>
            </a:r>
            <a:r>
              <a:rPr lang="en-IN" sz="2800" dirty="0" err="1">
                <a:latin typeface="+mn-lt"/>
                <a:cs typeface="Times New Roman" pitchFamily="18" charset="0"/>
              </a:rPr>
              <a:t>Stu_Name</a:t>
            </a:r>
            <a:r>
              <a:rPr lang="en-IN" sz="2800" dirty="0">
                <a:latin typeface="+mn-lt"/>
                <a:cs typeface="Times New Roman" pitchFamily="18" charset="0"/>
              </a:rPr>
              <a:t>, </a:t>
            </a:r>
            <a:r>
              <a:rPr lang="en-IN" sz="2800" dirty="0" err="1">
                <a:latin typeface="+mn-lt"/>
                <a:cs typeface="Times New Roman" pitchFamily="18" charset="0"/>
              </a:rPr>
              <a:t>Stu_Age</a:t>
            </a:r>
            <a:r>
              <a:rPr lang="en-IN" sz="2800" dirty="0">
                <a:latin typeface="+mn-lt"/>
                <a:cs typeface="Times New Roman" pitchFamily="18" charset="0"/>
              </a:rPr>
              <a:t>. Here </a:t>
            </a:r>
            <a:r>
              <a:rPr lang="en-IN" sz="2800" dirty="0" err="1">
                <a:latin typeface="+mn-lt"/>
                <a:cs typeface="Times New Roman" pitchFamily="18" charset="0"/>
              </a:rPr>
              <a:t>Stu_Id</a:t>
            </a:r>
            <a:r>
              <a:rPr lang="en-IN" sz="2800" dirty="0">
                <a:latin typeface="+mn-lt"/>
                <a:cs typeface="Times New Roman" pitchFamily="18" charset="0"/>
              </a:rPr>
              <a:t> attribute uniquely identifies the </a:t>
            </a:r>
            <a:r>
              <a:rPr lang="en-IN" sz="2800" dirty="0" err="1">
                <a:latin typeface="+mn-lt"/>
                <a:cs typeface="Times New Roman" pitchFamily="18" charset="0"/>
              </a:rPr>
              <a:t>Stu_Name</a:t>
            </a:r>
            <a:r>
              <a:rPr lang="en-IN" sz="2800" dirty="0">
                <a:latin typeface="+mn-lt"/>
                <a:cs typeface="Times New Roman" pitchFamily="18" charset="0"/>
              </a:rPr>
              <a:t> attribute of student table because if we know the student id we can tell the student name associated with it. This is known as functional dependency and can be written as </a:t>
            </a:r>
          </a:p>
          <a:p>
            <a:r>
              <a:rPr lang="en-IN" sz="2800" dirty="0">
                <a:latin typeface="+mn-lt"/>
                <a:cs typeface="Times New Roman" pitchFamily="18" charset="0"/>
              </a:rPr>
              <a:t>		</a:t>
            </a:r>
            <a:r>
              <a:rPr lang="en-IN" sz="2800" dirty="0" err="1">
                <a:latin typeface="+mn-lt"/>
                <a:cs typeface="Times New Roman" pitchFamily="18" charset="0"/>
              </a:rPr>
              <a:t>Stu_Id</a:t>
            </a:r>
            <a:r>
              <a:rPr lang="en-IN" sz="2800" dirty="0">
                <a:latin typeface="+mn-lt"/>
                <a:cs typeface="Times New Roman" pitchFamily="18" charset="0"/>
              </a:rPr>
              <a:t>-&gt;</a:t>
            </a:r>
            <a:r>
              <a:rPr lang="en-IN" sz="2800" dirty="0" err="1">
                <a:latin typeface="+mn-lt"/>
                <a:cs typeface="Times New Roman" pitchFamily="18" charset="0"/>
              </a:rPr>
              <a:t>Stu_Name</a:t>
            </a:r>
            <a:r>
              <a:rPr lang="en-IN" sz="2800" dirty="0">
                <a:latin typeface="+mn-lt"/>
                <a:cs typeface="Times New Roman" pitchFamily="18" charset="0"/>
              </a:rPr>
              <a:t> </a:t>
            </a:r>
          </a:p>
          <a:p>
            <a:r>
              <a:rPr lang="en-IN" sz="2800" dirty="0">
                <a:latin typeface="+mn-lt"/>
                <a:cs typeface="Times New Roman" pitchFamily="18" charset="0"/>
              </a:rPr>
              <a:t>        			OR </a:t>
            </a:r>
          </a:p>
          <a:p>
            <a:r>
              <a:rPr lang="en-IN" sz="2800" dirty="0">
                <a:latin typeface="+mn-lt"/>
                <a:cs typeface="Times New Roman" pitchFamily="18" charset="0"/>
              </a:rPr>
              <a:t>	in words we can say </a:t>
            </a:r>
            <a:r>
              <a:rPr lang="en-IN" sz="2800" dirty="0" err="1">
                <a:latin typeface="+mn-lt"/>
                <a:cs typeface="Times New Roman" pitchFamily="18" charset="0"/>
              </a:rPr>
              <a:t>Stu_Name</a:t>
            </a:r>
            <a:r>
              <a:rPr lang="en-IN" sz="2800" dirty="0">
                <a:latin typeface="+mn-lt"/>
                <a:cs typeface="Times New Roman" pitchFamily="18" charset="0"/>
              </a:rPr>
              <a:t> is functionally dependent on </a:t>
            </a:r>
            <a:r>
              <a:rPr lang="en-IN" sz="2800" dirty="0" err="1">
                <a:latin typeface="+mn-lt"/>
                <a:cs typeface="Times New Roman" pitchFamily="18" charset="0"/>
              </a:rPr>
              <a:t>Stu_Id</a:t>
            </a:r>
            <a:r>
              <a:rPr lang="en-IN" sz="2800" dirty="0">
                <a:latin typeface="+mn-lt"/>
                <a:cs typeface="Times New Roman" pitchFamily="18" charset="0"/>
              </a:rPr>
              <a:t>.</a:t>
            </a:r>
          </a:p>
        </p:txBody>
      </p:sp>
    </p:spTree>
    <p:extLst>
      <p:ext uri="{BB962C8B-B14F-4D97-AF65-F5344CB8AC3E}">
        <p14:creationId xmlns:p14="http://schemas.microsoft.com/office/powerpoint/2010/main" val="1585459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b="1" dirty="0" smtClean="0">
                <a:cs typeface="Times New Roman" pitchFamily="18" charset="0"/>
              </a:rPr>
              <a:t>Examples of FD constraints</a:t>
            </a:r>
            <a:r>
              <a:rPr lang="en-US" sz="4000" b="1" dirty="0" smtClean="0"/>
              <a:t> </a:t>
            </a:r>
          </a:p>
        </p:txBody>
      </p:sp>
      <p:sp>
        <p:nvSpPr>
          <p:cNvPr id="18435" name="Rectangle 3"/>
          <p:cNvSpPr>
            <a:spLocks noGrp="1" noChangeArrowheads="1"/>
          </p:cNvSpPr>
          <p:nvPr>
            <p:ph type="body" idx="1"/>
          </p:nvPr>
        </p:nvSpPr>
        <p:spPr/>
        <p:txBody>
          <a:bodyPr/>
          <a:lstStyle/>
          <a:p>
            <a:pPr eaLnBrk="1" hangingPunct="1">
              <a:lnSpc>
                <a:spcPct val="90000"/>
              </a:lnSpc>
            </a:pPr>
            <a:r>
              <a:rPr lang="en-US" sz="2800" dirty="0" smtClean="0"/>
              <a:t>S</a:t>
            </a:r>
            <a:r>
              <a:rPr lang="en-US" sz="2800" dirty="0" smtClean="0">
                <a:cs typeface="Times New Roman" pitchFamily="18" charset="0"/>
              </a:rPr>
              <a:t>ocial Security Number determines employee name</a:t>
            </a:r>
          </a:p>
          <a:p>
            <a:pPr lvl="1" eaLnBrk="1" hangingPunct="1">
              <a:lnSpc>
                <a:spcPct val="90000"/>
              </a:lnSpc>
              <a:buFont typeface="Wingdings" pitchFamily="2" charset="2"/>
              <a:buNone/>
            </a:pPr>
            <a:r>
              <a:rPr lang="en-US" sz="2400" dirty="0" smtClean="0">
                <a:cs typeface="Times New Roman" pitchFamily="18" charset="0"/>
              </a:rPr>
              <a:t>SSN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ENAME</a:t>
            </a:r>
          </a:p>
          <a:p>
            <a:pPr eaLnBrk="1" hangingPunct="1">
              <a:lnSpc>
                <a:spcPct val="90000"/>
              </a:lnSpc>
            </a:pPr>
            <a:r>
              <a:rPr lang="en-US" sz="2800" dirty="0" smtClean="0">
                <a:cs typeface="Times New Roman" pitchFamily="18" charset="0"/>
              </a:rPr>
              <a:t>Project Number determines project name and location</a:t>
            </a:r>
          </a:p>
          <a:p>
            <a:pPr lvl="1" eaLnBrk="1" hangingPunct="1">
              <a:lnSpc>
                <a:spcPct val="90000"/>
              </a:lnSpc>
              <a:buFont typeface="Wingdings" pitchFamily="2" charset="2"/>
              <a:buNone/>
            </a:pPr>
            <a:r>
              <a:rPr lang="en-US" sz="2400" dirty="0" smtClean="0">
                <a:cs typeface="Times New Roman" pitchFamily="18" charset="0"/>
              </a:rPr>
              <a:t>PNUMBER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{PNAME, PLOCATION}</a:t>
            </a:r>
          </a:p>
          <a:p>
            <a:pPr marL="0" indent="0" eaLnBrk="1" hangingPunct="1">
              <a:lnSpc>
                <a:spcPct val="90000"/>
              </a:lnSpc>
              <a:buNone/>
            </a:pPr>
            <a:endParaRPr lang="en-US" sz="2800" dirty="0" smtClean="0"/>
          </a:p>
        </p:txBody>
      </p:sp>
      <p:sp>
        <p:nvSpPr>
          <p:cNvPr id="4" name="Slide Number Placeholder 3"/>
          <p:cNvSpPr>
            <a:spLocks noGrp="1"/>
          </p:cNvSpPr>
          <p:nvPr>
            <p:ph type="sldNum" sz="quarter" idx="12"/>
          </p:nvPr>
        </p:nvSpPr>
        <p:spPr/>
        <p:txBody>
          <a:bodyPr/>
          <a:lstStyle/>
          <a:p>
            <a:fld id="{C41CE76D-A3FE-4028-A9F2-6BAF407EE03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b="1" dirty="0" smtClean="0">
                <a:cs typeface="Times New Roman" pitchFamily="18" charset="0"/>
              </a:rPr>
              <a:t>Inference Rules for FDs</a:t>
            </a:r>
            <a:r>
              <a:rPr lang="en-US" sz="4000" b="1" dirty="0" smtClean="0"/>
              <a:t> </a:t>
            </a:r>
          </a:p>
        </p:txBody>
      </p:sp>
      <p:sp>
        <p:nvSpPr>
          <p:cNvPr id="20483" name="Rectangle 3"/>
          <p:cNvSpPr>
            <a:spLocks noGrp="1" noChangeArrowheads="1"/>
          </p:cNvSpPr>
          <p:nvPr>
            <p:ph type="body" idx="1"/>
          </p:nvPr>
        </p:nvSpPr>
        <p:spPr/>
        <p:txBody>
          <a:bodyPr/>
          <a:lstStyle/>
          <a:p>
            <a:pPr eaLnBrk="1" hangingPunct="1">
              <a:lnSpc>
                <a:spcPct val="90000"/>
              </a:lnSpc>
            </a:pPr>
            <a:r>
              <a:rPr lang="en-US" sz="2800" dirty="0" smtClean="0">
                <a:cs typeface="Times New Roman" pitchFamily="18" charset="0"/>
              </a:rPr>
              <a:t>Given a set of FDs F, we can </a:t>
            </a:r>
            <a:r>
              <a:rPr lang="en-US" sz="2800" i="1" dirty="0" smtClean="0">
                <a:cs typeface="Times New Roman" pitchFamily="18" charset="0"/>
              </a:rPr>
              <a:t>infer</a:t>
            </a:r>
            <a:r>
              <a:rPr lang="en-US" sz="2800" dirty="0" smtClean="0">
                <a:cs typeface="Times New Roman" pitchFamily="18" charset="0"/>
              </a:rPr>
              <a:t> additional FDs that hold whenever the FDs in F hold</a:t>
            </a:r>
          </a:p>
          <a:p>
            <a:pPr eaLnBrk="1" hangingPunct="1">
              <a:lnSpc>
                <a:spcPct val="90000"/>
              </a:lnSpc>
            </a:pPr>
            <a:r>
              <a:rPr lang="en-US" sz="2800" dirty="0" smtClean="0">
                <a:cs typeface="Times New Roman" pitchFamily="18" charset="0"/>
              </a:rPr>
              <a:t>Armstrong's inference rules</a:t>
            </a:r>
          </a:p>
          <a:p>
            <a:pPr lvl="1" eaLnBrk="1" hangingPunct="1">
              <a:lnSpc>
                <a:spcPct val="90000"/>
              </a:lnSpc>
              <a:buFont typeface="Wingdings" pitchFamily="2" charset="2"/>
              <a:buNone/>
            </a:pPr>
            <a:r>
              <a:rPr lang="en-US" sz="2400" dirty="0" smtClean="0">
                <a:cs typeface="Times New Roman" pitchFamily="18" charset="0"/>
              </a:rPr>
              <a:t>A1. (Reflexive) If Y </a:t>
            </a:r>
            <a:r>
              <a:rPr lang="en-US" sz="2400" u="sng" dirty="0" smtClean="0">
                <a:latin typeface="BostonII" charset="0"/>
                <a:cs typeface="Times New Roman" pitchFamily="18" charset="0"/>
              </a:rPr>
              <a:t>subset-of</a:t>
            </a:r>
            <a:r>
              <a:rPr lang="en-US" sz="2400" dirty="0" smtClean="0">
                <a:cs typeface="Times New Roman" pitchFamily="18" charset="0"/>
              </a:rPr>
              <a:t> X, then X </a:t>
            </a:r>
            <a:r>
              <a:rPr lang="en-US" sz="2400" dirty="0" smtClean="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Y</a:t>
            </a:r>
          </a:p>
          <a:p>
            <a:pPr lvl="1" eaLnBrk="1" hangingPunct="1">
              <a:lnSpc>
                <a:spcPct val="90000"/>
              </a:lnSpc>
              <a:buFont typeface="Wingdings" pitchFamily="2" charset="2"/>
              <a:buNone/>
            </a:pPr>
            <a:r>
              <a:rPr lang="en-US" sz="2400" dirty="0" smtClean="0">
                <a:cs typeface="Times New Roman" pitchFamily="18" charset="0"/>
              </a:rPr>
              <a:t>A2. (Augmentation) If X </a:t>
            </a:r>
            <a:r>
              <a:rPr lang="en-US" sz="2400" dirty="0" smtClean="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Y, then XZ </a:t>
            </a:r>
            <a:r>
              <a:rPr lang="en-US" sz="2400" dirty="0" smtClean="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YZ</a:t>
            </a:r>
          </a:p>
          <a:p>
            <a:pPr lvl="1" eaLnBrk="1" hangingPunct="1">
              <a:lnSpc>
                <a:spcPct val="90000"/>
              </a:lnSpc>
              <a:buFont typeface="Wingdings" pitchFamily="2" charset="2"/>
              <a:buNone/>
            </a:pPr>
            <a:r>
              <a:rPr lang="en-US" sz="2400" dirty="0" smtClean="0">
                <a:cs typeface="Times New Roman" pitchFamily="18" charset="0"/>
              </a:rPr>
              <a:t>		 (Notation: XZ stands for X </a:t>
            </a:r>
            <a:r>
              <a:rPr lang="en-US" sz="2400" dirty="0" smtClean="0">
                <a:latin typeface="BostonII" charset="0"/>
                <a:cs typeface="Times New Roman" pitchFamily="18" charset="0"/>
              </a:rPr>
              <a:t>U</a:t>
            </a:r>
            <a:r>
              <a:rPr lang="en-US" sz="2400" dirty="0" smtClean="0">
                <a:cs typeface="Times New Roman" pitchFamily="18" charset="0"/>
              </a:rPr>
              <a:t> Z)</a:t>
            </a:r>
          </a:p>
          <a:p>
            <a:pPr lvl="1" eaLnBrk="1" hangingPunct="1">
              <a:lnSpc>
                <a:spcPct val="90000"/>
              </a:lnSpc>
              <a:buFont typeface="Wingdings" pitchFamily="2" charset="2"/>
              <a:buNone/>
            </a:pPr>
            <a:r>
              <a:rPr lang="en-US" sz="2400" dirty="0" smtClean="0">
                <a:cs typeface="Times New Roman" pitchFamily="18" charset="0"/>
              </a:rPr>
              <a:t>A3. (Transitive) If X </a:t>
            </a:r>
            <a:r>
              <a:rPr lang="en-US" sz="2400" dirty="0" smtClean="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Y and Y </a:t>
            </a:r>
            <a:r>
              <a:rPr lang="en-US" sz="2400" dirty="0" smtClean="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Z, then X </a:t>
            </a:r>
            <a:r>
              <a:rPr lang="en-US" sz="2400" dirty="0" smtClean="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Z</a:t>
            </a:r>
          </a:p>
          <a:p>
            <a:pPr eaLnBrk="1" hangingPunct="1">
              <a:lnSpc>
                <a:spcPct val="90000"/>
              </a:lnSpc>
            </a:pPr>
            <a:r>
              <a:rPr lang="en-US" sz="2800" dirty="0" smtClean="0">
                <a:cs typeface="Times New Roman" pitchFamily="18" charset="0"/>
              </a:rPr>
              <a:t>A1, A2, A3 form a </a:t>
            </a:r>
            <a:r>
              <a:rPr lang="en-US" sz="2800" i="1" dirty="0" smtClean="0">
                <a:cs typeface="Times New Roman" pitchFamily="18" charset="0"/>
              </a:rPr>
              <a:t>sound</a:t>
            </a:r>
            <a:r>
              <a:rPr lang="en-US" sz="2800" dirty="0" smtClean="0">
                <a:cs typeface="Times New Roman" pitchFamily="18" charset="0"/>
              </a:rPr>
              <a:t>  and</a:t>
            </a:r>
            <a:r>
              <a:rPr lang="en-US" sz="2800" i="1" dirty="0" smtClean="0">
                <a:cs typeface="Times New Roman" pitchFamily="18" charset="0"/>
              </a:rPr>
              <a:t> complete</a:t>
            </a:r>
            <a:r>
              <a:rPr lang="en-US" sz="2800" dirty="0" smtClean="0">
                <a:cs typeface="Times New Roman" pitchFamily="18" charset="0"/>
              </a:rPr>
              <a:t>  set of inference rules</a:t>
            </a:r>
            <a:r>
              <a:rPr lang="en-US" sz="2800" dirty="0" smtClean="0"/>
              <a:t> </a:t>
            </a:r>
          </a:p>
        </p:txBody>
      </p:sp>
      <p:sp>
        <p:nvSpPr>
          <p:cNvPr id="4" name="Slide Number Placeholder 3"/>
          <p:cNvSpPr>
            <a:spLocks noGrp="1"/>
          </p:cNvSpPr>
          <p:nvPr>
            <p:ph type="sldNum" sz="quarter" idx="12"/>
          </p:nvPr>
        </p:nvSpPr>
        <p:spPr/>
        <p:txBody>
          <a:bodyPr/>
          <a:lstStyle/>
          <a:p>
            <a:fld id="{C41CE76D-A3FE-4028-A9F2-6BAF407EE03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23</a:t>
            </a:fld>
            <a:endParaRPr lang="en-US"/>
          </a:p>
        </p:txBody>
      </p:sp>
      <p:sp>
        <p:nvSpPr>
          <p:cNvPr id="7" name="Rectangle 6"/>
          <p:cNvSpPr/>
          <p:nvPr/>
        </p:nvSpPr>
        <p:spPr>
          <a:xfrm>
            <a:off x="2057400" y="990600"/>
            <a:ext cx="3387530" cy="461665"/>
          </a:xfrm>
          <a:prstGeom prst="rect">
            <a:avLst/>
          </a:prstGeom>
        </p:spPr>
        <p:txBody>
          <a:bodyPr wrap="none">
            <a:spAutoFit/>
          </a:bodyPr>
          <a:lstStyle/>
          <a:p>
            <a:r>
              <a:rPr lang="en-US" b="1" dirty="0">
                <a:cs typeface="Times New Roman" pitchFamily="18" charset="0"/>
              </a:rPr>
              <a:t>Inference Rules for FDs</a:t>
            </a:r>
            <a:r>
              <a:rPr lang="en-US" b="1" dirty="0"/>
              <a:t> </a:t>
            </a:r>
            <a:endParaRPr lang="en-US" dirty="0"/>
          </a:p>
        </p:txBody>
      </p:sp>
      <p:sp>
        <p:nvSpPr>
          <p:cNvPr id="8" name="TextBox 7"/>
          <p:cNvSpPr txBox="1"/>
          <p:nvPr/>
        </p:nvSpPr>
        <p:spPr>
          <a:xfrm>
            <a:off x="304800" y="2056686"/>
            <a:ext cx="8763000" cy="4862870"/>
          </a:xfrm>
          <a:prstGeom prst="rect">
            <a:avLst/>
          </a:prstGeom>
          <a:noFill/>
        </p:spPr>
        <p:txBody>
          <a:bodyPr wrap="square" rtlCol="0">
            <a:spAutoFit/>
          </a:bodyPr>
          <a:lstStyle/>
          <a:p>
            <a:r>
              <a:rPr lang="en-US" sz="1800" dirty="0" smtClean="0"/>
              <a:t>Consider a schema </a:t>
            </a:r>
            <a:r>
              <a:rPr lang="en-US" sz="1800" dirty="0" err="1" smtClean="0"/>
              <a:t>Employee_department</a:t>
            </a:r>
            <a:endParaRPr lang="en-US" sz="1800" dirty="0" smtClean="0"/>
          </a:p>
          <a:p>
            <a:r>
              <a:rPr lang="en-US" dirty="0" smtClean="0"/>
              <a:t>(</a:t>
            </a:r>
            <a:r>
              <a:rPr lang="en-US" dirty="0" err="1" smtClean="0"/>
              <a:t>SSN,Fname,lname,dno,dname</a:t>
            </a:r>
            <a:r>
              <a:rPr lang="en-US" dirty="0" smtClean="0"/>
              <a:t>)</a:t>
            </a:r>
          </a:p>
          <a:p>
            <a:pPr marL="342900" indent="-342900">
              <a:buFont typeface="Arial" panose="020B0604020202020204" pitchFamily="34" charset="0"/>
              <a:buChar char="•"/>
            </a:pPr>
            <a:r>
              <a:rPr lang="en-US" u="sng" dirty="0" err="1" smtClean="0">
                <a:cs typeface="Times New Roman" pitchFamily="18" charset="0"/>
              </a:rPr>
              <a:t>Reflexive</a:t>
            </a:r>
            <a:r>
              <a:rPr lang="en-US" u="sng" dirty="0" err="1" smtClean="0"/>
              <a:t>:</a:t>
            </a:r>
            <a:r>
              <a:rPr lang="en-US" dirty="0" err="1" smtClean="0">
                <a:cs typeface="Times New Roman" pitchFamily="18" charset="0"/>
              </a:rPr>
              <a:t>X</a:t>
            </a:r>
            <a:r>
              <a:rPr lang="en-US" dirty="0" smtClean="0">
                <a:cs typeface="Times New Roman" pitchFamily="18" charset="0"/>
              </a:rPr>
              <a:t> </a:t>
            </a:r>
            <a:r>
              <a:rPr lang="en-US" dirty="0">
                <a:cs typeface="Times New Roman" pitchFamily="18" charset="0"/>
                <a:sym typeface="Wingdings" pitchFamily="2" charset="2"/>
              </a:rPr>
              <a:t></a:t>
            </a:r>
            <a:r>
              <a:rPr lang="en-US" dirty="0">
                <a:latin typeface="BostonII" charset="0"/>
                <a:cs typeface="Times New Roman" pitchFamily="18" charset="0"/>
              </a:rPr>
              <a:t> </a:t>
            </a:r>
            <a:r>
              <a:rPr lang="en-US" dirty="0">
                <a:cs typeface="Times New Roman" pitchFamily="18" charset="0"/>
              </a:rPr>
              <a:t>Y</a:t>
            </a:r>
          </a:p>
          <a:p>
            <a:r>
              <a:rPr lang="en-US" dirty="0" smtClean="0"/>
              <a:t>	{</a:t>
            </a:r>
            <a:r>
              <a:rPr lang="en-US" dirty="0" err="1"/>
              <a:t>fname</a:t>
            </a:r>
            <a:r>
              <a:rPr lang="en-US" dirty="0"/>
              <a:t>, </a:t>
            </a:r>
            <a:r>
              <a:rPr lang="en-US" dirty="0" err="1"/>
              <a:t>lname</a:t>
            </a:r>
            <a:r>
              <a:rPr lang="en-US" dirty="0"/>
              <a:t>} → {</a:t>
            </a:r>
            <a:r>
              <a:rPr lang="en-US" dirty="0" err="1"/>
              <a:t>fname</a:t>
            </a:r>
            <a:r>
              <a:rPr lang="en-US" dirty="0" smtClean="0"/>
              <a:t>}</a:t>
            </a:r>
          </a:p>
          <a:p>
            <a:endParaRPr lang="en-US" dirty="0" smtClean="0"/>
          </a:p>
          <a:p>
            <a:pPr marL="342900" indent="-342900">
              <a:buFont typeface="Arial" panose="020B0604020202020204" pitchFamily="34" charset="0"/>
              <a:buChar char="•"/>
            </a:pPr>
            <a:r>
              <a:rPr lang="en-US" u="sng" dirty="0" smtClean="0"/>
              <a:t>Augmentation </a:t>
            </a:r>
            <a:r>
              <a:rPr lang="en-US" u="sng" dirty="0"/>
              <a:t>rule: </a:t>
            </a:r>
            <a:r>
              <a:rPr lang="en-US" dirty="0"/>
              <a:t>if </a:t>
            </a:r>
            <a:r>
              <a:rPr lang="en-US" b="1" i="1" dirty="0"/>
              <a:t>X</a:t>
            </a:r>
            <a:r>
              <a:rPr lang="en-US" dirty="0"/>
              <a:t> </a:t>
            </a:r>
            <a:r>
              <a:rPr lang="en-US" b="1" dirty="0"/>
              <a:t>→</a:t>
            </a:r>
            <a:r>
              <a:rPr lang="en-US" dirty="0"/>
              <a:t> </a:t>
            </a:r>
            <a:r>
              <a:rPr lang="en-US" b="1" i="1" dirty="0"/>
              <a:t>Y</a:t>
            </a:r>
            <a:r>
              <a:rPr lang="en-US" dirty="0"/>
              <a:t> then </a:t>
            </a:r>
            <a:r>
              <a:rPr lang="en-US" b="1" i="1" dirty="0"/>
              <a:t>XZ</a:t>
            </a:r>
            <a:r>
              <a:rPr lang="en-US" dirty="0"/>
              <a:t> </a:t>
            </a:r>
            <a:r>
              <a:rPr lang="en-US" b="1" dirty="0"/>
              <a:t>→</a:t>
            </a:r>
            <a:r>
              <a:rPr lang="en-US" dirty="0"/>
              <a:t> </a:t>
            </a:r>
            <a:r>
              <a:rPr lang="en-US" b="1" i="1" dirty="0" smtClean="0"/>
              <a:t>YZ</a:t>
            </a:r>
          </a:p>
          <a:p>
            <a:r>
              <a:rPr lang="en-US" b="1" i="1" dirty="0"/>
              <a:t> </a:t>
            </a:r>
            <a:r>
              <a:rPr lang="en-US" dirty="0" smtClean="0"/>
              <a:t>If </a:t>
            </a:r>
            <a:r>
              <a:rPr lang="en-US" dirty="0"/>
              <a:t>{SSN} → {</a:t>
            </a:r>
            <a:r>
              <a:rPr lang="en-US" dirty="0" err="1"/>
              <a:t>fname</a:t>
            </a:r>
            <a:r>
              <a:rPr lang="en-US" dirty="0"/>
              <a:t>} then: {SSN, </a:t>
            </a:r>
            <a:r>
              <a:rPr lang="en-US" dirty="0" err="1"/>
              <a:t>DName</a:t>
            </a:r>
            <a:r>
              <a:rPr lang="en-US" dirty="0" smtClean="0"/>
              <a:t>}→{</a:t>
            </a:r>
            <a:r>
              <a:rPr lang="en-US" dirty="0" err="1" smtClean="0"/>
              <a:t>fname,DName</a:t>
            </a:r>
            <a:r>
              <a:rPr lang="en-US" dirty="0" smtClean="0"/>
              <a:t>}</a:t>
            </a:r>
          </a:p>
          <a:p>
            <a:endParaRPr lang="en-US" dirty="0" smtClean="0"/>
          </a:p>
          <a:p>
            <a:pPr marL="342900" indent="-342900">
              <a:buFont typeface="Arial" panose="020B0604020202020204" pitchFamily="34" charset="0"/>
              <a:buChar char="•"/>
            </a:pPr>
            <a:r>
              <a:rPr lang="en-US" u="sng" dirty="0" smtClean="0"/>
              <a:t>Transitivity </a:t>
            </a:r>
            <a:r>
              <a:rPr lang="en-US" u="sng" dirty="0"/>
              <a:t>rule: </a:t>
            </a:r>
            <a:r>
              <a:rPr lang="en-US" dirty="0"/>
              <a:t>if </a:t>
            </a:r>
            <a:r>
              <a:rPr lang="en-US" b="1" i="1" dirty="0"/>
              <a:t>X</a:t>
            </a:r>
            <a:r>
              <a:rPr lang="en-US" dirty="0"/>
              <a:t> </a:t>
            </a:r>
            <a:r>
              <a:rPr lang="en-US" b="1" dirty="0"/>
              <a:t>→</a:t>
            </a:r>
            <a:r>
              <a:rPr lang="en-US" dirty="0"/>
              <a:t> </a:t>
            </a:r>
            <a:r>
              <a:rPr lang="en-US" b="1" i="1" dirty="0"/>
              <a:t>Y</a:t>
            </a:r>
            <a:r>
              <a:rPr lang="en-US" dirty="0"/>
              <a:t> and </a:t>
            </a:r>
            <a:r>
              <a:rPr lang="en-US" b="1" i="1" dirty="0"/>
              <a:t>Y</a:t>
            </a:r>
            <a:r>
              <a:rPr lang="en-US" dirty="0"/>
              <a:t> </a:t>
            </a:r>
            <a:r>
              <a:rPr lang="en-US" b="1" dirty="0"/>
              <a:t>→</a:t>
            </a:r>
            <a:r>
              <a:rPr lang="en-US" dirty="0"/>
              <a:t> </a:t>
            </a:r>
            <a:r>
              <a:rPr lang="en-US" b="1" i="1" dirty="0"/>
              <a:t>Z</a:t>
            </a:r>
            <a:r>
              <a:rPr lang="en-US" dirty="0"/>
              <a:t> then </a:t>
            </a:r>
            <a:r>
              <a:rPr lang="en-US" b="1" i="1" dirty="0"/>
              <a:t>X</a:t>
            </a:r>
            <a:r>
              <a:rPr lang="en-US" dirty="0"/>
              <a:t> </a:t>
            </a:r>
            <a:r>
              <a:rPr lang="en-US" b="1" dirty="0"/>
              <a:t>→</a:t>
            </a:r>
            <a:r>
              <a:rPr lang="en-US" dirty="0"/>
              <a:t> </a:t>
            </a:r>
            <a:r>
              <a:rPr lang="en-US" b="1" i="1" dirty="0" smtClean="0"/>
              <a:t>Z</a:t>
            </a:r>
          </a:p>
          <a:p>
            <a:r>
              <a:rPr lang="en-US" sz="2000" dirty="0" smtClean="0"/>
              <a:t>if{SSN</a:t>
            </a:r>
            <a:r>
              <a:rPr lang="en-US" sz="2000" dirty="0"/>
              <a:t>} → {DNO} </a:t>
            </a:r>
            <a:endParaRPr lang="en-US" sz="2000" dirty="0" smtClean="0"/>
          </a:p>
          <a:p>
            <a:endParaRPr lang="en-US" sz="2000" dirty="0" smtClean="0"/>
          </a:p>
          <a:p>
            <a:r>
              <a:rPr lang="en-US" sz="2000" dirty="0" smtClean="0"/>
              <a:t>{</a:t>
            </a:r>
            <a:r>
              <a:rPr lang="en-US" sz="2000" dirty="0"/>
              <a:t>DNO} → {</a:t>
            </a:r>
            <a:r>
              <a:rPr lang="en-US" sz="2000" dirty="0" err="1"/>
              <a:t>DName</a:t>
            </a:r>
            <a:r>
              <a:rPr lang="en-US" sz="2000" dirty="0"/>
              <a:t>} </a:t>
            </a:r>
            <a:endParaRPr lang="en-US" sz="2000" dirty="0" smtClean="0"/>
          </a:p>
          <a:p>
            <a:endParaRPr lang="en-US" sz="2000" dirty="0" smtClean="0"/>
          </a:p>
          <a:p>
            <a:r>
              <a:rPr lang="en-US" sz="2000" dirty="0" smtClean="0"/>
              <a:t>Then </a:t>
            </a:r>
            <a:r>
              <a:rPr lang="en-US" sz="2000" dirty="0"/>
              <a:t>also: {SSN} → {</a:t>
            </a:r>
            <a:r>
              <a:rPr lang="en-US" sz="2000" dirty="0" err="1"/>
              <a:t>DName</a:t>
            </a:r>
            <a:r>
              <a:rPr lang="en-US" sz="2000" dirty="0"/>
              <a:t>}</a:t>
            </a:r>
          </a:p>
        </p:txBody>
      </p:sp>
    </p:spTree>
    <p:extLst>
      <p:ext uri="{BB962C8B-B14F-4D97-AF65-F5344CB8AC3E}">
        <p14:creationId xmlns:p14="http://schemas.microsoft.com/office/powerpoint/2010/main" val="823561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b="1" dirty="0" smtClean="0">
                <a:cs typeface="Times New Roman" pitchFamily="18" charset="0"/>
              </a:rPr>
              <a:t>Additional Useful Inference Rules</a:t>
            </a:r>
            <a:r>
              <a:rPr lang="en-US" sz="4000" b="1" u="sng" dirty="0" smtClean="0">
                <a:cs typeface="Times New Roman" pitchFamily="18" charset="0"/>
              </a:rPr>
              <a:t> </a:t>
            </a:r>
          </a:p>
        </p:txBody>
      </p:sp>
      <p:sp>
        <p:nvSpPr>
          <p:cNvPr id="21507" name="Rectangle 3"/>
          <p:cNvSpPr>
            <a:spLocks noGrp="1" noChangeArrowheads="1"/>
          </p:cNvSpPr>
          <p:nvPr>
            <p:ph type="body" idx="1"/>
          </p:nvPr>
        </p:nvSpPr>
        <p:spPr/>
        <p:txBody>
          <a:bodyPr/>
          <a:lstStyle/>
          <a:p>
            <a:pPr eaLnBrk="1" hangingPunct="1"/>
            <a:r>
              <a:rPr lang="en-US" sz="2800" dirty="0" smtClean="0">
                <a:cs typeface="Times New Roman" pitchFamily="18" charset="0"/>
              </a:rPr>
              <a:t>Decomposition</a:t>
            </a:r>
          </a:p>
          <a:p>
            <a:pPr lvl="1" eaLnBrk="1" hangingPunct="1"/>
            <a:r>
              <a:rPr lang="en-US" sz="2400" dirty="0" smtClean="0">
                <a:cs typeface="Times New Roman" pitchFamily="18" charset="0"/>
              </a:rPr>
              <a:t> If X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YZ, then X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Y and X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Z</a:t>
            </a:r>
          </a:p>
          <a:p>
            <a:pPr eaLnBrk="1" hangingPunct="1"/>
            <a:r>
              <a:rPr lang="en-US" sz="2800" dirty="0" smtClean="0">
                <a:cs typeface="Times New Roman" pitchFamily="18" charset="0"/>
              </a:rPr>
              <a:t>Union</a:t>
            </a:r>
          </a:p>
          <a:p>
            <a:pPr lvl="1" eaLnBrk="1" hangingPunct="1"/>
            <a:r>
              <a:rPr lang="en-US" sz="2400" dirty="0" smtClean="0">
                <a:cs typeface="Times New Roman" pitchFamily="18" charset="0"/>
              </a:rPr>
              <a:t> If X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Y and X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Z, then X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YZ</a:t>
            </a:r>
          </a:p>
          <a:p>
            <a:pPr eaLnBrk="1" hangingPunct="1"/>
            <a:r>
              <a:rPr lang="en-US" sz="2800" dirty="0" err="1" smtClean="0">
                <a:cs typeface="Times New Roman" pitchFamily="18" charset="0"/>
              </a:rPr>
              <a:t>Psuedotransitivity</a:t>
            </a:r>
            <a:endParaRPr lang="en-US" sz="2800" dirty="0" smtClean="0">
              <a:cs typeface="Times New Roman" pitchFamily="18" charset="0"/>
            </a:endParaRPr>
          </a:p>
          <a:p>
            <a:pPr lvl="1" eaLnBrk="1" hangingPunct="1"/>
            <a:r>
              <a:rPr lang="en-US" sz="2400" dirty="0" smtClean="0">
                <a:cs typeface="Times New Roman" pitchFamily="18" charset="0"/>
              </a:rPr>
              <a:t>If X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Y and WY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Z, then WX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Z</a:t>
            </a:r>
            <a:r>
              <a:rPr lang="en-US" sz="2400" dirty="0" smtClean="0"/>
              <a:t> </a:t>
            </a:r>
          </a:p>
        </p:txBody>
      </p:sp>
      <p:sp>
        <p:nvSpPr>
          <p:cNvPr id="4" name="Slide Number Placeholder 3"/>
          <p:cNvSpPr>
            <a:spLocks noGrp="1"/>
          </p:cNvSpPr>
          <p:nvPr>
            <p:ph type="sldNum" sz="quarter" idx="12"/>
          </p:nvPr>
        </p:nvSpPr>
        <p:spPr/>
        <p:txBody>
          <a:bodyPr/>
          <a:lstStyle/>
          <a:p>
            <a:fld id="{C41CE76D-A3FE-4028-A9F2-6BAF407EE03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b="1" dirty="0" smtClean="0">
                <a:cs typeface="Times New Roman" pitchFamily="18" charset="0"/>
              </a:rPr>
              <a:t>Introduction to Normalization</a:t>
            </a:r>
            <a:r>
              <a:rPr lang="en-US" sz="4000" dirty="0" smtClean="0"/>
              <a:t> </a:t>
            </a:r>
          </a:p>
        </p:txBody>
      </p:sp>
      <p:sp>
        <p:nvSpPr>
          <p:cNvPr id="22531" name="Rectangle 3"/>
          <p:cNvSpPr>
            <a:spLocks noGrp="1" noChangeArrowheads="1"/>
          </p:cNvSpPr>
          <p:nvPr>
            <p:ph type="body" idx="1"/>
          </p:nvPr>
        </p:nvSpPr>
        <p:spPr>
          <a:xfrm>
            <a:off x="251520" y="1988840"/>
            <a:ext cx="8640959" cy="4536504"/>
          </a:xfrm>
        </p:spPr>
        <p:txBody>
          <a:bodyPr/>
          <a:lstStyle/>
          <a:p>
            <a:pPr eaLnBrk="1" hangingPunct="1">
              <a:lnSpc>
                <a:spcPct val="90000"/>
              </a:lnSpc>
            </a:pPr>
            <a:r>
              <a:rPr lang="en-US" sz="2800" b="1" dirty="0" smtClean="0">
                <a:cs typeface="Times New Roman" pitchFamily="18" charset="0"/>
              </a:rPr>
              <a:t>Normalization</a:t>
            </a:r>
            <a:r>
              <a:rPr lang="en-US" sz="2800" dirty="0" smtClean="0">
                <a:cs typeface="Times New Roman" pitchFamily="18" charset="0"/>
              </a:rPr>
              <a:t>: </a:t>
            </a:r>
          </a:p>
          <a:p>
            <a:pPr marL="746125" indent="-349250" algn="just" eaLnBrk="1" hangingPunct="1">
              <a:lnSpc>
                <a:spcPct val="90000"/>
              </a:lnSpc>
              <a:buFont typeface="Wingdings" pitchFamily="2" charset="2"/>
              <a:buChar char="§"/>
            </a:pPr>
            <a:r>
              <a:rPr lang="en-US" sz="2400" dirty="0" smtClean="0">
                <a:cs typeface="Times New Roman" pitchFamily="18" charset="0"/>
              </a:rPr>
              <a:t>Process of examining anomalies and when detected,       remove those anomalies by  decomposing unsatisfactory "bad" relations by  breaking up their attributes into smaller related relations</a:t>
            </a:r>
          </a:p>
          <a:p>
            <a:pPr lvl="1" algn="just" eaLnBrk="1" hangingPunct="1">
              <a:lnSpc>
                <a:spcPct val="90000"/>
              </a:lnSpc>
            </a:pPr>
            <a:r>
              <a:rPr lang="en-US" sz="2400" dirty="0" smtClean="0">
                <a:cs typeface="Times New Roman" pitchFamily="18" charset="0"/>
              </a:rPr>
              <a:t>Database designers get their first look into how the data is going to interact in the database.</a:t>
            </a:r>
          </a:p>
          <a:p>
            <a:pPr lvl="1" algn="just" eaLnBrk="1" hangingPunct="1">
              <a:lnSpc>
                <a:spcPct val="90000"/>
              </a:lnSpc>
            </a:pPr>
            <a:r>
              <a:rPr lang="en-US" sz="2400" dirty="0" smtClean="0">
                <a:cs typeface="Times New Roman" pitchFamily="18" charset="0"/>
              </a:rPr>
              <a:t>Finding problems with database structure at this stage is fairly easy to go back to E-R model and make changes</a:t>
            </a:r>
          </a:p>
          <a:p>
            <a:pPr lvl="1" algn="just" eaLnBrk="1" hangingPunct="1">
              <a:lnSpc>
                <a:spcPct val="90000"/>
              </a:lnSpc>
            </a:pPr>
            <a:r>
              <a:rPr lang="en-US" sz="2400" dirty="0" smtClean="0">
                <a:cs typeface="Times New Roman" pitchFamily="18" charset="0"/>
              </a:rPr>
              <a:t>Trade-off  between redundancy and performance. Reduces the redundancy but introduces the use of joins </a:t>
            </a:r>
            <a:endParaRPr lang="en-US" sz="2400" dirty="0" smtClean="0"/>
          </a:p>
        </p:txBody>
      </p:sp>
      <p:sp>
        <p:nvSpPr>
          <p:cNvPr id="4" name="Slide Number Placeholder 3"/>
          <p:cNvSpPr>
            <a:spLocks noGrp="1"/>
          </p:cNvSpPr>
          <p:nvPr>
            <p:ph type="sldNum" sz="quarter" idx="12"/>
          </p:nvPr>
        </p:nvSpPr>
        <p:spPr/>
        <p:txBody>
          <a:bodyPr/>
          <a:lstStyle/>
          <a:p>
            <a:fld id="{C41CE76D-A3FE-4028-A9F2-6BAF407EE03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371600" y="609600"/>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4400" b="1" i="0" u="none" strike="noStrike" kern="1200" cap="none" spc="0" normalizeH="0" baseline="0" noProof="0" smtClean="0">
                <a:ln>
                  <a:noFill/>
                </a:ln>
                <a:solidFill>
                  <a:schemeClr val="tx2"/>
                </a:solidFill>
                <a:effectLst/>
                <a:uLnTx/>
                <a:uFillTx/>
                <a:latin typeface="+mj-lt"/>
                <a:ea typeface="+mj-ea"/>
                <a:cs typeface="Times New Roman" pitchFamily="18" charset="0"/>
              </a:rPr>
              <a:t>Introduction to Normalization</a:t>
            </a:r>
            <a:r>
              <a:rPr kumimoji="0" lang="en-US" sz="4400" b="0" i="0" u="none" strike="noStrike" kern="1200" cap="none" spc="0" normalizeH="0" baseline="0" noProof="0" smtClean="0">
                <a:ln>
                  <a:noFill/>
                </a:ln>
                <a:solidFill>
                  <a:schemeClr val="tx2"/>
                </a:solidFill>
                <a:effectLst/>
                <a:uLnTx/>
                <a:uFillTx/>
                <a:latin typeface="+mj-lt"/>
                <a:ea typeface="+mj-ea"/>
                <a:cs typeface="+mj-cs"/>
              </a:rPr>
              <a:t> </a:t>
            </a:r>
          </a:p>
        </p:txBody>
      </p:sp>
      <p:sp>
        <p:nvSpPr>
          <p:cNvPr id="5" name="Rectangle 3"/>
          <p:cNvSpPr txBox="1">
            <a:spLocks noChangeArrowheads="1"/>
          </p:cNvSpPr>
          <p:nvPr/>
        </p:nvSpPr>
        <p:spPr>
          <a:xfrm>
            <a:off x="179512" y="2214563"/>
            <a:ext cx="8784975" cy="4310781"/>
          </a:xfrm>
          <a:prstGeom prst="rect">
            <a:avLst/>
          </a:prstGeom>
        </p:spPr>
        <p:txBody>
          <a:bodyPr/>
          <a:lstStyle/>
          <a:p>
            <a:pPr marL="342900" lvl="0" indent="-342900" eaLnBrk="1" hangingPunct="1">
              <a:lnSpc>
                <a:spcPct val="90000"/>
              </a:lnSpc>
              <a:spcBef>
                <a:spcPct val="20000"/>
              </a:spcBef>
              <a:buClr>
                <a:schemeClr val="accent2"/>
              </a:buClr>
              <a:buFont typeface="Wingdings" pitchFamily="2" charset="2"/>
              <a:buChar char="w"/>
            </a:pPr>
            <a:r>
              <a:rPr kumimoji="0" lang="en-US" sz="2800" b="1" i="0" u="none" strike="noStrike" kern="1200" cap="none" spc="0" normalizeH="0" baseline="0" noProof="0" dirty="0" smtClean="0">
                <a:ln>
                  <a:noFill/>
                </a:ln>
                <a:solidFill>
                  <a:schemeClr val="tx1"/>
                </a:solidFill>
                <a:effectLst/>
                <a:uLnTx/>
                <a:uFillTx/>
                <a:latin typeface="+mn-lt"/>
                <a:ea typeface="+mn-ea"/>
                <a:cs typeface="Times New Roman" pitchFamily="18" charset="0"/>
              </a:rPr>
              <a:t>Normal form</a:t>
            </a:r>
            <a:r>
              <a:rPr kumimoji="0" lang="en-US" sz="2800" b="0" i="0" u="none" strike="noStrike" kern="1200" cap="none" spc="0" normalizeH="0" baseline="0" noProof="0" dirty="0" smtClean="0">
                <a:ln>
                  <a:noFill/>
                </a:ln>
                <a:solidFill>
                  <a:schemeClr val="tx1"/>
                </a:solidFill>
                <a:effectLst/>
                <a:uLnTx/>
                <a:uFillTx/>
                <a:latin typeface="+mn-lt"/>
                <a:ea typeface="+mn-ea"/>
                <a:cs typeface="Times New Roman" pitchFamily="18" charset="0"/>
              </a:rPr>
              <a:t>: </a:t>
            </a:r>
            <a:r>
              <a:rPr lang="en-US" sz="2800" dirty="0" smtClean="0"/>
              <a:t>(A class of relations free from a certain set of modification anomalies) </a:t>
            </a:r>
            <a:r>
              <a:rPr kumimoji="0" lang="en-US" sz="2800" b="0" i="0" u="none" strike="noStrike" kern="1200" cap="none" spc="0" normalizeH="0" baseline="0" noProof="0" dirty="0" smtClean="0">
                <a:ln>
                  <a:noFill/>
                </a:ln>
                <a:solidFill>
                  <a:schemeClr val="tx1"/>
                </a:solidFill>
                <a:effectLst/>
                <a:uLnTx/>
                <a:uFillTx/>
                <a:latin typeface="+mn-lt"/>
                <a:ea typeface="+mn-ea"/>
                <a:cs typeface="Times New Roman" pitchFamily="18" charset="0"/>
              </a:rPr>
              <a:t>Condition using keys and FDs of a relation to certify whether a relation schema is in a particular normal form.</a:t>
            </a:r>
            <a:r>
              <a:rPr lang="en-US" sz="2800" dirty="0" smtClean="0"/>
              <a:t> </a:t>
            </a:r>
            <a:endParaRPr kumimoji="0" lang="en-US" sz="2800" b="0" i="0" u="none" strike="noStrike" kern="120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1" fontAlgn="base" latinLnBrk="0" hangingPunct="1">
              <a:lnSpc>
                <a:spcPct val="90000"/>
              </a:lnSpc>
              <a:spcBef>
                <a:spcPct val="20000"/>
              </a:spcBef>
              <a:spcAft>
                <a:spcPct val="0"/>
              </a:spcAft>
              <a:buClr>
                <a:schemeClr val="accent2"/>
              </a:buClr>
              <a:buSzPct val="55000"/>
              <a:buFont typeface="Wingdings" pitchFamily="2" charset="2"/>
              <a:buChar char="n"/>
              <a:tabLst/>
              <a:defRPr/>
            </a:pPr>
            <a:r>
              <a:rPr lang="en-US" dirty="0" smtClean="0">
                <a:latin typeface="+mn-lt"/>
                <a:cs typeface="Times New Roman" pitchFamily="18" charset="0"/>
              </a:rPr>
              <a:t>1</a:t>
            </a:r>
            <a:r>
              <a:rPr kumimoji="0" lang="en-US" sz="2400" b="0" i="0" u="none" strike="noStrike" kern="1200" cap="none" spc="0" normalizeH="0" baseline="0" noProof="0" dirty="0" smtClean="0">
                <a:ln>
                  <a:noFill/>
                </a:ln>
                <a:solidFill>
                  <a:schemeClr val="tx1"/>
                </a:solidFill>
                <a:effectLst/>
                <a:uLnTx/>
                <a:uFillTx/>
                <a:latin typeface="+mn-lt"/>
                <a:ea typeface="+mn-ea"/>
                <a:cs typeface="Times New Roman" pitchFamily="18" charset="0"/>
              </a:rPr>
              <a:t>NF </a:t>
            </a:r>
          </a:p>
          <a:p>
            <a:pPr marL="742950" marR="0" lvl="1" indent="-285750" algn="l" defTabSz="914400" rtl="0" eaLnBrk="1" fontAlgn="base" latinLnBrk="0" hangingPunct="1">
              <a:lnSpc>
                <a:spcPct val="90000"/>
              </a:lnSpc>
              <a:spcBef>
                <a:spcPct val="20000"/>
              </a:spcBef>
              <a:spcAft>
                <a:spcPct val="0"/>
              </a:spcAft>
              <a:buClr>
                <a:schemeClr val="accent2"/>
              </a:buClr>
              <a:buSzPct val="55000"/>
              <a:buFont typeface="Wingdings" pitchFamily="2" charset="2"/>
              <a:buChar char="n"/>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Times New Roman" pitchFamily="18" charset="0"/>
              </a:rPr>
              <a:t>2NF </a:t>
            </a:r>
          </a:p>
          <a:p>
            <a:pPr marL="742950" marR="0" lvl="1" indent="-285750" algn="l" defTabSz="914400" rtl="0" eaLnBrk="1" fontAlgn="base" latinLnBrk="0" hangingPunct="1">
              <a:lnSpc>
                <a:spcPct val="90000"/>
              </a:lnSpc>
              <a:spcBef>
                <a:spcPct val="20000"/>
              </a:spcBef>
              <a:spcAft>
                <a:spcPct val="0"/>
              </a:spcAft>
              <a:buClr>
                <a:schemeClr val="accent2"/>
              </a:buClr>
              <a:buSzPct val="55000"/>
              <a:buFont typeface="Wingdings" pitchFamily="2" charset="2"/>
              <a:buChar char="n"/>
              <a:tabLst/>
              <a:defRPr/>
            </a:pPr>
            <a:r>
              <a:rPr lang="en-US" dirty="0" smtClean="0">
                <a:latin typeface="+mn-lt"/>
                <a:cs typeface="Times New Roman" pitchFamily="18" charset="0"/>
              </a:rPr>
              <a:t>3 NF</a:t>
            </a:r>
          </a:p>
          <a:p>
            <a:pPr marL="742950" lvl="1" indent="-285750" eaLnBrk="1" hangingPunct="1">
              <a:lnSpc>
                <a:spcPct val="90000"/>
              </a:lnSpc>
              <a:spcBef>
                <a:spcPct val="20000"/>
              </a:spcBef>
              <a:buClr>
                <a:schemeClr val="accent2"/>
              </a:buClr>
              <a:buSzPct val="55000"/>
              <a:buFont typeface="Wingdings" pitchFamily="2" charset="2"/>
              <a:buChar char="n"/>
            </a:pPr>
            <a:r>
              <a:rPr lang="en-US" dirty="0" smtClean="0"/>
              <a:t>Boyce-</a:t>
            </a:r>
            <a:r>
              <a:rPr lang="en-US" dirty="0" err="1" smtClean="0"/>
              <a:t>Codd</a:t>
            </a:r>
            <a:r>
              <a:rPr lang="en-US" dirty="0" smtClean="0"/>
              <a:t> normal form (BCNF)</a:t>
            </a:r>
          </a:p>
          <a:p>
            <a:pPr marL="742950" lvl="1" indent="-285750" eaLnBrk="1" hangingPunct="1">
              <a:lnSpc>
                <a:spcPct val="90000"/>
              </a:lnSpc>
              <a:spcBef>
                <a:spcPct val="20000"/>
              </a:spcBef>
              <a:buClr>
                <a:schemeClr val="accent2"/>
              </a:buClr>
              <a:buSzPct val="55000"/>
              <a:buFont typeface="Wingdings" pitchFamily="2" charset="2"/>
              <a:buChar char="n"/>
            </a:pPr>
            <a:r>
              <a:rPr lang="en-US" dirty="0" smtClean="0"/>
              <a:t> Fourth normal form (4NF)</a:t>
            </a:r>
          </a:p>
          <a:p>
            <a:pPr marL="742950" lvl="1" indent="-285750" eaLnBrk="1" hangingPunct="1">
              <a:lnSpc>
                <a:spcPct val="90000"/>
              </a:lnSpc>
              <a:spcBef>
                <a:spcPct val="20000"/>
              </a:spcBef>
              <a:buClr>
                <a:schemeClr val="accent2"/>
              </a:buClr>
              <a:buSzPct val="55000"/>
              <a:buFont typeface="Wingdings" pitchFamily="2" charset="2"/>
              <a:buChar char="n"/>
            </a:pPr>
            <a:r>
              <a:rPr lang="en-US" dirty="0" smtClean="0"/>
              <a:t> Fifth normal form (5NF)</a:t>
            </a:r>
          </a:p>
          <a:p>
            <a:pPr marL="742950" marR="0" lvl="1" indent="-285750" algn="l" defTabSz="914400" rtl="0" eaLnBrk="1" fontAlgn="base" latinLnBrk="0" hangingPunct="1">
              <a:lnSpc>
                <a:spcPct val="90000"/>
              </a:lnSpc>
              <a:spcBef>
                <a:spcPct val="20000"/>
              </a:spcBef>
              <a:spcAft>
                <a:spcPct val="0"/>
              </a:spcAft>
              <a:buClr>
                <a:schemeClr val="accent2"/>
              </a:buClr>
              <a:buSzPct val="55000"/>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6" name="Slide Number Placeholder 5"/>
          <p:cNvSpPr>
            <a:spLocks noGrp="1"/>
          </p:cNvSpPr>
          <p:nvPr>
            <p:ph type="sldNum" sz="quarter" idx="12"/>
          </p:nvPr>
        </p:nvSpPr>
        <p:spPr/>
        <p:txBody>
          <a:bodyPr/>
          <a:lstStyle/>
          <a:p>
            <a:fld id="{C78FB5D2-5770-4209-B591-2A17D9B6A50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71600" y="609600"/>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Normalization Process</a:t>
            </a:r>
            <a:r>
              <a:rPr kumimoji="0" lang="en-US" sz="4000" b="0" i="0" u="none" strike="noStrike" kern="1200" cap="none" spc="0" normalizeH="0" baseline="0" noProof="0" dirty="0" smtClean="0">
                <a:ln>
                  <a:noFill/>
                </a:ln>
                <a:solidFill>
                  <a:schemeClr val="tx2"/>
                </a:solidFill>
                <a:effectLst/>
                <a:uLnTx/>
                <a:uFillTx/>
                <a:latin typeface="+mj-lt"/>
                <a:ea typeface="+mj-ea"/>
                <a:cs typeface="+mj-cs"/>
              </a:rPr>
              <a:t> </a:t>
            </a:r>
          </a:p>
        </p:txBody>
      </p:sp>
      <p:sp>
        <p:nvSpPr>
          <p:cNvPr id="3" name="Rectangle 3"/>
          <p:cNvSpPr txBox="1">
            <a:spLocks noChangeArrowheads="1"/>
          </p:cNvSpPr>
          <p:nvPr/>
        </p:nvSpPr>
        <p:spPr>
          <a:xfrm>
            <a:off x="179513" y="1988840"/>
            <a:ext cx="8712968" cy="4536504"/>
          </a:xfrm>
          <a:prstGeom prst="rect">
            <a:avLst/>
          </a:prstGeom>
        </p:spPr>
        <p:txBody>
          <a:bodyPr/>
          <a:lstStyle/>
          <a:p>
            <a:pPr lvl="1" indent="457200">
              <a:buFont typeface="+mj-lt"/>
              <a:buAutoNum type="arabicPeriod"/>
            </a:pPr>
            <a:r>
              <a:rPr lang="en-US" sz="2600" dirty="0" smtClean="0"/>
              <a:t>Specify the </a:t>
            </a:r>
            <a:r>
              <a:rPr lang="en-US" sz="2600" i="1" dirty="0" smtClean="0"/>
              <a:t>Key</a:t>
            </a:r>
            <a:r>
              <a:rPr lang="en-US" sz="2600" dirty="0" smtClean="0"/>
              <a:t> of the relation</a:t>
            </a:r>
          </a:p>
          <a:p>
            <a:pPr lvl="1" indent="457200">
              <a:buFont typeface="+mj-lt"/>
              <a:buAutoNum type="arabicPeriod"/>
            </a:pPr>
            <a:r>
              <a:rPr lang="en-US" sz="2600" dirty="0" smtClean="0"/>
              <a:t>Specify the </a:t>
            </a:r>
            <a:r>
              <a:rPr lang="en-US" sz="2600" i="1" dirty="0" smtClean="0"/>
              <a:t>functional dependencies</a:t>
            </a:r>
            <a:r>
              <a:rPr lang="en-US" sz="2600" dirty="0" smtClean="0"/>
              <a:t> of the relation</a:t>
            </a:r>
          </a:p>
          <a:p>
            <a:pPr lvl="1" indent="457200"/>
            <a:r>
              <a:rPr lang="en-US" sz="2600" dirty="0" smtClean="0"/>
              <a:t>[Sample data (</a:t>
            </a:r>
            <a:r>
              <a:rPr lang="en-US" sz="2600" dirty="0" err="1" smtClean="0"/>
              <a:t>tuples</a:t>
            </a:r>
            <a:r>
              <a:rPr lang="en-US" sz="2600" dirty="0" smtClean="0"/>
              <a:t>) for the relation can assist with this 	step]</a:t>
            </a:r>
          </a:p>
          <a:p>
            <a:pPr lvl="1" indent="457200">
              <a:buFont typeface="+mj-lt"/>
              <a:buAutoNum type="arabicPeriod" startAt="3"/>
            </a:pPr>
            <a:r>
              <a:rPr lang="en-US" sz="2600" dirty="0" smtClean="0"/>
              <a:t> Apply the definition of each normal form (starting with 	1NF)</a:t>
            </a:r>
          </a:p>
          <a:p>
            <a:pPr marL="1031875" lvl="1" indent="-514350">
              <a:buFont typeface="+mj-lt"/>
              <a:buAutoNum type="arabicPeriod" startAt="4"/>
            </a:pPr>
            <a:r>
              <a:rPr lang="en-US" sz="2600" dirty="0" smtClean="0"/>
              <a:t>If a relation fails to meet the definition of a normal form, change the relation (most often by splitting the relation into two new relations) until it meets the definition.</a:t>
            </a:r>
          </a:p>
          <a:p>
            <a:pPr marL="974725" lvl="1" indent="-457200"/>
            <a:r>
              <a:rPr lang="en-US" sz="2600" dirty="0" smtClean="0"/>
              <a:t>5.	Re-test the modified/new relations to ensure they meet the definitions of each normal form.</a:t>
            </a:r>
          </a:p>
          <a:p>
            <a:pPr marL="742950" marR="0" lvl="1" indent="-285750" algn="l" defTabSz="914400" rtl="0" eaLnBrk="1" fontAlgn="base" latinLnBrk="0" hangingPunct="1">
              <a:lnSpc>
                <a:spcPct val="90000"/>
              </a:lnSpc>
              <a:spcBef>
                <a:spcPct val="20000"/>
              </a:spcBef>
              <a:spcAft>
                <a:spcPct val="0"/>
              </a:spcAft>
              <a:buClr>
                <a:schemeClr val="accent2"/>
              </a:buClr>
              <a:buSzPct val="5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fld id="{C78FB5D2-5770-4209-B591-2A17D9B6A50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71600" y="609600"/>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lang="en-US" sz="4000" b="1" dirty="0" smtClean="0">
                <a:solidFill>
                  <a:schemeClr val="tx2"/>
                </a:solidFill>
                <a:latin typeface="+mj-lt"/>
                <a:ea typeface="+mj-ea"/>
                <a:cs typeface="Times New Roman" pitchFamily="18" charset="0"/>
              </a:rPr>
              <a:t>UNF (Un</a:t>
            </a: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 Normalized Form</a:t>
            </a:r>
            <a:r>
              <a:rPr kumimoji="0" lang="en-US" sz="4000" b="0" i="0" u="none" strike="noStrike" kern="1200" cap="none" spc="0" normalizeH="0" baseline="0" noProof="0" dirty="0" smtClean="0">
                <a:ln>
                  <a:noFill/>
                </a:ln>
                <a:solidFill>
                  <a:schemeClr val="tx2"/>
                </a:solidFill>
                <a:effectLst/>
                <a:uLnTx/>
                <a:uFillTx/>
                <a:latin typeface="+mj-lt"/>
                <a:ea typeface="+mj-ea"/>
                <a:cs typeface="+mj-cs"/>
              </a:rPr>
              <a:t>)</a:t>
            </a:r>
          </a:p>
        </p:txBody>
      </p:sp>
      <p:sp>
        <p:nvSpPr>
          <p:cNvPr id="3" name="Rectangle 3"/>
          <p:cNvSpPr txBox="1">
            <a:spLocks noChangeArrowheads="1"/>
          </p:cNvSpPr>
          <p:nvPr/>
        </p:nvSpPr>
        <p:spPr>
          <a:xfrm>
            <a:off x="809625" y="2214563"/>
            <a:ext cx="7958138" cy="3881437"/>
          </a:xfrm>
          <a:prstGeom prst="rect">
            <a:avLst/>
          </a:prstGeom>
        </p:spPr>
        <p:txBody>
          <a:bodyPr/>
          <a:lstStyle/>
          <a:p>
            <a:pPr marR="0" lvl="0" algn="l" defTabSz="914400" rtl="0" eaLnBrk="1" fontAlgn="base" latinLnBrk="0" hangingPunct="1">
              <a:lnSpc>
                <a:spcPct val="100000"/>
              </a:lnSpc>
              <a:spcBef>
                <a:spcPct val="20000"/>
              </a:spcBef>
              <a:spcAft>
                <a:spcPct val="0"/>
              </a:spcAft>
              <a:buClr>
                <a:schemeClr val="accent2"/>
              </a:buClr>
              <a:buSzTx/>
              <a:tabLst/>
              <a:defRPr/>
            </a:pPr>
            <a:r>
              <a:rPr lang="en-US" sz="3200" dirty="0" smtClean="0">
                <a:latin typeface="+mn-lt"/>
                <a:cs typeface="Times New Roman" pitchFamily="18" charset="0"/>
              </a:rPr>
              <a:t>Select the data source and convert into an un normalized table:</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endParaRPr lang="en-US" sz="3200" dirty="0" smtClean="0">
              <a:latin typeface="+mn-lt"/>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itchFamily="2" charset="2"/>
              <a:buChar char="w"/>
              <a:tabLst/>
              <a:defRPr/>
            </a:pPr>
            <a:r>
              <a:rPr lang="en-US" sz="3200" dirty="0" smtClean="0">
                <a:latin typeface="+mn-lt"/>
                <a:cs typeface="Times New Roman" pitchFamily="18" charset="0"/>
              </a:rPr>
              <a:t>Create column headings</a:t>
            </a:r>
            <a:endParaRPr kumimoji="0" lang="en-US" sz="3200" b="0" i="0" u="none" strike="noStrike" kern="1200" cap="none" spc="0" normalizeH="0" baseline="0" noProof="0" dirty="0" smtClean="0">
              <a:ln>
                <a:noFill/>
              </a:ln>
              <a:solidFill>
                <a:schemeClr val="tx1"/>
              </a:solidFill>
              <a:effectLst/>
              <a:uLnTx/>
              <a:uFillTx/>
              <a:latin typeface="+mn-lt"/>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itchFamily="2" charset="2"/>
              <a:buChar char="w"/>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Times New Roman" pitchFamily="18" charset="0"/>
              </a:rPr>
              <a:t>Identify a key for table</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itchFamily="2" charset="2"/>
              <a:buChar char="w"/>
              <a:tabLst/>
              <a:defRPr/>
            </a:pPr>
            <a:r>
              <a:rPr lang="en-US" sz="3200" dirty="0" smtClean="0">
                <a:latin typeface="+mn-lt"/>
                <a:cs typeface="Times New Roman" pitchFamily="18" charset="0"/>
              </a:rPr>
              <a:t>Enter sample data into table</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C78FB5D2-5770-4209-B591-2A17D9B6A50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b="1" dirty="0" smtClean="0">
                <a:cs typeface="Times New Roman" pitchFamily="18" charset="0"/>
              </a:rPr>
              <a:t>First Normal Form</a:t>
            </a:r>
            <a:r>
              <a:rPr lang="en-US" dirty="0" smtClean="0"/>
              <a:t> </a:t>
            </a:r>
          </a:p>
        </p:txBody>
      </p:sp>
      <p:sp>
        <p:nvSpPr>
          <p:cNvPr id="23555" name="Rectangle 3"/>
          <p:cNvSpPr>
            <a:spLocks noGrp="1" noChangeArrowheads="1"/>
          </p:cNvSpPr>
          <p:nvPr>
            <p:ph type="body" idx="1"/>
          </p:nvPr>
        </p:nvSpPr>
        <p:spPr/>
        <p:txBody>
          <a:bodyPr/>
          <a:lstStyle/>
          <a:p>
            <a:pPr eaLnBrk="1" hangingPunct="1"/>
            <a:r>
              <a:rPr lang="en-US" dirty="0" smtClean="0">
                <a:cs typeface="Times New Roman" pitchFamily="18" charset="0"/>
              </a:rPr>
              <a:t>Disallows composite attributes, multivalued attributes, and </a:t>
            </a:r>
            <a:r>
              <a:rPr lang="en-US" b="1" dirty="0" smtClean="0">
                <a:cs typeface="Times New Roman" pitchFamily="18" charset="0"/>
              </a:rPr>
              <a:t>nested relations</a:t>
            </a:r>
            <a:r>
              <a:rPr lang="en-US" dirty="0" smtClean="0">
                <a:cs typeface="Times New Roman" pitchFamily="18" charset="0"/>
              </a:rPr>
              <a:t>(attributes whose values </a:t>
            </a:r>
            <a:r>
              <a:rPr lang="en-US" i="1" dirty="0" smtClean="0">
                <a:cs typeface="Times New Roman" pitchFamily="18" charset="0"/>
              </a:rPr>
              <a:t>for an individual tuple</a:t>
            </a:r>
            <a:r>
              <a:rPr lang="en-US" dirty="0" smtClean="0">
                <a:cs typeface="Times New Roman" pitchFamily="18" charset="0"/>
              </a:rPr>
              <a:t>  are non-atomic)</a:t>
            </a:r>
          </a:p>
          <a:p>
            <a:pPr eaLnBrk="1" hangingPunct="1"/>
            <a:r>
              <a:rPr lang="en-US" dirty="0" smtClean="0">
                <a:cs typeface="Times New Roman" pitchFamily="18" charset="0"/>
              </a:rPr>
              <a:t>Considered to be part of the definition of relation</a:t>
            </a:r>
            <a:r>
              <a:rPr lang="en-US" dirty="0" smtClean="0"/>
              <a:t> </a:t>
            </a:r>
          </a:p>
        </p:txBody>
      </p:sp>
      <p:sp>
        <p:nvSpPr>
          <p:cNvPr id="4" name="Slide Number Placeholder 3"/>
          <p:cNvSpPr>
            <a:spLocks noGrp="1"/>
          </p:cNvSpPr>
          <p:nvPr>
            <p:ph type="sldNum" sz="quarter" idx="12"/>
          </p:nvPr>
        </p:nvSpPr>
        <p:spPr/>
        <p:txBody>
          <a:bodyPr/>
          <a:lstStyle/>
          <a:p>
            <a:fld id="{C41CE76D-A3FE-4028-A9F2-6BAF407EE03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685800" y="0"/>
            <a:ext cx="8458200" cy="661193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78FB5D2-5770-4209-B591-2A17D9B6A50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71600" y="609600"/>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Decomposing</a:t>
            </a:r>
            <a:r>
              <a:rPr kumimoji="0" lang="en-US" sz="4000" b="1" i="0" u="none" strike="noStrike" kern="1200" cap="none" spc="0" normalizeH="0" noProof="0" dirty="0" smtClean="0">
                <a:ln>
                  <a:noFill/>
                </a:ln>
                <a:solidFill>
                  <a:schemeClr val="tx2"/>
                </a:solidFill>
                <a:effectLst/>
                <a:uLnTx/>
                <a:uFillTx/>
                <a:latin typeface="+mj-lt"/>
                <a:ea typeface="+mj-ea"/>
                <a:cs typeface="Times New Roman" pitchFamily="18" charset="0"/>
              </a:rPr>
              <a:t> the relation into </a:t>
            </a: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First Normal Form</a:t>
            </a:r>
            <a:r>
              <a:rPr kumimoji="0" lang="en-US" sz="4000" b="0" i="0" u="none" strike="noStrike" kern="1200" cap="none" spc="0" normalizeH="0" baseline="0" noProof="0" dirty="0" smtClean="0">
                <a:ln>
                  <a:noFill/>
                </a:ln>
                <a:solidFill>
                  <a:schemeClr val="tx2"/>
                </a:solidFill>
                <a:effectLst/>
                <a:uLnTx/>
                <a:uFillTx/>
                <a:latin typeface="+mj-lt"/>
                <a:ea typeface="+mj-ea"/>
                <a:cs typeface="+mj-cs"/>
              </a:rPr>
              <a:t> </a:t>
            </a:r>
          </a:p>
        </p:txBody>
      </p:sp>
      <p:sp>
        <p:nvSpPr>
          <p:cNvPr id="3" name="Rectangle 3"/>
          <p:cNvSpPr txBox="1">
            <a:spLocks noChangeArrowheads="1"/>
          </p:cNvSpPr>
          <p:nvPr/>
        </p:nvSpPr>
        <p:spPr>
          <a:xfrm>
            <a:off x="809625" y="2214563"/>
            <a:ext cx="7958138" cy="4382789"/>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itchFamily="2" charset="2"/>
              <a:buChar char="w"/>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Times New Roman" pitchFamily="18" charset="0"/>
              </a:rPr>
              <a:t>Identify multivalued attributes / repeating attributes</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itchFamily="2" charset="2"/>
              <a:buChar char="w"/>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Times New Roman" pitchFamily="18" charset="0"/>
              </a:rPr>
              <a:t>Make a single tuple entry for each attribute value </a:t>
            </a:r>
            <a:r>
              <a:rPr lang="en-US" sz="2600" dirty="0" smtClean="0">
                <a:latin typeface="+mn-lt"/>
                <a:cs typeface="Times New Roman" pitchFamily="18" charset="0"/>
              </a:rPr>
              <a:t>from multivalued attribute / Remove repeating attributes to a new table with the copy of the key from the UNF table </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itchFamily="2" charset="2"/>
              <a:buChar char="w"/>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Create a composite key i.e. (key U</a:t>
            </a:r>
            <a:r>
              <a:rPr kumimoji="0" lang="en-US" sz="2600" b="0" i="0" u="none" strike="noStrike" kern="1200" cap="none" spc="0" normalizeH="0" noProof="0" dirty="0" smtClean="0">
                <a:ln>
                  <a:noFill/>
                </a:ln>
                <a:solidFill>
                  <a:schemeClr val="tx1"/>
                </a:solidFill>
                <a:effectLst/>
                <a:uLnTx/>
                <a:uFillTx/>
                <a:latin typeface="+mn-lt"/>
                <a:ea typeface="+mn-ea"/>
                <a:cs typeface="+mn-cs"/>
              </a:rPr>
              <a:t> multivalued attribute name ) / </a:t>
            </a:r>
            <a:r>
              <a:rPr kumimoji="0" lang="en-US" sz="2600" b="0" i="0" u="none" strike="noStrike" kern="1200" cap="none" spc="0" normalizeH="0" noProof="0" dirty="0" smtClean="0">
                <a:ln>
                  <a:noFill/>
                </a:ln>
                <a:solidFill>
                  <a:srgbClr val="FF0000"/>
                </a:solidFill>
                <a:effectLst/>
                <a:uLnTx/>
                <a:uFillTx/>
                <a:latin typeface="+mn-lt"/>
                <a:ea typeface="+mn-ea"/>
                <a:cs typeface="+mn-cs"/>
              </a:rPr>
              <a:t>Assign a key to the new table which is the composite key i.e. key of UNF table U subset of repeating attribute(s)</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itchFamily="2" charset="2"/>
              <a:buChar char="w"/>
              <a:tabLst/>
              <a:defRPr/>
            </a:pPr>
            <a:r>
              <a:rPr kumimoji="0" lang="en-US" sz="2600" b="0" i="0" u="sng" strike="noStrike" kern="1200" cap="none" spc="0" normalizeH="0" noProof="0" dirty="0" smtClean="0">
                <a:ln>
                  <a:noFill/>
                </a:ln>
                <a:solidFill>
                  <a:schemeClr val="tx1"/>
                </a:solidFill>
                <a:effectLst/>
                <a:uLnTx/>
                <a:uFillTx/>
                <a:latin typeface="+mn-lt"/>
                <a:ea typeface="+mn-ea"/>
                <a:cs typeface="+mn-cs"/>
              </a:rPr>
              <a:t>Note:</a:t>
            </a:r>
            <a:r>
              <a:rPr kumimoji="0" lang="en-US" sz="2600" b="0" i="0" u="none" strike="noStrike" kern="1200" cap="none" spc="0" normalizeH="0" noProof="0" dirty="0" smtClean="0">
                <a:ln>
                  <a:noFill/>
                </a:ln>
                <a:solidFill>
                  <a:schemeClr val="tx1"/>
                </a:solidFill>
                <a:effectLst/>
                <a:uLnTx/>
                <a:uFillTx/>
                <a:latin typeface="+mn-lt"/>
                <a:ea typeface="+mn-ea"/>
                <a:cs typeface="+mn-cs"/>
              </a:rPr>
              <a:t> U means union</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C78FB5D2-5770-4209-B591-2A17D9B6A50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342900" y="533400"/>
            <a:ext cx="8458200" cy="57912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78FB5D2-5770-4209-B591-2A17D9B6A50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685800" y="152400"/>
            <a:ext cx="8229600" cy="64008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78FB5D2-5770-4209-B591-2A17D9B6A50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b="1" dirty="0" smtClean="0">
                <a:cs typeface="Times New Roman" pitchFamily="18" charset="0"/>
              </a:rPr>
              <a:t>Second Normal Form</a:t>
            </a:r>
            <a:r>
              <a:rPr lang="en-US" sz="4000" dirty="0" smtClean="0"/>
              <a:t> </a:t>
            </a:r>
          </a:p>
        </p:txBody>
      </p:sp>
      <p:sp>
        <p:nvSpPr>
          <p:cNvPr id="26627" name="Rectangle 3"/>
          <p:cNvSpPr>
            <a:spLocks noGrp="1" noChangeArrowheads="1"/>
          </p:cNvSpPr>
          <p:nvPr>
            <p:ph type="body" idx="1"/>
          </p:nvPr>
        </p:nvSpPr>
        <p:spPr/>
        <p:txBody>
          <a:bodyPr/>
          <a:lstStyle/>
          <a:p>
            <a:pPr eaLnBrk="1" hangingPunct="1"/>
            <a:r>
              <a:rPr lang="en-US" smtClean="0">
                <a:cs typeface="Times New Roman" pitchFamily="18" charset="0"/>
              </a:rPr>
              <a:t>Uses the concepts of FDs, primary key</a:t>
            </a:r>
          </a:p>
          <a:p>
            <a:pPr eaLnBrk="1" hangingPunct="1"/>
            <a:r>
              <a:rPr lang="en-US" u="sng" smtClean="0">
                <a:cs typeface="Times New Roman" pitchFamily="18" charset="0"/>
              </a:rPr>
              <a:t>Definitions:</a:t>
            </a:r>
          </a:p>
          <a:p>
            <a:pPr lvl="1" eaLnBrk="1" hangingPunct="1"/>
            <a:r>
              <a:rPr lang="en-US" b="1" smtClean="0">
                <a:cs typeface="Times New Roman" pitchFamily="18" charset="0"/>
              </a:rPr>
              <a:t>Prime attribute</a:t>
            </a:r>
            <a:r>
              <a:rPr lang="en-US" smtClean="0">
                <a:cs typeface="Times New Roman" pitchFamily="18" charset="0"/>
              </a:rPr>
              <a:t> - attribute that is member of the primary key K</a:t>
            </a:r>
          </a:p>
          <a:p>
            <a:pPr lvl="1" eaLnBrk="1" hangingPunct="1"/>
            <a:r>
              <a:rPr lang="en-US" b="1" smtClean="0">
                <a:cs typeface="Times New Roman" pitchFamily="18" charset="0"/>
              </a:rPr>
              <a:t>Full functional dependency</a:t>
            </a:r>
            <a:r>
              <a:rPr lang="en-US" smtClean="0">
                <a:cs typeface="Times New Roman" pitchFamily="18" charset="0"/>
              </a:rPr>
              <a:t> - a FD  Y </a:t>
            </a:r>
            <a:r>
              <a:rPr lang="en-US" smtClean="0">
                <a:latin typeface="BostonII" charset="0"/>
                <a:cs typeface="Times New Roman" pitchFamily="18" charset="0"/>
                <a:sym typeface="Wingdings" pitchFamily="2" charset="2"/>
              </a:rPr>
              <a:t></a:t>
            </a:r>
            <a:r>
              <a:rPr lang="en-US" smtClean="0">
                <a:latin typeface="BostonII" charset="0"/>
                <a:cs typeface="Times New Roman" pitchFamily="18" charset="0"/>
              </a:rPr>
              <a:t> </a:t>
            </a:r>
            <a:r>
              <a:rPr lang="en-US" smtClean="0">
                <a:cs typeface="Times New Roman" pitchFamily="18" charset="0"/>
              </a:rPr>
              <a:t>Z where removal of any attribute from Y means the FD does not hold any more</a:t>
            </a:r>
            <a:endParaRPr lang="en-US" smtClean="0"/>
          </a:p>
        </p:txBody>
      </p:sp>
      <p:sp>
        <p:nvSpPr>
          <p:cNvPr id="4" name="Slide Number Placeholder 3"/>
          <p:cNvSpPr>
            <a:spLocks noGrp="1"/>
          </p:cNvSpPr>
          <p:nvPr>
            <p:ph type="sldNum" sz="quarter" idx="12"/>
          </p:nvPr>
        </p:nvSpPr>
        <p:spPr/>
        <p:txBody>
          <a:bodyPr/>
          <a:lstStyle/>
          <a:p>
            <a:fld id="{C41CE76D-A3FE-4028-A9F2-6BAF407EE03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371600" y="609600"/>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Second Normal Form(2)</a:t>
            </a:r>
            <a:r>
              <a:rPr kumimoji="0" lang="en-US" sz="4000" b="0" i="0" u="none" strike="noStrike" kern="1200" cap="none" spc="0" normalizeH="0" baseline="0" noProof="0" dirty="0" smtClean="0">
                <a:ln>
                  <a:noFill/>
                </a:ln>
                <a:solidFill>
                  <a:schemeClr val="tx2"/>
                </a:solidFill>
                <a:effectLst/>
                <a:uLnTx/>
                <a:uFillTx/>
                <a:latin typeface="+mj-lt"/>
                <a:ea typeface="+mj-ea"/>
                <a:cs typeface="+mj-cs"/>
              </a:rPr>
              <a:t> </a:t>
            </a:r>
          </a:p>
        </p:txBody>
      </p:sp>
      <p:sp>
        <p:nvSpPr>
          <p:cNvPr id="5" name="Rectangle 3"/>
          <p:cNvSpPr txBox="1">
            <a:spLocks noChangeArrowheads="1"/>
          </p:cNvSpPr>
          <p:nvPr/>
        </p:nvSpPr>
        <p:spPr>
          <a:xfrm>
            <a:off x="251520" y="2139851"/>
            <a:ext cx="8712968" cy="3881437"/>
          </a:xfrm>
          <a:prstGeom prst="rect">
            <a:avLst/>
          </a:prstGeom>
        </p:spPr>
        <p:txBody>
          <a:bodyPr/>
          <a:lstStyle/>
          <a:p>
            <a:pPr>
              <a:buFont typeface="Wingdings" pitchFamily="2" charset="2"/>
              <a:buChar char="§"/>
            </a:pPr>
            <a:r>
              <a:rPr lang="en-US" sz="2800" dirty="0" smtClean="0"/>
              <a:t> A table should be in 1NF</a:t>
            </a:r>
          </a:p>
          <a:p>
            <a:pPr>
              <a:buFont typeface="Wingdings" pitchFamily="2" charset="2"/>
              <a:buChar char="§"/>
            </a:pPr>
            <a:r>
              <a:rPr lang="en-US" sz="2800" dirty="0" smtClean="0"/>
              <a:t>There must not be any partial dependency of any column on primary key. </a:t>
            </a:r>
          </a:p>
          <a:p>
            <a:pPr>
              <a:buFont typeface="Wingdings" pitchFamily="2" charset="2"/>
              <a:buChar char="§"/>
            </a:pPr>
            <a:r>
              <a:rPr lang="en-US" sz="2800" dirty="0" smtClean="0"/>
              <a:t>A table which has composite primary key, each column in the table that is not part of the primary key (non prime attribute) must depend upon the entire composite key for its existence. </a:t>
            </a:r>
          </a:p>
          <a:p>
            <a:pPr>
              <a:buFont typeface="Wingdings" pitchFamily="2" charset="2"/>
              <a:buChar char="§"/>
            </a:pPr>
            <a:r>
              <a:rPr lang="en-US" sz="2800" dirty="0" smtClean="0"/>
              <a:t>If any column depends only on one part of the composite key, then the table fails </a:t>
            </a:r>
            <a:r>
              <a:rPr lang="en-US" sz="2800" b="1" dirty="0" smtClean="0"/>
              <a:t>Second Normal Form</a:t>
            </a:r>
            <a:endParaRPr lang="en-US" sz="2800" dirty="0"/>
          </a:p>
        </p:txBody>
      </p:sp>
      <p:sp>
        <p:nvSpPr>
          <p:cNvPr id="6" name="Slide Number Placeholder 5"/>
          <p:cNvSpPr>
            <a:spLocks noGrp="1"/>
          </p:cNvSpPr>
          <p:nvPr>
            <p:ph type="sldNum" sz="quarter" idx="12"/>
          </p:nvPr>
        </p:nvSpPr>
        <p:spPr/>
        <p:txBody>
          <a:bodyPr/>
          <a:lstStyle/>
          <a:p>
            <a:fld id="{C78FB5D2-5770-4209-B591-2A17D9B6A50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371600" y="609600"/>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Process From 1NF to 2NF</a:t>
            </a:r>
          </a:p>
        </p:txBody>
      </p:sp>
      <p:sp>
        <p:nvSpPr>
          <p:cNvPr id="5" name="Rectangle 3"/>
          <p:cNvSpPr txBox="1">
            <a:spLocks noChangeArrowheads="1"/>
          </p:cNvSpPr>
          <p:nvPr/>
        </p:nvSpPr>
        <p:spPr>
          <a:xfrm>
            <a:off x="809625" y="2214563"/>
            <a:ext cx="7958138" cy="4166765"/>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accent2"/>
              </a:buClr>
              <a:buSzTx/>
              <a:buFont typeface="Wingdings" pitchFamily="2" charset="2"/>
              <a:buChar char="w"/>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Times New Roman" pitchFamily="18" charset="0"/>
              </a:rPr>
              <a:t>Take each non prime attribute in turn and ask the question </a:t>
            </a:r>
          </a:p>
          <a:p>
            <a:pPr marL="342900" marR="0" lvl="0" indent="-342900" algn="l" defTabSz="914400" rtl="0" eaLnBrk="1" fontAlgn="base" latinLnBrk="0" hangingPunct="1">
              <a:lnSpc>
                <a:spcPct val="90000"/>
              </a:lnSpc>
              <a:spcBef>
                <a:spcPct val="20000"/>
              </a:spcBef>
              <a:spcAft>
                <a:spcPct val="0"/>
              </a:spcAft>
              <a:buClr>
                <a:schemeClr val="accent2"/>
              </a:buClr>
              <a:buSzTx/>
              <a:tabLst/>
              <a:defRPr/>
            </a:pPr>
            <a:endParaRPr lang="en-US" sz="2500" dirty="0" smtClean="0">
              <a:latin typeface="+mn-lt"/>
              <a:cs typeface="Times New Roman" pitchFamily="18" charset="0"/>
            </a:endParaRPr>
          </a:p>
          <a:p>
            <a:pPr marL="342900" marR="0" lvl="0" indent="-342900" algn="l" defTabSz="914400" rtl="0" eaLnBrk="1" fontAlgn="base" latinLnBrk="0" hangingPunct="1">
              <a:lnSpc>
                <a:spcPct val="90000"/>
              </a:lnSpc>
              <a:spcBef>
                <a:spcPct val="20000"/>
              </a:spcBef>
              <a:spcAft>
                <a:spcPct val="0"/>
              </a:spcAft>
              <a:buClr>
                <a:schemeClr val="accent2"/>
              </a:buClr>
              <a:buSzTx/>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Times New Roman" pitchFamily="18" charset="0"/>
              </a:rPr>
              <a:t>		</a:t>
            </a:r>
            <a:r>
              <a:rPr kumimoji="0" lang="en-US" sz="2500" b="0" i="0" u="none" strike="noStrike" kern="1200" cap="none" spc="0" normalizeH="0" baseline="0" noProof="0" dirty="0" smtClean="0">
                <a:ln>
                  <a:noFill/>
                </a:ln>
                <a:solidFill>
                  <a:srgbClr val="C00000"/>
                </a:solidFill>
                <a:effectLst/>
                <a:uLnTx/>
                <a:uFillTx/>
                <a:latin typeface="+mn-lt"/>
                <a:ea typeface="+mn-ea"/>
                <a:cs typeface="Times New Roman" pitchFamily="18" charset="0"/>
              </a:rPr>
              <a:t>“</a:t>
            </a:r>
            <a:r>
              <a:rPr kumimoji="0" lang="en-US" sz="2500" b="0" i="0" u="sng" strike="noStrike" kern="1200" cap="none" spc="0" normalizeH="0" baseline="0" noProof="0" dirty="0" smtClean="0">
                <a:ln>
                  <a:noFill/>
                </a:ln>
                <a:solidFill>
                  <a:srgbClr val="C00000"/>
                </a:solidFill>
                <a:effectLst/>
                <a:uLnTx/>
                <a:uFillTx/>
                <a:latin typeface="+mn-lt"/>
                <a:ea typeface="+mn-ea"/>
                <a:cs typeface="Times New Roman" pitchFamily="18" charset="0"/>
              </a:rPr>
              <a:t>Is this attribute dependent on one part of</a:t>
            </a:r>
            <a:r>
              <a:rPr kumimoji="0" lang="en-US" sz="2500" b="0" i="0" u="sng" strike="noStrike" kern="1200" cap="none" spc="0" normalizeH="0" noProof="0" dirty="0" smtClean="0">
                <a:ln>
                  <a:noFill/>
                </a:ln>
                <a:solidFill>
                  <a:srgbClr val="C00000"/>
                </a:solidFill>
                <a:effectLst/>
                <a:uLnTx/>
                <a:uFillTx/>
                <a:latin typeface="+mn-lt"/>
                <a:ea typeface="+mn-ea"/>
                <a:cs typeface="Times New Roman" pitchFamily="18" charset="0"/>
              </a:rPr>
              <a:t> the key?”</a:t>
            </a:r>
          </a:p>
          <a:p>
            <a:pPr marL="342900" marR="0" lvl="0" indent="-342900" algn="l" defTabSz="914400" rtl="0" eaLnBrk="1" fontAlgn="base" latinLnBrk="0" hangingPunct="1">
              <a:lnSpc>
                <a:spcPct val="90000"/>
              </a:lnSpc>
              <a:spcBef>
                <a:spcPct val="20000"/>
              </a:spcBef>
              <a:spcAft>
                <a:spcPct val="0"/>
              </a:spcAft>
              <a:buClr>
                <a:schemeClr val="accent2"/>
              </a:buClr>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Times New Roman" pitchFamily="18" charset="0"/>
            </a:endParaRPr>
          </a:p>
          <a:p>
            <a:pPr marL="342900" marR="0" lvl="0" indent="-342900" algn="l" defTabSz="914400" rtl="0" eaLnBrk="1" fontAlgn="base" latinLnBrk="0" hangingPunct="1">
              <a:lnSpc>
                <a:spcPct val="90000"/>
              </a:lnSpc>
              <a:spcBef>
                <a:spcPct val="20000"/>
              </a:spcBef>
              <a:spcAft>
                <a:spcPct val="0"/>
              </a:spcAft>
              <a:buClr>
                <a:schemeClr val="accent2"/>
              </a:buClr>
              <a:buSzTx/>
              <a:buFont typeface="Wingdings" pitchFamily="2" charset="2"/>
              <a:buChar char="w"/>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Times New Roman" pitchFamily="18" charset="0"/>
              </a:rPr>
              <a:t>If yes, remove attribute to new table with a copy of the part of the key it is dependent upon.</a:t>
            </a:r>
          </a:p>
          <a:p>
            <a:pPr marL="342900" marR="0" lvl="0" indent="-342900" algn="l" defTabSz="914400" rtl="0" eaLnBrk="1" fontAlgn="base" latinLnBrk="0" hangingPunct="1">
              <a:lnSpc>
                <a:spcPct val="90000"/>
              </a:lnSpc>
              <a:spcBef>
                <a:spcPct val="20000"/>
              </a:spcBef>
              <a:spcAft>
                <a:spcPct val="0"/>
              </a:spcAft>
              <a:buClr>
                <a:schemeClr val="accent2"/>
              </a:buClr>
              <a:buSzTx/>
              <a:buFont typeface="Wingdings" pitchFamily="2" charset="2"/>
              <a:buChar char="w"/>
              <a:tabLst/>
              <a:defRPr/>
            </a:pPr>
            <a:r>
              <a:rPr lang="en-US" sz="2500" dirty="0" smtClean="0">
                <a:latin typeface="+mn-lt"/>
                <a:cs typeface="Times New Roman" pitchFamily="18" charset="0"/>
              </a:rPr>
              <a:t>If no, check against other part of the key and repeat above process</a:t>
            </a:r>
          </a:p>
          <a:p>
            <a:pPr marL="342900" marR="0" lvl="0" indent="-342900" algn="l" defTabSz="914400" rtl="0" eaLnBrk="1" fontAlgn="base" latinLnBrk="0" hangingPunct="1">
              <a:lnSpc>
                <a:spcPct val="90000"/>
              </a:lnSpc>
              <a:spcBef>
                <a:spcPct val="20000"/>
              </a:spcBef>
              <a:spcAft>
                <a:spcPct val="0"/>
              </a:spcAft>
              <a:buClr>
                <a:schemeClr val="accent2"/>
              </a:buClr>
              <a:buSzTx/>
              <a:buFont typeface="Wingdings" pitchFamily="2" charset="2"/>
              <a:buChar char="w"/>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Times New Roman" pitchFamily="18" charset="0"/>
              </a:rPr>
              <a:t> if still no, i.e. not dependent on either part of key , keep attribute in current table.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C78FB5D2-5770-4209-B591-2A17D9B6A50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4000" b="1" dirty="0" smtClean="0">
                <a:cs typeface="Times New Roman" pitchFamily="18" charset="0"/>
              </a:rPr>
              <a:t>Examples</a:t>
            </a:r>
            <a:br>
              <a:rPr lang="en-US" sz="4000" b="1" dirty="0" smtClean="0">
                <a:cs typeface="Times New Roman" pitchFamily="18" charset="0"/>
              </a:rPr>
            </a:br>
            <a:r>
              <a:rPr lang="en-US" sz="4000" b="1" dirty="0" smtClean="0">
                <a:cs typeface="Times New Roman" pitchFamily="18" charset="0"/>
              </a:rPr>
              <a:t>Second Normal Form</a:t>
            </a:r>
          </a:p>
        </p:txBody>
      </p:sp>
      <p:sp>
        <p:nvSpPr>
          <p:cNvPr id="27651" name="Rectangle 3"/>
          <p:cNvSpPr>
            <a:spLocks noGrp="1" noChangeArrowheads="1"/>
          </p:cNvSpPr>
          <p:nvPr>
            <p:ph type="body" idx="1"/>
          </p:nvPr>
        </p:nvSpPr>
        <p:spPr/>
        <p:txBody>
          <a:bodyPr/>
          <a:lstStyle/>
          <a:p>
            <a:pPr eaLnBrk="1" hangingPunct="1">
              <a:lnSpc>
                <a:spcPct val="90000"/>
              </a:lnSpc>
            </a:pPr>
            <a:r>
              <a:rPr lang="en-US" sz="2500" dirty="0" smtClean="0">
                <a:cs typeface="Times New Roman" pitchFamily="18" charset="0"/>
              </a:rPr>
              <a:t>{SSN, PNUMBER} </a:t>
            </a:r>
            <a:r>
              <a:rPr lang="en-US" sz="2500" dirty="0" smtClean="0">
                <a:latin typeface="BostonII" charset="0"/>
                <a:cs typeface="Times New Roman" pitchFamily="18" charset="0"/>
                <a:sym typeface="Wingdings" pitchFamily="2" charset="2"/>
              </a:rPr>
              <a:t></a:t>
            </a:r>
            <a:r>
              <a:rPr lang="en-US" sz="2500" dirty="0" smtClean="0">
                <a:latin typeface="BostonII" charset="0"/>
                <a:cs typeface="Times New Roman" pitchFamily="18" charset="0"/>
              </a:rPr>
              <a:t> </a:t>
            </a:r>
            <a:r>
              <a:rPr lang="en-US" sz="2500" dirty="0" smtClean="0">
                <a:cs typeface="Times New Roman" pitchFamily="18" charset="0"/>
              </a:rPr>
              <a:t>HOURS is a full FD since neither SSN </a:t>
            </a:r>
            <a:r>
              <a:rPr lang="en-US" sz="2500" dirty="0" smtClean="0">
                <a:latin typeface="BostonII" charset="0"/>
                <a:cs typeface="Times New Roman" pitchFamily="18" charset="0"/>
                <a:sym typeface="Wingdings" pitchFamily="2" charset="2"/>
              </a:rPr>
              <a:t></a:t>
            </a:r>
            <a:r>
              <a:rPr lang="en-US" sz="2500" dirty="0" smtClean="0">
                <a:latin typeface="BostonII" charset="0"/>
                <a:cs typeface="Times New Roman" pitchFamily="18" charset="0"/>
              </a:rPr>
              <a:t> </a:t>
            </a:r>
            <a:r>
              <a:rPr lang="en-US" sz="2500" dirty="0" smtClean="0">
                <a:cs typeface="Times New Roman" pitchFamily="18" charset="0"/>
              </a:rPr>
              <a:t>HOURS nor PNUMBER </a:t>
            </a:r>
            <a:r>
              <a:rPr lang="en-US" sz="2500" dirty="0" smtClean="0">
                <a:latin typeface="BostonII" charset="0"/>
                <a:cs typeface="Times New Roman" pitchFamily="18" charset="0"/>
                <a:sym typeface="Wingdings" pitchFamily="2" charset="2"/>
              </a:rPr>
              <a:t></a:t>
            </a:r>
            <a:r>
              <a:rPr lang="en-US" sz="2500" dirty="0" smtClean="0">
                <a:latin typeface="BostonII" charset="0"/>
                <a:cs typeface="Times New Roman" pitchFamily="18" charset="0"/>
              </a:rPr>
              <a:t> </a:t>
            </a:r>
            <a:r>
              <a:rPr lang="en-US" sz="2500" dirty="0" smtClean="0">
                <a:cs typeface="Times New Roman" pitchFamily="18" charset="0"/>
              </a:rPr>
              <a:t>HOURS hold </a:t>
            </a:r>
          </a:p>
          <a:p>
            <a:pPr eaLnBrk="1" hangingPunct="1">
              <a:lnSpc>
                <a:spcPct val="90000"/>
              </a:lnSpc>
            </a:pPr>
            <a:r>
              <a:rPr lang="en-US" sz="2500" dirty="0" smtClean="0">
                <a:cs typeface="Times New Roman" pitchFamily="18" charset="0"/>
              </a:rPr>
              <a:t>{SSN, PNUMBER} </a:t>
            </a:r>
            <a:r>
              <a:rPr lang="en-US" sz="2500" dirty="0" smtClean="0">
                <a:cs typeface="Times New Roman" pitchFamily="18" charset="0"/>
                <a:sym typeface="Wingdings" pitchFamily="2" charset="2"/>
              </a:rPr>
              <a:t></a:t>
            </a:r>
            <a:r>
              <a:rPr lang="en-US" sz="2500" dirty="0" smtClean="0">
                <a:latin typeface="BostonII" charset="0"/>
                <a:cs typeface="Times New Roman" pitchFamily="18" charset="0"/>
              </a:rPr>
              <a:t> </a:t>
            </a:r>
            <a:r>
              <a:rPr lang="en-US" sz="2500" dirty="0" smtClean="0">
                <a:cs typeface="Times New Roman" pitchFamily="18" charset="0"/>
              </a:rPr>
              <a:t>ENAME is </a:t>
            </a:r>
            <a:r>
              <a:rPr lang="en-US" sz="2500" i="1" dirty="0" smtClean="0">
                <a:cs typeface="Times New Roman" pitchFamily="18" charset="0"/>
              </a:rPr>
              <a:t>not</a:t>
            </a:r>
            <a:r>
              <a:rPr lang="en-US" sz="2500" dirty="0" smtClean="0">
                <a:cs typeface="Times New Roman" pitchFamily="18" charset="0"/>
              </a:rPr>
              <a:t>  a full FD (it is called a </a:t>
            </a:r>
            <a:r>
              <a:rPr lang="en-US" sz="2500" i="1" dirty="0" smtClean="0">
                <a:cs typeface="Times New Roman" pitchFamily="18" charset="0"/>
              </a:rPr>
              <a:t>partial dependency</a:t>
            </a:r>
            <a:r>
              <a:rPr lang="en-US" sz="2500" dirty="0" smtClean="0">
                <a:cs typeface="Times New Roman" pitchFamily="18" charset="0"/>
              </a:rPr>
              <a:t> ) since SSN </a:t>
            </a:r>
            <a:r>
              <a:rPr lang="en-US" sz="2500" dirty="0" smtClean="0">
                <a:latin typeface="BostonII" charset="0"/>
                <a:cs typeface="Times New Roman" pitchFamily="18" charset="0"/>
                <a:sym typeface="Wingdings" pitchFamily="2" charset="2"/>
              </a:rPr>
              <a:t></a:t>
            </a:r>
            <a:r>
              <a:rPr lang="en-US" sz="2500" dirty="0" smtClean="0">
                <a:latin typeface="BostonII" charset="0"/>
                <a:cs typeface="Times New Roman" pitchFamily="18" charset="0"/>
              </a:rPr>
              <a:t> </a:t>
            </a:r>
            <a:r>
              <a:rPr lang="en-US" sz="2500" dirty="0" smtClean="0">
                <a:cs typeface="Times New Roman" pitchFamily="18" charset="0"/>
              </a:rPr>
              <a:t>ENAME also holds</a:t>
            </a:r>
          </a:p>
          <a:p>
            <a:pPr eaLnBrk="1" hangingPunct="1">
              <a:lnSpc>
                <a:spcPct val="90000"/>
              </a:lnSpc>
              <a:buNone/>
            </a:pPr>
            <a:r>
              <a:rPr lang="en-US" sz="2500" u="sng" dirty="0" smtClean="0">
                <a:solidFill>
                  <a:schemeClr val="tx1">
                    <a:lumMod val="50000"/>
                  </a:schemeClr>
                </a:solidFill>
                <a:cs typeface="Times New Roman" pitchFamily="18" charset="0"/>
              </a:rPr>
              <a:t>Summary:</a:t>
            </a:r>
          </a:p>
          <a:p>
            <a:pPr eaLnBrk="1" hangingPunct="1">
              <a:lnSpc>
                <a:spcPct val="90000"/>
              </a:lnSpc>
            </a:pPr>
            <a:r>
              <a:rPr lang="en-US" sz="2500" dirty="0" smtClean="0">
                <a:solidFill>
                  <a:schemeClr val="folHlink"/>
                </a:solidFill>
                <a:cs typeface="Times New Roman" pitchFamily="18" charset="0"/>
              </a:rPr>
              <a:t>A relation schema R is in </a:t>
            </a:r>
            <a:r>
              <a:rPr lang="en-US" sz="2500" b="1" dirty="0" smtClean="0">
                <a:solidFill>
                  <a:schemeClr val="folHlink"/>
                </a:solidFill>
                <a:cs typeface="Times New Roman" pitchFamily="18" charset="0"/>
              </a:rPr>
              <a:t>second normal form </a:t>
            </a:r>
            <a:r>
              <a:rPr lang="en-US" sz="2500" dirty="0" smtClean="0">
                <a:solidFill>
                  <a:schemeClr val="folHlink"/>
                </a:solidFill>
                <a:cs typeface="Times New Roman" pitchFamily="18" charset="0"/>
              </a:rPr>
              <a:t>(</a:t>
            </a:r>
            <a:r>
              <a:rPr lang="en-US" sz="2500" b="1" dirty="0" smtClean="0">
                <a:solidFill>
                  <a:schemeClr val="folHlink"/>
                </a:solidFill>
                <a:cs typeface="Times New Roman" pitchFamily="18" charset="0"/>
              </a:rPr>
              <a:t>2NF</a:t>
            </a:r>
            <a:r>
              <a:rPr lang="en-US" sz="2500" dirty="0" smtClean="0">
                <a:solidFill>
                  <a:schemeClr val="folHlink"/>
                </a:solidFill>
                <a:cs typeface="Times New Roman" pitchFamily="18" charset="0"/>
              </a:rPr>
              <a:t>) if every non-prime attribute A in R is fully functionally dependent on the primary key </a:t>
            </a:r>
          </a:p>
        </p:txBody>
      </p:sp>
      <p:sp>
        <p:nvSpPr>
          <p:cNvPr id="4" name="Slide Number Placeholder 3"/>
          <p:cNvSpPr>
            <a:spLocks noGrp="1"/>
          </p:cNvSpPr>
          <p:nvPr>
            <p:ph type="sldNum" sz="quarter" idx="12"/>
          </p:nvPr>
        </p:nvSpPr>
        <p:spPr/>
        <p:txBody>
          <a:bodyPr/>
          <a:lstStyle/>
          <a:p>
            <a:fld id="{C41CE76D-A3FE-4028-A9F2-6BAF407EE03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noChangeArrowheads="1"/>
          </p:cNvPicPr>
          <p:nvPr/>
        </p:nvPicPr>
        <p:blipFill>
          <a:blip r:embed="rId2" cstate="print"/>
          <a:srcRect l="1662" t="3577" r="5251" b="48950"/>
          <a:stretch>
            <a:fillRect/>
          </a:stretch>
        </p:blipFill>
        <p:spPr bwMode="auto">
          <a:xfrm>
            <a:off x="395536" y="476672"/>
            <a:ext cx="8568952" cy="602128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78FB5D2-5770-4209-B591-2A17D9B6A50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4000" b="1" dirty="0" smtClean="0">
                <a:cs typeface="Times New Roman" pitchFamily="18" charset="0"/>
              </a:rPr>
              <a:t>Third Normal Form</a:t>
            </a:r>
            <a:r>
              <a:rPr lang="en-US" sz="4000" dirty="0" smtClean="0"/>
              <a:t> </a:t>
            </a:r>
          </a:p>
        </p:txBody>
      </p:sp>
      <p:sp>
        <p:nvSpPr>
          <p:cNvPr id="30723" name="Rectangle 3"/>
          <p:cNvSpPr>
            <a:spLocks noGrp="1" noChangeArrowheads="1"/>
          </p:cNvSpPr>
          <p:nvPr>
            <p:ph type="body" idx="1"/>
          </p:nvPr>
        </p:nvSpPr>
        <p:spPr/>
        <p:txBody>
          <a:bodyPr/>
          <a:lstStyle/>
          <a:p>
            <a:pPr eaLnBrk="1" hangingPunct="1">
              <a:lnSpc>
                <a:spcPct val="90000"/>
              </a:lnSpc>
            </a:pPr>
            <a:r>
              <a:rPr lang="en-US" sz="2800" dirty="0" smtClean="0">
                <a:cs typeface="Times New Roman" pitchFamily="18" charset="0"/>
              </a:rPr>
              <a:t>Definition</a:t>
            </a:r>
          </a:p>
          <a:p>
            <a:pPr lvl="1" eaLnBrk="1" hangingPunct="1">
              <a:lnSpc>
                <a:spcPct val="90000"/>
              </a:lnSpc>
            </a:pPr>
            <a:r>
              <a:rPr lang="en-US" sz="2400" b="1" dirty="0" smtClean="0">
                <a:cs typeface="Times New Roman" pitchFamily="18" charset="0"/>
              </a:rPr>
              <a:t>Transitive functional dependency</a:t>
            </a:r>
            <a:r>
              <a:rPr lang="en-US" sz="2400" dirty="0" smtClean="0">
                <a:cs typeface="Times New Roman" pitchFamily="18" charset="0"/>
              </a:rPr>
              <a:t> – if there a set of attribute Z that are neither a primary nor candidate key and both X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Z  and Y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Z</a:t>
            </a:r>
            <a:r>
              <a:rPr lang="en-US" sz="2400" dirty="0" smtClean="0">
                <a:cs typeface="Times New Roman" pitchFamily="18" charset="0"/>
              </a:rPr>
              <a:t> holds. </a:t>
            </a:r>
          </a:p>
          <a:p>
            <a:pPr eaLnBrk="1" hangingPunct="1">
              <a:lnSpc>
                <a:spcPct val="90000"/>
              </a:lnSpc>
            </a:pPr>
            <a:r>
              <a:rPr lang="en-US" sz="2800" dirty="0" smtClean="0">
                <a:cs typeface="Times New Roman" pitchFamily="18" charset="0"/>
              </a:rPr>
              <a:t>Examples</a:t>
            </a:r>
            <a:r>
              <a:rPr lang="en-US" sz="2800" u="sng" dirty="0" smtClean="0">
                <a:cs typeface="Times New Roman" pitchFamily="18" charset="0"/>
              </a:rPr>
              <a:t>:</a:t>
            </a:r>
          </a:p>
          <a:p>
            <a:pPr lvl="1" eaLnBrk="1" hangingPunct="1">
              <a:lnSpc>
                <a:spcPct val="90000"/>
              </a:lnSpc>
            </a:pPr>
            <a:r>
              <a:rPr lang="en-US" sz="2400" dirty="0" smtClean="0">
                <a:cs typeface="Times New Roman" pitchFamily="18" charset="0"/>
              </a:rPr>
              <a:t>SSN </a:t>
            </a:r>
            <a:r>
              <a:rPr lang="en-US" sz="2400" dirty="0" smtClean="0">
                <a:latin typeface="BostonII" charset="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DMGRSSN is a transitive FD since</a:t>
            </a:r>
          </a:p>
          <a:p>
            <a:pPr lvl="1" eaLnBrk="1" hangingPunct="1">
              <a:lnSpc>
                <a:spcPct val="90000"/>
              </a:lnSpc>
              <a:buFont typeface="Wingdings" pitchFamily="2" charset="2"/>
              <a:buNone/>
            </a:pPr>
            <a:r>
              <a:rPr lang="en-US" sz="2400" dirty="0" smtClean="0">
                <a:cs typeface="Times New Roman" pitchFamily="18" charset="0"/>
              </a:rPr>
              <a:t>SSN </a:t>
            </a:r>
            <a:r>
              <a:rPr lang="en-US" sz="2400" dirty="0" smtClean="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DNUMBER and DNUMBER </a:t>
            </a:r>
            <a:r>
              <a:rPr lang="en-US" sz="2400" dirty="0" smtClean="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DMGRSSN hold</a:t>
            </a:r>
          </a:p>
          <a:p>
            <a:pPr lvl="1" eaLnBrk="1" hangingPunct="1">
              <a:lnSpc>
                <a:spcPct val="90000"/>
              </a:lnSpc>
            </a:pPr>
            <a:r>
              <a:rPr lang="en-US" sz="2400" dirty="0" smtClean="0">
                <a:cs typeface="Times New Roman" pitchFamily="18" charset="0"/>
              </a:rPr>
              <a:t>SSN </a:t>
            </a:r>
            <a:r>
              <a:rPr lang="en-US" sz="2400" dirty="0" smtClean="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ENAME is </a:t>
            </a:r>
            <a:r>
              <a:rPr lang="en-US" sz="2400" i="1" dirty="0" smtClean="0">
                <a:cs typeface="Times New Roman" pitchFamily="18" charset="0"/>
              </a:rPr>
              <a:t>non-transitive </a:t>
            </a:r>
            <a:r>
              <a:rPr lang="en-US" sz="2400" dirty="0" smtClean="0">
                <a:cs typeface="Times New Roman" pitchFamily="18" charset="0"/>
              </a:rPr>
              <a:t> since there is no set of</a:t>
            </a:r>
          </a:p>
          <a:p>
            <a:pPr lvl="1" eaLnBrk="1" hangingPunct="1">
              <a:lnSpc>
                <a:spcPct val="90000"/>
              </a:lnSpc>
              <a:buFont typeface="Wingdings" pitchFamily="2" charset="2"/>
              <a:buNone/>
            </a:pPr>
            <a:r>
              <a:rPr lang="en-US" sz="2400" dirty="0" smtClean="0">
                <a:cs typeface="Times New Roman" pitchFamily="18" charset="0"/>
              </a:rPr>
              <a:t>attributes X where SSN </a:t>
            </a:r>
            <a:r>
              <a:rPr lang="en-US" sz="2400" dirty="0" smtClean="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X and X </a:t>
            </a:r>
            <a:r>
              <a:rPr lang="en-US" sz="2400" dirty="0" smtClean="0">
                <a:cs typeface="Times New Roman" pitchFamily="18" charset="0"/>
                <a:sym typeface="Wingdings" pitchFamily="2" charset="2"/>
              </a:rPr>
              <a:t></a:t>
            </a:r>
            <a:r>
              <a:rPr lang="en-US" sz="2400" dirty="0" smtClean="0">
                <a:latin typeface="BostonII" charset="0"/>
                <a:cs typeface="Times New Roman" pitchFamily="18" charset="0"/>
              </a:rPr>
              <a:t> </a:t>
            </a:r>
            <a:r>
              <a:rPr lang="en-US" sz="2400" dirty="0" smtClean="0">
                <a:cs typeface="Times New Roman" pitchFamily="18" charset="0"/>
              </a:rPr>
              <a:t>ENAME</a:t>
            </a:r>
            <a:endParaRPr lang="en-US" sz="2400" dirty="0" smtClean="0"/>
          </a:p>
        </p:txBody>
      </p:sp>
      <p:sp>
        <p:nvSpPr>
          <p:cNvPr id="4" name="Slide Number Placeholder 3"/>
          <p:cNvSpPr>
            <a:spLocks noGrp="1"/>
          </p:cNvSpPr>
          <p:nvPr>
            <p:ph type="sldNum" sz="quarter" idx="12"/>
          </p:nvPr>
        </p:nvSpPr>
        <p:spPr/>
        <p:txBody>
          <a:bodyPr/>
          <a:lstStyle/>
          <a:p>
            <a:fld id="{C41CE76D-A3FE-4028-A9F2-6BAF407EE03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4000" b="1" dirty="0" smtClean="0">
                <a:cs typeface="Times New Roman" pitchFamily="18" charset="0"/>
              </a:rPr>
              <a:t>Third Normal Form(2)</a:t>
            </a:r>
            <a:r>
              <a:rPr lang="en-US" sz="4000" dirty="0" smtClean="0"/>
              <a:t> </a:t>
            </a:r>
          </a:p>
        </p:txBody>
      </p:sp>
      <p:sp>
        <p:nvSpPr>
          <p:cNvPr id="30723" name="Rectangle 3"/>
          <p:cNvSpPr>
            <a:spLocks noGrp="1" noChangeArrowheads="1"/>
          </p:cNvSpPr>
          <p:nvPr>
            <p:ph type="body" idx="1"/>
          </p:nvPr>
        </p:nvSpPr>
        <p:spPr>
          <a:xfrm>
            <a:off x="809625" y="1988840"/>
            <a:ext cx="7958138" cy="350341"/>
          </a:xfrm>
        </p:spPr>
        <p:txBody>
          <a:bodyPr/>
          <a:lstStyle/>
          <a:p>
            <a:pPr eaLnBrk="1" hangingPunct="1">
              <a:lnSpc>
                <a:spcPct val="90000"/>
              </a:lnSpc>
            </a:pPr>
            <a:r>
              <a:rPr lang="en-US" sz="2400" dirty="0" smtClean="0"/>
              <a:t>Let’s take an example to understand it better:</a:t>
            </a:r>
          </a:p>
          <a:p>
            <a:pPr eaLnBrk="1" hangingPunct="1">
              <a:lnSpc>
                <a:spcPct val="90000"/>
              </a:lnSpc>
              <a:buNone/>
            </a:pPr>
            <a:endParaRPr lang="en-US" sz="2400" dirty="0" smtClean="0"/>
          </a:p>
        </p:txBody>
      </p:sp>
      <p:graphicFrame>
        <p:nvGraphicFramePr>
          <p:cNvPr id="4" name="Table 3"/>
          <p:cNvGraphicFramePr>
            <a:graphicFrameLocks noGrp="1"/>
          </p:cNvGraphicFramePr>
          <p:nvPr/>
        </p:nvGraphicFramePr>
        <p:xfrm>
          <a:off x="827583" y="2492896"/>
          <a:ext cx="6696744" cy="2088232"/>
        </p:xfrm>
        <a:graphic>
          <a:graphicData uri="http://schemas.openxmlformats.org/drawingml/2006/table">
            <a:tbl>
              <a:tblPr/>
              <a:tblGrid>
                <a:gridCol w="2232248"/>
                <a:gridCol w="2232248"/>
                <a:gridCol w="2232248"/>
              </a:tblGrid>
              <a:tr h="522058">
                <a:tc>
                  <a:txBody>
                    <a:bodyPr/>
                    <a:lstStyle/>
                    <a:p>
                      <a:pPr marL="0" marR="0">
                        <a:lnSpc>
                          <a:spcPct val="115000"/>
                        </a:lnSpc>
                        <a:spcBef>
                          <a:spcPts val="0"/>
                        </a:spcBef>
                        <a:spcAft>
                          <a:spcPts val="0"/>
                        </a:spcAft>
                      </a:pPr>
                      <a:r>
                        <a:rPr lang="en-US" sz="1800" b="1" dirty="0">
                          <a:latin typeface="Times New Roman"/>
                          <a:ea typeface="Times New Roman"/>
                          <a:cs typeface="Mangal"/>
                        </a:rPr>
                        <a:t>Book</a:t>
                      </a:r>
                      <a:endParaRPr lang="en-US" sz="1800" dirty="0">
                        <a:latin typeface="Calibri"/>
                        <a:ea typeface="Calibri"/>
                        <a:cs typeface="Mangal"/>
                      </a:endParaRPr>
                    </a:p>
                  </a:txBody>
                  <a:tcPr marL="0" marR="0" marT="0" marB="0" anchor="ctr">
                    <a:lnL>
                      <a:noFill/>
                    </a:lnL>
                    <a:lnR>
                      <a:noFill/>
                    </a:lnR>
                    <a:lnT>
                      <a:noFill/>
                    </a:lnT>
                    <a:lnB>
                      <a:noFill/>
                    </a:lnB>
                    <a:solidFill>
                      <a:schemeClr val="accent1"/>
                    </a:solidFill>
                  </a:tcPr>
                </a:tc>
                <a:tc>
                  <a:txBody>
                    <a:bodyPr/>
                    <a:lstStyle/>
                    <a:p>
                      <a:pPr marL="0" marR="0">
                        <a:lnSpc>
                          <a:spcPct val="115000"/>
                        </a:lnSpc>
                        <a:spcBef>
                          <a:spcPts val="0"/>
                        </a:spcBef>
                        <a:spcAft>
                          <a:spcPts val="0"/>
                        </a:spcAft>
                      </a:pPr>
                      <a:r>
                        <a:rPr lang="en-US" sz="1800" b="1">
                          <a:latin typeface="Times New Roman"/>
                          <a:ea typeface="Times New Roman"/>
                          <a:cs typeface="Mangal"/>
                        </a:rPr>
                        <a:t>Author</a:t>
                      </a:r>
                      <a:endParaRPr lang="en-US" sz="1800">
                        <a:latin typeface="Calibri"/>
                        <a:ea typeface="Calibri"/>
                        <a:cs typeface="Mangal"/>
                      </a:endParaRPr>
                    </a:p>
                  </a:txBody>
                  <a:tcPr marL="0" marR="0" marT="0" marB="0" anchor="ctr">
                    <a:lnL>
                      <a:noFill/>
                    </a:lnL>
                    <a:lnR>
                      <a:noFill/>
                    </a:lnR>
                    <a:lnT>
                      <a:noFill/>
                    </a:lnT>
                    <a:lnB>
                      <a:noFill/>
                    </a:lnB>
                    <a:solidFill>
                      <a:schemeClr val="accent1"/>
                    </a:solidFill>
                  </a:tcPr>
                </a:tc>
                <a:tc>
                  <a:txBody>
                    <a:bodyPr/>
                    <a:lstStyle/>
                    <a:p>
                      <a:pPr marL="0" marR="0">
                        <a:lnSpc>
                          <a:spcPct val="115000"/>
                        </a:lnSpc>
                        <a:spcBef>
                          <a:spcPts val="0"/>
                        </a:spcBef>
                        <a:spcAft>
                          <a:spcPts val="0"/>
                        </a:spcAft>
                      </a:pPr>
                      <a:r>
                        <a:rPr lang="en-US" sz="1800" b="1">
                          <a:latin typeface="Times New Roman"/>
                          <a:ea typeface="Times New Roman"/>
                          <a:cs typeface="Mangal"/>
                        </a:rPr>
                        <a:t>Author_age</a:t>
                      </a:r>
                      <a:endParaRPr lang="en-US" sz="1800">
                        <a:latin typeface="Calibri"/>
                        <a:ea typeface="Calibri"/>
                        <a:cs typeface="Mangal"/>
                      </a:endParaRPr>
                    </a:p>
                  </a:txBody>
                  <a:tcPr marL="0" marR="0" marT="0" marB="0" anchor="ctr">
                    <a:lnL>
                      <a:noFill/>
                    </a:lnL>
                    <a:lnR>
                      <a:noFill/>
                    </a:lnR>
                    <a:lnT>
                      <a:noFill/>
                    </a:lnT>
                    <a:lnB>
                      <a:noFill/>
                    </a:lnB>
                    <a:solidFill>
                      <a:schemeClr val="accent1"/>
                    </a:solidFill>
                  </a:tcPr>
                </a:tc>
              </a:tr>
              <a:tr h="522058">
                <a:tc>
                  <a:txBody>
                    <a:bodyPr/>
                    <a:lstStyle/>
                    <a:p>
                      <a:pPr marL="0" marR="0">
                        <a:lnSpc>
                          <a:spcPct val="115000"/>
                        </a:lnSpc>
                        <a:spcBef>
                          <a:spcPts val="0"/>
                        </a:spcBef>
                        <a:spcAft>
                          <a:spcPts val="0"/>
                        </a:spcAft>
                      </a:pPr>
                      <a:r>
                        <a:rPr lang="en-US" sz="1800" dirty="0">
                          <a:latin typeface="Times New Roman"/>
                          <a:ea typeface="Times New Roman"/>
                          <a:cs typeface="Mangal"/>
                        </a:rPr>
                        <a:t>Game of Thrones</a:t>
                      </a:r>
                      <a:endParaRPr lang="en-US" sz="1800" dirty="0">
                        <a:latin typeface="Calibri"/>
                        <a:ea typeface="Calibri"/>
                        <a:cs typeface="Mangal"/>
                      </a:endParaRPr>
                    </a:p>
                  </a:txBody>
                  <a:tcPr marL="0" marR="0" marT="0" marB="0" anchor="ctr">
                    <a:lnL>
                      <a:noFill/>
                    </a:lnL>
                    <a:lnR>
                      <a:noFill/>
                    </a:lnR>
                    <a:lnT>
                      <a:noFill/>
                    </a:lnT>
                    <a:lnB>
                      <a:noFill/>
                    </a:lnB>
                    <a:solidFill>
                      <a:schemeClr val="accent1"/>
                    </a:solidFill>
                  </a:tcPr>
                </a:tc>
                <a:tc>
                  <a:txBody>
                    <a:bodyPr/>
                    <a:lstStyle/>
                    <a:p>
                      <a:pPr marL="0" marR="0">
                        <a:lnSpc>
                          <a:spcPct val="115000"/>
                        </a:lnSpc>
                        <a:spcBef>
                          <a:spcPts val="0"/>
                        </a:spcBef>
                        <a:spcAft>
                          <a:spcPts val="0"/>
                        </a:spcAft>
                      </a:pPr>
                      <a:r>
                        <a:rPr lang="en-US" sz="1800" dirty="0">
                          <a:latin typeface="Times New Roman"/>
                          <a:ea typeface="Times New Roman"/>
                          <a:cs typeface="Mangal"/>
                        </a:rPr>
                        <a:t>George R. R. Martin</a:t>
                      </a:r>
                      <a:endParaRPr lang="en-US" sz="1800" dirty="0">
                        <a:latin typeface="Calibri"/>
                        <a:ea typeface="Calibri"/>
                        <a:cs typeface="Mangal"/>
                      </a:endParaRPr>
                    </a:p>
                  </a:txBody>
                  <a:tcPr marL="0" marR="0" marT="0" marB="0" anchor="ctr">
                    <a:lnL>
                      <a:noFill/>
                    </a:lnL>
                    <a:lnR>
                      <a:noFill/>
                    </a:lnR>
                    <a:lnT>
                      <a:noFill/>
                    </a:lnT>
                    <a:lnB>
                      <a:noFill/>
                    </a:lnB>
                    <a:solidFill>
                      <a:schemeClr val="accent1"/>
                    </a:solidFill>
                  </a:tcPr>
                </a:tc>
                <a:tc>
                  <a:txBody>
                    <a:bodyPr/>
                    <a:lstStyle/>
                    <a:p>
                      <a:pPr marL="0" marR="0">
                        <a:lnSpc>
                          <a:spcPct val="115000"/>
                        </a:lnSpc>
                        <a:spcBef>
                          <a:spcPts val="0"/>
                        </a:spcBef>
                        <a:spcAft>
                          <a:spcPts val="0"/>
                        </a:spcAft>
                      </a:pPr>
                      <a:r>
                        <a:rPr lang="en-US" sz="1800">
                          <a:latin typeface="Times New Roman"/>
                          <a:ea typeface="Times New Roman"/>
                          <a:cs typeface="Mangal"/>
                        </a:rPr>
                        <a:t>66</a:t>
                      </a:r>
                      <a:endParaRPr lang="en-US" sz="1800">
                        <a:latin typeface="Calibri"/>
                        <a:ea typeface="Calibri"/>
                        <a:cs typeface="Mangal"/>
                      </a:endParaRPr>
                    </a:p>
                  </a:txBody>
                  <a:tcPr marL="0" marR="0" marT="0" marB="0" anchor="ctr">
                    <a:lnL>
                      <a:noFill/>
                    </a:lnL>
                    <a:lnR>
                      <a:noFill/>
                    </a:lnR>
                    <a:lnT>
                      <a:noFill/>
                    </a:lnT>
                    <a:lnB>
                      <a:noFill/>
                    </a:lnB>
                    <a:solidFill>
                      <a:schemeClr val="accent1"/>
                    </a:solidFill>
                  </a:tcPr>
                </a:tc>
              </a:tr>
              <a:tr h="522058">
                <a:tc>
                  <a:txBody>
                    <a:bodyPr/>
                    <a:lstStyle/>
                    <a:p>
                      <a:pPr marL="0" marR="0">
                        <a:lnSpc>
                          <a:spcPct val="115000"/>
                        </a:lnSpc>
                        <a:spcBef>
                          <a:spcPts val="0"/>
                        </a:spcBef>
                        <a:spcAft>
                          <a:spcPts val="0"/>
                        </a:spcAft>
                      </a:pPr>
                      <a:r>
                        <a:rPr lang="en-US" sz="1800">
                          <a:latin typeface="Times New Roman"/>
                          <a:ea typeface="Times New Roman"/>
                          <a:cs typeface="Mangal"/>
                        </a:rPr>
                        <a:t>Harry Potter</a:t>
                      </a:r>
                      <a:endParaRPr lang="en-US" sz="1800">
                        <a:latin typeface="Calibri"/>
                        <a:ea typeface="Calibri"/>
                        <a:cs typeface="Mangal"/>
                      </a:endParaRPr>
                    </a:p>
                  </a:txBody>
                  <a:tcPr marL="0" marR="0" marT="0" marB="0" anchor="ctr">
                    <a:lnL>
                      <a:noFill/>
                    </a:lnL>
                    <a:lnR>
                      <a:noFill/>
                    </a:lnR>
                    <a:lnT>
                      <a:noFill/>
                    </a:lnT>
                    <a:lnB>
                      <a:noFill/>
                    </a:lnB>
                    <a:solidFill>
                      <a:schemeClr val="accent1"/>
                    </a:solidFill>
                  </a:tcPr>
                </a:tc>
                <a:tc>
                  <a:txBody>
                    <a:bodyPr/>
                    <a:lstStyle/>
                    <a:p>
                      <a:pPr marL="0" marR="0">
                        <a:lnSpc>
                          <a:spcPct val="115000"/>
                        </a:lnSpc>
                        <a:spcBef>
                          <a:spcPts val="0"/>
                        </a:spcBef>
                        <a:spcAft>
                          <a:spcPts val="0"/>
                        </a:spcAft>
                      </a:pPr>
                      <a:r>
                        <a:rPr lang="en-US" sz="1800">
                          <a:latin typeface="Times New Roman"/>
                          <a:ea typeface="Times New Roman"/>
                          <a:cs typeface="Mangal"/>
                        </a:rPr>
                        <a:t>J. K. Rowling</a:t>
                      </a:r>
                      <a:endParaRPr lang="en-US" sz="1800">
                        <a:latin typeface="Calibri"/>
                        <a:ea typeface="Calibri"/>
                        <a:cs typeface="Mangal"/>
                      </a:endParaRPr>
                    </a:p>
                  </a:txBody>
                  <a:tcPr marL="0" marR="0" marT="0" marB="0" anchor="ctr">
                    <a:lnL>
                      <a:noFill/>
                    </a:lnL>
                    <a:lnR>
                      <a:noFill/>
                    </a:lnR>
                    <a:lnT>
                      <a:noFill/>
                    </a:lnT>
                    <a:lnB>
                      <a:noFill/>
                    </a:lnB>
                    <a:solidFill>
                      <a:schemeClr val="accent1"/>
                    </a:solidFill>
                  </a:tcPr>
                </a:tc>
                <a:tc>
                  <a:txBody>
                    <a:bodyPr/>
                    <a:lstStyle/>
                    <a:p>
                      <a:pPr marL="0" marR="0">
                        <a:lnSpc>
                          <a:spcPct val="115000"/>
                        </a:lnSpc>
                        <a:spcBef>
                          <a:spcPts val="0"/>
                        </a:spcBef>
                        <a:spcAft>
                          <a:spcPts val="0"/>
                        </a:spcAft>
                      </a:pPr>
                      <a:r>
                        <a:rPr lang="en-US" sz="1800">
                          <a:latin typeface="Times New Roman"/>
                          <a:ea typeface="Times New Roman"/>
                          <a:cs typeface="Mangal"/>
                        </a:rPr>
                        <a:t>49</a:t>
                      </a:r>
                      <a:endParaRPr lang="en-US" sz="1800">
                        <a:latin typeface="Calibri"/>
                        <a:ea typeface="Calibri"/>
                        <a:cs typeface="Mangal"/>
                      </a:endParaRPr>
                    </a:p>
                  </a:txBody>
                  <a:tcPr marL="0" marR="0" marT="0" marB="0" anchor="ctr">
                    <a:lnL>
                      <a:noFill/>
                    </a:lnL>
                    <a:lnR>
                      <a:noFill/>
                    </a:lnR>
                    <a:lnT>
                      <a:noFill/>
                    </a:lnT>
                    <a:lnB>
                      <a:noFill/>
                    </a:lnB>
                    <a:solidFill>
                      <a:schemeClr val="accent1"/>
                    </a:solidFill>
                  </a:tcPr>
                </a:tc>
              </a:tr>
              <a:tr h="522058">
                <a:tc>
                  <a:txBody>
                    <a:bodyPr/>
                    <a:lstStyle/>
                    <a:p>
                      <a:pPr marL="0" marR="0">
                        <a:lnSpc>
                          <a:spcPct val="115000"/>
                        </a:lnSpc>
                        <a:spcBef>
                          <a:spcPts val="0"/>
                        </a:spcBef>
                        <a:spcAft>
                          <a:spcPts val="0"/>
                        </a:spcAft>
                      </a:pPr>
                      <a:r>
                        <a:rPr lang="en-US" sz="1800">
                          <a:latin typeface="Times New Roman"/>
                          <a:ea typeface="Times New Roman"/>
                          <a:cs typeface="Mangal"/>
                        </a:rPr>
                        <a:t>Dying of the Light</a:t>
                      </a:r>
                      <a:endParaRPr lang="en-US" sz="1800">
                        <a:latin typeface="Calibri"/>
                        <a:ea typeface="Calibri"/>
                        <a:cs typeface="Mangal"/>
                      </a:endParaRPr>
                    </a:p>
                  </a:txBody>
                  <a:tcPr marL="0" marR="0" marT="0" marB="0" anchor="ctr">
                    <a:lnL>
                      <a:noFill/>
                    </a:lnL>
                    <a:lnR>
                      <a:noFill/>
                    </a:lnR>
                    <a:lnT>
                      <a:noFill/>
                    </a:lnT>
                    <a:lnB>
                      <a:noFill/>
                    </a:lnB>
                    <a:solidFill>
                      <a:schemeClr val="accent1"/>
                    </a:solidFill>
                  </a:tcPr>
                </a:tc>
                <a:tc>
                  <a:txBody>
                    <a:bodyPr/>
                    <a:lstStyle/>
                    <a:p>
                      <a:pPr marL="0" marR="0">
                        <a:lnSpc>
                          <a:spcPct val="115000"/>
                        </a:lnSpc>
                        <a:spcBef>
                          <a:spcPts val="0"/>
                        </a:spcBef>
                        <a:spcAft>
                          <a:spcPts val="0"/>
                        </a:spcAft>
                      </a:pPr>
                      <a:r>
                        <a:rPr lang="en-US" sz="1800" dirty="0">
                          <a:latin typeface="Times New Roman"/>
                          <a:ea typeface="Times New Roman"/>
                          <a:cs typeface="Mangal"/>
                        </a:rPr>
                        <a:t>George R. R. Martin</a:t>
                      </a:r>
                      <a:endParaRPr lang="en-US" sz="1800" dirty="0">
                        <a:latin typeface="Calibri"/>
                        <a:ea typeface="Calibri"/>
                        <a:cs typeface="Mangal"/>
                      </a:endParaRPr>
                    </a:p>
                  </a:txBody>
                  <a:tcPr marL="0" marR="0" marT="0" marB="0" anchor="ctr">
                    <a:lnL>
                      <a:noFill/>
                    </a:lnL>
                    <a:lnR>
                      <a:noFill/>
                    </a:lnR>
                    <a:lnT>
                      <a:noFill/>
                    </a:lnT>
                    <a:lnB>
                      <a:noFill/>
                    </a:lnB>
                    <a:solidFill>
                      <a:schemeClr val="accent1"/>
                    </a:solidFill>
                  </a:tcPr>
                </a:tc>
                <a:tc>
                  <a:txBody>
                    <a:bodyPr/>
                    <a:lstStyle/>
                    <a:p>
                      <a:pPr marL="0" marR="0">
                        <a:lnSpc>
                          <a:spcPct val="115000"/>
                        </a:lnSpc>
                        <a:spcBef>
                          <a:spcPts val="0"/>
                        </a:spcBef>
                        <a:spcAft>
                          <a:spcPts val="0"/>
                        </a:spcAft>
                      </a:pPr>
                      <a:r>
                        <a:rPr lang="en-US" sz="1800" dirty="0">
                          <a:latin typeface="Times New Roman"/>
                          <a:ea typeface="Times New Roman"/>
                          <a:cs typeface="Mangal"/>
                        </a:rPr>
                        <a:t>66</a:t>
                      </a:r>
                      <a:endParaRPr lang="en-US" sz="1800" dirty="0">
                        <a:latin typeface="Calibri"/>
                        <a:ea typeface="Calibri"/>
                        <a:cs typeface="Mangal"/>
                      </a:endParaRPr>
                    </a:p>
                  </a:txBody>
                  <a:tcPr marL="0" marR="0" marT="0" marB="0" anchor="ctr">
                    <a:lnL>
                      <a:noFill/>
                    </a:lnL>
                    <a:lnR>
                      <a:noFill/>
                    </a:lnR>
                    <a:lnT>
                      <a:noFill/>
                    </a:lnT>
                    <a:lnB>
                      <a:noFill/>
                    </a:lnB>
                    <a:solidFill>
                      <a:schemeClr val="accent1"/>
                    </a:solidFill>
                  </a:tcPr>
                </a:tc>
              </a:tr>
            </a:tbl>
          </a:graphicData>
        </a:graphic>
      </p:graphicFrame>
      <p:sp>
        <p:nvSpPr>
          <p:cNvPr id="5" name="Rectangle 3"/>
          <p:cNvSpPr txBox="1">
            <a:spLocks noChangeArrowheads="1"/>
          </p:cNvSpPr>
          <p:nvPr/>
        </p:nvSpPr>
        <p:spPr bwMode="auto">
          <a:xfrm>
            <a:off x="0" y="4797152"/>
            <a:ext cx="9144000" cy="1872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dirty="0" smtClean="0"/>
              <a:t>{Book} -&gt;{Author} (if we know the book, we knows the author name)</a:t>
            </a:r>
          </a:p>
          <a:p>
            <a:r>
              <a:rPr lang="en-US" dirty="0" smtClean="0"/>
              <a:t>{Author} does not -&gt;{Book}</a:t>
            </a:r>
          </a:p>
          <a:p>
            <a:r>
              <a:rPr lang="en-US" dirty="0" smtClean="0"/>
              <a:t>{Author} -&gt; {</a:t>
            </a:r>
            <a:r>
              <a:rPr lang="en-US" dirty="0" err="1" smtClean="0"/>
              <a:t>Author_age</a:t>
            </a:r>
            <a:r>
              <a:rPr lang="en-US" dirty="0" smtClean="0"/>
              <a:t>}</a:t>
            </a:r>
          </a:p>
          <a:p>
            <a:r>
              <a:rPr lang="en-US" dirty="0" smtClean="0"/>
              <a:t>Therefore as per the rule of </a:t>
            </a:r>
            <a:r>
              <a:rPr lang="en-US" b="1" dirty="0" smtClean="0"/>
              <a:t>transitive dependency</a:t>
            </a:r>
            <a:r>
              <a:rPr lang="en-US" dirty="0" smtClean="0"/>
              <a:t>: {Book} -&gt; {</a:t>
            </a:r>
            <a:r>
              <a:rPr lang="en-US" dirty="0" err="1" smtClean="0"/>
              <a:t>Author_age</a:t>
            </a:r>
            <a:r>
              <a:rPr lang="en-US" dirty="0" smtClean="0"/>
              <a:t>} should hold</a:t>
            </a:r>
          </a:p>
          <a:p>
            <a:pPr marL="342900" marR="0" lvl="0" indent="-342900" algn="l" defTabSz="914400" rtl="0" eaLnBrk="1" fontAlgn="base" latinLnBrk="0" hangingPunct="1">
              <a:lnSpc>
                <a:spcPct val="90000"/>
              </a:lnSpc>
              <a:spcBef>
                <a:spcPct val="20000"/>
              </a:spcBef>
              <a:spcAft>
                <a:spcPct val="0"/>
              </a:spcAft>
              <a:buClr>
                <a:schemeClr val="accent2"/>
              </a:buClr>
              <a:buSzTx/>
              <a:buFont typeface="Wingdings" pitchFamily="2" charset="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C41CE76D-A3FE-4028-A9F2-6BAF407EE03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4000" b="1" dirty="0" smtClean="0">
                <a:cs typeface="Times New Roman" pitchFamily="18" charset="0"/>
              </a:rPr>
              <a:t>Redundant Information in </a:t>
            </a:r>
            <a:r>
              <a:rPr lang="en-US" sz="4000" b="1" dirty="0" err="1" smtClean="0">
                <a:cs typeface="Times New Roman" pitchFamily="18" charset="0"/>
              </a:rPr>
              <a:t>Tuples</a:t>
            </a:r>
            <a:r>
              <a:rPr lang="en-US" sz="4000" b="1" dirty="0" smtClean="0">
                <a:cs typeface="Times New Roman" pitchFamily="18" charset="0"/>
              </a:rPr>
              <a:t> and Update Anomalies</a:t>
            </a:r>
            <a:r>
              <a:rPr lang="en-US" sz="4000" dirty="0" smtClean="0"/>
              <a:t> </a:t>
            </a:r>
          </a:p>
        </p:txBody>
      </p:sp>
      <p:sp>
        <p:nvSpPr>
          <p:cNvPr id="8195" name="Rectangle 3"/>
          <p:cNvSpPr>
            <a:spLocks noGrp="1" noChangeArrowheads="1"/>
          </p:cNvSpPr>
          <p:nvPr>
            <p:ph type="body" idx="1"/>
          </p:nvPr>
        </p:nvSpPr>
        <p:spPr/>
        <p:txBody>
          <a:bodyPr/>
          <a:lstStyle/>
          <a:p>
            <a:pPr eaLnBrk="1" hangingPunct="1"/>
            <a:r>
              <a:rPr lang="en-US" dirty="0" smtClean="0">
                <a:cs typeface="Times New Roman" pitchFamily="18" charset="0"/>
              </a:rPr>
              <a:t>Mixing attributes of multiple entities may cause problems</a:t>
            </a:r>
            <a:r>
              <a:rPr lang="en-US" dirty="0" smtClean="0"/>
              <a:t> </a:t>
            </a:r>
          </a:p>
          <a:p>
            <a:pPr lvl="1" eaLnBrk="1" hangingPunct="1"/>
            <a:r>
              <a:rPr lang="en-US" dirty="0" smtClean="0">
                <a:cs typeface="Times New Roman" pitchFamily="18" charset="0"/>
              </a:rPr>
              <a:t>Information is stored redundantly wasting storage</a:t>
            </a:r>
          </a:p>
          <a:p>
            <a:pPr lvl="1" eaLnBrk="1" hangingPunct="1"/>
            <a:r>
              <a:rPr lang="en-US" dirty="0" smtClean="0">
                <a:cs typeface="Times New Roman" pitchFamily="18" charset="0"/>
              </a:rPr>
              <a:t> Problems with update anomalies:</a:t>
            </a:r>
          </a:p>
          <a:p>
            <a:pPr lvl="2" eaLnBrk="1" hangingPunct="1"/>
            <a:r>
              <a:rPr lang="en-US" dirty="0" smtClean="0">
                <a:cs typeface="Times New Roman" pitchFamily="18" charset="0"/>
              </a:rPr>
              <a:t>Insertion anomalies</a:t>
            </a:r>
          </a:p>
          <a:p>
            <a:pPr lvl="2" eaLnBrk="1" hangingPunct="1"/>
            <a:r>
              <a:rPr lang="en-US" dirty="0" smtClean="0">
                <a:cs typeface="Times New Roman" pitchFamily="18" charset="0"/>
              </a:rPr>
              <a:t>Deletion anomalies</a:t>
            </a:r>
          </a:p>
          <a:p>
            <a:pPr lvl="2" eaLnBrk="1" hangingPunct="1"/>
            <a:r>
              <a:rPr lang="en-US" dirty="0" smtClean="0">
                <a:cs typeface="Times New Roman" pitchFamily="18" charset="0"/>
              </a:rPr>
              <a:t>Modification anomalies</a:t>
            </a:r>
            <a:endParaRPr lang="en-US" dirty="0" smtClean="0"/>
          </a:p>
        </p:txBody>
      </p:sp>
      <p:sp>
        <p:nvSpPr>
          <p:cNvPr id="4" name="Slide Number Placeholder 3"/>
          <p:cNvSpPr>
            <a:spLocks noGrp="1"/>
          </p:cNvSpPr>
          <p:nvPr>
            <p:ph type="sldNum" sz="quarter" idx="12"/>
          </p:nvPr>
        </p:nvSpPr>
        <p:spPr/>
        <p:txBody>
          <a:bodyPr/>
          <a:lstStyle/>
          <a:p>
            <a:fld id="{C41CE76D-A3FE-4028-A9F2-6BAF407EE03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71600" y="609600"/>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lang="en-US" sz="4000" b="1" dirty="0" smtClean="0">
                <a:solidFill>
                  <a:schemeClr val="tx2"/>
                </a:solidFill>
                <a:latin typeface="+mj-lt"/>
                <a:ea typeface="+mj-ea"/>
                <a:cs typeface="Times New Roman" pitchFamily="18" charset="0"/>
              </a:rPr>
              <a:t>2NF to 3NF</a:t>
            </a:r>
            <a:r>
              <a:rPr kumimoji="0" lang="en-US" sz="4000" b="0" i="0" u="none" strike="noStrike" kern="1200" cap="none" spc="0" normalizeH="0" baseline="0" noProof="0" dirty="0" smtClean="0">
                <a:ln>
                  <a:noFill/>
                </a:ln>
                <a:solidFill>
                  <a:schemeClr val="tx2"/>
                </a:solidFill>
                <a:effectLst/>
                <a:uLnTx/>
                <a:uFillTx/>
                <a:latin typeface="+mj-lt"/>
                <a:ea typeface="+mj-ea"/>
                <a:cs typeface="+mj-cs"/>
              </a:rPr>
              <a:t> </a:t>
            </a:r>
          </a:p>
        </p:txBody>
      </p:sp>
      <p:sp>
        <p:nvSpPr>
          <p:cNvPr id="3" name="Rectangle 3"/>
          <p:cNvSpPr txBox="1">
            <a:spLocks noChangeArrowheads="1"/>
          </p:cNvSpPr>
          <p:nvPr/>
        </p:nvSpPr>
        <p:spPr>
          <a:xfrm>
            <a:off x="251520" y="2060848"/>
            <a:ext cx="8712968" cy="5635352"/>
          </a:xfrm>
          <a:prstGeom prst="rect">
            <a:avLst/>
          </a:prstGeom>
        </p:spPr>
        <p:txBody>
          <a:bodyPr/>
          <a:lstStyle/>
          <a:p>
            <a:pPr lvl="0" eaLnBrk="1" hangingPunct="1">
              <a:lnSpc>
                <a:spcPct val="90000"/>
              </a:lnSpc>
              <a:spcBef>
                <a:spcPct val="20000"/>
              </a:spcBef>
              <a:buClr>
                <a:schemeClr val="accent2"/>
              </a:buClr>
              <a:defRPr/>
            </a:pPr>
            <a:r>
              <a:rPr lang="en-IN" sz="2800" dirty="0"/>
              <a:t>A database is in third normal form if it satisfies the following conditions:</a:t>
            </a:r>
            <a:r>
              <a:rPr kumimoji="0" lang="en-US" sz="2800" b="0" i="0" u="none" strike="noStrike" kern="1200" cap="none" spc="0" normalizeH="0" baseline="0" noProof="0" dirty="0" smtClean="0">
                <a:ln>
                  <a:noFill/>
                </a:ln>
                <a:solidFill>
                  <a:schemeClr val="tx1"/>
                </a:solidFill>
                <a:effectLst/>
                <a:uLnTx/>
                <a:uFillTx/>
                <a:latin typeface="+mn-lt"/>
                <a:ea typeface="+mn-ea"/>
                <a:cs typeface="Times New Roman" pitchFamily="18" charset="0"/>
              </a:rPr>
              <a:t> </a:t>
            </a:r>
          </a:p>
          <a:p>
            <a:pPr marL="514350" marR="0" lvl="0" indent="-514350" algn="l" defTabSz="914400" rtl="0" eaLnBrk="1" fontAlgn="base" latinLnBrk="0" hangingPunct="1">
              <a:lnSpc>
                <a:spcPct val="90000"/>
              </a:lnSpc>
              <a:spcBef>
                <a:spcPct val="20000"/>
              </a:spcBef>
              <a:spcAft>
                <a:spcPct val="0"/>
              </a:spcAft>
              <a:buClr>
                <a:schemeClr val="accent2"/>
              </a:buClr>
              <a:buSzTx/>
              <a:buFont typeface="+mj-lt"/>
              <a:buAutoNum type="arabicPeriod"/>
              <a:tabLst/>
              <a:defRPr/>
            </a:pPr>
            <a:r>
              <a:rPr kumimoji="0" lang="en-US" b="0" i="0" u="none" strike="noStrike" kern="1200" cap="none" spc="0" normalizeH="0" baseline="0" noProof="0" dirty="0" smtClean="0">
                <a:ln>
                  <a:noFill/>
                </a:ln>
                <a:solidFill>
                  <a:schemeClr val="tx1"/>
                </a:solidFill>
                <a:effectLst/>
                <a:uLnTx/>
                <a:uFillTx/>
                <a:latin typeface="+mn-lt"/>
                <a:cs typeface="Times New Roman" pitchFamily="18" charset="0"/>
              </a:rPr>
              <a:t>tables</a:t>
            </a:r>
            <a:r>
              <a:rPr kumimoji="0" lang="en-US" b="0" i="0" u="none" strike="noStrike" kern="1200" cap="none" spc="0" normalizeH="0" noProof="0" dirty="0" smtClean="0">
                <a:ln>
                  <a:noFill/>
                </a:ln>
                <a:solidFill>
                  <a:schemeClr val="tx1"/>
                </a:solidFill>
                <a:effectLst/>
                <a:uLnTx/>
                <a:uFillTx/>
                <a:latin typeface="+mn-lt"/>
                <a:cs typeface="Times New Roman" pitchFamily="18" charset="0"/>
              </a:rPr>
              <a:t> should be in 2NF</a:t>
            </a:r>
          </a:p>
          <a:p>
            <a:pPr marL="514350" lvl="0" indent="-514350" eaLnBrk="1" hangingPunct="1">
              <a:lnSpc>
                <a:spcPct val="90000"/>
              </a:lnSpc>
              <a:spcBef>
                <a:spcPct val="20000"/>
              </a:spcBef>
              <a:buClr>
                <a:schemeClr val="accent2"/>
              </a:buClr>
              <a:buFont typeface="+mj-lt"/>
              <a:buAutoNum type="arabicPeriod"/>
              <a:defRPr/>
            </a:pPr>
            <a:r>
              <a:rPr lang="en-IN" dirty="0"/>
              <a:t>There is no transitive functional </a:t>
            </a:r>
            <a:r>
              <a:rPr lang="en-IN" dirty="0" smtClean="0"/>
              <a:t>dependency:--</a:t>
            </a:r>
            <a:endParaRPr kumimoji="0" lang="en-US" b="0" i="0" u="none" strike="noStrike" kern="1200" cap="none" spc="0" normalizeH="0" noProof="0" dirty="0" smtClean="0">
              <a:ln>
                <a:noFill/>
              </a:ln>
              <a:solidFill>
                <a:schemeClr val="tx1"/>
              </a:solidFill>
              <a:effectLst/>
              <a:uLnTx/>
              <a:uFillTx/>
              <a:latin typeface="+mn-lt"/>
              <a:cs typeface="Times New Roman" pitchFamily="18" charset="0"/>
            </a:endParaRPr>
          </a:p>
          <a:p>
            <a:pPr marL="342900" marR="0" lvl="0" indent="-342900" algn="l" defTabSz="914400" rtl="0" eaLnBrk="1" fontAlgn="base" latinLnBrk="0" hangingPunct="1">
              <a:lnSpc>
                <a:spcPct val="90000"/>
              </a:lnSpc>
              <a:spcBef>
                <a:spcPct val="20000"/>
              </a:spcBef>
              <a:spcAft>
                <a:spcPct val="0"/>
              </a:spcAft>
              <a:buClr>
                <a:schemeClr val="accent2"/>
              </a:buClr>
              <a:buSzTx/>
              <a:buFont typeface="Wingdings" pitchFamily="2" charset="2"/>
              <a:buChar char="w"/>
              <a:tabLst/>
              <a:defRPr/>
            </a:pPr>
            <a:r>
              <a:rPr lang="en-US" baseline="0" dirty="0" smtClean="0">
                <a:latin typeface="+mn-lt"/>
                <a:cs typeface="Times New Roman" pitchFamily="18" charset="0"/>
              </a:rPr>
              <a:t> </a:t>
            </a:r>
            <a:r>
              <a:rPr kumimoji="0" lang="en-US" b="0" i="0" u="none" strike="noStrike" kern="1200" cap="none" spc="0" normalizeH="0" baseline="0" noProof="0" dirty="0" smtClean="0">
                <a:ln>
                  <a:noFill/>
                </a:ln>
                <a:solidFill>
                  <a:schemeClr val="tx1"/>
                </a:solidFill>
                <a:effectLst/>
                <a:uLnTx/>
                <a:uFillTx/>
                <a:latin typeface="+mn-lt"/>
                <a:cs typeface="Times New Roman" pitchFamily="18" charset="0"/>
              </a:rPr>
              <a:t>if a non-key attribute is more dependent on another non-key attribute than the table key</a:t>
            </a:r>
            <a:r>
              <a:rPr kumimoji="0" lang="en-US" b="0" i="0" u="none" strike="noStrike" kern="1200" cap="none" spc="0" normalizeH="0" noProof="0" dirty="0" smtClean="0">
                <a:ln>
                  <a:noFill/>
                </a:ln>
                <a:solidFill>
                  <a:schemeClr val="tx1"/>
                </a:solidFill>
                <a:effectLst/>
                <a:uLnTx/>
                <a:uFillTx/>
                <a:latin typeface="+mn-lt"/>
                <a:cs typeface="Times New Roman" pitchFamily="18" charset="0"/>
              </a:rPr>
              <a:t> then:</a:t>
            </a:r>
            <a:endParaRPr kumimoji="0" lang="en-US" b="0" i="0" u="none" strike="noStrike" kern="1200" cap="none" spc="0" normalizeH="0" baseline="0" noProof="0" dirty="0" smtClean="0">
              <a:ln>
                <a:noFill/>
              </a:ln>
              <a:solidFill>
                <a:schemeClr val="tx1"/>
              </a:solidFill>
              <a:effectLst/>
              <a:uLnTx/>
              <a:uFillTx/>
              <a:latin typeface="+mn-lt"/>
              <a:cs typeface="Times New Roman" pitchFamily="18" charset="0"/>
            </a:endParaRPr>
          </a:p>
          <a:p>
            <a:pPr marL="342900" marR="0" lvl="0" indent="-342900" algn="l" defTabSz="914400" rtl="0" eaLnBrk="1" fontAlgn="base" latinLnBrk="0" hangingPunct="1">
              <a:lnSpc>
                <a:spcPct val="90000"/>
              </a:lnSpc>
              <a:spcBef>
                <a:spcPct val="20000"/>
              </a:spcBef>
              <a:spcAft>
                <a:spcPct val="0"/>
              </a:spcAft>
              <a:buClr>
                <a:schemeClr val="accent2"/>
              </a:buClr>
              <a:buSzTx/>
              <a:buFont typeface="Wingdings" pitchFamily="2" charset="2"/>
              <a:buChar char="w"/>
              <a:tabLst/>
              <a:defRPr/>
            </a:pPr>
            <a:r>
              <a:rPr kumimoji="0" lang="en-US" b="0" i="0" u="none" strike="noStrike" kern="1200" cap="none" spc="0" normalizeH="0" baseline="0" noProof="0" dirty="0" smtClean="0">
                <a:ln>
                  <a:noFill/>
                </a:ln>
                <a:solidFill>
                  <a:schemeClr val="tx1"/>
                </a:solidFill>
                <a:effectLst/>
                <a:uLnTx/>
                <a:uFillTx/>
                <a:latin typeface="+mn-lt"/>
                <a:cs typeface="Times New Roman" pitchFamily="18" charset="0"/>
              </a:rPr>
              <a:t> Move</a:t>
            </a:r>
            <a:r>
              <a:rPr kumimoji="0" lang="en-US" b="0" i="0" u="none" strike="noStrike" kern="1200" cap="none" spc="0" normalizeH="0" noProof="0" dirty="0" smtClean="0">
                <a:ln>
                  <a:noFill/>
                </a:ln>
                <a:solidFill>
                  <a:schemeClr val="tx1"/>
                </a:solidFill>
                <a:effectLst/>
                <a:uLnTx/>
                <a:uFillTx/>
                <a:latin typeface="+mn-lt"/>
                <a:cs typeface="Times New Roman" pitchFamily="18" charset="0"/>
              </a:rPr>
              <a:t> the dependent attribute, together with a copy of the non-key attribute upon which it is dependent, to a new table</a:t>
            </a:r>
          </a:p>
          <a:p>
            <a:pPr marL="342900" marR="0" lvl="0" indent="-342900" algn="l" defTabSz="914400" rtl="0" eaLnBrk="1" fontAlgn="base" latinLnBrk="0" hangingPunct="1">
              <a:lnSpc>
                <a:spcPct val="90000"/>
              </a:lnSpc>
              <a:spcBef>
                <a:spcPct val="20000"/>
              </a:spcBef>
              <a:spcAft>
                <a:spcPct val="0"/>
              </a:spcAft>
              <a:buClr>
                <a:schemeClr val="accent2"/>
              </a:buClr>
              <a:buSzTx/>
              <a:buFont typeface="Wingdings" pitchFamily="2" charset="2"/>
              <a:buChar char="w"/>
              <a:tabLst/>
              <a:defRPr/>
            </a:pPr>
            <a:r>
              <a:rPr lang="en-US" dirty="0" smtClean="0">
                <a:latin typeface="+mn-lt"/>
                <a:cs typeface="Times New Roman" pitchFamily="18" charset="0"/>
              </a:rPr>
              <a:t>Make the non-key attribute as key for the new table on which it is dependent</a:t>
            </a:r>
          </a:p>
          <a:p>
            <a:pPr marL="342900" marR="0" lvl="0" indent="-342900" algn="l" defTabSz="914400" rtl="0" eaLnBrk="1" fontAlgn="base" latinLnBrk="0" hangingPunct="1">
              <a:lnSpc>
                <a:spcPct val="90000"/>
              </a:lnSpc>
              <a:spcBef>
                <a:spcPct val="20000"/>
              </a:spcBef>
              <a:spcAft>
                <a:spcPct val="0"/>
              </a:spcAft>
              <a:buClr>
                <a:schemeClr val="accent2"/>
              </a:buClr>
              <a:buSzTx/>
              <a:buFont typeface="Wingdings" pitchFamily="2" charset="2"/>
              <a:buChar char="w"/>
              <a:tabLst/>
              <a:defRPr/>
            </a:pPr>
            <a:r>
              <a:rPr kumimoji="0" lang="en-US" b="0" i="0" u="none" strike="noStrike" kern="1200" cap="none" spc="0" normalizeH="0" baseline="0" noProof="0" dirty="0" smtClean="0">
                <a:ln>
                  <a:noFill/>
                </a:ln>
                <a:solidFill>
                  <a:schemeClr val="tx1"/>
                </a:solidFill>
                <a:effectLst/>
                <a:uLnTx/>
                <a:uFillTx/>
                <a:latin typeface="+mn-lt"/>
                <a:cs typeface="Times New Roman" pitchFamily="18" charset="0"/>
              </a:rPr>
              <a:t>Leave the non-key attribute upon which it is dependent , in the original table and mark it as a foreign key.</a:t>
            </a:r>
          </a:p>
        </p:txBody>
      </p:sp>
      <p:sp>
        <p:nvSpPr>
          <p:cNvPr id="4" name="Slide Number Placeholder 3"/>
          <p:cNvSpPr>
            <a:spLocks noGrp="1"/>
          </p:cNvSpPr>
          <p:nvPr>
            <p:ph type="sldNum" sz="quarter" idx="12"/>
          </p:nvPr>
        </p:nvSpPr>
        <p:spPr/>
        <p:txBody>
          <a:bodyPr/>
          <a:lstStyle/>
          <a:p>
            <a:fld id="{C78FB5D2-5770-4209-B591-2A17D9B6A50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t="54191" b="2938"/>
          <a:stretch>
            <a:fillRect/>
          </a:stretch>
        </p:blipFill>
        <p:spPr bwMode="auto">
          <a:xfrm>
            <a:off x="179512" y="404664"/>
            <a:ext cx="8735888" cy="604867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78FB5D2-5770-4209-B591-2A17D9B6A50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42</a:t>
            </a:fld>
            <a:endParaRPr lang="en-US"/>
          </a:p>
        </p:txBody>
      </p:sp>
      <p:sp>
        <p:nvSpPr>
          <p:cNvPr id="3" name="Rectangle 1"/>
          <p:cNvSpPr>
            <a:spLocks noChangeArrowheads="1"/>
          </p:cNvSpPr>
          <p:nvPr/>
        </p:nvSpPr>
        <p:spPr bwMode="auto">
          <a:xfrm>
            <a:off x="1447800" y="91510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Consider the following 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endParaRPr kumimoji="0" lang="en-US" sz="10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Example Not In Third Normal 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753"/>
            <a:ext cx="4800600" cy="29710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95400" y="4266847"/>
            <a:ext cx="7391400" cy="2308324"/>
          </a:xfrm>
          <a:prstGeom prst="rect">
            <a:avLst/>
          </a:prstGeom>
        </p:spPr>
        <p:txBody>
          <a:bodyPr wrap="square">
            <a:spAutoFit/>
          </a:bodyPr>
          <a:lstStyle/>
          <a:p>
            <a:r>
              <a:rPr lang="en-IN" dirty="0"/>
              <a:t>In the table able, </a:t>
            </a:r>
            <a:endParaRPr lang="en-IN" dirty="0" smtClean="0"/>
          </a:p>
          <a:p>
            <a:r>
              <a:rPr lang="en-IN" dirty="0" smtClean="0"/>
              <a:t>[</a:t>
            </a:r>
            <a:r>
              <a:rPr lang="en-IN" dirty="0"/>
              <a:t>Book ID] </a:t>
            </a:r>
            <a:r>
              <a:rPr lang="en-IN" dirty="0" smtClean="0">
                <a:sym typeface="Wingdings" panose="05000000000000000000" pitchFamily="2" charset="2"/>
              </a:rPr>
              <a:t></a:t>
            </a:r>
            <a:r>
              <a:rPr lang="en-IN" dirty="0" smtClean="0"/>
              <a:t> </a:t>
            </a:r>
            <a:r>
              <a:rPr lang="en-IN" dirty="0"/>
              <a:t>[Genre ID], </a:t>
            </a:r>
          </a:p>
          <a:p>
            <a:r>
              <a:rPr lang="en-IN" dirty="0" smtClean="0"/>
              <a:t>[</a:t>
            </a:r>
            <a:r>
              <a:rPr lang="en-IN" dirty="0"/>
              <a:t>Genre ID] </a:t>
            </a:r>
            <a:r>
              <a:rPr lang="en-IN" dirty="0" smtClean="0">
                <a:sym typeface="Wingdings" panose="05000000000000000000" pitchFamily="2" charset="2"/>
              </a:rPr>
              <a:t></a:t>
            </a:r>
            <a:r>
              <a:rPr lang="en-IN" dirty="0" smtClean="0"/>
              <a:t>[</a:t>
            </a:r>
            <a:r>
              <a:rPr lang="en-IN" dirty="0"/>
              <a:t>Genre Type]. </a:t>
            </a:r>
            <a:endParaRPr lang="en-IN" dirty="0" smtClean="0"/>
          </a:p>
          <a:p>
            <a:r>
              <a:rPr lang="en-IN" dirty="0" smtClean="0"/>
              <a:t>Therefore</a:t>
            </a:r>
            <a:r>
              <a:rPr lang="en-IN" dirty="0"/>
              <a:t>, [Book ID] </a:t>
            </a:r>
            <a:r>
              <a:rPr lang="en-IN" dirty="0" smtClean="0">
                <a:sym typeface="Wingdings" panose="05000000000000000000" pitchFamily="2" charset="2"/>
              </a:rPr>
              <a:t></a:t>
            </a:r>
            <a:r>
              <a:rPr lang="en-IN" dirty="0" smtClean="0"/>
              <a:t> </a:t>
            </a:r>
            <a:r>
              <a:rPr lang="en-IN" dirty="0"/>
              <a:t>[Genre Type] via [Genre ID] and we have transitive functional dependency, and this structure does not satisfy third normal form. </a:t>
            </a:r>
          </a:p>
        </p:txBody>
      </p:sp>
    </p:spTree>
    <p:extLst>
      <p:ext uri="{BB962C8B-B14F-4D97-AF65-F5344CB8AC3E}">
        <p14:creationId xmlns:p14="http://schemas.microsoft.com/office/powerpoint/2010/main" val="6891373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43</a:t>
            </a:fld>
            <a:endParaRPr lang="en-US"/>
          </a:p>
        </p:txBody>
      </p:sp>
      <p:sp>
        <p:nvSpPr>
          <p:cNvPr id="3" name="Rectangle 2"/>
          <p:cNvSpPr/>
          <p:nvPr/>
        </p:nvSpPr>
        <p:spPr>
          <a:xfrm>
            <a:off x="1676400" y="762000"/>
            <a:ext cx="6172200" cy="830997"/>
          </a:xfrm>
          <a:prstGeom prst="rect">
            <a:avLst/>
          </a:prstGeom>
        </p:spPr>
        <p:txBody>
          <a:bodyPr wrap="square">
            <a:spAutoFit/>
          </a:bodyPr>
          <a:lstStyle/>
          <a:p>
            <a:r>
              <a:rPr lang="en-IN" dirty="0"/>
              <a:t>To bring this table to third normal form, we split the table into two as follows: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09800"/>
            <a:ext cx="7543800" cy="3581400"/>
          </a:xfrm>
          <a:prstGeom prst="rect">
            <a:avLst/>
          </a:prstGeom>
        </p:spPr>
      </p:pic>
    </p:spTree>
    <p:extLst>
      <p:ext uri="{BB962C8B-B14F-4D97-AF65-F5344CB8AC3E}">
        <p14:creationId xmlns:p14="http://schemas.microsoft.com/office/powerpoint/2010/main" val="39517429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3</a:t>
            </a:r>
            <a:r>
              <a:rPr lang="en-US" baseline="30000" smtClean="0"/>
              <a:t>rd</a:t>
            </a:r>
            <a:r>
              <a:rPr lang="en-US" smtClean="0"/>
              <a:t> Normal Form </a:t>
            </a:r>
          </a:p>
        </p:txBody>
      </p:sp>
      <p:sp>
        <p:nvSpPr>
          <p:cNvPr id="31747" name="Rectangle 3"/>
          <p:cNvSpPr>
            <a:spLocks noGrp="1" noChangeArrowheads="1"/>
          </p:cNvSpPr>
          <p:nvPr>
            <p:ph type="body" idx="1"/>
          </p:nvPr>
        </p:nvSpPr>
        <p:spPr/>
        <p:txBody>
          <a:bodyPr/>
          <a:lstStyle/>
          <a:p>
            <a:pPr algn="ctr" eaLnBrk="1" hangingPunct="1">
              <a:buFont typeface="Wingdings" pitchFamily="2" charset="2"/>
              <a:buNone/>
            </a:pPr>
            <a:endParaRPr lang="en-US" dirty="0" smtClean="0">
              <a:cs typeface="Times New Roman" pitchFamily="18" charset="0"/>
            </a:endParaRPr>
          </a:p>
          <a:p>
            <a:pPr algn="ctr" eaLnBrk="1" hangingPunct="1">
              <a:buFont typeface="Wingdings" pitchFamily="2" charset="2"/>
              <a:buNone/>
            </a:pPr>
            <a:r>
              <a:rPr lang="en-US" dirty="0" smtClean="0">
                <a:solidFill>
                  <a:schemeClr val="folHlink"/>
                </a:solidFill>
                <a:cs typeface="Times New Roman" pitchFamily="18" charset="0"/>
              </a:rPr>
              <a:t>A relation schema R is in </a:t>
            </a:r>
            <a:r>
              <a:rPr lang="en-US" b="1" dirty="0" smtClean="0">
                <a:solidFill>
                  <a:schemeClr val="folHlink"/>
                </a:solidFill>
                <a:cs typeface="Times New Roman" pitchFamily="18" charset="0"/>
              </a:rPr>
              <a:t>third normal form </a:t>
            </a:r>
            <a:r>
              <a:rPr lang="en-US" dirty="0" smtClean="0">
                <a:solidFill>
                  <a:schemeClr val="folHlink"/>
                </a:solidFill>
                <a:cs typeface="Times New Roman" pitchFamily="18" charset="0"/>
              </a:rPr>
              <a:t>(</a:t>
            </a:r>
            <a:r>
              <a:rPr lang="en-US" b="1" dirty="0" smtClean="0">
                <a:solidFill>
                  <a:schemeClr val="folHlink"/>
                </a:solidFill>
                <a:cs typeface="Times New Roman" pitchFamily="18" charset="0"/>
              </a:rPr>
              <a:t>3NF</a:t>
            </a:r>
            <a:r>
              <a:rPr lang="en-US" dirty="0" smtClean="0">
                <a:solidFill>
                  <a:schemeClr val="folHlink"/>
                </a:solidFill>
                <a:cs typeface="Times New Roman" pitchFamily="18" charset="0"/>
              </a:rPr>
              <a:t>) if it is in 2NF </a:t>
            </a:r>
            <a:r>
              <a:rPr lang="en-US" i="1" dirty="0" smtClean="0">
                <a:solidFill>
                  <a:schemeClr val="folHlink"/>
                </a:solidFill>
                <a:cs typeface="Times New Roman" pitchFamily="18" charset="0"/>
              </a:rPr>
              <a:t>and</a:t>
            </a:r>
            <a:r>
              <a:rPr lang="en-US" dirty="0" smtClean="0">
                <a:solidFill>
                  <a:schemeClr val="folHlink"/>
                </a:solidFill>
                <a:cs typeface="Times New Roman" pitchFamily="18" charset="0"/>
              </a:rPr>
              <a:t>  there should not be any transitive dependency and functionally dependency among non prime attributes.</a:t>
            </a:r>
            <a:endParaRPr lang="en-US" dirty="0" smtClean="0">
              <a:solidFill>
                <a:schemeClr val="folHlink"/>
              </a:solidFill>
            </a:endParaRPr>
          </a:p>
        </p:txBody>
      </p:sp>
      <p:sp>
        <p:nvSpPr>
          <p:cNvPr id="4" name="Slide Number Placeholder 3"/>
          <p:cNvSpPr>
            <a:spLocks noGrp="1"/>
          </p:cNvSpPr>
          <p:nvPr>
            <p:ph type="sldNum" sz="quarter" idx="12"/>
          </p:nvPr>
        </p:nvSpPr>
        <p:spPr/>
        <p:txBody>
          <a:bodyPr/>
          <a:lstStyle/>
          <a:p>
            <a:fld id="{C41CE76D-A3FE-4028-A9F2-6BAF407EE03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4000" b="1" dirty="0" smtClean="0">
                <a:cs typeface="Times New Roman" pitchFamily="18" charset="0"/>
              </a:rPr>
              <a:t>BCNF (Boyce-</a:t>
            </a:r>
            <a:r>
              <a:rPr lang="en-US" sz="4000" b="1" dirty="0" err="1" smtClean="0">
                <a:cs typeface="Times New Roman" pitchFamily="18" charset="0"/>
              </a:rPr>
              <a:t>Codd</a:t>
            </a:r>
            <a:r>
              <a:rPr lang="en-US" sz="4000" b="1" dirty="0" smtClean="0">
                <a:cs typeface="Times New Roman" pitchFamily="18" charset="0"/>
              </a:rPr>
              <a:t> Normal Form)</a:t>
            </a:r>
            <a:r>
              <a:rPr lang="en-US" sz="4000" dirty="0" smtClean="0"/>
              <a:t> </a:t>
            </a:r>
          </a:p>
        </p:txBody>
      </p:sp>
      <p:sp>
        <p:nvSpPr>
          <p:cNvPr id="32771" name="Rectangle 3"/>
          <p:cNvSpPr>
            <a:spLocks noGrp="1" noChangeArrowheads="1"/>
          </p:cNvSpPr>
          <p:nvPr>
            <p:ph type="body" idx="1"/>
          </p:nvPr>
        </p:nvSpPr>
        <p:spPr>
          <a:xfrm>
            <a:off x="179512" y="2060848"/>
            <a:ext cx="8784976" cy="4536504"/>
          </a:xfrm>
        </p:spPr>
        <p:txBody>
          <a:bodyPr/>
          <a:lstStyle/>
          <a:p>
            <a:r>
              <a:rPr lang="en-US" sz="2600" dirty="0" smtClean="0"/>
              <a:t>A relational schema R is considered to be in </a:t>
            </a:r>
            <a:r>
              <a:rPr lang="en-US" sz="2600" b="1" dirty="0" smtClean="0"/>
              <a:t>Boyce–</a:t>
            </a:r>
            <a:r>
              <a:rPr lang="en-US" sz="2600" b="1" dirty="0" err="1" smtClean="0"/>
              <a:t>Codd</a:t>
            </a:r>
            <a:r>
              <a:rPr lang="en-US" sz="2600" b="1" dirty="0" smtClean="0"/>
              <a:t> normal form (BCNF)</a:t>
            </a:r>
            <a:r>
              <a:rPr lang="en-US" sz="2600" dirty="0" smtClean="0"/>
              <a:t> if, for every one of its dependencies   X → Y, one of the following conditions holds true:</a:t>
            </a:r>
          </a:p>
          <a:p>
            <a:pPr>
              <a:buFont typeface="Wingdings" pitchFamily="2" charset="2"/>
              <a:buChar char="§"/>
            </a:pPr>
            <a:r>
              <a:rPr lang="en-US" sz="2600" dirty="0" smtClean="0"/>
              <a:t>X → Y is a </a:t>
            </a:r>
            <a:r>
              <a:rPr lang="en-US" sz="2600" dirty="0" smtClean="0">
                <a:hlinkClick r:id="rId3"/>
              </a:rPr>
              <a:t>trivial functional dependency</a:t>
            </a:r>
            <a:r>
              <a:rPr lang="en-US" sz="2600" dirty="0" smtClean="0"/>
              <a:t> (i.e., Y is a subset of X)</a:t>
            </a:r>
          </a:p>
          <a:p>
            <a:pPr>
              <a:buFont typeface="Wingdings" pitchFamily="2" charset="2"/>
              <a:buChar char="§"/>
            </a:pPr>
            <a:r>
              <a:rPr lang="en-US" sz="2600" dirty="0" smtClean="0"/>
              <a:t>X is a </a:t>
            </a:r>
            <a:r>
              <a:rPr lang="en-US" sz="2600" dirty="0" err="1" smtClean="0">
                <a:hlinkClick r:id="rId4"/>
              </a:rPr>
              <a:t>superkey</a:t>
            </a:r>
            <a:r>
              <a:rPr lang="en-US" sz="2600" dirty="0" smtClean="0"/>
              <a:t> for schema R</a:t>
            </a:r>
          </a:p>
          <a:p>
            <a:pPr>
              <a:buFont typeface="Wingdings" pitchFamily="2" charset="2"/>
              <a:buChar char="§"/>
            </a:pPr>
            <a:r>
              <a:rPr lang="en-US" sz="2600" dirty="0" smtClean="0"/>
              <a:t>Informally the Boyce-</a:t>
            </a:r>
            <a:r>
              <a:rPr lang="en-US" sz="2600" dirty="0" err="1" smtClean="0"/>
              <a:t>Codd</a:t>
            </a:r>
            <a:r>
              <a:rPr lang="en-US" sz="2600" dirty="0" smtClean="0"/>
              <a:t> normal form is expressed as “</a:t>
            </a:r>
            <a:r>
              <a:rPr lang="en-US" sz="2600" i="1" dirty="0" smtClean="0"/>
              <a:t>Each attribute must represent a fact about the key, the whole key, and nothing but the key.</a:t>
            </a:r>
            <a:r>
              <a:rPr lang="en-US" sz="2600" dirty="0" smtClean="0"/>
              <a:t>”</a:t>
            </a:r>
            <a:endParaRPr lang="en-US" sz="2600" dirty="0"/>
          </a:p>
        </p:txBody>
      </p:sp>
      <p:sp>
        <p:nvSpPr>
          <p:cNvPr id="4" name="Slide Number Placeholder 3"/>
          <p:cNvSpPr>
            <a:spLocks noGrp="1"/>
          </p:cNvSpPr>
          <p:nvPr>
            <p:ph type="sldNum" sz="quarter" idx="12"/>
          </p:nvPr>
        </p:nvSpPr>
        <p:spPr/>
        <p:txBody>
          <a:bodyPr/>
          <a:lstStyle/>
          <a:p>
            <a:fld id="{C41CE76D-A3FE-4028-A9F2-6BAF407EE033}" type="slidenum">
              <a:rPr lang="en-US" smtClean="0"/>
              <a:pPr/>
              <a:t>45</a:t>
            </a:fld>
            <a:endParaRPr lang="en-US"/>
          </a:p>
        </p:txBody>
      </p:sp>
    </p:spTree>
    <p:extLst>
      <p:ext uri="{BB962C8B-B14F-4D97-AF65-F5344CB8AC3E}">
        <p14:creationId xmlns:p14="http://schemas.microsoft.com/office/powerpoint/2010/main" val="35617680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46</a:t>
            </a:fld>
            <a:endParaRPr lang="en-US"/>
          </a:p>
        </p:txBody>
      </p:sp>
      <p:sp>
        <p:nvSpPr>
          <p:cNvPr id="3" name="Rectangle 2"/>
          <p:cNvSpPr/>
          <p:nvPr/>
        </p:nvSpPr>
        <p:spPr>
          <a:xfrm>
            <a:off x="1447800" y="609600"/>
            <a:ext cx="7239000" cy="1200329"/>
          </a:xfrm>
          <a:prstGeom prst="rect">
            <a:avLst/>
          </a:prstGeom>
        </p:spPr>
        <p:txBody>
          <a:bodyPr wrap="square">
            <a:spAutoFit/>
          </a:bodyPr>
          <a:lstStyle/>
          <a:p>
            <a:r>
              <a:rPr lang="en-IN" b="1" dirty="0">
                <a:solidFill>
                  <a:srgbClr val="222426"/>
                </a:solidFill>
                <a:latin typeface="PT Sans"/>
              </a:rPr>
              <a:t>Example</a:t>
            </a:r>
            <a:r>
              <a:rPr lang="en-IN" dirty="0">
                <a:solidFill>
                  <a:srgbClr val="222426"/>
                </a:solidFill>
                <a:latin typeface="PT Sans"/>
              </a:rPr>
              <a:t>: Suppose there is a company wherein employees work in </a:t>
            </a:r>
            <a:r>
              <a:rPr lang="en-IN" b="1" dirty="0">
                <a:solidFill>
                  <a:srgbClr val="222426"/>
                </a:solidFill>
                <a:latin typeface="PT Sans"/>
              </a:rPr>
              <a:t>more than one department</a:t>
            </a:r>
            <a:r>
              <a:rPr lang="en-IN" dirty="0">
                <a:solidFill>
                  <a:srgbClr val="222426"/>
                </a:solidFill>
                <a:latin typeface="PT Sans"/>
              </a:rPr>
              <a:t>. They store the data like this: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77664552"/>
              </p:ext>
            </p:extLst>
          </p:nvPr>
        </p:nvGraphicFramePr>
        <p:xfrm>
          <a:off x="685802" y="2286000"/>
          <a:ext cx="8382000" cy="3810000"/>
        </p:xfrm>
        <a:graphic>
          <a:graphicData uri="http://schemas.openxmlformats.org/drawingml/2006/table">
            <a:tbl>
              <a:tblPr/>
              <a:tblGrid>
                <a:gridCol w="1676400"/>
                <a:gridCol w="1676400"/>
                <a:gridCol w="1676400"/>
                <a:gridCol w="1295398"/>
                <a:gridCol w="2057402"/>
              </a:tblGrid>
              <a:tr h="945168">
                <a:tc>
                  <a:txBody>
                    <a:bodyPr/>
                    <a:lstStyle/>
                    <a:p>
                      <a:pPr algn="l"/>
                      <a:r>
                        <a:rPr lang="en-IN" dirty="0" err="1">
                          <a:effectLst/>
                        </a:rPr>
                        <a:t>emp_id</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err="1">
                          <a:effectLst/>
                        </a:rPr>
                        <a:t>emp_nationality</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emp_dept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dept_type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err="1">
                          <a:effectLst/>
                        </a:rPr>
                        <a:t>dept_no_of_emp</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16208">
                <a:tc>
                  <a:txBody>
                    <a:bodyPr/>
                    <a:lstStyle/>
                    <a:p>
                      <a:pPr algn="l"/>
                      <a:r>
                        <a:rPr lang="en-IN" dirty="0">
                          <a:effectLst/>
                        </a:rPr>
                        <a:t>1001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Austrian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Production and planning</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200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9846">
                <a:tc>
                  <a:txBody>
                    <a:bodyPr/>
                    <a:lstStyle/>
                    <a:p>
                      <a:pPr algn="l"/>
                      <a:r>
                        <a:rPr lang="en-IN">
                          <a:effectLst/>
                        </a:rPr>
                        <a:t>1001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Austrian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stores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250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12570">
                <a:tc>
                  <a:txBody>
                    <a:bodyPr/>
                    <a:lstStyle/>
                    <a:p>
                      <a:pPr algn="l"/>
                      <a:r>
                        <a:rPr lang="en-IN">
                          <a:effectLst/>
                        </a:rPr>
                        <a:t>1002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American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design and technical support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D134</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100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16208">
                <a:tc>
                  <a:txBody>
                    <a:bodyPr/>
                    <a:lstStyle/>
                    <a:p>
                      <a:pPr algn="l"/>
                      <a:r>
                        <a:rPr lang="en-IN">
                          <a:effectLst/>
                        </a:rPr>
                        <a:t>1002</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American</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Purchasing department</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D134</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dirty="0">
                          <a:effectLst/>
                        </a:rPr>
                        <a:t>600</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014005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47</a:t>
            </a:fld>
            <a:endParaRPr lang="en-US"/>
          </a:p>
        </p:txBody>
      </p:sp>
      <p:sp>
        <p:nvSpPr>
          <p:cNvPr id="4" name="Rectangle 3"/>
          <p:cNvSpPr/>
          <p:nvPr/>
        </p:nvSpPr>
        <p:spPr>
          <a:xfrm>
            <a:off x="1447800" y="914400"/>
            <a:ext cx="7335838" cy="461665"/>
          </a:xfrm>
          <a:prstGeom prst="rect">
            <a:avLst/>
          </a:prstGeom>
        </p:spPr>
        <p:txBody>
          <a:bodyPr wrap="square">
            <a:spAutoFit/>
          </a:bodyPr>
          <a:lstStyle/>
          <a:p>
            <a:r>
              <a:rPr lang="en-IN" b="1" dirty="0">
                <a:solidFill>
                  <a:srgbClr val="222426"/>
                </a:solidFill>
                <a:latin typeface="PT Sans"/>
              </a:rPr>
              <a:t>Functional dependencies in the table above</a:t>
            </a:r>
            <a:r>
              <a:rPr lang="en-IN" dirty="0">
                <a:solidFill>
                  <a:srgbClr val="222426"/>
                </a:solidFill>
                <a:latin typeface="PT Sans"/>
              </a:rPr>
              <a:t>:</a:t>
            </a:r>
            <a:endParaRPr lang="en-IN" dirty="0"/>
          </a:p>
        </p:txBody>
      </p:sp>
      <p:sp>
        <p:nvSpPr>
          <p:cNvPr id="5" name="Rectangle 4"/>
          <p:cNvSpPr/>
          <p:nvPr/>
        </p:nvSpPr>
        <p:spPr>
          <a:xfrm>
            <a:off x="1447800" y="2107569"/>
            <a:ext cx="7239000" cy="830997"/>
          </a:xfrm>
          <a:prstGeom prst="rect">
            <a:avLst/>
          </a:prstGeom>
        </p:spPr>
        <p:txBody>
          <a:bodyPr wrap="square">
            <a:spAutoFit/>
          </a:bodyPr>
          <a:lstStyle/>
          <a:p>
            <a:r>
              <a:rPr lang="en-IN" dirty="0" err="1">
                <a:solidFill>
                  <a:srgbClr val="222426"/>
                </a:solidFill>
                <a:latin typeface="PT Sans"/>
              </a:rPr>
              <a:t>emp_id</a:t>
            </a:r>
            <a:r>
              <a:rPr lang="en-IN" dirty="0">
                <a:solidFill>
                  <a:srgbClr val="222426"/>
                </a:solidFill>
                <a:latin typeface="PT Sans"/>
              </a:rPr>
              <a:t> -&gt; </a:t>
            </a:r>
            <a:r>
              <a:rPr lang="en-IN" dirty="0" err="1">
                <a:solidFill>
                  <a:srgbClr val="222426"/>
                </a:solidFill>
                <a:latin typeface="PT Sans"/>
              </a:rPr>
              <a:t>emp_nationality</a:t>
            </a:r>
            <a:r>
              <a:rPr lang="en-IN" dirty="0"/>
              <a:t/>
            </a:r>
            <a:br>
              <a:rPr lang="en-IN" dirty="0"/>
            </a:br>
            <a:r>
              <a:rPr lang="en-IN" dirty="0" err="1">
                <a:solidFill>
                  <a:srgbClr val="222426"/>
                </a:solidFill>
                <a:latin typeface="PT Sans"/>
              </a:rPr>
              <a:t>emp_dept</a:t>
            </a:r>
            <a:r>
              <a:rPr lang="en-IN" dirty="0">
                <a:solidFill>
                  <a:srgbClr val="222426"/>
                </a:solidFill>
                <a:latin typeface="PT Sans"/>
              </a:rPr>
              <a:t> -&gt; {</a:t>
            </a:r>
            <a:r>
              <a:rPr lang="en-IN" dirty="0" err="1">
                <a:solidFill>
                  <a:srgbClr val="222426"/>
                </a:solidFill>
                <a:latin typeface="PT Sans"/>
              </a:rPr>
              <a:t>dept_type</a:t>
            </a:r>
            <a:r>
              <a:rPr lang="en-IN" dirty="0">
                <a:solidFill>
                  <a:srgbClr val="222426"/>
                </a:solidFill>
                <a:latin typeface="PT Sans"/>
              </a:rPr>
              <a:t>, </a:t>
            </a:r>
            <a:r>
              <a:rPr lang="en-IN" dirty="0" err="1">
                <a:solidFill>
                  <a:srgbClr val="222426"/>
                </a:solidFill>
                <a:latin typeface="PT Sans"/>
              </a:rPr>
              <a:t>dept_no_of_emp</a:t>
            </a:r>
            <a:r>
              <a:rPr lang="en-IN" dirty="0">
                <a:solidFill>
                  <a:srgbClr val="222426"/>
                </a:solidFill>
                <a:latin typeface="PT Sans"/>
              </a:rPr>
              <a:t>}</a:t>
            </a:r>
            <a:endParaRPr lang="en-IN" dirty="0"/>
          </a:p>
        </p:txBody>
      </p:sp>
      <p:sp>
        <p:nvSpPr>
          <p:cNvPr id="6" name="Rectangle 5"/>
          <p:cNvSpPr/>
          <p:nvPr/>
        </p:nvSpPr>
        <p:spPr>
          <a:xfrm>
            <a:off x="1905000" y="3385881"/>
            <a:ext cx="4572000" cy="830997"/>
          </a:xfrm>
          <a:prstGeom prst="rect">
            <a:avLst/>
          </a:prstGeom>
        </p:spPr>
        <p:txBody>
          <a:bodyPr>
            <a:spAutoFit/>
          </a:bodyPr>
          <a:lstStyle/>
          <a:p>
            <a:r>
              <a:rPr lang="en-IN" b="1" dirty="0">
                <a:solidFill>
                  <a:srgbClr val="222426"/>
                </a:solidFill>
                <a:latin typeface="PT Sans"/>
              </a:rPr>
              <a:t>Candidate key</a:t>
            </a:r>
            <a:r>
              <a:rPr lang="en-IN" dirty="0">
                <a:solidFill>
                  <a:srgbClr val="222426"/>
                </a:solidFill>
                <a:latin typeface="PT Sans"/>
              </a:rPr>
              <a:t>: {</a:t>
            </a:r>
            <a:r>
              <a:rPr lang="en-IN" dirty="0" err="1">
                <a:solidFill>
                  <a:srgbClr val="222426"/>
                </a:solidFill>
                <a:latin typeface="PT Sans"/>
              </a:rPr>
              <a:t>emp_id</a:t>
            </a:r>
            <a:r>
              <a:rPr lang="en-IN" dirty="0">
                <a:solidFill>
                  <a:srgbClr val="222426"/>
                </a:solidFill>
                <a:latin typeface="PT Sans"/>
              </a:rPr>
              <a:t>, </a:t>
            </a:r>
            <a:r>
              <a:rPr lang="en-IN" dirty="0" err="1">
                <a:solidFill>
                  <a:srgbClr val="222426"/>
                </a:solidFill>
                <a:latin typeface="PT Sans"/>
              </a:rPr>
              <a:t>emp_dept</a:t>
            </a:r>
            <a:r>
              <a:rPr lang="en-IN" dirty="0">
                <a:solidFill>
                  <a:srgbClr val="222426"/>
                </a:solidFill>
                <a:latin typeface="PT Sans"/>
              </a:rPr>
              <a:t>}</a:t>
            </a:r>
            <a:endParaRPr lang="en-IN" dirty="0"/>
          </a:p>
        </p:txBody>
      </p:sp>
      <p:sp>
        <p:nvSpPr>
          <p:cNvPr id="7" name="Rectangle 6"/>
          <p:cNvSpPr/>
          <p:nvPr/>
        </p:nvSpPr>
        <p:spPr>
          <a:xfrm>
            <a:off x="1450622" y="4664193"/>
            <a:ext cx="6550378" cy="830997"/>
          </a:xfrm>
          <a:prstGeom prst="rect">
            <a:avLst/>
          </a:prstGeom>
        </p:spPr>
        <p:txBody>
          <a:bodyPr wrap="square">
            <a:spAutoFit/>
          </a:bodyPr>
          <a:lstStyle/>
          <a:p>
            <a:r>
              <a:rPr lang="en-IN" dirty="0">
                <a:solidFill>
                  <a:srgbClr val="222426"/>
                </a:solidFill>
                <a:latin typeface="PT Sans"/>
              </a:rPr>
              <a:t>The table is not in BCNF as neither </a:t>
            </a:r>
            <a:r>
              <a:rPr lang="en-IN" dirty="0" err="1">
                <a:solidFill>
                  <a:srgbClr val="222426"/>
                </a:solidFill>
                <a:latin typeface="PT Sans"/>
              </a:rPr>
              <a:t>emp_id</a:t>
            </a:r>
            <a:r>
              <a:rPr lang="en-IN" dirty="0">
                <a:solidFill>
                  <a:srgbClr val="222426"/>
                </a:solidFill>
                <a:latin typeface="PT Sans"/>
              </a:rPr>
              <a:t> nor </a:t>
            </a:r>
            <a:r>
              <a:rPr lang="en-IN" dirty="0" err="1">
                <a:solidFill>
                  <a:srgbClr val="222426"/>
                </a:solidFill>
                <a:latin typeface="PT Sans"/>
              </a:rPr>
              <a:t>emp_dept</a:t>
            </a:r>
            <a:r>
              <a:rPr lang="en-IN" dirty="0">
                <a:solidFill>
                  <a:srgbClr val="222426"/>
                </a:solidFill>
                <a:latin typeface="PT Sans"/>
              </a:rPr>
              <a:t> alone are keys.</a:t>
            </a:r>
            <a:endParaRPr lang="en-IN" dirty="0"/>
          </a:p>
        </p:txBody>
      </p:sp>
    </p:spTree>
    <p:extLst>
      <p:ext uri="{BB962C8B-B14F-4D97-AF65-F5344CB8AC3E}">
        <p14:creationId xmlns:p14="http://schemas.microsoft.com/office/powerpoint/2010/main" val="1352352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48</a:t>
            </a:fld>
            <a:endParaRPr lang="en-US"/>
          </a:p>
        </p:txBody>
      </p:sp>
      <p:sp>
        <p:nvSpPr>
          <p:cNvPr id="3" name="Rectangle 2"/>
          <p:cNvSpPr/>
          <p:nvPr/>
        </p:nvSpPr>
        <p:spPr>
          <a:xfrm>
            <a:off x="1600200" y="762000"/>
            <a:ext cx="6629400" cy="830997"/>
          </a:xfrm>
          <a:prstGeom prst="rect">
            <a:avLst/>
          </a:prstGeom>
        </p:spPr>
        <p:txBody>
          <a:bodyPr wrap="square">
            <a:spAutoFit/>
          </a:bodyPr>
          <a:lstStyle/>
          <a:p>
            <a:r>
              <a:rPr lang="en-IN" dirty="0">
                <a:solidFill>
                  <a:srgbClr val="222426"/>
                </a:solidFill>
                <a:latin typeface="PT Sans"/>
              </a:rPr>
              <a:t>The table is not in BCNF as neither </a:t>
            </a:r>
            <a:r>
              <a:rPr lang="en-IN" dirty="0" err="1">
                <a:solidFill>
                  <a:srgbClr val="222426"/>
                </a:solidFill>
                <a:latin typeface="PT Sans"/>
              </a:rPr>
              <a:t>emp_id</a:t>
            </a:r>
            <a:r>
              <a:rPr lang="en-IN" dirty="0">
                <a:solidFill>
                  <a:srgbClr val="222426"/>
                </a:solidFill>
                <a:latin typeface="PT Sans"/>
              </a:rPr>
              <a:t> nor </a:t>
            </a:r>
            <a:r>
              <a:rPr lang="en-IN" dirty="0" err="1">
                <a:solidFill>
                  <a:srgbClr val="222426"/>
                </a:solidFill>
                <a:latin typeface="PT Sans"/>
              </a:rPr>
              <a:t>emp_dept</a:t>
            </a:r>
            <a:r>
              <a:rPr lang="en-IN" dirty="0">
                <a:solidFill>
                  <a:srgbClr val="222426"/>
                </a:solidFill>
                <a:latin typeface="PT Sans"/>
              </a:rPr>
              <a:t> alone are keys.</a:t>
            </a:r>
            <a:endParaRPr lang="en-IN" dirty="0"/>
          </a:p>
        </p:txBody>
      </p:sp>
      <p:sp>
        <p:nvSpPr>
          <p:cNvPr id="4" name="Rectangle 3"/>
          <p:cNvSpPr/>
          <p:nvPr/>
        </p:nvSpPr>
        <p:spPr>
          <a:xfrm>
            <a:off x="1600200" y="2190143"/>
            <a:ext cx="6629400" cy="830997"/>
          </a:xfrm>
          <a:prstGeom prst="rect">
            <a:avLst/>
          </a:prstGeom>
        </p:spPr>
        <p:txBody>
          <a:bodyPr wrap="square">
            <a:spAutoFit/>
          </a:bodyPr>
          <a:lstStyle/>
          <a:p>
            <a:r>
              <a:rPr lang="en-IN" dirty="0">
                <a:solidFill>
                  <a:srgbClr val="222426"/>
                </a:solidFill>
                <a:latin typeface="PT Sans"/>
              </a:rPr>
              <a:t>T</a:t>
            </a:r>
            <a:r>
              <a:rPr lang="en-IN" dirty="0" smtClean="0">
                <a:solidFill>
                  <a:srgbClr val="222426"/>
                </a:solidFill>
                <a:latin typeface="PT Sans"/>
              </a:rPr>
              <a:t>o </a:t>
            </a:r>
            <a:r>
              <a:rPr lang="en-IN" dirty="0">
                <a:solidFill>
                  <a:srgbClr val="222426"/>
                </a:solidFill>
                <a:latin typeface="PT Sans"/>
              </a:rPr>
              <a:t>make the table comply with BCNF we can break the table in three tables like this:</a:t>
            </a:r>
            <a:endParaRPr lang="en-IN" dirty="0"/>
          </a:p>
        </p:txBody>
      </p:sp>
      <p:sp>
        <p:nvSpPr>
          <p:cNvPr id="7" name="Rectangle 6"/>
          <p:cNvSpPr/>
          <p:nvPr/>
        </p:nvSpPr>
        <p:spPr>
          <a:xfrm>
            <a:off x="1600200" y="3040088"/>
            <a:ext cx="3432350" cy="461665"/>
          </a:xfrm>
          <a:prstGeom prst="rect">
            <a:avLst/>
          </a:prstGeom>
        </p:spPr>
        <p:txBody>
          <a:bodyPr wrap="none">
            <a:spAutoFit/>
          </a:bodyPr>
          <a:lstStyle/>
          <a:p>
            <a:r>
              <a:rPr lang="en-IN" b="1" dirty="0" err="1">
                <a:solidFill>
                  <a:srgbClr val="222426"/>
                </a:solidFill>
                <a:latin typeface="PT Sans"/>
              </a:rPr>
              <a:t>emp_nationality</a:t>
            </a:r>
            <a:r>
              <a:rPr lang="en-IN" b="1" dirty="0">
                <a:solidFill>
                  <a:srgbClr val="222426"/>
                </a:solidFill>
                <a:latin typeface="PT Sans"/>
              </a:rPr>
              <a:t> table:</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497807524"/>
              </p:ext>
            </p:extLst>
          </p:nvPr>
        </p:nvGraphicFramePr>
        <p:xfrm>
          <a:off x="2362200" y="3886200"/>
          <a:ext cx="3925713" cy="1316925"/>
        </p:xfrm>
        <a:graphic>
          <a:graphicData uri="http://schemas.openxmlformats.org/drawingml/2006/table">
            <a:tbl>
              <a:tblPr/>
              <a:tblGrid>
                <a:gridCol w="1400916"/>
                <a:gridCol w="2524797"/>
              </a:tblGrid>
              <a:tr h="438975">
                <a:tc>
                  <a:txBody>
                    <a:bodyPr/>
                    <a:lstStyle/>
                    <a:p>
                      <a:pPr algn="l"/>
                      <a:r>
                        <a:rPr lang="en-IN">
                          <a:effectLst/>
                        </a:rPr>
                        <a:t>emp_id</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emp_nationality</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8975">
                <a:tc>
                  <a:txBody>
                    <a:bodyPr/>
                    <a:lstStyle/>
                    <a:p>
                      <a:pPr algn="l"/>
                      <a:r>
                        <a:rPr lang="en-IN">
                          <a:effectLst/>
                        </a:rPr>
                        <a:t>1001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Austrian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8975">
                <a:tc>
                  <a:txBody>
                    <a:bodyPr/>
                    <a:lstStyle/>
                    <a:p>
                      <a:pPr algn="l"/>
                      <a:r>
                        <a:rPr lang="en-IN">
                          <a:effectLst/>
                        </a:rPr>
                        <a:t>1002</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dirty="0">
                          <a:effectLst/>
                        </a:rPr>
                        <a:t>American</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461054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49</a:t>
            </a:fld>
            <a:endParaRPr lang="en-US"/>
          </a:p>
        </p:txBody>
      </p:sp>
      <p:sp>
        <p:nvSpPr>
          <p:cNvPr id="3" name="Rectangle 2"/>
          <p:cNvSpPr/>
          <p:nvPr/>
        </p:nvSpPr>
        <p:spPr>
          <a:xfrm>
            <a:off x="1676400" y="2133600"/>
            <a:ext cx="2544286" cy="461665"/>
          </a:xfrm>
          <a:prstGeom prst="rect">
            <a:avLst/>
          </a:prstGeom>
        </p:spPr>
        <p:txBody>
          <a:bodyPr wrap="none">
            <a:spAutoFit/>
          </a:bodyPr>
          <a:lstStyle/>
          <a:p>
            <a:r>
              <a:rPr lang="en-IN" b="1" dirty="0" err="1">
                <a:solidFill>
                  <a:srgbClr val="222426"/>
                </a:solidFill>
                <a:latin typeface="PT Sans"/>
              </a:rPr>
              <a:t>emp_dept</a:t>
            </a:r>
            <a:r>
              <a:rPr lang="en-IN" b="1" dirty="0">
                <a:solidFill>
                  <a:srgbClr val="222426"/>
                </a:solidFill>
                <a:latin typeface="PT Sans"/>
              </a:rPr>
              <a:t> table:</a:t>
            </a:r>
            <a:endParaRPr lang="en-IN" dirty="0"/>
          </a:p>
        </p:txBody>
      </p:sp>
      <p:graphicFrame>
        <p:nvGraphicFramePr>
          <p:cNvPr id="4" name="Table 3"/>
          <p:cNvGraphicFramePr>
            <a:graphicFrameLocks noGrp="1"/>
          </p:cNvGraphicFramePr>
          <p:nvPr/>
        </p:nvGraphicFramePr>
        <p:xfrm>
          <a:off x="1316831" y="2909411"/>
          <a:ext cx="6943725" cy="2491740"/>
        </p:xfrm>
        <a:graphic>
          <a:graphicData uri="http://schemas.openxmlformats.org/drawingml/2006/table">
            <a:tbl>
              <a:tblPr/>
              <a:tblGrid>
                <a:gridCol w="2314575"/>
                <a:gridCol w="2314575"/>
                <a:gridCol w="2314575"/>
              </a:tblGrid>
              <a:tr h="0">
                <a:tc>
                  <a:txBody>
                    <a:bodyPr/>
                    <a:lstStyle/>
                    <a:p>
                      <a:pPr algn="l"/>
                      <a:r>
                        <a:rPr lang="en-IN">
                          <a:effectLst/>
                        </a:rPr>
                        <a:t>emp_dept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dept_type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dept_no_of_emp</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Production and planning</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200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stores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250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design and technical support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D134</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100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Purchasing department</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D134</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dirty="0">
                          <a:effectLst/>
                        </a:rPr>
                        <a:t>600</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52818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252413" y="2293640"/>
            <a:ext cx="8352035" cy="4303712"/>
          </a:xfrm>
          <a:prstGeom prst="rect">
            <a:avLst/>
          </a:prstGeom>
          <a:noFill/>
          <a:ln w="9525">
            <a:noFill/>
            <a:miter lim="800000"/>
            <a:headEnd/>
            <a:tailEnd/>
          </a:ln>
          <a:effectLst/>
        </p:spPr>
      </p:pic>
      <p:sp>
        <p:nvSpPr>
          <p:cNvPr id="3" name="Rectangle 2"/>
          <p:cNvSpPr txBox="1">
            <a:spLocks noChangeArrowheads="1"/>
          </p:cNvSpPr>
          <p:nvPr/>
        </p:nvSpPr>
        <p:spPr>
          <a:xfrm>
            <a:off x="1371600" y="609600"/>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Mixing Attributes of Multiple </a:t>
            </a:r>
            <a:r>
              <a:rPr lang="en-US" sz="4000" b="1" dirty="0" smtClean="0">
                <a:solidFill>
                  <a:schemeClr val="tx2"/>
                </a:solidFill>
                <a:latin typeface="+mj-lt"/>
                <a:ea typeface="+mj-ea"/>
                <a:cs typeface="Times New Roman" pitchFamily="18" charset="0"/>
              </a:rPr>
              <a:t>E</a:t>
            </a:r>
            <a:r>
              <a:rPr kumimoji="0" lang="en-US" sz="4000" b="1" i="0" u="none" strike="noStrike" kern="1200" cap="none" spc="0" normalizeH="0" baseline="0" noProof="0" dirty="0" err="1" smtClean="0">
                <a:ln>
                  <a:noFill/>
                </a:ln>
                <a:solidFill>
                  <a:schemeClr val="tx2"/>
                </a:solidFill>
                <a:effectLst/>
                <a:uLnTx/>
                <a:uFillTx/>
                <a:latin typeface="+mj-lt"/>
                <a:ea typeface="+mj-ea"/>
                <a:cs typeface="Times New Roman" pitchFamily="18" charset="0"/>
              </a:rPr>
              <a:t>ntities</a:t>
            </a:r>
            <a:endParaRPr kumimoji="0" lang="en-US" sz="40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C78FB5D2-5770-4209-B591-2A17D9B6A50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50</a:t>
            </a:fld>
            <a:endParaRPr lang="en-US"/>
          </a:p>
        </p:txBody>
      </p:sp>
      <p:sp>
        <p:nvSpPr>
          <p:cNvPr id="3" name="Rectangle 2"/>
          <p:cNvSpPr/>
          <p:nvPr/>
        </p:nvSpPr>
        <p:spPr>
          <a:xfrm>
            <a:off x="1447800" y="990600"/>
            <a:ext cx="3996607" cy="461665"/>
          </a:xfrm>
          <a:prstGeom prst="rect">
            <a:avLst/>
          </a:prstGeom>
        </p:spPr>
        <p:txBody>
          <a:bodyPr wrap="none">
            <a:spAutoFit/>
          </a:bodyPr>
          <a:lstStyle/>
          <a:p>
            <a:r>
              <a:rPr lang="en-IN" b="1" dirty="0" err="1">
                <a:solidFill>
                  <a:srgbClr val="222426"/>
                </a:solidFill>
                <a:latin typeface="PT Sans"/>
              </a:rPr>
              <a:t>emp_dept_mapping</a:t>
            </a:r>
            <a:r>
              <a:rPr lang="en-IN" b="1" dirty="0">
                <a:solidFill>
                  <a:srgbClr val="222426"/>
                </a:solidFill>
                <a:latin typeface="PT Sans"/>
              </a:rPr>
              <a:t> table: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31548612"/>
              </p:ext>
            </p:extLst>
          </p:nvPr>
        </p:nvGraphicFramePr>
        <p:xfrm>
          <a:off x="1447800" y="2362200"/>
          <a:ext cx="6943726" cy="1943100"/>
        </p:xfrm>
        <a:graphic>
          <a:graphicData uri="http://schemas.openxmlformats.org/drawingml/2006/table">
            <a:tbl>
              <a:tblPr/>
              <a:tblGrid>
                <a:gridCol w="3471863"/>
                <a:gridCol w="3471863"/>
              </a:tblGrid>
              <a:tr h="0">
                <a:tc>
                  <a:txBody>
                    <a:bodyPr/>
                    <a:lstStyle/>
                    <a:p>
                      <a:pPr algn="l"/>
                      <a:r>
                        <a:rPr lang="en-IN" dirty="0" err="1">
                          <a:effectLst/>
                        </a:rPr>
                        <a:t>emp_id</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emp_dept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dirty="0">
                          <a:effectLst/>
                        </a:rPr>
                        <a:t>1001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Production and planning</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1001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stores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1002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design and technical support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1002</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dirty="0">
                          <a:effectLst/>
                        </a:rPr>
                        <a:t>Purchasing department</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5" name="Rectangle 4"/>
          <p:cNvSpPr/>
          <p:nvPr/>
        </p:nvSpPr>
        <p:spPr>
          <a:xfrm>
            <a:off x="762000" y="4495800"/>
            <a:ext cx="7467600" cy="2308324"/>
          </a:xfrm>
          <a:prstGeom prst="rect">
            <a:avLst/>
          </a:prstGeom>
        </p:spPr>
        <p:txBody>
          <a:bodyPr wrap="square">
            <a:spAutoFit/>
          </a:bodyPr>
          <a:lstStyle/>
          <a:p>
            <a:r>
              <a:rPr lang="en-IN" b="1" dirty="0">
                <a:solidFill>
                  <a:srgbClr val="222426"/>
                </a:solidFill>
                <a:latin typeface="PT Sans"/>
              </a:rPr>
              <a:t>Candidate keys</a:t>
            </a:r>
            <a:r>
              <a:rPr lang="en-IN" dirty="0">
                <a:solidFill>
                  <a:srgbClr val="222426"/>
                </a:solidFill>
                <a:latin typeface="PT Sans"/>
              </a:rPr>
              <a:t>:</a:t>
            </a:r>
            <a:br>
              <a:rPr lang="en-IN" dirty="0">
                <a:solidFill>
                  <a:srgbClr val="222426"/>
                </a:solidFill>
                <a:latin typeface="PT Sans"/>
              </a:rPr>
            </a:br>
            <a:r>
              <a:rPr lang="en-IN" sz="2000" dirty="0">
                <a:solidFill>
                  <a:srgbClr val="222426"/>
                </a:solidFill>
                <a:latin typeface="PT Sans"/>
              </a:rPr>
              <a:t>For first table: </a:t>
            </a:r>
            <a:r>
              <a:rPr lang="en-IN" sz="2000" dirty="0" err="1">
                <a:solidFill>
                  <a:srgbClr val="222426"/>
                </a:solidFill>
                <a:latin typeface="PT Sans"/>
              </a:rPr>
              <a:t>emp_id</a:t>
            </a:r>
            <a:r>
              <a:rPr lang="en-IN" sz="2000" dirty="0">
                <a:solidFill>
                  <a:srgbClr val="222426"/>
                </a:solidFill>
                <a:latin typeface="PT Sans"/>
              </a:rPr>
              <a:t/>
            </a:r>
            <a:br>
              <a:rPr lang="en-IN" sz="2000" dirty="0">
                <a:solidFill>
                  <a:srgbClr val="222426"/>
                </a:solidFill>
                <a:latin typeface="PT Sans"/>
              </a:rPr>
            </a:br>
            <a:r>
              <a:rPr lang="en-IN" sz="2000" dirty="0">
                <a:solidFill>
                  <a:srgbClr val="222426"/>
                </a:solidFill>
                <a:latin typeface="PT Sans"/>
              </a:rPr>
              <a:t>For second table: </a:t>
            </a:r>
            <a:r>
              <a:rPr lang="en-IN" sz="2000" dirty="0" err="1">
                <a:solidFill>
                  <a:srgbClr val="222426"/>
                </a:solidFill>
                <a:latin typeface="PT Sans"/>
              </a:rPr>
              <a:t>emp_dept</a:t>
            </a:r>
            <a:r>
              <a:rPr lang="en-IN" sz="2000" dirty="0">
                <a:solidFill>
                  <a:srgbClr val="222426"/>
                </a:solidFill>
                <a:latin typeface="PT Sans"/>
              </a:rPr>
              <a:t/>
            </a:r>
            <a:br>
              <a:rPr lang="en-IN" sz="2000" dirty="0">
                <a:solidFill>
                  <a:srgbClr val="222426"/>
                </a:solidFill>
                <a:latin typeface="PT Sans"/>
              </a:rPr>
            </a:br>
            <a:r>
              <a:rPr lang="en-IN" sz="2000" dirty="0">
                <a:solidFill>
                  <a:srgbClr val="222426"/>
                </a:solidFill>
                <a:latin typeface="PT Sans"/>
              </a:rPr>
              <a:t>For third table: {</a:t>
            </a:r>
            <a:r>
              <a:rPr lang="en-IN" sz="2000" dirty="0" err="1">
                <a:solidFill>
                  <a:srgbClr val="222426"/>
                </a:solidFill>
                <a:latin typeface="PT Sans"/>
              </a:rPr>
              <a:t>emp_id</a:t>
            </a:r>
            <a:r>
              <a:rPr lang="en-IN" sz="2000" dirty="0">
                <a:solidFill>
                  <a:srgbClr val="222426"/>
                </a:solidFill>
                <a:latin typeface="PT Sans"/>
              </a:rPr>
              <a:t>, </a:t>
            </a:r>
            <a:r>
              <a:rPr lang="en-IN" sz="2000" dirty="0" err="1">
                <a:solidFill>
                  <a:srgbClr val="222426"/>
                </a:solidFill>
                <a:latin typeface="PT Sans"/>
              </a:rPr>
              <a:t>emp_dept</a:t>
            </a:r>
            <a:r>
              <a:rPr lang="en-IN" sz="2000" dirty="0" smtClean="0">
                <a:solidFill>
                  <a:srgbClr val="222426"/>
                </a:solidFill>
                <a:latin typeface="PT Sans"/>
              </a:rPr>
              <a:t>}</a:t>
            </a:r>
          </a:p>
          <a:p>
            <a:endParaRPr lang="en-IN" sz="2000" dirty="0">
              <a:solidFill>
                <a:srgbClr val="222426"/>
              </a:solidFill>
              <a:latin typeface="PT Sans"/>
            </a:endParaRPr>
          </a:p>
          <a:p>
            <a:r>
              <a:rPr lang="en-IN" sz="2000" dirty="0">
                <a:solidFill>
                  <a:srgbClr val="222426"/>
                </a:solidFill>
                <a:latin typeface="PT Sans"/>
              </a:rPr>
              <a:t>This is now in BCNF as in both the functional dependencies left side part is a key.</a:t>
            </a:r>
            <a:endParaRPr lang="en-IN" sz="2000" b="0" i="0" dirty="0">
              <a:solidFill>
                <a:srgbClr val="222426"/>
              </a:solidFill>
              <a:effectLst/>
              <a:latin typeface="PT Sans"/>
            </a:endParaRPr>
          </a:p>
        </p:txBody>
      </p:sp>
    </p:spTree>
    <p:extLst>
      <p:ext uri="{BB962C8B-B14F-4D97-AF65-F5344CB8AC3E}">
        <p14:creationId xmlns:p14="http://schemas.microsoft.com/office/powerpoint/2010/main" val="731011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2060848"/>
            <a:ext cx="9108504" cy="830997"/>
          </a:xfrm>
          <a:prstGeom prst="rect">
            <a:avLst/>
          </a:prstGeom>
          <a:noFill/>
        </p:spPr>
        <p:txBody>
          <a:bodyPr wrap="square" rtlCol="0">
            <a:spAutoFit/>
          </a:bodyPr>
          <a:lstStyle/>
          <a:p>
            <a:r>
              <a:rPr lang="en-US" dirty="0" smtClean="0"/>
              <a:t>Let’s take a look at this table, with some typical data. The table is not in BCNF.</a:t>
            </a:r>
            <a:endParaRPr lang="en-US" dirty="0"/>
          </a:p>
        </p:txBody>
      </p:sp>
      <p:graphicFrame>
        <p:nvGraphicFramePr>
          <p:cNvPr id="5" name="Table 4"/>
          <p:cNvGraphicFramePr>
            <a:graphicFrameLocks noGrp="1"/>
          </p:cNvGraphicFramePr>
          <p:nvPr/>
        </p:nvGraphicFramePr>
        <p:xfrm>
          <a:off x="323530" y="3068157"/>
          <a:ext cx="8424935" cy="3457187"/>
        </p:xfrm>
        <a:graphic>
          <a:graphicData uri="http://schemas.openxmlformats.org/drawingml/2006/table">
            <a:tbl>
              <a:tblPr/>
              <a:tblGrid>
                <a:gridCol w="1684987"/>
                <a:gridCol w="1684987"/>
                <a:gridCol w="1684987"/>
                <a:gridCol w="1684987"/>
                <a:gridCol w="1684987"/>
              </a:tblGrid>
              <a:tr h="458506">
                <a:tc>
                  <a:txBody>
                    <a:bodyPr/>
                    <a:lstStyle/>
                    <a:p>
                      <a:pPr algn="ctr" fontAlgn="t"/>
                      <a:r>
                        <a:rPr lang="en-US" sz="1600" dirty="0">
                          <a:solidFill>
                            <a:srgbClr val="FFFFFF"/>
                          </a:solidFill>
                        </a:rPr>
                        <a:t>Author</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c>
                  <a:txBody>
                    <a:bodyPr/>
                    <a:lstStyle/>
                    <a:p>
                      <a:pPr algn="ctr" fontAlgn="t"/>
                      <a:r>
                        <a:rPr lang="en-US" sz="1600">
                          <a:solidFill>
                            <a:srgbClr val="FFFFFF"/>
                          </a:solidFill>
                        </a:rPr>
                        <a:t>Nationality</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c>
                  <a:txBody>
                    <a:bodyPr/>
                    <a:lstStyle/>
                    <a:p>
                      <a:pPr algn="ctr" fontAlgn="t"/>
                      <a:r>
                        <a:rPr lang="en-US" sz="1600">
                          <a:solidFill>
                            <a:srgbClr val="FFFFFF"/>
                          </a:solidFill>
                        </a:rPr>
                        <a:t>Book title</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c>
                  <a:txBody>
                    <a:bodyPr/>
                    <a:lstStyle/>
                    <a:p>
                      <a:pPr algn="ctr" fontAlgn="t"/>
                      <a:r>
                        <a:rPr lang="en-US" sz="1600">
                          <a:solidFill>
                            <a:srgbClr val="FFFFFF"/>
                          </a:solidFill>
                        </a:rPr>
                        <a:t>Genre</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c>
                  <a:txBody>
                    <a:bodyPr/>
                    <a:lstStyle/>
                    <a:p>
                      <a:pPr algn="ctr" fontAlgn="t"/>
                      <a:r>
                        <a:rPr lang="en-US" sz="1600">
                          <a:solidFill>
                            <a:srgbClr val="FFFFFF"/>
                          </a:solidFill>
                        </a:rPr>
                        <a:t>Number of pages</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r>
              <a:tr h="646458">
                <a:tc>
                  <a:txBody>
                    <a:bodyPr/>
                    <a:lstStyle/>
                    <a:p>
                      <a:pPr algn="l" fontAlgn="t"/>
                      <a:r>
                        <a:rPr lang="en-US" sz="1600"/>
                        <a:t>William Shakespeare</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English</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The Comedy of Errors</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Comedy</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100</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3847">
                <a:tc>
                  <a:txBody>
                    <a:bodyPr/>
                    <a:lstStyle/>
                    <a:p>
                      <a:pPr algn="l" fontAlgn="t"/>
                      <a:r>
                        <a:rPr lang="en-US" sz="1600"/>
                        <a:t>Markus Winand</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Austrian</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SQL Performance Explained</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Textbook</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200</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849188">
                <a:tc>
                  <a:txBody>
                    <a:bodyPr/>
                    <a:lstStyle/>
                    <a:p>
                      <a:pPr algn="l" fontAlgn="t"/>
                      <a:r>
                        <a:rPr lang="en-US" sz="1600" dirty="0"/>
                        <a:t>Jeffrey Ullman</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dirty="0"/>
                        <a:t>American</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dirty="0"/>
                        <a:t>A First Course in Database Systems</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Textbook</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500</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849188">
                <a:tc>
                  <a:txBody>
                    <a:bodyPr/>
                    <a:lstStyle/>
                    <a:p>
                      <a:pPr algn="l" fontAlgn="t"/>
                      <a:r>
                        <a:rPr lang="en-US" sz="1600"/>
                        <a:t>Jennifer Widom</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American</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A First Course in Database Systems</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Textbook</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dirty="0"/>
                        <a:t>500</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5939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2"/>
          <p:cNvSpPr txBox="1">
            <a:spLocks noChangeArrowheads="1"/>
          </p:cNvSpPr>
          <p:nvPr/>
        </p:nvSpPr>
        <p:spPr>
          <a:xfrm>
            <a:off x="1403648" y="692696"/>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3NF to BCNF Example</a:t>
            </a:r>
            <a:endParaRPr kumimoji="0" lang="en-US" sz="40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C78FB5D2-5770-4209-B591-2A17D9B6A50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2060848"/>
            <a:ext cx="9108504" cy="3970318"/>
          </a:xfrm>
          <a:prstGeom prst="rect">
            <a:avLst/>
          </a:prstGeom>
          <a:noFill/>
        </p:spPr>
        <p:txBody>
          <a:bodyPr wrap="square" rtlCol="0">
            <a:spAutoFit/>
          </a:bodyPr>
          <a:lstStyle/>
          <a:p>
            <a:r>
              <a:rPr lang="en-US" sz="2800" dirty="0" smtClean="0"/>
              <a:t>The nontrivial functional dependencies in the table are:</a:t>
            </a:r>
          </a:p>
          <a:p>
            <a:r>
              <a:rPr lang="en-US" sz="2800" dirty="0" smtClean="0"/>
              <a:t>author → nationality </a:t>
            </a:r>
          </a:p>
          <a:p>
            <a:r>
              <a:rPr lang="en-US" sz="2800" dirty="0" smtClean="0"/>
              <a:t>book title → genre, number of pages</a:t>
            </a:r>
          </a:p>
          <a:p>
            <a:endParaRPr lang="en-US" sz="2800" dirty="0" smtClean="0"/>
          </a:p>
          <a:p>
            <a:r>
              <a:rPr lang="en-US" sz="2800" dirty="0" smtClean="0"/>
              <a:t>We can easily see that the only </a:t>
            </a:r>
            <a:r>
              <a:rPr lang="en-US" sz="2800" dirty="0" smtClean="0">
                <a:hlinkClick r:id="rId2"/>
              </a:rPr>
              <a:t>key</a:t>
            </a:r>
            <a:r>
              <a:rPr lang="en-US" sz="2800" dirty="0" smtClean="0"/>
              <a:t> is the set {author, book title}.</a:t>
            </a:r>
          </a:p>
          <a:p>
            <a:endParaRPr lang="en-US" sz="2800" dirty="0" smtClean="0"/>
          </a:p>
          <a:p>
            <a:r>
              <a:rPr lang="en-US" sz="2800" dirty="0" smtClean="0"/>
              <a:t>The same data can be stored in a BCNF schema. However, this time we would need three tables.</a:t>
            </a:r>
            <a:endParaRPr lang="en-US" sz="2800" dirty="0"/>
          </a:p>
        </p:txBody>
      </p:sp>
      <p:sp>
        <p:nvSpPr>
          <p:cNvPr id="5939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2"/>
          <p:cNvSpPr txBox="1">
            <a:spLocks noChangeArrowheads="1"/>
          </p:cNvSpPr>
          <p:nvPr/>
        </p:nvSpPr>
        <p:spPr>
          <a:xfrm>
            <a:off x="1403648" y="692696"/>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3NF to BCNF Example</a:t>
            </a:r>
            <a:endParaRPr kumimoji="0" lang="en-US" sz="40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C78FB5D2-5770-4209-B591-2A17D9B6A50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2"/>
          <p:cNvSpPr txBox="1">
            <a:spLocks noChangeArrowheads="1"/>
          </p:cNvSpPr>
          <p:nvPr/>
        </p:nvSpPr>
        <p:spPr>
          <a:xfrm>
            <a:off x="1403648" y="692696"/>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3NF to BCNF Example</a:t>
            </a:r>
            <a:endParaRPr kumimoji="0" lang="en-US" sz="4000" b="0" i="0" u="none" strike="noStrike" kern="1200" cap="none" spc="0" normalizeH="0" baseline="0" noProof="0" dirty="0" smtClean="0">
              <a:ln>
                <a:noFill/>
              </a:ln>
              <a:solidFill>
                <a:schemeClr val="tx2"/>
              </a:solidFill>
              <a:effectLst/>
              <a:uLnTx/>
              <a:uFillTx/>
              <a:latin typeface="+mj-lt"/>
              <a:ea typeface="+mj-ea"/>
              <a:cs typeface="+mj-cs"/>
            </a:endParaRPr>
          </a:p>
        </p:txBody>
      </p:sp>
      <p:graphicFrame>
        <p:nvGraphicFramePr>
          <p:cNvPr id="6" name="Table 5"/>
          <p:cNvGraphicFramePr>
            <a:graphicFrameLocks noGrp="1"/>
          </p:cNvGraphicFramePr>
          <p:nvPr/>
        </p:nvGraphicFramePr>
        <p:xfrm>
          <a:off x="611560" y="2060848"/>
          <a:ext cx="7848872" cy="1944215"/>
        </p:xfrm>
        <a:graphic>
          <a:graphicData uri="http://schemas.openxmlformats.org/drawingml/2006/table">
            <a:tbl>
              <a:tblPr/>
              <a:tblGrid>
                <a:gridCol w="3924436"/>
                <a:gridCol w="3924436"/>
              </a:tblGrid>
              <a:tr h="388843">
                <a:tc>
                  <a:txBody>
                    <a:bodyPr/>
                    <a:lstStyle/>
                    <a:p>
                      <a:pPr algn="ctr" fontAlgn="t"/>
                      <a:r>
                        <a:rPr lang="en-US" sz="1600" dirty="0">
                          <a:solidFill>
                            <a:srgbClr val="FFFFFF"/>
                          </a:solidFill>
                        </a:rPr>
                        <a:t>Author</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c>
                  <a:txBody>
                    <a:bodyPr/>
                    <a:lstStyle/>
                    <a:p>
                      <a:pPr algn="ctr" fontAlgn="t"/>
                      <a:r>
                        <a:rPr lang="en-US" sz="1600">
                          <a:solidFill>
                            <a:srgbClr val="FFFFFF"/>
                          </a:solidFill>
                        </a:rPr>
                        <a:t>Nationality</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r>
              <a:tr h="388843">
                <a:tc>
                  <a:txBody>
                    <a:bodyPr/>
                    <a:lstStyle/>
                    <a:p>
                      <a:pPr algn="l" fontAlgn="t"/>
                      <a:r>
                        <a:rPr lang="en-US" sz="1600" dirty="0"/>
                        <a:t>William Shakespeare</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English</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88843">
                <a:tc>
                  <a:txBody>
                    <a:bodyPr/>
                    <a:lstStyle/>
                    <a:p>
                      <a:pPr algn="l" fontAlgn="t"/>
                      <a:r>
                        <a:rPr lang="en-US" sz="1600" dirty="0"/>
                        <a:t>Markus </a:t>
                      </a:r>
                      <a:r>
                        <a:rPr lang="en-US" sz="1600" dirty="0" err="1"/>
                        <a:t>Winand</a:t>
                      </a:r>
                      <a:endParaRPr lang="en-US" sz="1600" dirty="0"/>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Austrian</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88843">
                <a:tc>
                  <a:txBody>
                    <a:bodyPr/>
                    <a:lstStyle/>
                    <a:p>
                      <a:pPr algn="l" fontAlgn="t"/>
                      <a:r>
                        <a:rPr lang="en-US" sz="1600"/>
                        <a:t>Jeffrey Ullman</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American</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88843">
                <a:tc>
                  <a:txBody>
                    <a:bodyPr/>
                    <a:lstStyle/>
                    <a:p>
                      <a:pPr algn="l" fontAlgn="t"/>
                      <a:r>
                        <a:rPr lang="en-US" sz="1600"/>
                        <a:t>Jennifer Widom</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dirty="0"/>
                        <a:t>American</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6246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611559" y="4221088"/>
          <a:ext cx="7776864" cy="2160240"/>
        </p:xfrm>
        <a:graphic>
          <a:graphicData uri="http://schemas.openxmlformats.org/drawingml/2006/table">
            <a:tbl>
              <a:tblPr/>
              <a:tblGrid>
                <a:gridCol w="2592288"/>
                <a:gridCol w="2592288"/>
                <a:gridCol w="2592288"/>
              </a:tblGrid>
              <a:tr h="393315">
                <a:tc>
                  <a:txBody>
                    <a:bodyPr/>
                    <a:lstStyle/>
                    <a:p>
                      <a:pPr algn="ctr" fontAlgn="t"/>
                      <a:r>
                        <a:rPr lang="en-US" sz="1600" dirty="0">
                          <a:solidFill>
                            <a:srgbClr val="FFFFFF"/>
                          </a:solidFill>
                        </a:rPr>
                        <a:t>Book title</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c>
                  <a:txBody>
                    <a:bodyPr/>
                    <a:lstStyle/>
                    <a:p>
                      <a:pPr algn="ctr" fontAlgn="t"/>
                      <a:r>
                        <a:rPr lang="en-US" sz="1600">
                          <a:solidFill>
                            <a:srgbClr val="FFFFFF"/>
                          </a:solidFill>
                        </a:rPr>
                        <a:t>Genre</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c>
                  <a:txBody>
                    <a:bodyPr/>
                    <a:lstStyle/>
                    <a:p>
                      <a:pPr algn="ctr" fontAlgn="t"/>
                      <a:r>
                        <a:rPr lang="en-US" sz="1600">
                          <a:solidFill>
                            <a:srgbClr val="FFFFFF"/>
                          </a:solidFill>
                        </a:rPr>
                        <a:t>Number of pages</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r>
              <a:tr h="393315">
                <a:tc>
                  <a:txBody>
                    <a:bodyPr/>
                    <a:lstStyle/>
                    <a:p>
                      <a:pPr algn="l" fontAlgn="t"/>
                      <a:r>
                        <a:rPr lang="en-US" sz="1600"/>
                        <a:t>The Comedy of Errors</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Comedy</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100</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86805">
                <a:tc>
                  <a:txBody>
                    <a:bodyPr/>
                    <a:lstStyle/>
                    <a:p>
                      <a:pPr algn="l" fontAlgn="t"/>
                      <a:r>
                        <a:rPr lang="en-US" sz="1600"/>
                        <a:t>SQL Performance Explained</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dirty="0"/>
                        <a:t>Textbook</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200</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86805">
                <a:tc>
                  <a:txBody>
                    <a:bodyPr/>
                    <a:lstStyle/>
                    <a:p>
                      <a:pPr algn="l" fontAlgn="t"/>
                      <a:r>
                        <a:rPr lang="en-US" sz="1600"/>
                        <a:t>A First Course in Database Systems</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Textbook</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dirty="0"/>
                        <a:t>500</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Slide Number Placeholder 8"/>
          <p:cNvSpPr>
            <a:spLocks noGrp="1"/>
          </p:cNvSpPr>
          <p:nvPr>
            <p:ph type="sldNum" sz="quarter" idx="12"/>
          </p:nvPr>
        </p:nvSpPr>
        <p:spPr/>
        <p:txBody>
          <a:bodyPr/>
          <a:lstStyle/>
          <a:p>
            <a:fld id="{C78FB5D2-5770-4209-B591-2A17D9B6A508}"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2"/>
          <p:cNvSpPr txBox="1">
            <a:spLocks noChangeArrowheads="1"/>
          </p:cNvSpPr>
          <p:nvPr/>
        </p:nvSpPr>
        <p:spPr>
          <a:xfrm>
            <a:off x="1403648" y="692696"/>
            <a:ext cx="7378700" cy="1143000"/>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Times New Roman" pitchFamily="18" charset="0"/>
              </a:rPr>
              <a:t>3NF to BCNF Example</a:t>
            </a:r>
            <a:endParaRPr kumimoji="0" lang="en-US" sz="40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246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971600" y="2368215"/>
          <a:ext cx="7416824" cy="2644960"/>
        </p:xfrm>
        <a:graphic>
          <a:graphicData uri="http://schemas.openxmlformats.org/drawingml/2006/table">
            <a:tbl>
              <a:tblPr/>
              <a:tblGrid>
                <a:gridCol w="3708412"/>
                <a:gridCol w="3708412"/>
              </a:tblGrid>
              <a:tr h="528992">
                <a:tc>
                  <a:txBody>
                    <a:bodyPr/>
                    <a:lstStyle/>
                    <a:p>
                      <a:pPr algn="ctr" fontAlgn="t"/>
                      <a:r>
                        <a:rPr lang="en-US" sz="1600">
                          <a:solidFill>
                            <a:srgbClr val="FFFFFF"/>
                          </a:solidFill>
                        </a:rPr>
                        <a:t>Author</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c>
                  <a:txBody>
                    <a:bodyPr/>
                    <a:lstStyle/>
                    <a:p>
                      <a:pPr algn="ctr" fontAlgn="t"/>
                      <a:r>
                        <a:rPr lang="en-US" sz="1600">
                          <a:solidFill>
                            <a:srgbClr val="FFFFFF"/>
                          </a:solidFill>
                        </a:rPr>
                        <a:t>Book title</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35299"/>
                    </a:solidFill>
                  </a:tcPr>
                </a:tc>
              </a:tr>
              <a:tr h="528992">
                <a:tc>
                  <a:txBody>
                    <a:bodyPr/>
                    <a:lstStyle/>
                    <a:p>
                      <a:pPr algn="l" fontAlgn="t"/>
                      <a:r>
                        <a:rPr lang="en-US" sz="1600"/>
                        <a:t>William Shakespeare</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The Comedy of Errors</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28992">
                <a:tc>
                  <a:txBody>
                    <a:bodyPr/>
                    <a:lstStyle/>
                    <a:p>
                      <a:pPr algn="l" fontAlgn="t"/>
                      <a:r>
                        <a:rPr lang="en-US" sz="1600"/>
                        <a:t>Markus Winand</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SQL Performance Explained</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28992">
                <a:tc>
                  <a:txBody>
                    <a:bodyPr/>
                    <a:lstStyle/>
                    <a:p>
                      <a:pPr algn="l" fontAlgn="t"/>
                      <a:r>
                        <a:rPr lang="en-US" sz="1600"/>
                        <a:t>Jeffrey Ullman</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a:t>A First Course in Database Systems</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28992">
                <a:tc>
                  <a:txBody>
                    <a:bodyPr/>
                    <a:lstStyle/>
                    <a:p>
                      <a:pPr algn="l" fontAlgn="t"/>
                      <a:r>
                        <a:rPr lang="en-US" sz="1600"/>
                        <a:t>Jennifer Widom</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dirty="0"/>
                        <a:t>A First Course in Database Systems</a:t>
                      </a:r>
                    </a:p>
                  </a:txBody>
                  <a:tcPr marL="82939" marR="41469" marT="41469" marB="4146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6" name="Slide Number Placeholder 5"/>
          <p:cNvSpPr>
            <a:spLocks noGrp="1"/>
          </p:cNvSpPr>
          <p:nvPr>
            <p:ph type="sldNum" sz="quarter" idx="12"/>
          </p:nvPr>
        </p:nvSpPr>
        <p:spPr/>
        <p:txBody>
          <a:bodyPr/>
          <a:lstStyle/>
          <a:p>
            <a:fld id="{C78FB5D2-5770-4209-B591-2A17D9B6A508}" type="slidenum">
              <a:rPr lang="en-US" smtClean="0"/>
              <a:pPr/>
              <a:t>54</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28600" y="304800"/>
            <a:ext cx="8915400" cy="56769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78FB5D2-5770-4209-B591-2A17D9B6A50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Anamoly</a:t>
            </a:r>
            <a:endParaRPr lang="en-US" dirty="0"/>
          </a:p>
        </p:txBody>
      </p:sp>
      <p:sp>
        <p:nvSpPr>
          <p:cNvPr id="3" name="Content Placeholder 2"/>
          <p:cNvSpPr>
            <a:spLocks noGrp="1"/>
          </p:cNvSpPr>
          <p:nvPr>
            <p:ph idx="1"/>
          </p:nvPr>
        </p:nvSpPr>
        <p:spPr/>
        <p:txBody>
          <a:bodyPr/>
          <a:lstStyle/>
          <a:p>
            <a:pPr>
              <a:buNone/>
            </a:pPr>
            <a:r>
              <a:rPr lang="en-US" dirty="0" smtClean="0"/>
              <a:t>Anomalies are the problem that can occur in poorly planned, Un-normalized database where all the data is stored in one table .</a:t>
            </a:r>
          </a:p>
          <a:p>
            <a:pPr>
              <a:buNone/>
            </a:pPr>
            <a:r>
              <a:rPr lang="en-US" dirty="0" smtClean="0"/>
              <a:t>Three types:</a:t>
            </a:r>
          </a:p>
          <a:p>
            <a:pPr>
              <a:buNone/>
            </a:pPr>
            <a:r>
              <a:rPr lang="en-US" dirty="0" smtClean="0"/>
              <a:t>1)Insertion</a:t>
            </a:r>
          </a:p>
          <a:p>
            <a:pPr>
              <a:buNone/>
            </a:pPr>
            <a:r>
              <a:rPr lang="en-US" dirty="0" smtClean="0"/>
              <a:t>2)Deletion</a:t>
            </a:r>
          </a:p>
          <a:p>
            <a:pPr>
              <a:buNone/>
            </a:pPr>
            <a:r>
              <a:rPr lang="en-US" dirty="0" smtClean="0"/>
              <a:t>3)</a:t>
            </a:r>
            <a:r>
              <a:rPr lang="en-US" dirty="0" err="1" smtClean="0"/>
              <a:t>Updation</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C41CE76D-A3FE-4028-A9F2-6BAF407EE03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w="9525">
            <a:noFill/>
            <a:miter lim="800000"/>
            <a:headEnd/>
            <a:tailEnd/>
          </a:ln>
          <a:effectLst/>
        </p:spPr>
        <p:txBody>
          <a:bodyPr vert="horz" wrap="square" lIns="91440" tIns="45720" rIns="91440" bIns="45720" numCol="1" anchor="ctr" anchorCtr="0" compatLnSpc="1">
            <a:prstTxWarp prst="textNoShape">
              <a:avLst/>
            </a:prstTxWarp>
          </a:bodyPr>
          <a:lstStyle/>
          <a:p>
            <a:pPr eaLnBrk="1" hangingPunct="1"/>
            <a:r>
              <a:rPr lang="en-US" sz="3200" b="1" dirty="0" smtClean="0">
                <a:cs typeface="Times New Roman" pitchFamily="18" charset="0"/>
              </a:rPr>
              <a:t>EXAMPLE OF AN UPDATE ANOMALY </a:t>
            </a:r>
          </a:p>
        </p:txBody>
      </p:sp>
      <p:sp>
        <p:nvSpPr>
          <p:cNvPr id="11267" name="Rectangle 3"/>
          <p:cNvSpPr>
            <a:spLocks noGrp="1" noChangeArrowheads="1"/>
          </p:cNvSpPr>
          <p:nvPr>
            <p:ph type="body" idx="1"/>
          </p:nvPr>
        </p:nvSpPr>
        <p:spPr>
          <a:xfrm>
            <a:off x="809625" y="1828800"/>
            <a:ext cx="7958138" cy="4267201"/>
          </a:xfrm>
        </p:spPr>
        <p:txBody>
          <a:bodyPr/>
          <a:lstStyle/>
          <a:p>
            <a:pPr eaLnBrk="1" hangingPunct="1">
              <a:buNone/>
            </a:pPr>
            <a:r>
              <a:rPr lang="en-US" sz="2800" dirty="0" smtClean="0"/>
              <a:t> 	Update Anomaly:</a:t>
            </a:r>
          </a:p>
          <a:p>
            <a:pPr eaLnBrk="1" hangingPunct="1">
              <a:buNone/>
            </a:pPr>
            <a:r>
              <a:rPr lang="en-US" sz="2800" dirty="0"/>
              <a:t>	</a:t>
            </a:r>
            <a:r>
              <a:rPr lang="en-IN" sz="2800" dirty="0" smtClean="0"/>
              <a:t>An</a:t>
            </a:r>
            <a:r>
              <a:rPr lang="en-IN" sz="2800" dirty="0"/>
              <a:t> </a:t>
            </a:r>
            <a:r>
              <a:rPr lang="en-IN" sz="2800" b="1" dirty="0"/>
              <a:t>Update Anomaly</a:t>
            </a:r>
            <a:r>
              <a:rPr lang="en-IN" sz="2800" dirty="0"/>
              <a:t> exists when one or more instances of duplicated data is updated, but not all</a:t>
            </a:r>
            <a:r>
              <a:rPr lang="en-IN" sz="2800" dirty="0" smtClean="0"/>
              <a:t>.</a:t>
            </a:r>
          </a:p>
          <a:p>
            <a:pPr eaLnBrk="1" hangingPunct="1">
              <a:buNone/>
            </a:pPr>
            <a:r>
              <a:rPr lang="en-US" sz="2800" dirty="0" smtClean="0">
                <a:cs typeface="Times New Roman" pitchFamily="18" charset="0"/>
              </a:rPr>
              <a:t>the relation:</a:t>
            </a:r>
          </a:p>
          <a:p>
            <a:pPr eaLnBrk="1" hangingPunct="1">
              <a:buFont typeface="Wingdings" pitchFamily="2" charset="2"/>
              <a:buNone/>
            </a:pPr>
            <a:r>
              <a:rPr lang="en-US" sz="2000" dirty="0" smtClean="0">
                <a:cs typeface="Times New Roman" pitchFamily="18" charset="0"/>
              </a:rPr>
              <a:t>    Suppose the manager  of the department  has changed, this requires that  DMGR  in all </a:t>
            </a:r>
            <a:r>
              <a:rPr lang="en-US" sz="2000" dirty="0" err="1" smtClean="0">
                <a:cs typeface="Times New Roman" pitchFamily="18" charset="0"/>
              </a:rPr>
              <a:t>touples</a:t>
            </a:r>
            <a:r>
              <a:rPr lang="en-US" sz="2000" dirty="0" smtClean="0">
                <a:cs typeface="Times New Roman" pitchFamily="18" charset="0"/>
              </a:rPr>
              <a:t>  corresponding to that department  must be changed to reflect  the new status. If we fail to update all the </a:t>
            </a:r>
            <a:r>
              <a:rPr lang="en-US" sz="2000" dirty="0" err="1" smtClean="0">
                <a:cs typeface="Times New Roman" pitchFamily="18" charset="0"/>
              </a:rPr>
              <a:t>touples</a:t>
            </a:r>
            <a:r>
              <a:rPr lang="en-US" sz="2000" dirty="0" smtClean="0">
                <a:cs typeface="Times New Roman" pitchFamily="18" charset="0"/>
              </a:rPr>
              <a:t> of the given department , then two  different record of employee  working in the same department  might show different  DMGR leading to inconsistency in the  database. </a:t>
            </a:r>
          </a:p>
        </p:txBody>
      </p:sp>
      <p:sp>
        <p:nvSpPr>
          <p:cNvPr id="4" name="Slide Number Placeholder 3"/>
          <p:cNvSpPr>
            <a:spLocks noGrp="1"/>
          </p:cNvSpPr>
          <p:nvPr>
            <p:ph type="sldNum" sz="quarter" idx="12"/>
          </p:nvPr>
        </p:nvSpPr>
        <p:spPr/>
        <p:txBody>
          <a:bodyPr/>
          <a:lstStyle/>
          <a:p>
            <a:fld id="{C41CE76D-A3FE-4028-A9F2-6BAF407EE03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FB5D2-5770-4209-B591-2A17D9B6A508}" type="slidenum">
              <a:rPr lang="en-US" smtClean="0"/>
              <a:pPr/>
              <a:t>9</a:t>
            </a:fld>
            <a:endParaRPr lang="en-US"/>
          </a:p>
        </p:txBody>
      </p:sp>
      <p:graphicFrame>
        <p:nvGraphicFramePr>
          <p:cNvPr id="3" name="Table 2"/>
          <p:cNvGraphicFramePr>
            <a:graphicFrameLocks noGrp="1"/>
          </p:cNvGraphicFramePr>
          <p:nvPr/>
        </p:nvGraphicFramePr>
        <p:xfrm>
          <a:off x="1219200" y="4114800"/>
          <a:ext cx="7391400" cy="2148840"/>
        </p:xfrm>
        <a:graphic>
          <a:graphicData uri="http://schemas.openxmlformats.org/drawingml/2006/table">
            <a:tbl>
              <a:tblPr/>
              <a:tblGrid>
                <a:gridCol w="1626108"/>
                <a:gridCol w="1478280"/>
                <a:gridCol w="1108710"/>
                <a:gridCol w="1256538"/>
                <a:gridCol w="1921764"/>
              </a:tblGrid>
              <a:tr h="0">
                <a:tc>
                  <a:txBody>
                    <a:bodyPr/>
                    <a:lstStyle/>
                    <a:p>
                      <a:pPr algn="l" rtl="0"/>
                      <a:r>
                        <a:rPr lang="en-US" b="1" dirty="0" err="1"/>
                        <a:t>StudentNum</a:t>
                      </a:r>
                      <a:endParaRPr lang="en-US" dirty="0"/>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t>CourseNum</a:t>
                      </a:r>
                      <a:endParaRPr lang="en-US"/>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t>Student Name</a:t>
                      </a:r>
                      <a:endParaRPr lang="en-US"/>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t>Address</a:t>
                      </a:r>
                      <a:endParaRPr lang="en-US"/>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t>Course</a:t>
                      </a:r>
                      <a:endParaRPr lang="en-US"/>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algn="l" rtl="0"/>
                      <a:r>
                        <a:rPr lang="en-US" dirty="0"/>
                        <a:t>S21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9201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Jones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Edinburgh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Accounts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algn="l" rtl="0"/>
                      <a:r>
                        <a:rPr lang="en-US"/>
                        <a:t>S21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9267</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Jones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Edinburgh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Accounts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algn="l" rtl="0"/>
                      <a:r>
                        <a:rPr lang="en-US"/>
                        <a:t>S24</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9267</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Smith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Glasgow</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physics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algn="l" rtl="0"/>
                      <a:r>
                        <a:rPr lang="en-US"/>
                        <a:t>S30</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9201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Richards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Manchester</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Computing</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algn="l" rtl="0"/>
                      <a:r>
                        <a:rPr lang="en-US"/>
                        <a:t>S30</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9322</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Richards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t>Manchester</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dirty="0" err="1"/>
                        <a:t>Maths</a:t>
                      </a:r>
                      <a:endParaRPr lang="en-US" dirty="0"/>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66561"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990600" y="2209800"/>
            <a:ext cx="7391400" cy="2308324"/>
          </a:xfrm>
          <a:prstGeom prst="rect">
            <a:avLst/>
          </a:prstGeom>
          <a:noFill/>
        </p:spPr>
        <p:txBody>
          <a:bodyPr wrap="square" rtlCol="0">
            <a:spAutoFit/>
          </a:bodyPr>
          <a:lstStyle/>
          <a:p>
            <a:r>
              <a:rPr lang="en-US" dirty="0" smtClean="0"/>
              <a:t>An </a:t>
            </a:r>
            <a:r>
              <a:rPr lang="en-US" b="1" dirty="0" smtClean="0"/>
              <a:t>Update Anomaly</a:t>
            </a:r>
            <a:r>
              <a:rPr lang="en-US" dirty="0" smtClean="0"/>
              <a:t> exists when one or more instances of duplicated data is updated, but not all. For example, consider Jones moving address - you need to update all instances of Jones's address.</a:t>
            </a:r>
          </a:p>
          <a:p>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F29FC23D62A8478C800C94D4E929C7" ma:contentTypeVersion="0" ma:contentTypeDescription="Create a new document." ma:contentTypeScope="" ma:versionID="15dfa381dba2a10ec55e8ccef67d921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321155-B66A-4B85-BBDB-D48A735F7890}"/>
</file>

<file path=customXml/itemProps2.xml><?xml version="1.0" encoding="utf-8"?>
<ds:datastoreItem xmlns:ds="http://schemas.openxmlformats.org/officeDocument/2006/customXml" ds:itemID="{2263BF6E-A98A-41AF-B729-C454DEAA499E}"/>
</file>

<file path=customXml/itemProps3.xml><?xml version="1.0" encoding="utf-8"?>
<ds:datastoreItem xmlns:ds="http://schemas.openxmlformats.org/officeDocument/2006/customXml" ds:itemID="{722EBD8E-DAC0-4BD7-9315-C6C0EF77D777}"/>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2077</TotalTime>
  <Words>2008</Words>
  <Application>Microsoft Office PowerPoint</Application>
  <PresentationFormat>On-screen Show (4:3)</PresentationFormat>
  <Paragraphs>526</Paragraphs>
  <Slides>54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BostonII</vt:lpstr>
      <vt:lpstr>Calibri</vt:lpstr>
      <vt:lpstr>Mangal</vt:lpstr>
      <vt:lpstr>PT Sans</vt:lpstr>
      <vt:lpstr>Raleway</vt:lpstr>
      <vt:lpstr>Times New Roman</vt:lpstr>
      <vt:lpstr>Verdana</vt:lpstr>
      <vt:lpstr>Wingdings</vt:lpstr>
      <vt:lpstr>Straight Edge</vt:lpstr>
      <vt:lpstr>Functional Dependencies and Normalization for Relational Databases   </vt:lpstr>
      <vt:lpstr>PowerPoint Presentation</vt:lpstr>
      <vt:lpstr>PowerPoint Presentation</vt:lpstr>
      <vt:lpstr>Redundant Information in Tuples and Update Anomalies </vt:lpstr>
      <vt:lpstr>PowerPoint Presentation</vt:lpstr>
      <vt:lpstr>PowerPoint Presentation</vt:lpstr>
      <vt:lpstr>Anamoly</vt:lpstr>
      <vt:lpstr>EXAMPLE OF AN UPDATE ANOMALY </vt:lpstr>
      <vt:lpstr>PowerPoint Presentation</vt:lpstr>
      <vt:lpstr>PowerPoint Presentation</vt:lpstr>
      <vt:lpstr>PowerPoint Presentation</vt:lpstr>
      <vt:lpstr>PowerPoint Presentation</vt:lpstr>
      <vt:lpstr>EXAMPLE OF AN UPDATE ANOMALY (3)</vt:lpstr>
      <vt:lpstr>PowerPoint Presentation</vt:lpstr>
      <vt:lpstr>PowerPoint Presentation</vt:lpstr>
      <vt:lpstr>Null Values in Tuples </vt:lpstr>
      <vt:lpstr>Functional Dependencies </vt:lpstr>
      <vt:lpstr>Functional Dependencies (2)</vt:lpstr>
      <vt:lpstr>Functional Dependencies (3)</vt:lpstr>
      <vt:lpstr>PowerPoint Presentation</vt:lpstr>
      <vt:lpstr>Examples of FD constraints </vt:lpstr>
      <vt:lpstr>Inference Rules for FDs </vt:lpstr>
      <vt:lpstr>PowerPoint Presentation</vt:lpstr>
      <vt:lpstr>Additional Useful Inference Rules </vt:lpstr>
      <vt:lpstr>Introduction to Normalization </vt:lpstr>
      <vt:lpstr>PowerPoint Presentation</vt:lpstr>
      <vt:lpstr>PowerPoint Presentation</vt:lpstr>
      <vt:lpstr>PowerPoint Presentation</vt:lpstr>
      <vt:lpstr>First Normal Form </vt:lpstr>
      <vt:lpstr>PowerPoint Presentation</vt:lpstr>
      <vt:lpstr>PowerPoint Presentation</vt:lpstr>
      <vt:lpstr>PowerPoint Presentation</vt:lpstr>
      <vt:lpstr>Second Normal Form </vt:lpstr>
      <vt:lpstr>PowerPoint Presentation</vt:lpstr>
      <vt:lpstr>PowerPoint Presentation</vt:lpstr>
      <vt:lpstr>Examples Second Normal Form</vt:lpstr>
      <vt:lpstr>PowerPoint Presentation</vt:lpstr>
      <vt:lpstr>Third Normal Form </vt:lpstr>
      <vt:lpstr>Third Normal Form(2) </vt:lpstr>
      <vt:lpstr>PowerPoint Presentation</vt:lpstr>
      <vt:lpstr>PowerPoint Presentation</vt:lpstr>
      <vt:lpstr>PowerPoint Presentation</vt:lpstr>
      <vt:lpstr>PowerPoint Presentation</vt:lpstr>
      <vt:lpstr>3rd Normal Form </vt:lpstr>
      <vt:lpstr>BCNF (Boyce-Codd Normal Form)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Dependencies and Normalization for Relational Databases</dc:title>
  <dc:creator>Ali Obaidi</dc:creator>
  <cp:lastModifiedBy>Neha More</cp:lastModifiedBy>
  <cp:revision>95</cp:revision>
  <cp:lastPrinted>1601-01-01T00:00:00Z</cp:lastPrinted>
  <dcterms:created xsi:type="dcterms:W3CDTF">2002-04-14T19:56:59Z</dcterms:created>
  <dcterms:modified xsi:type="dcterms:W3CDTF">2018-02-28T06:40:50Z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0x01010074F29FC23D62A8478C800C94D4E929C7</vt:lpwstr>
  </property>
</Properties>
</file>