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9"/>
    <p:sldId id="256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BF351-E96B-4249-BE84-DE57DF8DE7C5}" v="1" dt="2023-05-28T19:37:44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VORA-57498210021" userId="S::57498210021@svkmmumbai.onmicrosoft.com::0a864bd2-2755-46f2-9947-346fb0d436ea" providerId="AD" clId="Web-{BA0BF351-E96B-4249-BE84-DE57DF8DE7C5}"/>
    <pc:docChg chg="modSld">
      <pc:chgData name="AYUSH VORA-57498210021" userId="S::57498210021@svkmmumbai.onmicrosoft.com::0a864bd2-2755-46f2-9947-346fb0d436ea" providerId="AD" clId="Web-{BA0BF351-E96B-4249-BE84-DE57DF8DE7C5}" dt="2023-05-28T19:37:44.424" v="0" actId="1076"/>
      <pc:docMkLst>
        <pc:docMk/>
      </pc:docMkLst>
      <pc:sldChg chg="modSp">
        <pc:chgData name="AYUSH VORA-57498210021" userId="S::57498210021@svkmmumbai.onmicrosoft.com::0a864bd2-2755-46f2-9947-346fb0d436ea" providerId="AD" clId="Web-{BA0BF351-E96B-4249-BE84-DE57DF8DE7C5}" dt="2023-05-28T19:37:44.424" v="0" actId="1076"/>
        <pc:sldMkLst>
          <pc:docMk/>
          <pc:sldMk cId="355919779" sldId="263"/>
        </pc:sldMkLst>
        <pc:picChg chg="mod">
          <ac:chgData name="AYUSH VORA-57498210021" userId="S::57498210021@svkmmumbai.onmicrosoft.com::0a864bd2-2755-46f2-9947-346fb0d436ea" providerId="AD" clId="Web-{BA0BF351-E96B-4249-BE84-DE57DF8DE7C5}" dt="2023-05-28T19:37:44.424" v="0" actId="1076"/>
          <ac:picMkLst>
            <pc:docMk/>
            <pc:sldMk cId="355919779" sldId="263"/>
            <ac:picMk id="4" creationId="{7458AF43-4F4E-5314-EB43-B4D4AC2B96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533D-3C49-E9EF-6AA1-044B3EDCE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C890-E36E-76A9-3963-A6A8E4B05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51EB-A323-3D98-6670-F169212F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AE65-6CF5-EAA0-8012-CFD2C435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443D-C9CE-3981-BE06-C77835ED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5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683B-CC46-2C9F-7102-C83EDA1E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A874-F753-677E-F82E-9804AF7B1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A996-E571-EDFF-3CAC-4AB9FC49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71C-89AF-2EF1-8972-5B96AB82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14E6-8473-01A5-3CD1-5FF5B998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6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718D-4EDB-C870-07BE-674D8ABAC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77793-087C-7200-5497-82A44DDBA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DB93-492F-BF02-AC29-AEDB0DEA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20DF-80B9-E781-897F-5BF10664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15FB-83E2-763A-7B3C-DB6D5A68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F8FF-6301-1568-19FA-26EE92BF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D297-9254-C96F-7701-6F6C378F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5F7A-4FF9-8046-980B-3F48F7A7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E4C8-8AEA-6D39-2D4B-B6D3309B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BBFB-4B30-A830-945C-1F2427EA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EA78-B1BD-06FF-68A7-6B7490AA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FF36C-4C83-C4A3-2B5E-51D9E9642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1E86-B9B7-F1C8-55B6-7CFBC06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4C4E-046E-12F7-1D10-2A203CB5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90407-20C9-72B6-45FB-39E2F6E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64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414E-FB15-33E4-0667-AF4B44DE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8CE45-2982-E04F-F966-FA4A19FE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BAFFF-529E-FB92-23F5-4CF4F452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65627-48EB-E02D-70D7-ED93BAC4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F9C6-2CE3-A9CA-BFCE-D746D82D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2EF3D-C356-2079-34ED-EFB5EC3D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24B-24CB-2B80-B986-58FE9F2B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1C602-DC8E-537E-38D8-C7E28F0B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634D4-EC83-06F5-E5DD-37E321184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A124C-C6ED-9583-C9AE-3A6C71C78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317EA-2FE7-E446-D069-3DA764840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80519-D9EB-6979-2A36-BED8D6D7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F9DBB-C95C-1004-F72D-7FA0935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399CF-3DFF-D5D3-AC9E-18C182EE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75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E2E3-2C0F-E66A-999B-6F92B916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A9E0F-15B7-7471-1A06-B97E58D5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1A2D0-4B57-05ED-50C9-B93E59BB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C26E5-B497-383A-7DED-DC44AE4F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3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5ECD4-388F-3743-7091-F3B3D426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F544A-7932-CA02-BD60-E2FD52DC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24F5E-54F5-77C0-5929-7AD42AA8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3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7CC1-13ED-4FE6-905E-D1B152F0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E49F-CDFC-C188-FD3B-413FD4F2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3EE59-388E-6FC0-07B6-E02A86435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FC4D-C3DC-ED3A-9CB2-15139BF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9B1FA-9B65-25A4-EBC4-12CAEF5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89B9-C16D-4851-F50D-1CDA9057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8513-75EE-C715-9B6D-DB676217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AB053-0DE1-4A2D-16C7-42DADCFFE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8082A-3F4B-0C5F-E837-464E234C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58E9-C299-6F5F-06AC-08D1A92F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845B7-3CFB-22D0-E382-B5583E64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BDFA-08F2-F254-D9C3-1F37EEE6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0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08A5A-20FD-A155-2B76-F9AC8E0B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CE233-394A-9176-2289-4FD5E13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5089-AA8A-C1BF-C6EA-776047BD7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D736-B275-4D6C-AD25-AF3A8ABF6946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45E3-339C-8C55-1389-B13FEB906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4BBC-7D8A-5F5D-648C-5F3CA55D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5379-2A90-454A-A9EF-175074A1C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7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B82057-062A-45F3-1B73-ECAD8943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698" y="606032"/>
            <a:ext cx="953441" cy="47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B00E58D1-ADD3-D2B9-56C4-4760CF2D9C26}"/>
              </a:ext>
            </a:extLst>
          </p:cNvPr>
          <p:cNvSpPr txBox="1">
            <a:spLocks/>
          </p:cNvSpPr>
          <p:nvPr/>
        </p:nvSpPr>
        <p:spPr>
          <a:xfrm>
            <a:off x="2429898" y="167783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switcher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293BF-8726-7E5D-A0BA-05B4652DA07E}"/>
              </a:ext>
            </a:extLst>
          </p:cNvPr>
          <p:cNvSpPr txBox="1"/>
          <p:nvPr/>
        </p:nvSpPr>
        <p:spPr>
          <a:xfrm>
            <a:off x="1353657" y="1118530"/>
            <a:ext cx="850472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switch…case is not available in Python as C/C++/JAVA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We have to define a function to provide switcher as shown below: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week(</a:t>
            </a:r>
            <a:r>
              <a:rPr lang="en-IN" sz="2000" b="1" dirty="0" err="1">
                <a:solidFill>
                  <a:srgbClr val="0000FF"/>
                </a:solidFill>
                <a:latin typeface=""/>
              </a:rPr>
              <a:t>i</a:t>
            </a:r>
            <a:r>
              <a:rPr lang="en-IN" sz="20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2000" dirty="0">
                <a:latin typeface=""/>
              </a:rPr>
              <a:t>        switcher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={</a:t>
            </a:r>
          </a:p>
          <a:p>
            <a:r>
              <a:rPr lang="en-IN" sz="2000" dirty="0">
                <a:latin typeface=""/>
              </a:rPr>
              <a:t>               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0: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'Sunday',</a:t>
            </a:r>
          </a:p>
          <a:p>
            <a:r>
              <a:rPr lang="en-IN" sz="2000" dirty="0">
                <a:latin typeface=""/>
              </a:rPr>
              <a:t>               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1: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'Monday',</a:t>
            </a:r>
          </a:p>
          <a:p>
            <a:r>
              <a:rPr lang="en-IN" sz="2000" dirty="0">
                <a:latin typeface=""/>
              </a:rPr>
              <a:t>               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2: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'Tuesday',</a:t>
            </a:r>
          </a:p>
          <a:p>
            <a:r>
              <a:rPr lang="en-IN" sz="2000" dirty="0">
                <a:latin typeface=""/>
              </a:rPr>
              <a:t>               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3: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'Wednesday',</a:t>
            </a:r>
          </a:p>
          <a:p>
            <a:r>
              <a:rPr lang="en-IN" sz="2000" dirty="0">
                <a:latin typeface=""/>
              </a:rPr>
              <a:t>               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4: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'Thursday',</a:t>
            </a:r>
          </a:p>
          <a:p>
            <a:r>
              <a:rPr lang="en-IN" sz="2000" dirty="0">
                <a:latin typeface=""/>
              </a:rPr>
              <a:t>               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5: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'Friday',</a:t>
            </a:r>
          </a:p>
          <a:p>
            <a:r>
              <a:rPr lang="en-IN" sz="2000" dirty="0">
                <a:latin typeface=""/>
              </a:rPr>
              <a:t>                </a:t>
            </a:r>
            <a:r>
              <a:rPr lang="en-IN" sz="2000" dirty="0">
                <a:solidFill>
                  <a:srgbClr val="666666"/>
                </a:solidFill>
                <a:latin typeface=""/>
              </a:rPr>
              <a:t>6:</a:t>
            </a:r>
            <a:r>
              <a:rPr lang="en-IN" sz="2000" dirty="0">
                <a:solidFill>
                  <a:srgbClr val="BA2121"/>
                </a:solidFill>
                <a:latin typeface=""/>
              </a:rPr>
              <a:t>'Saturday'</a:t>
            </a:r>
          </a:p>
          <a:p>
            <a:r>
              <a:rPr lang="en-IN" sz="2000" dirty="0">
                <a:latin typeface=""/>
              </a:rPr>
              <a:t>                }</a:t>
            </a:r>
          </a:p>
          <a:p>
            <a:r>
              <a:rPr lang="en-US" sz="2000" dirty="0">
                <a:latin typeface="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2000" b="1" dirty="0" err="1">
                <a:solidFill>
                  <a:srgbClr val="008000"/>
                </a:solidFill>
                <a:latin typeface=""/>
              </a:rPr>
              <a:t>switcher</a:t>
            </a:r>
            <a:r>
              <a:rPr lang="en-US" sz="20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0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2000" b="1" dirty="0">
                <a:solidFill>
                  <a:srgbClr val="666666"/>
                </a:solidFill>
                <a:latin typeface=""/>
              </a:rPr>
              <a:t>,</a:t>
            </a:r>
            <a:r>
              <a:rPr lang="en-US" sz="2000" b="1" dirty="0">
                <a:solidFill>
                  <a:srgbClr val="BA2121"/>
                </a:solidFill>
                <a:latin typeface=""/>
              </a:rPr>
              <a:t>"Invalid day of week")</a:t>
            </a:r>
          </a:p>
          <a:p>
            <a:r>
              <a:rPr lang="en-IN" sz="2000" b="1" dirty="0">
                <a:solidFill>
                  <a:srgbClr val="008000"/>
                </a:solidFill>
                <a:latin typeface=""/>
              </a:rPr>
              <a:t>print(week(</a:t>
            </a:r>
            <a:r>
              <a:rPr lang="en-IN" sz="2000" b="1" dirty="0">
                <a:solidFill>
                  <a:srgbClr val="666666"/>
                </a:solidFill>
                <a:latin typeface=""/>
              </a:rPr>
              <a:t>7))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11B36-C121-139B-0593-7E8172A7CE7F}"/>
              </a:ext>
            </a:extLst>
          </p:cNvPr>
          <p:cNvSpPr txBox="1"/>
          <p:nvPr/>
        </p:nvSpPr>
        <p:spPr>
          <a:xfrm>
            <a:off x="7819193" y="251853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Invalid day of week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72D39-1993-BA66-40E8-A6BF7D2D2624}"/>
              </a:ext>
            </a:extLst>
          </p:cNvPr>
          <p:cNvSpPr txBox="1"/>
          <p:nvPr/>
        </p:nvSpPr>
        <p:spPr>
          <a:xfrm>
            <a:off x="7730836" y="3681407"/>
            <a:ext cx="391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provide value of </a:t>
            </a:r>
            <a:r>
              <a:rPr lang="en-US" sz="2400" dirty="0" err="1"/>
              <a:t>i</a:t>
            </a:r>
            <a:r>
              <a:rPr lang="en-US" sz="2400" dirty="0"/>
              <a:t> from 0 to 6, it will display valid Week Day.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468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6526A-26D0-2BC3-2AE2-A9236C597938}"/>
              </a:ext>
            </a:extLst>
          </p:cNvPr>
          <p:cNvSpPr txBox="1"/>
          <p:nvPr/>
        </p:nvSpPr>
        <p:spPr>
          <a:xfrm>
            <a:off x="3509818" y="193964"/>
            <a:ext cx="628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Arithmetic Operations using switcher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CFB76-6311-176F-9655-395A6E8F0244}"/>
              </a:ext>
            </a:extLst>
          </p:cNvPr>
          <p:cNvSpPr txBox="1"/>
          <p:nvPr/>
        </p:nvSpPr>
        <p:spPr>
          <a:xfrm>
            <a:off x="2770909" y="612844"/>
            <a:ext cx="6096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sys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addition(num1, num2):</a:t>
            </a:r>
          </a:p>
          <a:p>
            <a:r>
              <a:rPr lang="en-IN" sz="2400" dirty="0">
                <a:latin typeface=""/>
              </a:rPr>
              <a:t>    num1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+= num2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b="1" dirty="0">
                <a:solidFill>
                  <a:srgbClr val="008000"/>
                </a:solidFill>
                <a:latin typeface=""/>
              </a:rPr>
              <a:t>return num1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subtraction(num1, num2):</a:t>
            </a:r>
          </a:p>
          <a:p>
            <a:r>
              <a:rPr lang="en-IN" sz="2400" dirty="0">
                <a:latin typeface=""/>
              </a:rPr>
              <a:t>    num1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-= num2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b="1" dirty="0">
                <a:solidFill>
                  <a:srgbClr val="008000"/>
                </a:solidFill>
                <a:latin typeface=""/>
              </a:rPr>
              <a:t>return num1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multiplication(num1, num2):</a:t>
            </a:r>
          </a:p>
          <a:p>
            <a:r>
              <a:rPr lang="en-IN" sz="2400" dirty="0">
                <a:latin typeface=""/>
              </a:rPr>
              <a:t>    num1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*= num2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b="1" dirty="0">
                <a:solidFill>
                  <a:srgbClr val="008000"/>
                </a:solidFill>
                <a:latin typeface=""/>
              </a:rPr>
              <a:t>return num1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division(num1, num2):</a:t>
            </a:r>
          </a:p>
          <a:p>
            <a:r>
              <a:rPr lang="en-IN" sz="2400" dirty="0">
                <a:latin typeface=""/>
              </a:rPr>
              <a:t>    num1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/= num2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b="1" dirty="0">
                <a:solidFill>
                  <a:srgbClr val="008000"/>
                </a:solidFill>
                <a:latin typeface=""/>
              </a:rPr>
              <a:t>return num1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module(num1, num2):</a:t>
            </a:r>
          </a:p>
          <a:p>
            <a:r>
              <a:rPr lang="en-IN" sz="2400" dirty="0">
                <a:latin typeface=""/>
              </a:rPr>
              <a:t>    num1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%= num2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b="1" dirty="0">
                <a:solidFill>
                  <a:srgbClr val="008000"/>
                </a:solidFill>
                <a:latin typeface=""/>
              </a:rPr>
              <a:t>return num1</a:t>
            </a:r>
          </a:p>
        </p:txBody>
      </p:sp>
    </p:spTree>
    <p:extLst>
      <p:ext uri="{BB962C8B-B14F-4D97-AF65-F5344CB8AC3E}">
        <p14:creationId xmlns:p14="http://schemas.microsoft.com/office/powerpoint/2010/main" val="16743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6526A-26D0-2BC3-2AE2-A9236C597938}"/>
              </a:ext>
            </a:extLst>
          </p:cNvPr>
          <p:cNvSpPr txBox="1"/>
          <p:nvPr/>
        </p:nvSpPr>
        <p:spPr>
          <a:xfrm>
            <a:off x="3509818" y="193964"/>
            <a:ext cx="628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Arithmetic Operations using switcher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9E2C1-792A-EB3F-9ADC-E8AA54D691AE}"/>
              </a:ext>
            </a:extLst>
          </p:cNvPr>
          <p:cNvSpPr txBox="1"/>
          <p:nvPr/>
        </p:nvSpPr>
        <p:spPr>
          <a:xfrm>
            <a:off x="2452254" y="1233530"/>
            <a:ext cx="84050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"/>
              </a:rPr>
              <a:t>switcher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 {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1:addition,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2:subtraction,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3:multiplication,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4:division,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5:module</a:t>
            </a:r>
          </a:p>
          <a:p>
            <a:r>
              <a:rPr lang="en-IN" sz="2400" dirty="0">
                <a:latin typeface=""/>
              </a:rPr>
              <a:t>}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switch (operation, num1, num2) :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IN" sz="2400" b="1" dirty="0" err="1">
                <a:solidFill>
                  <a:srgbClr val="008000"/>
                </a:solidFill>
                <a:latin typeface=""/>
              </a:rPr>
              <a:t>switcher</a:t>
            </a:r>
            <a:r>
              <a:rPr lang="en-IN" sz="24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IN" sz="2400" b="1" dirty="0">
                <a:solidFill>
                  <a:srgbClr val="666666"/>
                </a:solidFill>
                <a:latin typeface=""/>
              </a:rPr>
              <a:t>(operation)(num1,num2)</a:t>
            </a:r>
          </a:p>
        </p:txBody>
      </p:sp>
    </p:spTree>
    <p:extLst>
      <p:ext uri="{BB962C8B-B14F-4D97-AF65-F5344CB8AC3E}">
        <p14:creationId xmlns:p14="http://schemas.microsoft.com/office/powerpoint/2010/main" val="20072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6526A-26D0-2BC3-2AE2-A9236C597938}"/>
              </a:ext>
            </a:extLst>
          </p:cNvPr>
          <p:cNvSpPr txBox="1"/>
          <p:nvPr/>
        </p:nvSpPr>
        <p:spPr>
          <a:xfrm>
            <a:off x="3509818" y="193964"/>
            <a:ext cx="628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Arithmetic Operations using switcher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2FDF2-EECA-D4B7-6A53-3F16630F1B89}"/>
              </a:ext>
            </a:extLst>
          </p:cNvPr>
          <p:cNvSpPr txBox="1"/>
          <p:nvPr/>
        </p:nvSpPr>
        <p:spPr>
          <a:xfrm>
            <a:off x="1302328" y="797388"/>
            <a:ext cx="86452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US" sz="2400" b="1" dirty="0">
                <a:solidFill>
                  <a:srgbClr val="BA2121"/>
                </a:solidFill>
                <a:latin typeface=""/>
              </a:rPr>
              <a:t>"""You can perform operation:</a:t>
            </a:r>
          </a:p>
          <a:p>
            <a:r>
              <a:rPr lang="en-IN" sz="2400" dirty="0">
                <a:solidFill>
                  <a:srgbClr val="BA2121"/>
                </a:solidFill>
                <a:latin typeface=""/>
              </a:rPr>
              <a:t>1:Addition</a:t>
            </a:r>
          </a:p>
          <a:p>
            <a:r>
              <a:rPr lang="en-IN" sz="2400" dirty="0">
                <a:solidFill>
                  <a:srgbClr val="BA2121"/>
                </a:solidFill>
                <a:latin typeface=""/>
              </a:rPr>
              <a:t>2:Subtraction</a:t>
            </a:r>
          </a:p>
          <a:p>
            <a:r>
              <a:rPr lang="en-IN" sz="2400" dirty="0">
                <a:solidFill>
                  <a:srgbClr val="BA2121"/>
                </a:solidFill>
                <a:latin typeface=""/>
              </a:rPr>
              <a:t>3:Multiplication</a:t>
            </a:r>
          </a:p>
          <a:p>
            <a:r>
              <a:rPr lang="en-IN" sz="2400" dirty="0">
                <a:solidFill>
                  <a:srgbClr val="BA2121"/>
                </a:solidFill>
                <a:latin typeface=""/>
              </a:rPr>
              <a:t>4:Division</a:t>
            </a:r>
          </a:p>
          <a:p>
            <a:r>
              <a:rPr lang="en-IN" sz="2400" dirty="0">
                <a:solidFill>
                  <a:srgbClr val="BA2121"/>
                </a:solidFill>
                <a:latin typeface=""/>
              </a:rPr>
              <a:t>5:Module</a:t>
            </a:r>
          </a:p>
          <a:p>
            <a:r>
              <a:rPr lang="en-IN" sz="2400" dirty="0">
                <a:solidFill>
                  <a:srgbClr val="BA2121"/>
                </a:solidFill>
                <a:latin typeface=""/>
              </a:rPr>
              <a:t>""")</a:t>
            </a:r>
          </a:p>
          <a:p>
            <a:r>
              <a:rPr lang="en-US" sz="2400" dirty="0">
                <a:latin typeface=""/>
              </a:rPr>
              <a:t>choice 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400" dirty="0">
                <a:solidFill>
                  <a:srgbClr val="008000"/>
                </a:solidFill>
                <a:latin typeface=""/>
              </a:rPr>
              <a:t>int(input(</a:t>
            </a:r>
            <a:r>
              <a:rPr lang="en-US" sz="2400" dirty="0">
                <a:solidFill>
                  <a:srgbClr val="BA2121"/>
                </a:solidFill>
                <a:latin typeface=""/>
              </a:rPr>
              <a:t>"Select operation: "))</a:t>
            </a:r>
          </a:p>
          <a:p>
            <a:r>
              <a:rPr lang="en-US" sz="2400" b="1" dirty="0">
                <a:solidFill>
                  <a:srgbClr val="008000"/>
                </a:solidFill>
                <a:latin typeface=""/>
              </a:rPr>
              <a:t>if choice 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&lt;0 </a:t>
            </a:r>
            <a:r>
              <a:rPr lang="en-US" sz="2400" b="1" dirty="0">
                <a:solidFill>
                  <a:srgbClr val="AA22FF"/>
                </a:solidFill>
                <a:latin typeface=""/>
              </a:rPr>
              <a:t>or choice 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&gt; 5: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2400" b="1" dirty="0">
                <a:solidFill>
                  <a:srgbClr val="BA2121"/>
                </a:solidFill>
                <a:latin typeface=""/>
              </a:rPr>
              <a:t>"Invalid Operation")</a:t>
            </a:r>
          </a:p>
          <a:p>
            <a:r>
              <a:rPr lang="en-IN" sz="2400" dirty="0">
                <a:latin typeface=""/>
              </a:rPr>
              <a:t>    </a:t>
            </a:r>
            <a:r>
              <a:rPr lang="en-IN" sz="2400" dirty="0" err="1">
                <a:latin typeface=""/>
              </a:rPr>
              <a:t>sys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.exit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(0)</a:t>
            </a:r>
          </a:p>
          <a:p>
            <a:r>
              <a:rPr lang="en-US" sz="2400" dirty="0">
                <a:latin typeface=""/>
              </a:rPr>
              <a:t>num1 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400" dirty="0">
                <a:solidFill>
                  <a:srgbClr val="008000"/>
                </a:solidFill>
                <a:latin typeface=""/>
              </a:rPr>
              <a:t>float(input(</a:t>
            </a:r>
            <a:r>
              <a:rPr lang="en-US" sz="2400" dirty="0">
                <a:solidFill>
                  <a:srgbClr val="BA2121"/>
                </a:solidFill>
                <a:latin typeface=""/>
              </a:rPr>
              <a:t>"Enter first number: "))</a:t>
            </a:r>
          </a:p>
          <a:p>
            <a:r>
              <a:rPr lang="en-US" sz="2400" dirty="0">
                <a:latin typeface=""/>
              </a:rPr>
              <a:t>num2 </a:t>
            </a:r>
            <a:r>
              <a:rPr lang="en-US" sz="24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2400" dirty="0">
                <a:solidFill>
                  <a:srgbClr val="008000"/>
                </a:solidFill>
                <a:latin typeface=""/>
              </a:rPr>
              <a:t>float(input(</a:t>
            </a:r>
            <a:r>
              <a:rPr lang="en-US" sz="2400" dirty="0">
                <a:solidFill>
                  <a:srgbClr val="BA2121"/>
                </a:solidFill>
                <a:latin typeface=""/>
              </a:rPr>
              <a:t>"Enter second number: "))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print(switch(choice,num1,num2))</a:t>
            </a:r>
          </a:p>
        </p:txBody>
      </p:sp>
    </p:spTree>
    <p:extLst>
      <p:ext uri="{BB962C8B-B14F-4D97-AF65-F5344CB8AC3E}">
        <p14:creationId xmlns:p14="http://schemas.microsoft.com/office/powerpoint/2010/main" val="28235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6526A-26D0-2BC3-2AE2-A9236C597938}"/>
              </a:ext>
            </a:extLst>
          </p:cNvPr>
          <p:cNvSpPr txBox="1"/>
          <p:nvPr/>
        </p:nvSpPr>
        <p:spPr>
          <a:xfrm>
            <a:off x="3509818" y="193964"/>
            <a:ext cx="628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Arithmetic Operations using switcher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8AF43-4F4E-5314-EB43-B4D4AC2B9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3" r="35833" b="39616"/>
          <a:stretch/>
        </p:blipFill>
        <p:spPr>
          <a:xfrm>
            <a:off x="617490" y="699269"/>
            <a:ext cx="7823200" cy="32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6EA32-9B49-B920-32A4-3D5548D0E92F}"/>
              </a:ext>
            </a:extLst>
          </p:cNvPr>
          <p:cNvSpPr txBox="1"/>
          <p:nvPr/>
        </p:nvSpPr>
        <p:spPr>
          <a:xfrm>
            <a:off x="1985818" y="223068"/>
            <a:ext cx="949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Arithmetic operation using Lambda function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B74C9-A0F9-D6B4-56C4-8AF5A7117F0B}"/>
              </a:ext>
            </a:extLst>
          </p:cNvPr>
          <p:cNvSpPr txBox="1"/>
          <p:nvPr/>
        </p:nvSpPr>
        <p:spPr>
          <a:xfrm>
            <a:off x="507999" y="965767"/>
            <a:ext cx="76292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pt-BR" sz="2800" b="1" dirty="0">
                <a:solidFill>
                  <a:srgbClr val="0000FF"/>
                </a:solidFill>
                <a:latin typeface=""/>
              </a:rPr>
              <a:t>calculate(n1, n2, operator):</a:t>
            </a:r>
          </a:p>
          <a:p>
            <a:r>
              <a:rPr lang="en-IN" sz="2800" dirty="0">
                <a:latin typeface=""/>
              </a:rPr>
              <a:t>    switcher </a:t>
            </a:r>
            <a:r>
              <a:rPr lang="en-IN" sz="2800" dirty="0">
                <a:solidFill>
                  <a:srgbClr val="666666"/>
                </a:solidFill>
                <a:latin typeface=""/>
              </a:rPr>
              <a:t>={</a:t>
            </a:r>
          </a:p>
          <a:p>
            <a:r>
              <a:rPr lang="pt-BR" sz="2800" dirty="0">
                <a:latin typeface=""/>
              </a:rPr>
              <a:t>        </a:t>
            </a:r>
            <a:r>
              <a:rPr lang="pt-BR" sz="2800" dirty="0">
                <a:solidFill>
                  <a:srgbClr val="BA2121"/>
                </a:solidFill>
                <a:latin typeface=""/>
              </a:rPr>
              <a:t>'+': </a:t>
            </a:r>
            <a:r>
              <a:rPr lang="pt-BR" sz="2800" b="1" dirty="0">
                <a:solidFill>
                  <a:srgbClr val="008000"/>
                </a:solidFill>
                <a:latin typeface=""/>
              </a:rPr>
              <a:t>lambda n1,n2: n1</a:t>
            </a:r>
            <a:r>
              <a:rPr lang="pt-BR" sz="2800" b="1" dirty="0">
                <a:solidFill>
                  <a:srgbClr val="666666"/>
                </a:solidFill>
                <a:latin typeface=""/>
              </a:rPr>
              <a:t>+n2,</a:t>
            </a:r>
          </a:p>
          <a:p>
            <a:r>
              <a:rPr lang="en-IN" sz="2800" dirty="0">
                <a:latin typeface=""/>
              </a:rPr>
              <a:t>        </a:t>
            </a:r>
            <a:r>
              <a:rPr lang="en-IN" sz="2800" dirty="0">
                <a:solidFill>
                  <a:srgbClr val="BA2121"/>
                </a:solidFill>
                <a:latin typeface=""/>
              </a:rPr>
              <a:t>'-': </a:t>
            </a:r>
            <a:r>
              <a:rPr lang="en-IN" sz="2800" b="1" dirty="0">
                <a:solidFill>
                  <a:srgbClr val="008000"/>
                </a:solidFill>
                <a:latin typeface=""/>
              </a:rPr>
              <a:t>lambda n1,n2: n1</a:t>
            </a:r>
            <a:r>
              <a:rPr lang="en-IN" sz="2800" b="1" dirty="0">
                <a:solidFill>
                  <a:srgbClr val="666666"/>
                </a:solidFill>
                <a:latin typeface=""/>
              </a:rPr>
              <a:t>-n2,</a:t>
            </a:r>
          </a:p>
          <a:p>
            <a:r>
              <a:rPr lang="pt-BR" sz="2800" dirty="0">
                <a:latin typeface=""/>
              </a:rPr>
              <a:t>        </a:t>
            </a:r>
            <a:r>
              <a:rPr lang="pt-BR" sz="2800" dirty="0">
                <a:solidFill>
                  <a:srgbClr val="BA2121"/>
                </a:solidFill>
                <a:latin typeface=""/>
              </a:rPr>
              <a:t>'*': </a:t>
            </a:r>
            <a:r>
              <a:rPr lang="pt-BR" sz="2800" b="1" dirty="0">
                <a:solidFill>
                  <a:srgbClr val="008000"/>
                </a:solidFill>
                <a:latin typeface=""/>
              </a:rPr>
              <a:t>lambda n1,n2: n1</a:t>
            </a:r>
            <a:r>
              <a:rPr lang="pt-BR" sz="2800" b="1" dirty="0">
                <a:solidFill>
                  <a:srgbClr val="666666"/>
                </a:solidFill>
                <a:latin typeface=""/>
              </a:rPr>
              <a:t>*n2,</a:t>
            </a:r>
          </a:p>
          <a:p>
            <a:r>
              <a:rPr lang="pt-BR" sz="2800" dirty="0">
                <a:latin typeface=""/>
              </a:rPr>
              <a:t>        </a:t>
            </a:r>
            <a:r>
              <a:rPr lang="pt-BR" sz="2800" dirty="0">
                <a:solidFill>
                  <a:srgbClr val="BA2121"/>
                </a:solidFill>
                <a:latin typeface=""/>
              </a:rPr>
              <a:t>'/': </a:t>
            </a:r>
            <a:r>
              <a:rPr lang="pt-BR" sz="2800" b="1" dirty="0">
                <a:solidFill>
                  <a:srgbClr val="008000"/>
                </a:solidFill>
                <a:latin typeface=""/>
              </a:rPr>
              <a:t>lambda n1,n2: n1</a:t>
            </a:r>
            <a:r>
              <a:rPr lang="pt-BR" sz="2800" b="1" dirty="0">
                <a:solidFill>
                  <a:srgbClr val="666666"/>
                </a:solidFill>
                <a:latin typeface=""/>
              </a:rPr>
              <a:t>/n2,</a:t>
            </a:r>
          </a:p>
          <a:p>
            <a:r>
              <a:rPr lang="en-IN" sz="2800" dirty="0">
                <a:latin typeface=""/>
              </a:rPr>
              <a:t>    }</a:t>
            </a:r>
          </a:p>
          <a:p>
            <a:r>
              <a:rPr lang="en-US" sz="2800" dirty="0">
                <a:latin typeface=""/>
              </a:rPr>
              <a:t>    </a:t>
            </a:r>
            <a:r>
              <a:rPr lang="en-US" sz="28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2800" b="1" dirty="0" err="1">
                <a:solidFill>
                  <a:srgbClr val="008000"/>
                </a:solidFill>
                <a:latin typeface=""/>
              </a:rPr>
              <a:t>switcher</a:t>
            </a:r>
            <a:r>
              <a:rPr lang="en-US" sz="28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US" sz="2800" b="1" dirty="0">
                <a:solidFill>
                  <a:srgbClr val="666666"/>
                </a:solidFill>
                <a:latin typeface=""/>
              </a:rPr>
              <a:t>(operator)(n1,n2)</a:t>
            </a:r>
          </a:p>
          <a:p>
            <a:r>
              <a:rPr lang="en-IN" sz="2800" b="1" dirty="0">
                <a:solidFill>
                  <a:srgbClr val="008000"/>
                </a:solidFill>
                <a:latin typeface=""/>
              </a:rPr>
              <a:t>print( calculate(</a:t>
            </a:r>
            <a:r>
              <a:rPr lang="en-IN" sz="2800" b="1" dirty="0">
                <a:solidFill>
                  <a:srgbClr val="666666"/>
                </a:solidFill>
                <a:latin typeface=""/>
              </a:rPr>
              <a:t>10,20,</a:t>
            </a:r>
            <a:r>
              <a:rPr lang="en-IN" sz="2800" b="1" dirty="0">
                <a:solidFill>
                  <a:srgbClr val="BA2121"/>
                </a:solidFill>
                <a:latin typeface=""/>
              </a:rPr>
              <a:t>'+'))</a:t>
            </a:r>
          </a:p>
          <a:p>
            <a:r>
              <a:rPr lang="en-IN" sz="2800" b="1" dirty="0">
                <a:solidFill>
                  <a:srgbClr val="008000"/>
                </a:solidFill>
                <a:latin typeface=""/>
              </a:rPr>
              <a:t>print( calculate(</a:t>
            </a:r>
            <a:r>
              <a:rPr lang="en-IN" sz="2800" b="1" dirty="0">
                <a:solidFill>
                  <a:srgbClr val="666666"/>
                </a:solidFill>
                <a:latin typeface=""/>
              </a:rPr>
              <a:t>10,20,</a:t>
            </a:r>
            <a:r>
              <a:rPr lang="en-IN" sz="2800" b="1" dirty="0">
                <a:solidFill>
                  <a:srgbClr val="BA2121"/>
                </a:solidFill>
                <a:latin typeface=""/>
              </a:rPr>
              <a:t>'-'))</a:t>
            </a:r>
          </a:p>
          <a:p>
            <a:r>
              <a:rPr lang="en-IN" sz="2800" b="1" dirty="0">
                <a:solidFill>
                  <a:srgbClr val="008000"/>
                </a:solidFill>
                <a:latin typeface=""/>
              </a:rPr>
              <a:t>print( calculate(</a:t>
            </a:r>
            <a:r>
              <a:rPr lang="en-IN" sz="2800" b="1" dirty="0">
                <a:solidFill>
                  <a:srgbClr val="666666"/>
                </a:solidFill>
                <a:latin typeface=""/>
              </a:rPr>
              <a:t>10,20,</a:t>
            </a:r>
            <a:r>
              <a:rPr lang="en-IN" sz="2800" b="1" dirty="0">
                <a:solidFill>
                  <a:srgbClr val="BA2121"/>
                </a:solidFill>
                <a:latin typeface=""/>
              </a:rPr>
              <a:t>'*'))</a:t>
            </a:r>
          </a:p>
          <a:p>
            <a:r>
              <a:rPr lang="en-IN" sz="2800" b="1" dirty="0">
                <a:solidFill>
                  <a:srgbClr val="008000"/>
                </a:solidFill>
                <a:latin typeface=""/>
              </a:rPr>
              <a:t>print( calculate(</a:t>
            </a:r>
            <a:r>
              <a:rPr lang="en-IN" sz="2800" b="1" dirty="0">
                <a:solidFill>
                  <a:srgbClr val="666666"/>
                </a:solidFill>
                <a:latin typeface=""/>
              </a:rPr>
              <a:t>10,20,</a:t>
            </a:r>
            <a:r>
              <a:rPr lang="en-IN" sz="2800" b="1" dirty="0">
                <a:solidFill>
                  <a:srgbClr val="BA2121"/>
                </a:solidFill>
                <a:latin typeface=""/>
              </a:rPr>
              <a:t>'/'))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8B180-0B91-FF2B-2359-47A4D8D64B60}"/>
              </a:ext>
            </a:extLst>
          </p:cNvPr>
          <p:cNvSpPr txBox="1"/>
          <p:nvPr/>
        </p:nvSpPr>
        <p:spPr>
          <a:xfrm>
            <a:off x="8913092" y="2150769"/>
            <a:ext cx="29556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666666"/>
                </a:solidFill>
                <a:latin typeface=""/>
              </a:rPr>
              <a:t>30</a:t>
            </a:r>
          </a:p>
          <a:p>
            <a:r>
              <a:rPr lang="en-IN" sz="2400" dirty="0">
                <a:solidFill>
                  <a:srgbClr val="666666"/>
                </a:solidFill>
                <a:latin typeface=""/>
              </a:rPr>
              <a:t>-10</a:t>
            </a:r>
          </a:p>
          <a:p>
            <a:r>
              <a:rPr lang="en-IN" sz="2400" dirty="0">
                <a:solidFill>
                  <a:srgbClr val="666666"/>
                </a:solidFill>
                <a:latin typeface=""/>
              </a:rPr>
              <a:t>200</a:t>
            </a:r>
          </a:p>
          <a:p>
            <a:r>
              <a:rPr lang="en-IN" sz="2400" dirty="0">
                <a:solidFill>
                  <a:srgbClr val="666666"/>
                </a:solidFill>
                <a:latin typeface=""/>
              </a:rPr>
              <a:t>0.5</a:t>
            </a:r>
          </a:p>
          <a:p>
            <a:r>
              <a:rPr lang="en-IN" sz="2400" dirty="0">
                <a:latin typeface=""/>
              </a:rPr>
              <a:t>[Finished in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126ms]</a:t>
            </a:r>
          </a:p>
        </p:txBody>
      </p:sp>
    </p:spTree>
    <p:extLst>
      <p:ext uri="{BB962C8B-B14F-4D97-AF65-F5344CB8AC3E}">
        <p14:creationId xmlns:p14="http://schemas.microsoft.com/office/powerpoint/2010/main" val="294010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126F2-7557-04C3-CD9A-E957E314D275}"/>
              </a:ext>
            </a:extLst>
          </p:cNvPr>
          <p:cNvSpPr txBox="1"/>
          <p:nvPr/>
        </p:nvSpPr>
        <p:spPr>
          <a:xfrm>
            <a:off x="1283853" y="707104"/>
            <a:ext cx="848821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400" b="1" dirty="0" err="1">
                <a:solidFill>
                  <a:srgbClr val="0000FF"/>
                </a:solidFill>
                <a:latin typeface=""/>
              </a:rPr>
              <a:t>calSal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(grade):</a:t>
            </a:r>
          </a:p>
          <a:p>
            <a:r>
              <a:rPr lang="en-IN" sz="2400" dirty="0">
                <a:latin typeface=""/>
              </a:rPr>
              <a:t>    switcher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={</a:t>
            </a:r>
          </a:p>
          <a:p>
            <a:r>
              <a:rPr lang="en-IN" sz="2400" dirty="0">
                <a:latin typeface=""/>
              </a:rPr>
              <a:t>       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'A':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5000,      </a:t>
            </a:r>
          </a:p>
          <a:p>
            <a:r>
              <a:rPr lang="en-IN" sz="2400" dirty="0">
                <a:latin typeface=""/>
              </a:rPr>
              <a:t>       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'B':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4000, </a:t>
            </a:r>
          </a:p>
          <a:p>
            <a:r>
              <a:rPr lang="en-IN" sz="2400" dirty="0">
                <a:latin typeface=""/>
              </a:rPr>
              <a:t>       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'C':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3000, </a:t>
            </a:r>
          </a:p>
          <a:p>
            <a:r>
              <a:rPr lang="en-IN" sz="2400" dirty="0">
                <a:latin typeface=""/>
              </a:rPr>
              <a:t>       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'D':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2000 </a:t>
            </a:r>
          </a:p>
          <a:p>
            <a:r>
              <a:rPr lang="en-IN" sz="2400" dirty="0">
                <a:latin typeface=""/>
              </a:rPr>
              <a:t>    }</a:t>
            </a:r>
          </a:p>
          <a:p>
            <a:r>
              <a:rPr lang="en-US" sz="2400" dirty="0">
                <a:latin typeface="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2400" b="1" dirty="0" err="1">
                <a:solidFill>
                  <a:srgbClr val="008000"/>
                </a:solidFill>
                <a:latin typeface=""/>
              </a:rPr>
              <a:t>switcher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grade,</a:t>
            </a:r>
            <a:r>
              <a:rPr lang="en-US" sz="2400" b="1" dirty="0" err="1">
                <a:solidFill>
                  <a:srgbClr val="BA2121"/>
                </a:solidFill>
                <a:latin typeface=""/>
              </a:rPr>
              <a:t>"Invalid</a:t>
            </a:r>
            <a:r>
              <a:rPr lang="en-US" sz="2400" b="1" dirty="0">
                <a:solidFill>
                  <a:srgbClr val="BA2121"/>
                </a:solidFill>
                <a:latin typeface=""/>
              </a:rPr>
              <a:t> Grade")</a:t>
            </a:r>
          </a:p>
          <a:p>
            <a:r>
              <a:rPr lang="en-IN" sz="2400" dirty="0">
                <a:latin typeface=""/>
              </a:rPr>
              <a:t>grade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'A'</a:t>
            </a:r>
          </a:p>
          <a:p>
            <a:r>
              <a:rPr lang="en-IN" sz="2400" dirty="0">
                <a:latin typeface=""/>
              </a:rPr>
              <a:t>perks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calSal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(grade)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print(perks)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84588-8F7D-A508-F5F4-4C34022E2A5C}"/>
              </a:ext>
            </a:extLst>
          </p:cNvPr>
          <p:cNvSpPr txBox="1"/>
          <p:nvPr/>
        </p:nvSpPr>
        <p:spPr>
          <a:xfrm>
            <a:off x="6262255" y="5504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66666"/>
                </a:solidFill>
                <a:latin typeface=""/>
              </a:rPr>
              <a:t>5000</a:t>
            </a:r>
          </a:p>
          <a:p>
            <a:r>
              <a:rPr lang="en-IN" dirty="0">
                <a:latin typeface=""/>
              </a:rPr>
              <a:t>[Finished in </a:t>
            </a:r>
            <a:r>
              <a:rPr lang="en-IN" dirty="0">
                <a:solidFill>
                  <a:srgbClr val="666666"/>
                </a:solidFill>
                <a:latin typeface=""/>
              </a:rPr>
              <a:t>126ms]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7ADD-8E5E-D757-829D-D3C34F668250}"/>
              </a:ext>
            </a:extLst>
          </p:cNvPr>
          <p:cNvSpPr txBox="1"/>
          <p:nvPr/>
        </p:nvSpPr>
        <p:spPr>
          <a:xfrm>
            <a:off x="3870036" y="198568"/>
            <a:ext cx="478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Another Example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2269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9B8DD7-8156-5196-CB35-8BEBBA47E5B9}"/>
              </a:ext>
            </a:extLst>
          </p:cNvPr>
          <p:cNvSpPr txBox="1"/>
          <p:nvPr/>
        </p:nvSpPr>
        <p:spPr>
          <a:xfrm>
            <a:off x="1560946" y="947294"/>
            <a:ext cx="83958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2400" b="1" dirty="0" err="1">
                <a:solidFill>
                  <a:srgbClr val="0000FF"/>
                </a:solidFill>
                <a:latin typeface=""/>
              </a:rPr>
              <a:t>calSal</a:t>
            </a:r>
            <a:r>
              <a:rPr lang="en-IN" sz="2400" b="1" dirty="0">
                <a:solidFill>
                  <a:srgbClr val="0000FF"/>
                </a:solidFill>
                <a:latin typeface=""/>
              </a:rPr>
              <a:t>(grade):</a:t>
            </a:r>
          </a:p>
          <a:p>
            <a:r>
              <a:rPr lang="en-IN" sz="2400" dirty="0">
                <a:latin typeface=""/>
              </a:rPr>
              <a:t>    switcher 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={</a:t>
            </a:r>
          </a:p>
          <a:p>
            <a:r>
              <a:rPr lang="en-IN" sz="2400" dirty="0">
                <a:latin typeface=""/>
              </a:rPr>
              <a:t>       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'A':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5000,      </a:t>
            </a:r>
          </a:p>
          <a:p>
            <a:r>
              <a:rPr lang="en-IN" sz="2400" dirty="0">
                <a:latin typeface=""/>
              </a:rPr>
              <a:t>       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'B':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4000, </a:t>
            </a:r>
          </a:p>
          <a:p>
            <a:r>
              <a:rPr lang="en-IN" sz="2400" dirty="0">
                <a:latin typeface=""/>
              </a:rPr>
              <a:t>       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'C':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3000, </a:t>
            </a:r>
          </a:p>
          <a:p>
            <a:r>
              <a:rPr lang="en-IN" sz="2400" dirty="0">
                <a:latin typeface=""/>
              </a:rPr>
              <a:t>        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'D':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2000 </a:t>
            </a:r>
          </a:p>
          <a:p>
            <a:r>
              <a:rPr lang="en-IN" sz="2400" dirty="0">
                <a:latin typeface=""/>
              </a:rPr>
              <a:t>    }</a:t>
            </a:r>
          </a:p>
          <a:p>
            <a:r>
              <a:rPr lang="en-US" sz="2400" dirty="0">
                <a:latin typeface="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2400" b="1" dirty="0" err="1">
                <a:solidFill>
                  <a:srgbClr val="008000"/>
                </a:solidFill>
                <a:latin typeface=""/>
              </a:rPr>
              <a:t>switcher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.get</a:t>
            </a:r>
            <a:r>
              <a:rPr lang="en-US" sz="24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2400" b="1" dirty="0" err="1">
                <a:solidFill>
                  <a:srgbClr val="666666"/>
                </a:solidFill>
                <a:latin typeface=""/>
              </a:rPr>
              <a:t>grade,</a:t>
            </a:r>
            <a:r>
              <a:rPr lang="en-US" sz="2400" b="1" dirty="0" err="1">
                <a:solidFill>
                  <a:srgbClr val="BA2121"/>
                </a:solidFill>
                <a:latin typeface=""/>
              </a:rPr>
              <a:t>"Invalid</a:t>
            </a:r>
            <a:r>
              <a:rPr lang="en-US" sz="2400" b="1" dirty="0">
                <a:solidFill>
                  <a:srgbClr val="BA2121"/>
                </a:solidFill>
                <a:latin typeface=""/>
              </a:rPr>
              <a:t> Grade")</a:t>
            </a:r>
          </a:p>
          <a:p>
            <a:r>
              <a:rPr lang="en-IN" sz="2400" dirty="0">
                <a:latin typeface=""/>
              </a:rPr>
              <a:t>grade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400" dirty="0">
                <a:solidFill>
                  <a:srgbClr val="BA2121"/>
                </a:solidFill>
                <a:latin typeface=""/>
              </a:rPr>
              <a:t>'b'</a:t>
            </a:r>
          </a:p>
          <a:p>
            <a:r>
              <a:rPr lang="en-IN" sz="2400" dirty="0">
                <a:latin typeface=""/>
              </a:rPr>
              <a:t>perks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=</a:t>
            </a:r>
            <a:r>
              <a:rPr lang="en-IN" sz="2400" dirty="0" err="1">
                <a:solidFill>
                  <a:srgbClr val="666666"/>
                </a:solidFill>
                <a:latin typeface=""/>
              </a:rPr>
              <a:t>calSal</a:t>
            </a:r>
            <a:r>
              <a:rPr lang="en-IN" sz="2400" dirty="0">
                <a:solidFill>
                  <a:srgbClr val="666666"/>
                </a:solidFill>
                <a:latin typeface=""/>
              </a:rPr>
              <a:t>(grade)</a:t>
            </a:r>
          </a:p>
          <a:p>
            <a:r>
              <a:rPr lang="en-IN" sz="2400" b="1" dirty="0">
                <a:solidFill>
                  <a:srgbClr val="008000"/>
                </a:solidFill>
                <a:latin typeface=""/>
              </a:rPr>
              <a:t>print(perks)</a:t>
            </a:r>
          </a:p>
          <a:p>
            <a:endParaRPr lang="en-IN" sz="2400" b="1" dirty="0">
              <a:solidFill>
                <a:srgbClr val="008000"/>
              </a:solidFill>
              <a:latin typeface="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4F8A5-0936-E39A-3803-B1F41B027464}"/>
              </a:ext>
            </a:extLst>
          </p:cNvPr>
          <p:cNvSpPr txBox="1"/>
          <p:nvPr/>
        </p:nvSpPr>
        <p:spPr>
          <a:xfrm>
            <a:off x="7453745" y="5471609"/>
            <a:ext cx="467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"/>
              </a:rPr>
              <a:t>Invalid Grade</a:t>
            </a:r>
          </a:p>
          <a:p>
            <a:r>
              <a:rPr lang="en-IN" dirty="0">
                <a:latin typeface=""/>
              </a:rPr>
              <a:t>[Finished in </a:t>
            </a:r>
            <a:r>
              <a:rPr lang="en-IN" dirty="0">
                <a:solidFill>
                  <a:srgbClr val="666666"/>
                </a:solidFill>
                <a:latin typeface=""/>
              </a:rPr>
              <a:t>125ms]</a:t>
            </a:r>
          </a:p>
        </p:txBody>
      </p:sp>
    </p:spTree>
    <p:extLst>
      <p:ext uri="{BB962C8B-B14F-4D97-AF65-F5344CB8AC3E}">
        <p14:creationId xmlns:p14="http://schemas.microsoft.com/office/powerpoint/2010/main" val="126361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4" ma:contentTypeDescription="Create a new document." ma:contentTypeScope="" ma:versionID="b0ad81dfd15dbe7cc0ad41caae6aaaa4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826c0c63b8e20ec6bac7127a3717f26f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347150-1DEE-4C64-B076-BCBABC883A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8C1C30-D9C9-41DE-A9D4-4F1A73C13C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5295E-1326-4E2D-A8F1-50D44D33CA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77eca-fb09-4c91-a0cf-c85fba2eb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573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Solanki</dc:creator>
  <cp:lastModifiedBy>Manish Solanki</cp:lastModifiedBy>
  <cp:revision>11</cp:revision>
  <dcterms:created xsi:type="dcterms:W3CDTF">2022-06-08T02:47:29Z</dcterms:created>
  <dcterms:modified xsi:type="dcterms:W3CDTF">2023-05-28T19:37:44Z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