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ELEPHANTS: MAJESTIC CREATURES OF THE WILD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About Elephants</a:t>
            </a:r>
          </a:p>
          <a:p>
            <a:r>
              <a:t>2. Importance in Ecosystem</a:t>
            </a:r>
          </a:p>
          <a:p>
            <a:r>
              <a:t>3. Threats to Their Survival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Characteristics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Elephant Size, Weight, and Trunk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Matriarchal Societies and Group Dynamics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Conservation Efforts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Protecting Habitats and Anti-Poaching Measures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Human-Elephant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Challenges and Solutions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Significance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Elephants in Mythology and Symbolism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2023-03-07T11:58:14Z</dcterms:created>
  <dcterms:modified xsi:type="dcterms:W3CDTF">2023-03-07T11:59:04Z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