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07.03.2023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07.03.2023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Tigers: The Majestic Big Cats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Tigers are magnificent big cats facing various threats. Understanding their behavior, habitats, and conservation efforts is crucial for their survival.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Tigers</a:t>
            </a:r>
          </a:p>
          <a:p>
            <a:r>
              <a:t>2. Tiger Species</a:t>
            </a:r>
          </a:p>
          <a:p>
            <a:r>
              <a:t>3. Tiger Habitats</a:t>
            </a:r>
          </a:p>
          <a:p>
            <a:r>
              <a:t>4. Tiger Behavior</a:t>
            </a:r>
          </a:p>
          <a:p>
            <a:r>
              <a:t>5. Tiger Conservation</a:t>
            </a:r>
          </a:p>
          <a:p>
            <a:r>
              <a:t>6. Threats to Tigers</a:t>
            </a:r>
          </a:p>
          <a:p>
            <a:r>
              <a:t>7.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Tigers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Learn about the characteristics, size, and strength of tigers, as well as their importance in various cultures and ecosystems.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Tiger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 the different species of tigers, including the Bengal, Siberian, Sumatran, Indochinese, and Malayan tigers.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Tiger Habitats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Discover the diverse habitats where tigers live, from tropical forests to grasslands, and the importance of these habitats for their survival.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Tiger Behavior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Understand the hunting, mating, and social behavior of tigers, and how they interact with their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Tiger Conservation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 about conservation efforts to protect tigers and their habitats, including conservation organizations and initiatives.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 to Tigers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Explore the major threats facing tigers, such as poaching, habitat loss, and human-wildlife conflict, and their impact on tiger populations.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Summarize the key points about tigers and emphasize the importance of conservation efforts to ensure the survival of these magnificent big cats.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{5DE2F419-AD40-4967-A74C-8BD2D0DFEE43}tf55705232_win32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Calibri</vt:lpstr>
      <vt:lpstr>Goudy Old Style</vt:lpstr>
      <vt:lpstr>Wingdings 2</vt:lpstr>
      <vt:lpstr>SlateVTI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2023-03-07T11:58:14Z</dcterms:created>
  <dcterms:modified xsi:type="dcterms:W3CDTF">2023-03-07T11:59:04Z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