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5"/>
  </p:notesMasterIdLst>
  <p:handoutMasterIdLst>
    <p:handoutMasterId r:id="rId6"/>
  </p:handout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934" y="78"/>
      </p:cViewPr>
      <p:guideLst/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1" Type="http://schemas.openxmlformats.org/officeDocument/2006/relationships/slide" Target="slides/slide1.xml"/><Relationship Id="rId12" Type="http://schemas.openxmlformats.org/officeDocument/2006/relationships/slide" Target="slides/slide2.xml"/><Relationship Id="rId13" Type="http://schemas.openxmlformats.org/officeDocument/2006/relationships/slide" Target="slides/slide3.xml"/><Relationship Id="rId14" Type="http://schemas.openxmlformats.org/officeDocument/2006/relationships/slide" Target="slides/slide4.xml"/><Relationship Id="rId15" Type="http://schemas.openxmlformats.org/officeDocument/2006/relationships/slide" Target="slides/slide5.xml"/><Relationship Id="rId16" Type="http://schemas.openxmlformats.org/officeDocument/2006/relationships/slide" Target="slides/slide6.xml"/><Relationship Id="rId17" Type="http://schemas.openxmlformats.org/officeDocument/2006/relationships/slide" Target="slides/slide7.xml"/><Relationship Id="rId18" Type="http://schemas.openxmlformats.org/officeDocument/2006/relationships/slide" Target="slides/slide8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761137-B2F4-44A2-AEA9-B8D72975A05F}" type="datetime1">
              <a:rPr lang="de-DE" smtClean="0"/>
              <a:t>07.03.2023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2E3065-8A24-47C9-A843-0DFEC08A77C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538765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546253B-BE88-45C5-9ABC-A8414C168BD1}" type="datetime1">
              <a:rPr lang="de-DE" noProof="0" smtClean="0"/>
              <a:t>07.03.2023</a:t>
            </a:fld>
            <a:endParaRPr lang="de-DE" noProof="0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 dirty="0"/>
              <a:t>Textmasterformate durch Klicken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E6DE88F-1F85-4A27-9D34-D74A50E7B0DA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rtlCol="0" anchor="b">
            <a:normAutofit/>
          </a:bodyPr>
          <a:lstStyle>
            <a:lvl1pPr algn="ctr">
              <a:defRPr sz="54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rtlCol="0"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de-DE" noProof="0"/>
              <a:t>Master-Untertitelformat bearbeiten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758FE69-3F99-4550-AA00-A7FF61BF76EA}" type="datetime1">
              <a:rPr lang="de-DE" noProof="0" smtClean="0"/>
              <a:t>07.03.2023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pPr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ild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rtlCol="0" anchor="b">
            <a:normAutofit/>
          </a:bodyPr>
          <a:lstStyle>
            <a:lvl1pPr algn="ctr">
              <a:defRPr sz="28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Bildplatzhalt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61AEB60-0CF2-4FDF-8809-8AC51494D5F5}" type="datetime1">
              <a:rPr lang="de-DE" noProof="0" smtClean="0"/>
              <a:t>07.03.2023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rtlCol="0" anchor="ctr">
            <a:normAutofit/>
          </a:bodyPr>
          <a:lstStyle>
            <a:lvl1pPr>
              <a:defRPr sz="40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rtlCol="0"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58AF836-13A8-46EF-A2AE-6F658367FD73}" type="datetime1">
              <a:rPr lang="de-DE" noProof="0" smtClean="0"/>
              <a:t>07.03.2023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12" name="Textplatzhalt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51DFE2F-C573-4D62-882A-E8846EF03C0C}" type="datetime1">
              <a:rPr lang="de-DE" noProof="0" smtClean="0"/>
              <a:t>07.03.2023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de-DE" sz="80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de-DE" sz="8000" noProof="0" dirty="0">
                <a:solidFill>
                  <a:schemeClr val="tx1"/>
                </a:solidFill>
                <a:effectLst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siten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28E20CA-0CA2-4574-B1D6-69C8C65EED42}" type="datetime1">
              <a:rPr lang="de-DE" noProof="0" smtClean="0"/>
              <a:t>07.03.2023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7" name="Textplatzhalt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8" name="Textplatzhalt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10" name="Textplatzhalt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11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12" name="Textplatzhalt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09B9F8F-6639-463B-9FB3-42044123F51F}" type="datetime1">
              <a:rPr lang="de-DE" noProof="0" smtClean="0"/>
              <a:t>07.03.2023</a:t>
            </a:fld>
            <a:endParaRPr lang="de-DE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Bild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Bild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el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19" name="Textplatzhalt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20" name="Bildplatzhalt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1" name="Textplatzhalt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22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23" name="Bildplatzhalt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4" name="Textplatzhalt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25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26" name="Bildplatzhalt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7" name="Textplatzhalt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69E6A23-504C-403E-B76B-B05505FCD76B}" type="datetime1">
              <a:rPr lang="de-DE" noProof="0" smtClean="0"/>
              <a:t>07.03.2023</a:t>
            </a:fld>
            <a:endParaRPr lang="de-DE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468F14C-D4F1-40B6-B1AD-A03EDAA6725D}" type="datetime1">
              <a:rPr lang="de-DE" noProof="0" smtClean="0"/>
              <a:t>07.03.2023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rtlCol="0" anchor="b"/>
          <a:lstStyle>
            <a:lvl1pPr algn="ctr">
              <a:defRPr sz="4000" b="0" cap="none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rtlCol="0"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EC8E1CE-31A4-4DC1-9A14-A1FDAD407674}" type="datetime1">
              <a:rPr lang="de-DE" noProof="0" smtClean="0"/>
              <a:t>07.03.2023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pPr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rtlCol="0" anchor="t">
            <a:normAutofit/>
          </a:bodyPr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rtlCol="0" anchor="t">
            <a:normAutofit/>
          </a:bodyPr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FE3744A-5A44-4BFF-92AA-16DA5E94BB83}" type="datetime1">
              <a:rPr lang="de-DE" noProof="0" smtClean="0"/>
              <a:t>07.03.2023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Bild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Bild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DEDD9AE-23AE-4EB7-B3DB-242A1D8478FB}" type="datetime1">
              <a:rPr lang="de-DE" noProof="0" smtClean="0"/>
              <a:t>07.03.2023</a:t>
            </a:fld>
            <a:endParaRPr lang="de-DE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F42FB20-1F3E-43B9-A22C-6B636C25391A}" type="datetime1">
              <a:rPr lang="de-DE" noProof="0" smtClean="0"/>
              <a:t>07.03.2023</a:t>
            </a:fld>
            <a:endParaRPr lang="de-DE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67D78AD-A707-44D8-98C7-2E5BF17C114E}" type="datetime1">
              <a:rPr lang="de-DE" noProof="0" smtClean="0"/>
              <a:t>07.03.2023</a:t>
            </a:fld>
            <a:endParaRPr lang="de-DE" noProof="0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rtlCol="0" anchor="b">
            <a:normAutofit/>
          </a:bodyPr>
          <a:lstStyle>
            <a:lvl1pPr algn="ctr">
              <a:defRPr sz="2800" b="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 rtlCol="0">
            <a:normAutofit/>
          </a:bodyPr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7CDB1FF-C55B-4D31-A515-83B796043DD6}" type="datetime1">
              <a:rPr lang="de-DE" noProof="0" smtClean="0"/>
              <a:t>07.03.2023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pPr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Bild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rtlCol="0" anchor="b">
            <a:noAutofit/>
          </a:bodyPr>
          <a:lstStyle>
            <a:lvl1pPr algn="ctr">
              <a:defRPr sz="3200" b="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Bildplatzhalt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5B3AE0C-9D3B-493D-AE1C-E837EBD1A420}" type="datetime1">
              <a:rPr lang="de-DE" noProof="0" smtClean="0"/>
              <a:t>07.03.2023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 rtl="0"/>
            <a:r>
              <a:rPr lang="de-DE" noProof="0" dirty="0"/>
              <a:t>Textmasterformate durch Klicken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68BEABDA-98C7-4D1F-B6BB-CA7E2F630F9B}" type="datetime1">
              <a:rPr lang="de-DE" noProof="0" smtClean="0"/>
              <a:t>07.03.2023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Generating a PowerPoint Presentation on AI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1. Introduction to AI</a:t>
            </a:r>
          </a:p>
          <a:p>
            <a:r>
              <a:t>2. Benefits of Using AI in Presentations</a:t>
            </a:r>
          </a:p>
          <a:p>
            <a:r>
              <a:t>3. Steps to Generate a PowerPoint Presentation on AI</a:t>
            </a:r>
          </a:p>
          <a:p>
            <a:r>
              <a:t>4. Tips for Creating Engaging AI Presentations</a:t>
            </a:r>
          </a:p>
          <a:p>
            <a:r>
              <a:t>5. Examples of AI-Generated Presentations</a:t>
            </a:r>
          </a:p>
          <a:p>
            <a:r>
              <a:t>6. Conclusion</a:t>
            </a:r>
          </a:p>
          <a:p>
            <a:r>
              <a:t>7. References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AI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  <a:p>
            <a:r>
              <a:t>- AI, or Artificial Intelligence, is a branch of computer science that focuses on creating intelligent machines capable of performing tasks that typically require human intelligence.</a:t>
            </a:r>
          </a:p>
          <a:p>
            <a:r>
              <a:t>- In recent years, AI has made significant advancements and has become a valuable tool in various industries, including presentation creation.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Benefits of Using AI in Presentations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- Time-saving: AI can automate the process of generating slides, saving you valuable time.</a:t>
            </a:r>
          </a:p>
          <a:p>
            <a:r>
              <a:t>- Consistency: AI ensures that your presentation slides have a consistent design and formatting.</a:t>
            </a:r>
          </a:p>
          <a:p>
            <a:r>
              <a:t>- Personalization: AI can analyze your content and suggest relevant images, graphs, and charts to enhance your presentation.</a:t>
            </a:r>
          </a:p>
          <a:p>
            <a:r>
              <a:t>- Efficiency: AI can help you organize and structure your presentation, making it more coherent and impactful.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Steps to Generate a PowerPoint Presentation on 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1. Define your presentation objective and target audience.</a:t>
            </a:r>
          </a:p>
          <a:p>
            <a:r>
              <a:t>2. Gather relevant content and data on AI.</a:t>
            </a:r>
          </a:p>
          <a:p>
            <a:r>
              <a:t>3. Use an AI-powered presentation tool, such as SlideGenius or Prezi, to generate slides automatically.</a:t>
            </a:r>
          </a:p>
          <a:p>
            <a:r>
              <a:t>4. Customize the generated slides by adding your personal touch, such as branding elements or additional visuals.</a:t>
            </a:r>
          </a:p>
          <a:p>
            <a:r>
              <a:t>5. Review and refine your presentation to ensure its coherence and effectiveness.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Tips for Creating Engaging AI Presentations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  <a:p>
            <a:r>
              <a:t>- Keep it simple: Use concise and clear language to convey your message effectively.</a:t>
            </a:r>
          </a:p>
          <a:p>
            <a:r>
              <a:t>- Visualize data: Utilize graphs, charts, and images to make complex information more understandable and engaging.</a:t>
            </a:r>
          </a:p>
          <a:p>
            <a:r>
              <a:t>- Use storytelling techniques: Narrate a compelling story to captivate your audience and make your presentation memorable.</a:t>
            </a:r>
          </a:p>
          <a:p>
            <a:r>
              <a:t>- Practice and rehearse: Deliver your presentation with confidence and ensure a smooth flow of information.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Examples of AI-Generated Presentations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- Showcase examples of successful AI-generated presentations, highlighting their effectiveness and impact.</a:t>
            </a:r>
          </a:p>
          <a:p>
            <a:r>
              <a:t>- Provide screenshots or brief descriptions of these presentations to inspire and motivate users to explore AI tools for their presentations.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  <a:p>
            <a:r>
              <a:t>- AI has revolutionized the way we create presentations, offering time-saving benefits and enhancing the overall quality of our slides.</a:t>
            </a:r>
          </a:p>
          <a:p>
            <a:r>
              <a:t>- By leveraging AI tools, presenters can create more engaging and impactful presentations, leaving a lasting impression on their audience.</a:t>
            </a:r>
          </a:p>
        </p:txBody>
      </p:sp>
    </p:spTree>
  </p:cSld>
  <p:clrMapOvr>
    <a:masterClrMapping/>
  </p:clrMapOvr>
</p:sld>
</file>

<file path=ppt/theme/_rels/theme1.xml.rels><?xml version='1.0' encoding='UTF-8' standalone='yes'?>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4285908_TF55705232.potx" id="{C2693DD5-6559-4F60-BB71-3DF0B32289E4}" vid="{FE5FC937-8F54-4BE4-8F9D-44E1A9D18C62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{5DE2F419-AD40-4967-A74C-8BD2D0DFEE43}tf55705232_win32</Template>
  <TotalTime>0</TotalTime>
  <Words>0</Words>
  <Application>Microsoft Office PowerPoint</Application>
  <PresentationFormat>Breitbild</PresentationFormat>
  <Paragraphs>0</Paragraphs>
  <Slides>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0</vt:i4>
      </vt:variant>
    </vt:vector>
  </HeadingPairs>
  <TitlesOfParts>
    <vt:vector size="4" baseType="lpstr">
      <vt:lpstr>Calibri</vt:lpstr>
      <vt:lpstr>Goudy Old Style</vt:lpstr>
      <vt:lpstr>Wingdings 2</vt:lpstr>
      <vt:lpstr>SlateVTI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Käch, Timon</dc:creator>
  <cp:lastModifiedBy>Käch, Timon</cp:lastModifiedBy>
  <cp:revision>1</cp:revision>
  <dcterms:created xsi:type="dcterms:W3CDTF">2023-03-07T11:58:14Z</dcterms:created>
  <dcterms:modified xsi:type="dcterms:W3CDTF">2023-03-07T11:59:04Z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