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
  </p:notesMasterIdLst>
  <p:handoutMasterIdLst>
    <p:handoutMasterId r:id="rId6"/>
  </p:handoutMasterIdLst>
  <p:sldIdLst>
    <p:sldId id="256" r:id="rId11"/>
    <p:sldId id="257" r:id="rId12"/>
    <p:sldId id="258" r:id="rId13"/>
    <p:sldId id="259" r:id="rId14"/>
    <p:sldId id="260" r:id="rId15"/>
    <p:sldId id="261" r:id="rId16"/>
    <p:sldId id="262" r:id="rId17"/>
    <p:sldId id="263" r:id="rId18"/>
    <p:sldId id="264" r:id="rId19"/>
    <p:sldId id="265" r:id="rId2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761137-B2F4-44A2-AEA9-B8D72975A05F}" type="datetime1">
              <a:rPr lang="de-DE" smtClean="0"/>
              <a:t>07.03.2023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2E3065-8A24-47C9-A843-0DFEC08A77C7}" type="slidenum">
              <a:rPr lang="de-DE" smtClean="0"/>
              <a:t>‹Nr.›</a:t>
            </a:fld>
            <a:endParaRPr lang="de-DE" dirty="0"/>
          </a:p>
        </p:txBody>
      </p:sp>
    </p:spTree>
    <p:extLst>
      <p:ext uri="{BB962C8B-B14F-4D97-AF65-F5344CB8AC3E}">
        <p14:creationId xmlns:p14="http://schemas.microsoft.com/office/powerpoint/2010/main" val="1953876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546253B-BE88-45C5-9ABC-A8414C168BD1}" type="datetime1">
              <a:rPr lang="de-DE" noProof="0" smtClean="0"/>
              <a:t>07.03.2023</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de-DE" noProof="0" smtClean="0"/>
              <a:t>‹Nr.›</a:t>
            </a:fld>
            <a:endParaRPr lang="de-DE"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endParaRPr lang="de-DE" noProof="0" dirty="0"/>
          </a:p>
        </p:txBody>
      </p:sp>
      <p:sp>
        <p:nvSpPr>
          <p:cNvPr id="4" name="Datumsplatzhalter 3"/>
          <p:cNvSpPr>
            <a:spLocks noGrp="1"/>
          </p:cNvSpPr>
          <p:nvPr>
            <p:ph type="dt" sz="half" idx="10"/>
          </p:nvPr>
        </p:nvSpPr>
        <p:spPr/>
        <p:txBody>
          <a:bodyPr rtlCol="0"/>
          <a:lstStyle/>
          <a:p>
            <a:pPr rtl="0"/>
            <a:fld id="{E758FE69-3F99-4550-AA00-A7FF61BF76EA}"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Bild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el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61AEB60-0CF2-4FDF-8809-8AC51494D5F5}"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8437"/>
            <a:ext cx="10353762" cy="3534344"/>
          </a:xfrm>
        </p:spPr>
        <p:txBody>
          <a:bodyPr rtlCol="0" anchor="ctr">
            <a:normAutofit/>
          </a:bodyPr>
          <a:lstStyle>
            <a:lvl1pPr>
              <a:defRPr sz="40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58AF836-13A8-46EF-A2AE-6F658367FD7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46212" y="609600"/>
            <a:ext cx="9302752" cy="2992904"/>
          </a:xfrm>
        </p:spPr>
        <p:txBody>
          <a:bodyPr rtlCol="0" anchor="ctr">
            <a:normAutofit/>
          </a:bodyPr>
          <a:lstStyle>
            <a:lvl1pPr>
              <a:defRPr sz="3600"/>
            </a:lvl1pPr>
          </a:lstStyle>
          <a:p>
            <a:pPr rtl="0"/>
            <a:r>
              <a:rPr lang="de-DE" noProof="0"/>
              <a:t>Mastertitelformat bearbeiten</a:t>
            </a:r>
            <a:endParaRPr lang="de-DE" noProof="0" dirty="0"/>
          </a:p>
        </p:txBody>
      </p:sp>
      <p:sp>
        <p:nvSpPr>
          <p:cNvPr id="12" name="Textplatzhalter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4" name="Textplatzhalter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851DFE2F-C573-4D62-882A-E8846EF03C0C}"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1" name="Textfeld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de-DE" sz="8000" noProof="0" dirty="0">
                <a:solidFill>
                  <a:schemeClr val="tx1"/>
                </a:solidFill>
                <a:effectLst/>
              </a:rPr>
              <a:t>“</a:t>
            </a:r>
          </a:p>
        </p:txBody>
      </p:sp>
      <p:sp>
        <p:nvSpPr>
          <p:cNvPr id="13" name="Textfeld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de-DE"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sitenkarte">
    <p:spTree>
      <p:nvGrpSpPr>
        <p:cNvPr id="1" name=""/>
        <p:cNvGrpSpPr/>
        <p:nvPr/>
      </p:nvGrpSpPr>
      <p:grpSpPr>
        <a:xfrm>
          <a:off x="0" y="0"/>
          <a:ext cx="0" cy="0"/>
          <a:chOff x="0" y="0"/>
          <a:chExt cx="0" cy="0"/>
        </a:xfrm>
      </p:grpSpPr>
      <p:sp>
        <p:nvSpPr>
          <p:cNvPr id="2" name="Titel 1"/>
          <p:cNvSpPr>
            <a:spLocks noGrp="1"/>
          </p:cNvSpPr>
          <p:nvPr>
            <p:ph type="title"/>
          </p:nvPr>
        </p:nvSpPr>
        <p:spPr>
          <a:xfrm>
            <a:off x="913794" y="2126942"/>
            <a:ext cx="10353763" cy="2511835"/>
          </a:xfrm>
        </p:spPr>
        <p:txBody>
          <a:bodyPr rtlCol="0" anchor="b"/>
          <a:lstStyle>
            <a:lvl1pPr>
              <a:defRPr sz="32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28E20CA-0CA2-4574-B1D6-69C8C65EED42}"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spaltig">
    <p:spTree>
      <p:nvGrpSpPr>
        <p:cNvPr id="1" name=""/>
        <p:cNvGrpSpPr/>
        <p:nvPr/>
      </p:nvGrpSpPr>
      <p:grpSpPr>
        <a:xfrm>
          <a:off x="0" y="0"/>
          <a:ext cx="0" cy="0"/>
          <a:chOff x="0" y="0"/>
          <a:chExt cx="0" cy="0"/>
        </a:xfrm>
      </p:grpSpPr>
      <p:sp>
        <p:nvSpPr>
          <p:cNvPr id="15" name="Titel 1"/>
          <p:cNvSpPr>
            <a:spLocks noGrp="1"/>
          </p:cNvSpPr>
          <p:nvPr>
            <p:ph type="title"/>
          </p:nvPr>
        </p:nvSpPr>
        <p:spPr>
          <a:xfrm>
            <a:off x="913795" y="609600"/>
            <a:ext cx="10353762" cy="970450"/>
          </a:xfrm>
        </p:spPr>
        <p:txBody>
          <a:bodyPr rtlCol="0"/>
          <a:lstStyle/>
          <a:p>
            <a:pPr rtl="0"/>
            <a:r>
              <a:rPr lang="de-DE" noProof="0"/>
              <a:t>Mastertitelformat bearbeiten</a:t>
            </a:r>
            <a:endParaRPr lang="de-DE" noProof="0" dirty="0"/>
          </a:p>
        </p:txBody>
      </p:sp>
      <p:sp>
        <p:nvSpPr>
          <p:cNvPr id="7" name="Textplatzhalter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8" name="Textplatzhalter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9" name="Textplatzhalter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0" name="Textplatzhalter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11" name="Textplatzhalter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2" name="Textplatzhalter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509B9F8F-6639-463B-9FB3-42044123F51F}"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n">
    <p:spTree>
      <p:nvGrpSpPr>
        <p:cNvPr id="1" name=""/>
        <p:cNvGrpSpPr/>
        <p:nvPr/>
      </p:nvGrpSpPr>
      <p:grpSpPr>
        <a:xfrm>
          <a:off x="0" y="0"/>
          <a:ext cx="0" cy="0"/>
          <a:chOff x="0" y="0"/>
          <a:chExt cx="0" cy="0"/>
        </a:xfrm>
      </p:grpSpPr>
      <p:pic>
        <p:nvPicPr>
          <p:cNvPr id="2" name="Bild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Bild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Bild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el 1"/>
          <p:cNvSpPr>
            <a:spLocks noGrp="1"/>
          </p:cNvSpPr>
          <p:nvPr>
            <p:ph type="title"/>
          </p:nvPr>
        </p:nvSpPr>
        <p:spPr>
          <a:xfrm>
            <a:off x="913794" y="609600"/>
            <a:ext cx="10353763" cy="970450"/>
          </a:xfrm>
        </p:spPr>
        <p:txBody>
          <a:bodyPr rtlCol="0"/>
          <a:lstStyle/>
          <a:p>
            <a:pPr rtl="0"/>
            <a:r>
              <a:rPr lang="de-DE" noProof="0"/>
              <a:t>Mastertitelformat bearbeiten</a:t>
            </a:r>
            <a:endParaRPr lang="de-DE" noProof="0" dirty="0"/>
          </a:p>
        </p:txBody>
      </p:sp>
      <p:sp>
        <p:nvSpPr>
          <p:cNvPr id="19" name="Textplatzhalter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0" name="Bildplatzhalt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1" name="Textplatzhalter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2" name="Textplatzhalter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3" name="Bildplatzhalt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4" name="Textplatzhalter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5" name="Textplatzhalter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6" name="Bildplatzhalt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7" name="Textplatzhalter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069E6A23-504C-403E-B76B-B05505FCD76B}"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p:cNvSpPr>
            <a:spLocks noGrp="1"/>
          </p:cNvSpPr>
          <p:nvPr>
            <p:ph type="dt" sz="half" idx="10"/>
          </p:nvPr>
        </p:nvSpPr>
        <p:spPr/>
        <p:txBody>
          <a:bodyPr rtlCol="0"/>
          <a:lstStyle/>
          <a:p>
            <a:pPr rtl="0"/>
            <a:fld id="{9468F14C-D4F1-40B6-B1AD-A03EDAA6725D}"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95401" y="1761067"/>
            <a:ext cx="9590550" cy="1828813"/>
          </a:xfrm>
        </p:spPr>
        <p:txBody>
          <a:bodyPr rtlCol="0" anchor="b"/>
          <a:lstStyle>
            <a:lvl1pPr algn="ctr">
              <a:defRPr sz="4000" b="0" cap="none"/>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sp>
        <p:nvSpPr>
          <p:cNvPr id="4" name="Datumsplatzhalter 3"/>
          <p:cNvSpPr>
            <a:spLocks noGrp="1"/>
          </p:cNvSpPr>
          <p:nvPr>
            <p:ph type="dt" sz="half" idx="10"/>
          </p:nvPr>
        </p:nvSpPr>
        <p:spPr/>
        <p:txBody>
          <a:bodyPr rtlCol="0"/>
          <a:lstStyle/>
          <a:p>
            <a:pPr rtl="0"/>
            <a:fld id="{AEC8E1CE-31A4-4DC1-9A14-A1FDAD407674}"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10353762" cy="1261872"/>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913795" y="2076450"/>
            <a:ext cx="4856841" cy="3622671"/>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410716" y="2076451"/>
            <a:ext cx="4856841" cy="3622672"/>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p:cNvSpPr>
            <a:spLocks noGrp="1"/>
          </p:cNvSpPr>
          <p:nvPr>
            <p:ph type="dt" sz="half" idx="10"/>
          </p:nvPr>
        </p:nvSpPr>
        <p:spPr/>
        <p:txBody>
          <a:bodyPr rtlCol="0"/>
          <a:lstStyle/>
          <a:p>
            <a:pPr rtl="0"/>
            <a:fld id="{8FE3744A-5A44-4BFF-92AA-16DA5E94BB8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Bild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Bild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el 1"/>
          <p:cNvSpPr>
            <a:spLocks noGrp="1"/>
          </p:cNvSpPr>
          <p:nvPr>
            <p:ph type="title"/>
          </p:nvPr>
        </p:nvSpPr>
        <p:spPr>
          <a:xfrm>
            <a:off x="913795" y="609600"/>
            <a:ext cx="10353762" cy="970450"/>
          </a:xfrm>
        </p:spPr>
        <p:txBody>
          <a:bodyPr rtlCol="0"/>
          <a:lstStyle>
            <a:lvl1pPr>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p:cNvSpPr>
            <a:spLocks noGrp="1"/>
          </p:cNvSpPr>
          <p:nvPr>
            <p:ph type="dt" sz="half" idx="10"/>
          </p:nvPr>
        </p:nvSpPr>
        <p:spPr/>
        <p:txBody>
          <a:bodyPr rtlCol="0"/>
          <a:lstStyle/>
          <a:p>
            <a:pPr rtl="0"/>
            <a:fld id="{6DEDD9AE-23AE-4EB7-B3DB-242A1D8478FB}" type="datetime1">
              <a:rPr lang="de-DE" noProof="0" smtClean="0"/>
              <a:t>07.03.2023</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p:cNvSpPr>
            <a:spLocks noGrp="1"/>
          </p:cNvSpPr>
          <p:nvPr>
            <p:ph type="dt" sz="half" idx="10"/>
          </p:nvPr>
        </p:nvSpPr>
        <p:spPr/>
        <p:txBody>
          <a:bodyPr rtlCol="0"/>
          <a:lstStyle/>
          <a:p>
            <a:pPr rtl="0"/>
            <a:fld id="{BF42FB20-1F3E-43B9-A22C-6B636C25391A}"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667D78AD-A707-44D8-98C7-2E5BF17C114E}" type="datetime1">
              <a:rPr lang="de-DE" noProof="0" smtClean="0"/>
              <a:t>07.03.2023</a:t>
            </a:fld>
            <a:endParaRPr lang="de-DE" noProof="0" dirty="0"/>
          </a:p>
        </p:txBody>
      </p:sp>
      <p:sp>
        <p:nvSpPr>
          <p:cNvPr id="3" name="Fußzeilenplatzhalter 2"/>
          <p:cNvSpPr>
            <a:spLocks noGrp="1"/>
          </p:cNvSpPr>
          <p:nvPr>
            <p:ph type="ftr" sz="quarter" idx="11"/>
          </p:nvPr>
        </p:nvSpPr>
        <p:spPr/>
        <p:txBody>
          <a:bodyPr rtlCol="0"/>
          <a:lstStyle/>
          <a:p>
            <a:pPr rtl="0"/>
            <a:endParaRPr lang="de-DE" noProof="0" dirty="0"/>
          </a:p>
        </p:txBody>
      </p:sp>
      <p:sp>
        <p:nvSpPr>
          <p:cNvPr id="4" name="Foliennummernplatzhalter 3"/>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de-DE" noProof="0"/>
              <a:t>Mastertitelformat bearbeiten</a:t>
            </a:r>
            <a:endParaRPr lang="de-DE" noProof="0" dirty="0"/>
          </a:p>
        </p:txBody>
      </p:sp>
      <p:sp>
        <p:nvSpPr>
          <p:cNvPr id="3" name="Inhaltsplatzhalter 2"/>
          <p:cNvSpPr>
            <a:spLocks noGrp="1"/>
          </p:cNvSpPr>
          <p:nvPr>
            <p:ph idx="1"/>
          </p:nvPr>
        </p:nvSpPr>
        <p:spPr>
          <a:xfrm>
            <a:off x="4855633" y="609600"/>
            <a:ext cx="6411924" cy="5080001"/>
          </a:xfrm>
        </p:spPr>
        <p:txBody>
          <a:bodyPr rtlCol="0">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7CDB1FF-C55B-4D31-A515-83B796043DD6}"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pic>
        <p:nvPicPr>
          <p:cNvPr id="22" name="Bild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el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65B3AE0C-9D3B-493D-AE1C-E837EBD1A420}"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de-DE" noProof="0" dirty="0"/>
              <a:t>Titelmasterformat durch Klicken bearbeiten</a:t>
            </a:r>
          </a:p>
        </p:txBody>
      </p:sp>
      <p:sp>
        <p:nvSpPr>
          <p:cNvPr id="3" name="Textplatzhalt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68BEABDA-98C7-4D1F-B6BB-CA7E2F630F9B}" type="datetime1">
              <a:rPr lang="de-DE" noProof="0" smtClean="0"/>
              <a:t>07.03.2023</a:t>
            </a:fld>
            <a:endParaRPr lang="de-DE" noProof="0" dirty="0"/>
          </a:p>
        </p:txBody>
      </p:sp>
      <p:sp>
        <p:nvSpPr>
          <p:cNvPr id="5" name="Fußzeilenplatzhalt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de-DE" noProof="0" dirty="0"/>
          </a:p>
        </p:txBody>
      </p:sp>
      <p:sp>
        <p:nvSpPr>
          <p:cNvPr id="6" name="Foliennummernplatzhalt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Elephants: Majestic Giants of the Animal Kingdom</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In this presentation, we have explored the fascinating world of elephants, from their physical characteristics and social behavior to their diet, threats, and conservation efforts. Elephants are truly remarkable creatures that deserve our protection and admiration.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Elephants</a:t>
            </a:r>
          </a:p>
          <a:p>
            <a:r>
              <a:t>2. Physical Characteristics</a:t>
            </a:r>
          </a:p>
          <a:p>
            <a:r>
              <a:t>3. Habitat and Distribution</a:t>
            </a:r>
          </a:p>
          <a:p>
            <a:r>
              <a:t>4. Social Structure and Behavior</a:t>
            </a:r>
          </a:p>
          <a:p>
            <a:r>
              <a:t>5. Diet and Feeding Habits</a:t>
            </a:r>
          </a:p>
          <a:p>
            <a:r>
              <a:t>6. Threats and Conservation</a:t>
            </a:r>
          </a:p>
          <a:p>
            <a:r>
              <a:t>7. Fun Facts about Elephants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Elephants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Elephants are one of the most iconic and fascinating creatures on Earth. In this presentation, we will explore their physical characteristics, habitat, behavior, and the challenges they face in the wild.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Characteristics</a:t>
            </a:r>
          </a:p>
        </p:txBody>
      </p:sp>
      <p:sp>
        <p:nvSpPr>
          <p:cNvPr id="3" name="Content Placeholder 2"/>
          <p:cNvSpPr>
            <a:spLocks noGrp="1"/>
          </p:cNvSpPr>
          <p:nvPr>
            <p:ph idx="1"/>
          </p:nvPr>
        </p:nvSpPr>
        <p:spPr/>
        <p:txBody>
          <a:bodyPr/>
          <a:lstStyle/>
          <a:p>
            <a:r>
              <a:t>Elephants are known for their large size, with males reaching up to 13 feet in height and weighing over 14,000 pounds. They have a long trunk, ivory tusks, and large ears, which help regulate body temperature.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Habitat and Distribution</a:t>
            </a:r>
          </a:p>
        </p:txBody>
      </p:sp>
      <p:sp>
        <p:nvSpPr>
          <p:cNvPr id="3" name="Content Placeholder 2"/>
          <p:cNvSpPr>
            <a:spLocks noGrp="1"/>
          </p:cNvSpPr>
          <p:nvPr>
            <p:ph idx="1"/>
          </p:nvPr>
        </p:nvSpPr>
        <p:spPr/>
        <p:txBody>
          <a:bodyPr/>
          <a:lstStyle/>
          <a:p>
            <a:r>
              <a:t>Elephants can be found in various habitats, including savannahs, forests, and grasslands. They are native to Africa and Asia, with different species inhabiting different regions.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Structure and Behavior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Elephants are highly social animals, living in matriarchal herds led by a female. They communicate through vocalizations, body language, and infrasound. They also display complex emotions and exhibit strong bonds within their groups.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Diet and Feeding Habits</a:t>
            </a:r>
          </a:p>
        </p:txBody>
      </p:sp>
      <p:sp>
        <p:nvSpPr>
          <p:cNvPr id="3" name="Content Placeholder 2"/>
          <p:cNvSpPr>
            <a:spLocks noGrp="1"/>
          </p:cNvSpPr>
          <p:nvPr>
            <p:ph idx="1"/>
          </p:nvPr>
        </p:nvSpPr>
        <p:spPr/>
        <p:txBody>
          <a:bodyPr/>
          <a:lstStyle/>
          <a:p>
            <a:r>
              <a:t>Elephants are herbivores, feeding on a variety of vegetation, including grasses, leaves, bark, and fruits. They have a unique digestive system that allows them to extract nutrients from tough plant material.</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Threats and Conservation</a:t>
            </a:r>
          </a:p>
        </p:txBody>
      </p:sp>
      <p:sp>
        <p:nvSpPr>
          <p:cNvPr id="3" name="Content Placeholder 2"/>
          <p:cNvSpPr>
            <a:spLocks noGrp="1"/>
          </p:cNvSpPr>
          <p:nvPr>
            <p:ph idx="1"/>
          </p:nvPr>
        </p:nvSpPr>
        <p:spPr/>
        <p:txBody>
          <a:bodyPr/>
          <a:lstStyle/>
          <a:p>
            <a:r>
              <a:t>Elephants face numerous threats, such as habitat loss, poaching for ivory, and conflict with humans. Conservation efforts aim to protect their habitats, combat poaching, and promote coexistence with local communities.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 Facts about Elephants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Did you know that elephants are one of the few animals that can recognize themselves in a mirror? They also have the longest pregnancy of any mammal, lasting about 22 months!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08_TF55705232.potx" id="{C2693DD5-6559-4F60-BB71-3DF0B32289E4}" vid="{FE5FC937-8F54-4BE4-8F9D-44E1A9D18C6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{5DE2F419-AD40-4967-A74C-8BD2D0DFEE43}tf55705232_win32</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Calibri</vt:lpstr>
      <vt:lpstr>Goudy Old Style</vt:lpstr>
      <vt:lpstr>Wingdings 2</vt:lpstr>
      <vt:lpstr>SlateVTI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2023-03-07T11:58:14Z</dcterms:created>
  <dcterms:modified xsi:type="dcterms:W3CDTF">2023-03-07T11:59:04Z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