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0" r:id="rId3"/>
    <p:sldMasterId id="2147483652" r:id="rId4"/>
    <p:sldMasterId id="2147483653" r:id="rId5"/>
    <p:sldMasterId id="2147483655" r:id="rId6"/>
    <p:sldMasterId id="2147483657" r:id="rId7"/>
    <p:sldMasterId id="2147483659" r:id="rId8"/>
    <p:sldMasterId id="2147483661" r:id="rId9"/>
    <p:sldMasterId id="2147483663" r:id="rId10"/>
    <p:sldMasterId id="2147483665" r:id="rId11"/>
    <p:sldMasterId id="2147483667" r:id="rId12"/>
    <p:sldMasterId id="2147483669" r:id="rId13"/>
    <p:sldMasterId id="2147483671" r:id="rId14"/>
    <p:sldMasterId id="2147483673" r:id="rId15"/>
    <p:sldMasterId id="2147483675" r:id="rId16"/>
  </p:sldMasterIdLst>
  <p:notesMasterIdLst>
    <p:notesMasterId r:id="rId18"/>
  </p:notesMasterIdLst>
  <p:sldIdLst>
    <p:sldId id="256" r:id="rId17"/>
    <p:sldId id="257" r:id="rId19"/>
    <p:sldId id="258" r:id="rId20"/>
    <p:sldId id="288" r:id="rId21"/>
    <p:sldId id="286" r:id="rId22"/>
    <p:sldId id="287" r:id="rId23"/>
    <p:sldId id="289" r:id="rId24"/>
    <p:sldId id="260" r:id="rId25"/>
    <p:sldId id="259" r:id="rId26"/>
    <p:sldId id="261" r:id="rId27"/>
    <p:sldId id="285" r:id="rId28"/>
    <p:sldId id="290" r:id="rId29"/>
    <p:sldId id="263" r:id="rId30"/>
    <p:sldId id="274" r:id="rId31"/>
    <p:sldId id="264" r:id="rId32"/>
    <p:sldId id="269" r:id="rId33"/>
    <p:sldId id="271" r:id="rId34"/>
    <p:sldId id="272" r:id="rId35"/>
    <p:sldId id="273" r:id="rId36"/>
    <p:sldId id="265" r:id="rId37"/>
    <p:sldId id="266" r:id="rId38"/>
    <p:sldId id="291" r:id="rId39"/>
    <p:sldId id="267" r:id="rId40"/>
    <p:sldId id="268" r:id="rId41"/>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24.xml"/><Relationship Id="rId40" Type="http://schemas.openxmlformats.org/officeDocument/2006/relationships/slide" Target="slides/slide23.xml"/><Relationship Id="rId4" Type="http://schemas.openxmlformats.org/officeDocument/2006/relationships/slideMaster" Target="slideMasters/slideMaster3.xml"/><Relationship Id="rId39" Type="http://schemas.openxmlformats.org/officeDocument/2006/relationships/slide" Target="slides/slide22.xml"/><Relationship Id="rId38" Type="http://schemas.openxmlformats.org/officeDocument/2006/relationships/slide" Target="slides/slide21.xml"/><Relationship Id="rId37" Type="http://schemas.openxmlformats.org/officeDocument/2006/relationships/slide" Target="slides/slide20.xml"/><Relationship Id="rId36" Type="http://schemas.openxmlformats.org/officeDocument/2006/relationships/slide" Target="slides/slide19.xml"/><Relationship Id="rId35" Type="http://schemas.openxmlformats.org/officeDocument/2006/relationships/slide" Target="slides/slide18.xml"/><Relationship Id="rId34" Type="http://schemas.openxmlformats.org/officeDocument/2006/relationships/slide" Target="slides/slide17.xml"/><Relationship Id="rId33" Type="http://schemas.openxmlformats.org/officeDocument/2006/relationships/slide" Target="slides/slide16.xml"/><Relationship Id="rId32" Type="http://schemas.openxmlformats.org/officeDocument/2006/relationships/slide" Target="slides/slide15.xml"/><Relationship Id="rId31" Type="http://schemas.openxmlformats.org/officeDocument/2006/relationships/slide" Target="slides/slide14.xml"/><Relationship Id="rId30" Type="http://schemas.openxmlformats.org/officeDocument/2006/relationships/slide" Target="slides/slide13.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slide" Target="slides/slide6.xml"/><Relationship Id="rId22" Type="http://schemas.openxmlformats.org/officeDocument/2006/relationships/slide" Target="slides/slide5.xml"/><Relationship Id="rId21" Type="http://schemas.openxmlformats.org/officeDocument/2006/relationships/slide" Target="slides/slide4.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notesMaster" Target="notesMasters/notesMaster1.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p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8" name="Google Shape;308;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6" name="Google Shape;316;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p1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3" name="Google Shape;323;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9" name="Google Shape;239;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6" name="Google Shape;256;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7" name="Google Shape;247;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4" name="Google Shape;284;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2" name="Google Shape;292;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p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0" name="Google Shape;300;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14"/>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Arial" panose="020B0604020202020204"/>
              <a:buNone/>
              <a:defRPr/>
            </a:lvl1pPr>
            <a:lvl2pPr lvl="1" algn="ctr">
              <a:spcBef>
                <a:spcPts val="400"/>
              </a:spcBef>
              <a:spcAft>
                <a:spcPts val="0"/>
              </a:spcAft>
              <a:buClr>
                <a:schemeClr val="dk1"/>
              </a:buClr>
              <a:buSzPts val="2000"/>
              <a:buFont typeface="Arial" panose="020B0604020202020204"/>
              <a:buNone/>
              <a:defRPr/>
            </a:lvl2pPr>
            <a:lvl3pPr lvl="2" algn="ctr">
              <a:spcBef>
                <a:spcPts val="480"/>
              </a:spcBef>
              <a:spcAft>
                <a:spcPts val="0"/>
              </a:spcAft>
              <a:buClr>
                <a:schemeClr val="dk1"/>
              </a:buClr>
              <a:buSzPts val="2400"/>
              <a:buFont typeface="Arial" panose="020B0604020202020204"/>
              <a:buNone/>
              <a:defRPr/>
            </a:lvl3pPr>
            <a:lvl4pPr lvl="3" algn="ctr">
              <a:spcBef>
                <a:spcPts val="320"/>
              </a:spcBef>
              <a:spcAft>
                <a:spcPts val="0"/>
              </a:spcAft>
              <a:buClr>
                <a:schemeClr val="dk1"/>
              </a:buClr>
              <a:buSzPts val="1600"/>
              <a:buFont typeface="Arial" panose="020B0604020202020204"/>
              <a:buNone/>
              <a:defRPr/>
            </a:lvl4pPr>
            <a:lvl5pPr lvl="4" algn="ctr">
              <a:spcBef>
                <a:spcPts val="280"/>
              </a:spcBef>
              <a:spcAft>
                <a:spcPts val="0"/>
              </a:spcAft>
              <a:buClr>
                <a:schemeClr val="dk1"/>
              </a:buClr>
              <a:buSzPts val="1400"/>
              <a:buFont typeface="Arial" panose="020B0604020202020204"/>
              <a:buNone/>
              <a:defRPr/>
            </a:lvl5pPr>
            <a:lvl6pPr lvl="5" algn="ctr">
              <a:spcBef>
                <a:spcPts val="280"/>
              </a:spcBef>
              <a:spcAft>
                <a:spcPts val="0"/>
              </a:spcAft>
              <a:buClr>
                <a:schemeClr val="dk1"/>
              </a:buClr>
              <a:buSzPts val="1400"/>
              <a:buFont typeface="Arial" panose="020B0604020202020204"/>
              <a:buNone/>
              <a:defRPr/>
            </a:lvl6pPr>
            <a:lvl7pPr lvl="6" algn="ctr">
              <a:spcBef>
                <a:spcPts val="280"/>
              </a:spcBef>
              <a:spcAft>
                <a:spcPts val="0"/>
              </a:spcAft>
              <a:buClr>
                <a:schemeClr val="dk1"/>
              </a:buClr>
              <a:buSzPts val="1400"/>
              <a:buFont typeface="Arial" panose="020B0604020202020204"/>
              <a:buNone/>
              <a:defRPr/>
            </a:lvl7pPr>
            <a:lvl8pPr lvl="7" algn="ctr">
              <a:spcBef>
                <a:spcPts val="280"/>
              </a:spcBef>
              <a:spcAft>
                <a:spcPts val="0"/>
              </a:spcAft>
              <a:buClr>
                <a:schemeClr val="dk1"/>
              </a:buClr>
              <a:buSzPts val="1400"/>
              <a:buFont typeface="Arial" panose="020B0604020202020204"/>
              <a:buNone/>
              <a:defRPr/>
            </a:lvl8pPr>
            <a:lvl9pPr lvl="8" algn="ctr">
              <a:spcBef>
                <a:spcPts val="280"/>
              </a:spcBef>
              <a:spcAft>
                <a:spcPts val="0"/>
              </a:spcAft>
              <a:buClr>
                <a:schemeClr val="dk1"/>
              </a:buClr>
              <a:buSzPts val="1400"/>
              <a:buFont typeface="Arial" panose="020B0604020202020204"/>
              <a:buNone/>
              <a:defRPr/>
            </a:lvl9pPr>
          </a:lstStyle>
          <a:p/>
        </p:txBody>
      </p:sp>
      <p:sp>
        <p:nvSpPr>
          <p:cNvPr id="20" name="Google Shape;20;p14"/>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21" name="Google Shape;21;p14"/>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56" name="Shape 156"/>
        <p:cNvGrpSpPr/>
        <p:nvPr/>
      </p:nvGrpSpPr>
      <p:grpSpPr>
        <a:xfrm>
          <a:off x="0" y="0"/>
          <a:ext cx="0" cy="0"/>
          <a:chOff x="0" y="0"/>
          <a:chExt cx="0" cy="0"/>
        </a:xfrm>
      </p:grpSpPr>
      <p:sp>
        <p:nvSpPr>
          <p:cNvPr id="157" name="Google Shape;157;p33"/>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8" name="Google Shape;158;p33"/>
          <p:cNvSpPr txBox="1"/>
          <p:nvPr>
            <p:ph type="body" idx="1"/>
          </p:nvPr>
        </p:nvSpPr>
        <p:spPr>
          <a:xfrm rot="5400000">
            <a:off x="1981200" y="-457200"/>
            <a:ext cx="5181600"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9" name="Google Shape;159;p33"/>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60" name="Google Shape;160;p33"/>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33"/>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70" name="Shape 170"/>
        <p:cNvGrpSpPr/>
        <p:nvPr/>
      </p:nvGrpSpPr>
      <p:grpSpPr>
        <a:xfrm>
          <a:off x="0" y="0"/>
          <a:ext cx="0" cy="0"/>
          <a:chOff x="0" y="0"/>
          <a:chExt cx="0" cy="0"/>
        </a:xfrm>
      </p:grpSpPr>
      <p:sp>
        <p:nvSpPr>
          <p:cNvPr id="171" name="Google Shape;171;p35"/>
          <p:cNvSpPr txBox="1"/>
          <p:nvPr>
            <p:ph type="title"/>
          </p:nvPr>
        </p:nvSpPr>
        <p:spPr>
          <a:xfrm rot="5400000">
            <a:off x="4595019" y="2156619"/>
            <a:ext cx="6126162"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2" name="Google Shape;172;p35"/>
          <p:cNvSpPr txBox="1"/>
          <p:nvPr>
            <p:ph type="body" idx="1"/>
          </p:nvPr>
        </p:nvSpPr>
        <p:spPr>
          <a:xfrm rot="5400000">
            <a:off x="404019" y="175419"/>
            <a:ext cx="6126162"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73" name="Google Shape;173;p35"/>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74" name="Google Shape;174;p35"/>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35"/>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84" name="Shape 184"/>
        <p:cNvGrpSpPr/>
        <p:nvPr/>
      </p:nvGrpSpPr>
      <p:grpSpPr>
        <a:xfrm>
          <a:off x="0" y="0"/>
          <a:ext cx="0" cy="0"/>
          <a:chOff x="0" y="0"/>
          <a:chExt cx="0" cy="0"/>
        </a:xfrm>
      </p:grpSpPr>
      <p:sp>
        <p:nvSpPr>
          <p:cNvPr id="185" name="Google Shape;185;p37"/>
          <p:cNvSpPr txBox="1"/>
          <p:nvPr>
            <p:ph type="title"/>
          </p:nvPr>
        </p:nvSpPr>
        <p:spPr>
          <a:xfrm>
            <a:off x="457200" y="122238"/>
            <a:ext cx="8229600"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6" name="Google Shape;186;p37"/>
          <p:cNvSpPr txBox="1"/>
          <p:nvPr>
            <p:ph type="body" idx="1"/>
          </p:nvPr>
        </p:nvSpPr>
        <p:spPr>
          <a:xfrm>
            <a:off x="457200" y="1066800"/>
            <a:ext cx="4038600" cy="5181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7" name="Google Shape;187;p37"/>
          <p:cNvSpPr txBox="1"/>
          <p:nvPr>
            <p:ph type="body" idx="2"/>
          </p:nvPr>
        </p:nvSpPr>
        <p:spPr>
          <a:xfrm>
            <a:off x="4648200" y="1066800"/>
            <a:ext cx="4038600" cy="5181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8" name="Google Shape;188;p37"/>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89" name="Google Shape;189;p37"/>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37"/>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matchingName="Title, Text, and 2 Content">
  <p:cSld name="TEXT_AND_TWO_OBJECTS">
    <p:spTree>
      <p:nvGrpSpPr>
        <p:cNvPr id="199" name="Shape 199"/>
        <p:cNvGrpSpPr/>
        <p:nvPr/>
      </p:nvGrpSpPr>
      <p:grpSpPr>
        <a:xfrm>
          <a:off x="0" y="0"/>
          <a:ext cx="0" cy="0"/>
          <a:chOff x="0" y="0"/>
          <a:chExt cx="0" cy="0"/>
        </a:xfrm>
      </p:grpSpPr>
      <p:sp>
        <p:nvSpPr>
          <p:cNvPr id="200" name="Google Shape;200;p39"/>
          <p:cNvSpPr txBox="1"/>
          <p:nvPr>
            <p:ph type="title"/>
          </p:nvPr>
        </p:nvSpPr>
        <p:spPr>
          <a:xfrm>
            <a:off x="457200" y="122238"/>
            <a:ext cx="8229600"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1" name="Google Shape;201;p39"/>
          <p:cNvSpPr txBox="1"/>
          <p:nvPr>
            <p:ph type="body" idx="1"/>
          </p:nvPr>
        </p:nvSpPr>
        <p:spPr>
          <a:xfrm>
            <a:off x="457200" y="1066800"/>
            <a:ext cx="4038600" cy="5181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2" name="Google Shape;202;p39"/>
          <p:cNvSpPr txBox="1"/>
          <p:nvPr>
            <p:ph type="body" idx="2"/>
          </p:nvPr>
        </p:nvSpPr>
        <p:spPr>
          <a:xfrm>
            <a:off x="4648200" y="1066800"/>
            <a:ext cx="4038600" cy="2514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3" name="Google Shape;203;p39"/>
          <p:cNvSpPr txBox="1"/>
          <p:nvPr>
            <p:ph type="body" idx="3"/>
          </p:nvPr>
        </p:nvSpPr>
        <p:spPr>
          <a:xfrm>
            <a:off x="4648200" y="3733800"/>
            <a:ext cx="4038600" cy="2514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4" name="Google Shape;204;p39"/>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205" name="Google Shape;205;p39"/>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39"/>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matchingName="Title and Table">
  <p:cSld name="TABLE">
    <p:spTree>
      <p:nvGrpSpPr>
        <p:cNvPr id="214" name="Shape 214"/>
        <p:cNvGrpSpPr/>
        <p:nvPr/>
      </p:nvGrpSpPr>
      <p:grpSpPr>
        <a:xfrm>
          <a:off x="0" y="0"/>
          <a:ext cx="0" cy="0"/>
          <a:chOff x="0" y="0"/>
          <a:chExt cx="0" cy="0"/>
        </a:xfrm>
      </p:grpSpPr>
      <p:sp>
        <p:nvSpPr>
          <p:cNvPr id="215" name="Google Shape;215;p41"/>
          <p:cNvSpPr txBox="1"/>
          <p:nvPr>
            <p:ph type="title"/>
          </p:nvPr>
        </p:nvSpPr>
        <p:spPr>
          <a:xfrm>
            <a:off x="457200" y="122238"/>
            <a:ext cx="8229600"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6" name="Google Shape;216;p41"/>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33" name="Shape 33"/>
        <p:cNvGrpSpPr/>
        <p:nvPr/>
      </p:nvGrpSpPr>
      <p:grpSpPr>
        <a:xfrm>
          <a:off x="0" y="0"/>
          <a:ext cx="0" cy="0"/>
          <a:chOff x="0" y="0"/>
          <a:chExt cx="0" cy="0"/>
        </a:xfrm>
      </p:grpSpPr>
      <p:sp>
        <p:nvSpPr>
          <p:cNvPr id="34" name="Google Shape;34;p16"/>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6"/>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6" name="Google Shape;36;p16"/>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37" name="Google Shape;37;p16"/>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5" name="Shape 55"/>
        <p:cNvGrpSpPr/>
        <p:nvPr/>
      </p:nvGrpSpPr>
      <p:grpSpPr>
        <a:xfrm>
          <a:off x="0" y="0"/>
          <a:ext cx="0" cy="0"/>
          <a:chOff x="0" y="0"/>
          <a:chExt cx="0" cy="0"/>
        </a:xfrm>
      </p:grpSpPr>
      <p:sp>
        <p:nvSpPr>
          <p:cNvPr id="56" name="Google Shape;56;p19"/>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9"/>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panose="020B0604020202020204"/>
              <a:buNone/>
              <a:defRPr sz="2000"/>
            </a:lvl1pPr>
            <a:lvl2pPr marL="914400" lvl="1" indent="-228600" algn="l">
              <a:spcBef>
                <a:spcPts val="360"/>
              </a:spcBef>
              <a:spcAft>
                <a:spcPts val="0"/>
              </a:spcAft>
              <a:buClr>
                <a:schemeClr val="dk1"/>
              </a:buClr>
              <a:buSzPts val="1800"/>
              <a:buFont typeface="Arial" panose="020B0604020202020204"/>
              <a:buNone/>
              <a:defRPr sz="1800"/>
            </a:lvl2pPr>
            <a:lvl3pPr marL="1371600" lvl="2" indent="-228600" algn="l">
              <a:spcBef>
                <a:spcPts val="320"/>
              </a:spcBef>
              <a:spcAft>
                <a:spcPts val="0"/>
              </a:spcAft>
              <a:buClr>
                <a:schemeClr val="dk1"/>
              </a:buClr>
              <a:buSzPts val="1600"/>
              <a:buFont typeface="Arial" panose="020B0604020202020204"/>
              <a:buNone/>
              <a:defRPr sz="1600"/>
            </a:lvl3pPr>
            <a:lvl4pPr marL="1828800" lvl="3" indent="-228600" algn="l">
              <a:spcBef>
                <a:spcPts val="280"/>
              </a:spcBef>
              <a:spcAft>
                <a:spcPts val="0"/>
              </a:spcAft>
              <a:buClr>
                <a:schemeClr val="dk1"/>
              </a:buClr>
              <a:buSzPts val="1400"/>
              <a:buFont typeface="Arial" panose="020B0604020202020204"/>
              <a:buNone/>
              <a:defRPr sz="1400"/>
            </a:lvl4pPr>
            <a:lvl5pPr marL="2286000" lvl="4" indent="-228600" algn="l">
              <a:spcBef>
                <a:spcPts val="280"/>
              </a:spcBef>
              <a:spcAft>
                <a:spcPts val="0"/>
              </a:spcAft>
              <a:buClr>
                <a:schemeClr val="dk1"/>
              </a:buClr>
              <a:buSzPts val="1400"/>
              <a:buFont typeface="Arial" panose="020B0604020202020204"/>
              <a:buNone/>
              <a:defRPr sz="1400"/>
            </a:lvl5pPr>
            <a:lvl6pPr marL="2743200" lvl="5" indent="-228600" algn="l">
              <a:spcBef>
                <a:spcPts val="280"/>
              </a:spcBef>
              <a:spcAft>
                <a:spcPts val="0"/>
              </a:spcAft>
              <a:buClr>
                <a:schemeClr val="dk1"/>
              </a:buClr>
              <a:buSzPts val="1400"/>
              <a:buFont typeface="Arial" panose="020B0604020202020204"/>
              <a:buNone/>
              <a:defRPr sz="1400"/>
            </a:lvl6pPr>
            <a:lvl7pPr marL="3200400" lvl="6" indent="-228600" algn="l">
              <a:spcBef>
                <a:spcPts val="280"/>
              </a:spcBef>
              <a:spcAft>
                <a:spcPts val="0"/>
              </a:spcAft>
              <a:buClr>
                <a:schemeClr val="dk1"/>
              </a:buClr>
              <a:buSzPts val="1400"/>
              <a:buFont typeface="Arial" panose="020B0604020202020204"/>
              <a:buNone/>
              <a:defRPr sz="1400"/>
            </a:lvl7pPr>
            <a:lvl8pPr marL="3657600" lvl="7" indent="-228600" algn="l">
              <a:spcBef>
                <a:spcPts val="280"/>
              </a:spcBef>
              <a:spcAft>
                <a:spcPts val="0"/>
              </a:spcAft>
              <a:buClr>
                <a:schemeClr val="dk1"/>
              </a:buClr>
              <a:buSzPts val="1400"/>
              <a:buFont typeface="Arial" panose="020B0604020202020204"/>
              <a:buNone/>
              <a:defRPr sz="1400"/>
            </a:lvl8pPr>
            <a:lvl9pPr marL="4114800" lvl="8" indent="-228600" algn="l">
              <a:spcBef>
                <a:spcPts val="280"/>
              </a:spcBef>
              <a:spcAft>
                <a:spcPts val="0"/>
              </a:spcAft>
              <a:buClr>
                <a:schemeClr val="dk1"/>
              </a:buClr>
              <a:buSzPts val="1400"/>
              <a:buFont typeface="Arial" panose="020B0604020202020204"/>
              <a:buNone/>
              <a:defRPr sz="1400"/>
            </a:lvl9pPr>
          </a:lstStyle>
          <a:p/>
        </p:txBody>
      </p:sp>
      <p:sp>
        <p:nvSpPr>
          <p:cNvPr id="58" name="Google Shape;58;p19"/>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59" name="Google Shape;59;p19"/>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69" name="Shape 69"/>
        <p:cNvGrpSpPr/>
        <p:nvPr/>
      </p:nvGrpSpPr>
      <p:grpSpPr>
        <a:xfrm>
          <a:off x="0" y="0"/>
          <a:ext cx="0" cy="0"/>
          <a:chOff x="0" y="0"/>
          <a:chExt cx="0" cy="0"/>
        </a:xfrm>
      </p:grpSpPr>
      <p:sp>
        <p:nvSpPr>
          <p:cNvPr id="70" name="Google Shape;70;p21"/>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21"/>
          <p:cNvSpPr txBox="1"/>
          <p:nvPr>
            <p:ph type="body" idx="1"/>
          </p:nvPr>
        </p:nvSpPr>
        <p:spPr>
          <a:xfrm>
            <a:off x="457200" y="1066800"/>
            <a:ext cx="4038600" cy="51816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panose="020B0604020202020204"/>
              <a:buChar char="•"/>
              <a:defRPr sz="2800"/>
            </a:lvl1pPr>
            <a:lvl2pPr marL="914400" lvl="1" indent="-381000" algn="l">
              <a:spcBef>
                <a:spcPts val="480"/>
              </a:spcBef>
              <a:spcAft>
                <a:spcPts val="0"/>
              </a:spcAft>
              <a:buClr>
                <a:schemeClr val="dk1"/>
              </a:buClr>
              <a:buSzPts val="2400"/>
              <a:buFont typeface="Arial" panose="020B0604020202020204"/>
              <a:buChar char="–"/>
              <a:defRPr sz="2400"/>
            </a:lvl2pPr>
            <a:lvl3pPr marL="1371600" lvl="2" indent="-355600" algn="l">
              <a:spcBef>
                <a:spcPts val="400"/>
              </a:spcBef>
              <a:spcAft>
                <a:spcPts val="0"/>
              </a:spcAft>
              <a:buClr>
                <a:schemeClr val="dk1"/>
              </a:buClr>
              <a:buSzPts val="2000"/>
              <a:buFont typeface="Arial" panose="020B0604020202020204"/>
              <a:buChar char="•"/>
              <a:defRPr sz="2000"/>
            </a:lvl3pPr>
            <a:lvl4pPr marL="1828800" lvl="3" indent="-342900" algn="l">
              <a:spcBef>
                <a:spcPts val="360"/>
              </a:spcBef>
              <a:spcAft>
                <a:spcPts val="0"/>
              </a:spcAft>
              <a:buClr>
                <a:schemeClr val="dk1"/>
              </a:buClr>
              <a:buSzPts val="1800"/>
              <a:buFont typeface="Arial" panose="020B0604020202020204"/>
              <a:buChar char="–"/>
              <a:defRPr sz="1800"/>
            </a:lvl4pPr>
            <a:lvl5pPr marL="2286000" lvl="4" indent="-342900" algn="l">
              <a:spcBef>
                <a:spcPts val="360"/>
              </a:spcBef>
              <a:spcAft>
                <a:spcPts val="0"/>
              </a:spcAft>
              <a:buClr>
                <a:schemeClr val="dk1"/>
              </a:buClr>
              <a:buSzPts val="1800"/>
              <a:buFont typeface="Arial" panose="020B0604020202020204"/>
              <a:buChar char="»"/>
              <a:defRPr sz="1800"/>
            </a:lvl5pPr>
            <a:lvl6pPr marL="2743200" lvl="5" indent="-342900" algn="l">
              <a:spcBef>
                <a:spcPts val="360"/>
              </a:spcBef>
              <a:spcAft>
                <a:spcPts val="0"/>
              </a:spcAft>
              <a:buClr>
                <a:schemeClr val="dk1"/>
              </a:buClr>
              <a:buSzPts val="1800"/>
              <a:buFont typeface="Arial" panose="020B0604020202020204"/>
              <a:buChar char="»"/>
              <a:defRPr sz="1800"/>
            </a:lvl6pPr>
            <a:lvl7pPr marL="3200400" lvl="6" indent="-342900" algn="l">
              <a:spcBef>
                <a:spcPts val="360"/>
              </a:spcBef>
              <a:spcAft>
                <a:spcPts val="0"/>
              </a:spcAft>
              <a:buClr>
                <a:schemeClr val="dk1"/>
              </a:buClr>
              <a:buSzPts val="1800"/>
              <a:buFont typeface="Arial" panose="020B0604020202020204"/>
              <a:buChar char="»"/>
              <a:defRPr sz="1800"/>
            </a:lvl7pPr>
            <a:lvl8pPr marL="3657600" lvl="7" indent="-342900" algn="l">
              <a:spcBef>
                <a:spcPts val="360"/>
              </a:spcBef>
              <a:spcAft>
                <a:spcPts val="0"/>
              </a:spcAft>
              <a:buClr>
                <a:schemeClr val="dk1"/>
              </a:buClr>
              <a:buSzPts val="1800"/>
              <a:buFont typeface="Arial" panose="020B0604020202020204"/>
              <a:buChar char="»"/>
              <a:defRPr sz="1800"/>
            </a:lvl8pPr>
            <a:lvl9pPr marL="4114800" lvl="8" indent="-342900" algn="l">
              <a:spcBef>
                <a:spcPts val="360"/>
              </a:spcBef>
              <a:spcAft>
                <a:spcPts val="0"/>
              </a:spcAft>
              <a:buClr>
                <a:schemeClr val="dk1"/>
              </a:buClr>
              <a:buSzPts val="1800"/>
              <a:buFont typeface="Arial" panose="020B0604020202020204"/>
              <a:buChar char="»"/>
              <a:defRPr sz="1800"/>
            </a:lvl9pPr>
          </a:lstStyle>
          <a:p/>
        </p:txBody>
      </p:sp>
      <p:sp>
        <p:nvSpPr>
          <p:cNvPr id="72" name="Google Shape;72;p21"/>
          <p:cNvSpPr txBox="1"/>
          <p:nvPr>
            <p:ph type="body" idx="2"/>
          </p:nvPr>
        </p:nvSpPr>
        <p:spPr>
          <a:xfrm>
            <a:off x="4648200" y="1066800"/>
            <a:ext cx="4038600" cy="51816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panose="020B0604020202020204"/>
              <a:buChar char="•"/>
              <a:defRPr sz="2800"/>
            </a:lvl1pPr>
            <a:lvl2pPr marL="914400" lvl="1" indent="-381000" algn="l">
              <a:spcBef>
                <a:spcPts val="480"/>
              </a:spcBef>
              <a:spcAft>
                <a:spcPts val="0"/>
              </a:spcAft>
              <a:buClr>
                <a:schemeClr val="dk1"/>
              </a:buClr>
              <a:buSzPts val="2400"/>
              <a:buFont typeface="Arial" panose="020B0604020202020204"/>
              <a:buChar char="–"/>
              <a:defRPr sz="2400"/>
            </a:lvl2pPr>
            <a:lvl3pPr marL="1371600" lvl="2" indent="-355600" algn="l">
              <a:spcBef>
                <a:spcPts val="400"/>
              </a:spcBef>
              <a:spcAft>
                <a:spcPts val="0"/>
              </a:spcAft>
              <a:buClr>
                <a:schemeClr val="dk1"/>
              </a:buClr>
              <a:buSzPts val="2000"/>
              <a:buFont typeface="Arial" panose="020B0604020202020204"/>
              <a:buChar char="•"/>
              <a:defRPr sz="2000"/>
            </a:lvl3pPr>
            <a:lvl4pPr marL="1828800" lvl="3" indent="-342900" algn="l">
              <a:spcBef>
                <a:spcPts val="360"/>
              </a:spcBef>
              <a:spcAft>
                <a:spcPts val="0"/>
              </a:spcAft>
              <a:buClr>
                <a:schemeClr val="dk1"/>
              </a:buClr>
              <a:buSzPts val="1800"/>
              <a:buFont typeface="Arial" panose="020B0604020202020204"/>
              <a:buChar char="–"/>
              <a:defRPr sz="1800"/>
            </a:lvl4pPr>
            <a:lvl5pPr marL="2286000" lvl="4" indent="-342900" algn="l">
              <a:spcBef>
                <a:spcPts val="360"/>
              </a:spcBef>
              <a:spcAft>
                <a:spcPts val="0"/>
              </a:spcAft>
              <a:buClr>
                <a:schemeClr val="dk1"/>
              </a:buClr>
              <a:buSzPts val="1800"/>
              <a:buFont typeface="Arial" panose="020B0604020202020204"/>
              <a:buChar char="»"/>
              <a:defRPr sz="1800"/>
            </a:lvl5pPr>
            <a:lvl6pPr marL="2743200" lvl="5" indent="-342900" algn="l">
              <a:spcBef>
                <a:spcPts val="360"/>
              </a:spcBef>
              <a:spcAft>
                <a:spcPts val="0"/>
              </a:spcAft>
              <a:buClr>
                <a:schemeClr val="dk1"/>
              </a:buClr>
              <a:buSzPts val="1800"/>
              <a:buFont typeface="Arial" panose="020B0604020202020204"/>
              <a:buChar char="»"/>
              <a:defRPr sz="1800"/>
            </a:lvl6pPr>
            <a:lvl7pPr marL="3200400" lvl="6" indent="-342900" algn="l">
              <a:spcBef>
                <a:spcPts val="360"/>
              </a:spcBef>
              <a:spcAft>
                <a:spcPts val="0"/>
              </a:spcAft>
              <a:buClr>
                <a:schemeClr val="dk1"/>
              </a:buClr>
              <a:buSzPts val="1800"/>
              <a:buFont typeface="Arial" panose="020B0604020202020204"/>
              <a:buChar char="»"/>
              <a:defRPr sz="1800"/>
            </a:lvl7pPr>
            <a:lvl8pPr marL="3657600" lvl="7" indent="-342900" algn="l">
              <a:spcBef>
                <a:spcPts val="360"/>
              </a:spcBef>
              <a:spcAft>
                <a:spcPts val="0"/>
              </a:spcAft>
              <a:buClr>
                <a:schemeClr val="dk1"/>
              </a:buClr>
              <a:buSzPts val="1800"/>
              <a:buFont typeface="Arial" panose="020B0604020202020204"/>
              <a:buChar char="»"/>
              <a:defRPr sz="1800"/>
            </a:lvl8pPr>
            <a:lvl9pPr marL="4114800" lvl="8" indent="-342900" algn="l">
              <a:spcBef>
                <a:spcPts val="360"/>
              </a:spcBef>
              <a:spcAft>
                <a:spcPts val="0"/>
              </a:spcAft>
              <a:buClr>
                <a:schemeClr val="dk1"/>
              </a:buClr>
              <a:buSzPts val="1800"/>
              <a:buFont typeface="Arial" panose="020B0604020202020204"/>
              <a:buChar char="»"/>
              <a:defRPr sz="1800"/>
            </a:lvl9pPr>
          </a:lstStyle>
          <a:p/>
        </p:txBody>
      </p:sp>
      <p:sp>
        <p:nvSpPr>
          <p:cNvPr id="73" name="Google Shape;73;p21"/>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74" name="Google Shape;74;p21"/>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1"/>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4" name="Shape 84"/>
        <p:cNvGrpSpPr/>
        <p:nvPr/>
      </p:nvGrpSpPr>
      <p:grpSpPr>
        <a:xfrm>
          <a:off x="0" y="0"/>
          <a:ext cx="0" cy="0"/>
          <a:chOff x="0" y="0"/>
          <a:chExt cx="0" cy="0"/>
        </a:xfrm>
      </p:grpSpPr>
      <p:sp>
        <p:nvSpPr>
          <p:cNvPr id="85" name="Google Shape;85;p2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23"/>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spcBef>
                <a:spcPts val="320"/>
              </a:spcBef>
              <a:spcAft>
                <a:spcPts val="0"/>
              </a:spcAft>
              <a:buClr>
                <a:schemeClr val="dk1"/>
              </a:buClr>
              <a:buSzPts val="1600"/>
              <a:buFont typeface="Arial" panose="020B0604020202020204"/>
              <a:buNone/>
              <a:defRPr sz="1600" b="1"/>
            </a:lvl6pPr>
            <a:lvl7pPr marL="3200400" lvl="6" indent="-228600" algn="l">
              <a:spcBef>
                <a:spcPts val="320"/>
              </a:spcBef>
              <a:spcAft>
                <a:spcPts val="0"/>
              </a:spcAft>
              <a:buClr>
                <a:schemeClr val="dk1"/>
              </a:buClr>
              <a:buSzPts val="1600"/>
              <a:buFont typeface="Arial" panose="020B0604020202020204"/>
              <a:buNone/>
              <a:defRPr sz="1600" b="1"/>
            </a:lvl7pPr>
            <a:lvl8pPr marL="3657600" lvl="7" indent="-228600" algn="l">
              <a:spcBef>
                <a:spcPts val="320"/>
              </a:spcBef>
              <a:spcAft>
                <a:spcPts val="0"/>
              </a:spcAft>
              <a:buClr>
                <a:schemeClr val="dk1"/>
              </a:buClr>
              <a:buSzPts val="1600"/>
              <a:buFont typeface="Arial" panose="020B0604020202020204"/>
              <a:buNone/>
              <a:defRPr sz="1600" b="1"/>
            </a:lvl8pPr>
            <a:lvl9pPr marL="4114800" lvl="8" indent="-228600" algn="l">
              <a:spcBef>
                <a:spcPts val="320"/>
              </a:spcBef>
              <a:spcAft>
                <a:spcPts val="0"/>
              </a:spcAft>
              <a:buClr>
                <a:schemeClr val="dk1"/>
              </a:buClr>
              <a:buSzPts val="1600"/>
              <a:buFont typeface="Arial" panose="020B0604020202020204"/>
              <a:buNone/>
              <a:defRPr sz="1600" b="1"/>
            </a:lvl9pPr>
          </a:lstStyle>
          <a:p/>
        </p:txBody>
      </p:sp>
      <p:sp>
        <p:nvSpPr>
          <p:cNvPr id="87" name="Google Shape;87;p23"/>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panose="020B0604020202020204"/>
              <a:buChar char="•"/>
              <a:defRPr sz="2400"/>
            </a:lvl1pPr>
            <a:lvl2pPr marL="914400" lvl="1" indent="-355600" algn="l">
              <a:spcBef>
                <a:spcPts val="400"/>
              </a:spcBef>
              <a:spcAft>
                <a:spcPts val="0"/>
              </a:spcAft>
              <a:buClr>
                <a:schemeClr val="dk1"/>
              </a:buClr>
              <a:buSzPts val="2000"/>
              <a:buFont typeface="Arial" panose="020B0604020202020204"/>
              <a:buChar char="–"/>
              <a:defRPr sz="2000"/>
            </a:lvl2pPr>
            <a:lvl3pPr marL="1371600" lvl="2" indent="-342900" algn="l">
              <a:spcBef>
                <a:spcPts val="360"/>
              </a:spcBef>
              <a:spcAft>
                <a:spcPts val="0"/>
              </a:spcAft>
              <a:buClr>
                <a:schemeClr val="dk1"/>
              </a:buClr>
              <a:buSzPts val="1800"/>
              <a:buFont typeface="Arial" panose="020B0604020202020204"/>
              <a:buChar char="•"/>
              <a:defRPr sz="1800"/>
            </a:lvl3pPr>
            <a:lvl4pPr marL="1828800" lvl="3" indent="-330200" algn="l">
              <a:spcBef>
                <a:spcPts val="320"/>
              </a:spcBef>
              <a:spcAft>
                <a:spcPts val="0"/>
              </a:spcAft>
              <a:buClr>
                <a:schemeClr val="dk1"/>
              </a:buClr>
              <a:buSzPts val="1600"/>
              <a:buFont typeface="Arial" panose="020B0604020202020204"/>
              <a:buChar char="–"/>
              <a:defRPr sz="1600"/>
            </a:lvl4pPr>
            <a:lvl5pPr marL="2286000" lvl="4" indent="-330200" algn="l">
              <a:spcBef>
                <a:spcPts val="320"/>
              </a:spcBef>
              <a:spcAft>
                <a:spcPts val="0"/>
              </a:spcAft>
              <a:buClr>
                <a:schemeClr val="dk1"/>
              </a:buClr>
              <a:buSzPts val="1600"/>
              <a:buFont typeface="Arial" panose="020B0604020202020204"/>
              <a:buChar char="»"/>
              <a:defRPr sz="1600"/>
            </a:lvl5pPr>
            <a:lvl6pPr marL="2743200" lvl="5" indent="-330200" algn="l">
              <a:spcBef>
                <a:spcPts val="320"/>
              </a:spcBef>
              <a:spcAft>
                <a:spcPts val="0"/>
              </a:spcAft>
              <a:buClr>
                <a:schemeClr val="dk1"/>
              </a:buClr>
              <a:buSzPts val="1600"/>
              <a:buFont typeface="Arial" panose="020B0604020202020204"/>
              <a:buChar char="»"/>
              <a:defRPr sz="1600"/>
            </a:lvl6pPr>
            <a:lvl7pPr marL="3200400" lvl="6" indent="-330200" algn="l">
              <a:spcBef>
                <a:spcPts val="320"/>
              </a:spcBef>
              <a:spcAft>
                <a:spcPts val="0"/>
              </a:spcAft>
              <a:buClr>
                <a:schemeClr val="dk1"/>
              </a:buClr>
              <a:buSzPts val="1600"/>
              <a:buFont typeface="Arial" panose="020B0604020202020204"/>
              <a:buChar char="»"/>
              <a:defRPr sz="1600"/>
            </a:lvl7pPr>
            <a:lvl8pPr marL="3657600" lvl="7" indent="-330200" algn="l">
              <a:spcBef>
                <a:spcPts val="320"/>
              </a:spcBef>
              <a:spcAft>
                <a:spcPts val="0"/>
              </a:spcAft>
              <a:buClr>
                <a:schemeClr val="dk1"/>
              </a:buClr>
              <a:buSzPts val="1600"/>
              <a:buFont typeface="Arial" panose="020B0604020202020204"/>
              <a:buChar char="»"/>
              <a:defRPr sz="1600"/>
            </a:lvl8pPr>
            <a:lvl9pPr marL="4114800" lvl="8" indent="-330200" algn="l">
              <a:spcBef>
                <a:spcPts val="320"/>
              </a:spcBef>
              <a:spcAft>
                <a:spcPts val="0"/>
              </a:spcAft>
              <a:buClr>
                <a:schemeClr val="dk1"/>
              </a:buClr>
              <a:buSzPts val="1600"/>
              <a:buFont typeface="Arial" panose="020B0604020202020204"/>
              <a:buChar char="»"/>
              <a:defRPr sz="1600"/>
            </a:lvl9pPr>
          </a:lstStyle>
          <a:p/>
        </p:txBody>
      </p:sp>
      <p:sp>
        <p:nvSpPr>
          <p:cNvPr id="88" name="Google Shape;88;p23"/>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spcBef>
                <a:spcPts val="320"/>
              </a:spcBef>
              <a:spcAft>
                <a:spcPts val="0"/>
              </a:spcAft>
              <a:buClr>
                <a:schemeClr val="dk1"/>
              </a:buClr>
              <a:buSzPts val="1600"/>
              <a:buFont typeface="Arial" panose="020B0604020202020204"/>
              <a:buNone/>
              <a:defRPr sz="1600" b="1"/>
            </a:lvl6pPr>
            <a:lvl7pPr marL="3200400" lvl="6" indent="-228600" algn="l">
              <a:spcBef>
                <a:spcPts val="320"/>
              </a:spcBef>
              <a:spcAft>
                <a:spcPts val="0"/>
              </a:spcAft>
              <a:buClr>
                <a:schemeClr val="dk1"/>
              </a:buClr>
              <a:buSzPts val="1600"/>
              <a:buFont typeface="Arial" panose="020B0604020202020204"/>
              <a:buNone/>
              <a:defRPr sz="1600" b="1"/>
            </a:lvl7pPr>
            <a:lvl8pPr marL="3657600" lvl="7" indent="-228600" algn="l">
              <a:spcBef>
                <a:spcPts val="320"/>
              </a:spcBef>
              <a:spcAft>
                <a:spcPts val="0"/>
              </a:spcAft>
              <a:buClr>
                <a:schemeClr val="dk1"/>
              </a:buClr>
              <a:buSzPts val="1600"/>
              <a:buFont typeface="Arial" panose="020B0604020202020204"/>
              <a:buNone/>
              <a:defRPr sz="1600" b="1"/>
            </a:lvl8pPr>
            <a:lvl9pPr marL="4114800" lvl="8" indent="-228600" algn="l">
              <a:spcBef>
                <a:spcPts val="320"/>
              </a:spcBef>
              <a:spcAft>
                <a:spcPts val="0"/>
              </a:spcAft>
              <a:buClr>
                <a:schemeClr val="dk1"/>
              </a:buClr>
              <a:buSzPts val="1600"/>
              <a:buFont typeface="Arial" panose="020B0604020202020204"/>
              <a:buNone/>
              <a:defRPr sz="1600" b="1"/>
            </a:lvl9pPr>
          </a:lstStyle>
          <a:p/>
        </p:txBody>
      </p:sp>
      <p:sp>
        <p:nvSpPr>
          <p:cNvPr id="89" name="Google Shape;89;p23"/>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panose="020B0604020202020204"/>
              <a:buChar char="•"/>
              <a:defRPr sz="2400"/>
            </a:lvl1pPr>
            <a:lvl2pPr marL="914400" lvl="1" indent="-355600" algn="l">
              <a:spcBef>
                <a:spcPts val="400"/>
              </a:spcBef>
              <a:spcAft>
                <a:spcPts val="0"/>
              </a:spcAft>
              <a:buClr>
                <a:schemeClr val="dk1"/>
              </a:buClr>
              <a:buSzPts val="2000"/>
              <a:buFont typeface="Arial" panose="020B0604020202020204"/>
              <a:buChar char="–"/>
              <a:defRPr sz="2000"/>
            </a:lvl2pPr>
            <a:lvl3pPr marL="1371600" lvl="2" indent="-342900" algn="l">
              <a:spcBef>
                <a:spcPts val="360"/>
              </a:spcBef>
              <a:spcAft>
                <a:spcPts val="0"/>
              </a:spcAft>
              <a:buClr>
                <a:schemeClr val="dk1"/>
              </a:buClr>
              <a:buSzPts val="1800"/>
              <a:buFont typeface="Arial" panose="020B0604020202020204"/>
              <a:buChar char="•"/>
              <a:defRPr sz="1800"/>
            </a:lvl3pPr>
            <a:lvl4pPr marL="1828800" lvl="3" indent="-330200" algn="l">
              <a:spcBef>
                <a:spcPts val="320"/>
              </a:spcBef>
              <a:spcAft>
                <a:spcPts val="0"/>
              </a:spcAft>
              <a:buClr>
                <a:schemeClr val="dk1"/>
              </a:buClr>
              <a:buSzPts val="1600"/>
              <a:buFont typeface="Arial" panose="020B0604020202020204"/>
              <a:buChar char="–"/>
              <a:defRPr sz="1600"/>
            </a:lvl4pPr>
            <a:lvl5pPr marL="2286000" lvl="4" indent="-330200" algn="l">
              <a:spcBef>
                <a:spcPts val="320"/>
              </a:spcBef>
              <a:spcAft>
                <a:spcPts val="0"/>
              </a:spcAft>
              <a:buClr>
                <a:schemeClr val="dk1"/>
              </a:buClr>
              <a:buSzPts val="1600"/>
              <a:buFont typeface="Arial" panose="020B0604020202020204"/>
              <a:buChar char="»"/>
              <a:defRPr sz="1600"/>
            </a:lvl5pPr>
            <a:lvl6pPr marL="2743200" lvl="5" indent="-330200" algn="l">
              <a:spcBef>
                <a:spcPts val="320"/>
              </a:spcBef>
              <a:spcAft>
                <a:spcPts val="0"/>
              </a:spcAft>
              <a:buClr>
                <a:schemeClr val="dk1"/>
              </a:buClr>
              <a:buSzPts val="1600"/>
              <a:buFont typeface="Arial" panose="020B0604020202020204"/>
              <a:buChar char="»"/>
              <a:defRPr sz="1600"/>
            </a:lvl6pPr>
            <a:lvl7pPr marL="3200400" lvl="6" indent="-330200" algn="l">
              <a:spcBef>
                <a:spcPts val="320"/>
              </a:spcBef>
              <a:spcAft>
                <a:spcPts val="0"/>
              </a:spcAft>
              <a:buClr>
                <a:schemeClr val="dk1"/>
              </a:buClr>
              <a:buSzPts val="1600"/>
              <a:buFont typeface="Arial" panose="020B0604020202020204"/>
              <a:buChar char="»"/>
              <a:defRPr sz="1600"/>
            </a:lvl7pPr>
            <a:lvl8pPr marL="3657600" lvl="7" indent="-330200" algn="l">
              <a:spcBef>
                <a:spcPts val="320"/>
              </a:spcBef>
              <a:spcAft>
                <a:spcPts val="0"/>
              </a:spcAft>
              <a:buClr>
                <a:schemeClr val="dk1"/>
              </a:buClr>
              <a:buSzPts val="1600"/>
              <a:buFont typeface="Arial" panose="020B0604020202020204"/>
              <a:buChar char="»"/>
              <a:defRPr sz="1600"/>
            </a:lvl8pPr>
            <a:lvl9pPr marL="4114800" lvl="8" indent="-330200" algn="l">
              <a:spcBef>
                <a:spcPts val="320"/>
              </a:spcBef>
              <a:spcAft>
                <a:spcPts val="0"/>
              </a:spcAft>
              <a:buClr>
                <a:schemeClr val="dk1"/>
              </a:buClr>
              <a:buSzPts val="1600"/>
              <a:buFont typeface="Arial" panose="020B0604020202020204"/>
              <a:buChar char="»"/>
              <a:defRPr sz="1600"/>
            </a:lvl9pPr>
          </a:lstStyle>
          <a:p/>
        </p:txBody>
      </p:sp>
      <p:sp>
        <p:nvSpPr>
          <p:cNvPr id="90" name="Google Shape;90;p23"/>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91" name="Google Shape;91;p23"/>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25"/>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3" name="Google Shape;103;p25"/>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04" name="Google Shape;104;p25"/>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5"/>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4" name="Shape 114"/>
        <p:cNvGrpSpPr/>
        <p:nvPr/>
      </p:nvGrpSpPr>
      <p:grpSpPr>
        <a:xfrm>
          <a:off x="0" y="0"/>
          <a:ext cx="0" cy="0"/>
          <a:chOff x="0" y="0"/>
          <a:chExt cx="0" cy="0"/>
        </a:xfrm>
      </p:grpSpPr>
      <p:sp>
        <p:nvSpPr>
          <p:cNvPr id="115" name="Google Shape;115;p27"/>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16" name="Google Shape;116;p27"/>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7"/>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26" name="Shape 126"/>
        <p:cNvGrpSpPr/>
        <p:nvPr/>
      </p:nvGrpSpPr>
      <p:grpSpPr>
        <a:xfrm>
          <a:off x="0" y="0"/>
          <a:ext cx="0" cy="0"/>
          <a:chOff x="0" y="0"/>
          <a:chExt cx="0" cy="0"/>
        </a:xfrm>
      </p:grpSpPr>
      <p:sp>
        <p:nvSpPr>
          <p:cNvPr id="127" name="Google Shape;127;p2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8" name="Google Shape;128;p2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panose="020B0604020202020204"/>
              <a:buChar char="•"/>
              <a:defRPr sz="3200"/>
            </a:lvl1pPr>
            <a:lvl2pPr marL="914400" lvl="1" indent="-406400" algn="l">
              <a:spcBef>
                <a:spcPts val="560"/>
              </a:spcBef>
              <a:spcAft>
                <a:spcPts val="0"/>
              </a:spcAft>
              <a:buClr>
                <a:schemeClr val="dk1"/>
              </a:buClr>
              <a:buSzPts val="2800"/>
              <a:buFont typeface="Arial" panose="020B0604020202020204"/>
              <a:buChar char="–"/>
              <a:defRPr sz="2800"/>
            </a:lvl2pPr>
            <a:lvl3pPr marL="1371600" lvl="2" indent="-381000" algn="l">
              <a:spcBef>
                <a:spcPts val="480"/>
              </a:spcBef>
              <a:spcAft>
                <a:spcPts val="0"/>
              </a:spcAft>
              <a:buClr>
                <a:schemeClr val="dk1"/>
              </a:buClr>
              <a:buSzPts val="2400"/>
              <a:buFont typeface="Arial" panose="020B0604020202020204"/>
              <a:buChar char="•"/>
              <a:defRPr sz="2400"/>
            </a:lvl3pPr>
            <a:lvl4pPr marL="1828800" lvl="3" indent="-355600" algn="l">
              <a:spcBef>
                <a:spcPts val="400"/>
              </a:spcBef>
              <a:spcAft>
                <a:spcPts val="0"/>
              </a:spcAft>
              <a:buClr>
                <a:schemeClr val="dk1"/>
              </a:buClr>
              <a:buSzPts val="2000"/>
              <a:buFont typeface="Arial" panose="020B0604020202020204"/>
              <a:buChar char="–"/>
              <a:defRPr sz="2000"/>
            </a:lvl4pPr>
            <a:lvl5pPr marL="2286000" lvl="4" indent="-355600" algn="l">
              <a:spcBef>
                <a:spcPts val="400"/>
              </a:spcBef>
              <a:spcAft>
                <a:spcPts val="0"/>
              </a:spcAft>
              <a:buClr>
                <a:schemeClr val="dk1"/>
              </a:buClr>
              <a:buSzPts val="2000"/>
              <a:buFont typeface="Arial" panose="020B0604020202020204"/>
              <a:buChar char="»"/>
              <a:defRPr sz="2000"/>
            </a:lvl5pPr>
            <a:lvl6pPr marL="2743200" lvl="5" indent="-355600" algn="l">
              <a:spcBef>
                <a:spcPts val="400"/>
              </a:spcBef>
              <a:spcAft>
                <a:spcPts val="0"/>
              </a:spcAft>
              <a:buClr>
                <a:schemeClr val="dk1"/>
              </a:buClr>
              <a:buSzPts val="2000"/>
              <a:buFont typeface="Arial" panose="020B0604020202020204"/>
              <a:buChar char="»"/>
              <a:defRPr sz="2000"/>
            </a:lvl6pPr>
            <a:lvl7pPr marL="3200400" lvl="6" indent="-355600" algn="l">
              <a:spcBef>
                <a:spcPts val="400"/>
              </a:spcBef>
              <a:spcAft>
                <a:spcPts val="0"/>
              </a:spcAft>
              <a:buClr>
                <a:schemeClr val="dk1"/>
              </a:buClr>
              <a:buSzPts val="2000"/>
              <a:buFont typeface="Arial" panose="020B0604020202020204"/>
              <a:buChar char="»"/>
              <a:defRPr sz="2000"/>
            </a:lvl7pPr>
            <a:lvl8pPr marL="3657600" lvl="7" indent="-355600" algn="l">
              <a:spcBef>
                <a:spcPts val="400"/>
              </a:spcBef>
              <a:spcAft>
                <a:spcPts val="0"/>
              </a:spcAft>
              <a:buClr>
                <a:schemeClr val="dk1"/>
              </a:buClr>
              <a:buSzPts val="2000"/>
              <a:buFont typeface="Arial" panose="020B0604020202020204"/>
              <a:buChar char="»"/>
              <a:defRPr sz="2000"/>
            </a:lvl8pPr>
            <a:lvl9pPr marL="4114800" lvl="8" indent="-355600" algn="l">
              <a:spcBef>
                <a:spcPts val="400"/>
              </a:spcBef>
              <a:spcAft>
                <a:spcPts val="0"/>
              </a:spcAft>
              <a:buClr>
                <a:schemeClr val="dk1"/>
              </a:buClr>
              <a:buSzPts val="2000"/>
              <a:buFont typeface="Arial" panose="020B0604020202020204"/>
              <a:buChar char="»"/>
              <a:defRPr sz="2000"/>
            </a:lvl9pPr>
          </a:lstStyle>
          <a:p/>
        </p:txBody>
      </p:sp>
      <p:sp>
        <p:nvSpPr>
          <p:cNvPr id="129" name="Google Shape;129;p2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panose="020B0604020202020204"/>
              <a:buNone/>
              <a:defRPr sz="1400"/>
            </a:lvl1pPr>
            <a:lvl2pPr marL="914400" lvl="1" indent="-228600" algn="l">
              <a:spcBef>
                <a:spcPts val="240"/>
              </a:spcBef>
              <a:spcAft>
                <a:spcPts val="0"/>
              </a:spcAft>
              <a:buClr>
                <a:schemeClr val="dk1"/>
              </a:buClr>
              <a:buSzPts val="1200"/>
              <a:buFont typeface="Arial" panose="020B0604020202020204"/>
              <a:buNone/>
              <a:defRPr sz="1200"/>
            </a:lvl2pPr>
            <a:lvl3pPr marL="1371600" lvl="2" indent="-228600" algn="l">
              <a:spcBef>
                <a:spcPts val="200"/>
              </a:spcBef>
              <a:spcAft>
                <a:spcPts val="0"/>
              </a:spcAft>
              <a:buClr>
                <a:schemeClr val="dk1"/>
              </a:buClr>
              <a:buSzPts val="1000"/>
              <a:buFont typeface="Arial" panose="020B0604020202020204"/>
              <a:buNone/>
              <a:defRPr sz="1000"/>
            </a:lvl3pPr>
            <a:lvl4pPr marL="1828800" lvl="3" indent="-228600" algn="l">
              <a:spcBef>
                <a:spcPts val="180"/>
              </a:spcBef>
              <a:spcAft>
                <a:spcPts val="0"/>
              </a:spcAft>
              <a:buClr>
                <a:schemeClr val="dk1"/>
              </a:buClr>
              <a:buSzPts val="900"/>
              <a:buFont typeface="Arial" panose="020B0604020202020204"/>
              <a:buNone/>
              <a:defRPr sz="900"/>
            </a:lvl4pPr>
            <a:lvl5pPr marL="2286000" lvl="4" indent="-228600" algn="l">
              <a:spcBef>
                <a:spcPts val="180"/>
              </a:spcBef>
              <a:spcAft>
                <a:spcPts val="0"/>
              </a:spcAft>
              <a:buClr>
                <a:schemeClr val="dk1"/>
              </a:buClr>
              <a:buSzPts val="900"/>
              <a:buFont typeface="Arial" panose="020B0604020202020204"/>
              <a:buNone/>
              <a:defRPr sz="900"/>
            </a:lvl5pPr>
            <a:lvl6pPr marL="2743200" lvl="5" indent="-228600" algn="l">
              <a:spcBef>
                <a:spcPts val="180"/>
              </a:spcBef>
              <a:spcAft>
                <a:spcPts val="0"/>
              </a:spcAft>
              <a:buClr>
                <a:schemeClr val="dk1"/>
              </a:buClr>
              <a:buSzPts val="900"/>
              <a:buFont typeface="Arial" panose="020B0604020202020204"/>
              <a:buNone/>
              <a:defRPr sz="900"/>
            </a:lvl6pPr>
            <a:lvl7pPr marL="3200400" lvl="6" indent="-228600" algn="l">
              <a:spcBef>
                <a:spcPts val="180"/>
              </a:spcBef>
              <a:spcAft>
                <a:spcPts val="0"/>
              </a:spcAft>
              <a:buClr>
                <a:schemeClr val="dk1"/>
              </a:buClr>
              <a:buSzPts val="900"/>
              <a:buFont typeface="Arial" panose="020B0604020202020204"/>
              <a:buNone/>
              <a:defRPr sz="900"/>
            </a:lvl7pPr>
            <a:lvl8pPr marL="3657600" lvl="7" indent="-228600" algn="l">
              <a:spcBef>
                <a:spcPts val="180"/>
              </a:spcBef>
              <a:spcAft>
                <a:spcPts val="0"/>
              </a:spcAft>
              <a:buClr>
                <a:schemeClr val="dk1"/>
              </a:buClr>
              <a:buSzPts val="900"/>
              <a:buFont typeface="Arial" panose="020B0604020202020204"/>
              <a:buNone/>
              <a:defRPr sz="900"/>
            </a:lvl8pPr>
            <a:lvl9pPr marL="4114800" lvl="8" indent="-228600" algn="l">
              <a:spcBef>
                <a:spcPts val="180"/>
              </a:spcBef>
              <a:spcAft>
                <a:spcPts val="0"/>
              </a:spcAft>
              <a:buClr>
                <a:schemeClr val="dk1"/>
              </a:buClr>
              <a:buSzPts val="900"/>
              <a:buFont typeface="Arial" panose="020B0604020202020204"/>
              <a:buNone/>
              <a:defRPr sz="900"/>
            </a:lvl9pPr>
          </a:lstStyle>
          <a:p/>
        </p:txBody>
      </p:sp>
      <p:sp>
        <p:nvSpPr>
          <p:cNvPr id="130" name="Google Shape;130;p29"/>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31" name="Google Shape;131;p29"/>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9"/>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41" name="Shape 141"/>
        <p:cNvGrpSpPr/>
        <p:nvPr/>
      </p:nvGrpSpPr>
      <p:grpSpPr>
        <a:xfrm>
          <a:off x="0" y="0"/>
          <a:ext cx="0" cy="0"/>
          <a:chOff x="0" y="0"/>
          <a:chExt cx="0" cy="0"/>
        </a:xfrm>
      </p:grpSpPr>
      <p:sp>
        <p:nvSpPr>
          <p:cNvPr id="142" name="Google Shape;142;p31"/>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3" name="Google Shape;143;p31"/>
          <p:cNvSpPr/>
          <p:nvPr>
            <p:ph type="pic" idx="2"/>
          </p:nvPr>
        </p:nvSpPr>
        <p:spPr>
          <a:xfrm>
            <a:off x="1792288" y="612775"/>
            <a:ext cx="5486400" cy="4114800"/>
          </a:xfrm>
          <a:prstGeom prst="rect">
            <a:avLst/>
          </a:prstGeom>
          <a:noFill/>
          <a:ln>
            <a:noFill/>
          </a:ln>
        </p:spPr>
      </p:sp>
      <p:sp>
        <p:nvSpPr>
          <p:cNvPr id="144" name="Google Shape;144;p31"/>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panose="020B0604020202020204"/>
              <a:buNone/>
              <a:defRPr sz="1400"/>
            </a:lvl1pPr>
            <a:lvl2pPr marL="914400" lvl="1" indent="-228600" algn="l">
              <a:spcBef>
                <a:spcPts val="240"/>
              </a:spcBef>
              <a:spcAft>
                <a:spcPts val="0"/>
              </a:spcAft>
              <a:buClr>
                <a:schemeClr val="dk1"/>
              </a:buClr>
              <a:buSzPts val="1200"/>
              <a:buFont typeface="Arial" panose="020B0604020202020204"/>
              <a:buNone/>
              <a:defRPr sz="1200"/>
            </a:lvl2pPr>
            <a:lvl3pPr marL="1371600" lvl="2" indent="-228600" algn="l">
              <a:spcBef>
                <a:spcPts val="200"/>
              </a:spcBef>
              <a:spcAft>
                <a:spcPts val="0"/>
              </a:spcAft>
              <a:buClr>
                <a:schemeClr val="dk1"/>
              </a:buClr>
              <a:buSzPts val="1000"/>
              <a:buFont typeface="Arial" panose="020B0604020202020204"/>
              <a:buNone/>
              <a:defRPr sz="1000"/>
            </a:lvl3pPr>
            <a:lvl4pPr marL="1828800" lvl="3" indent="-228600" algn="l">
              <a:spcBef>
                <a:spcPts val="180"/>
              </a:spcBef>
              <a:spcAft>
                <a:spcPts val="0"/>
              </a:spcAft>
              <a:buClr>
                <a:schemeClr val="dk1"/>
              </a:buClr>
              <a:buSzPts val="900"/>
              <a:buFont typeface="Arial" panose="020B0604020202020204"/>
              <a:buNone/>
              <a:defRPr sz="900"/>
            </a:lvl4pPr>
            <a:lvl5pPr marL="2286000" lvl="4" indent="-228600" algn="l">
              <a:spcBef>
                <a:spcPts val="180"/>
              </a:spcBef>
              <a:spcAft>
                <a:spcPts val="0"/>
              </a:spcAft>
              <a:buClr>
                <a:schemeClr val="dk1"/>
              </a:buClr>
              <a:buSzPts val="900"/>
              <a:buFont typeface="Arial" panose="020B0604020202020204"/>
              <a:buNone/>
              <a:defRPr sz="900"/>
            </a:lvl5pPr>
            <a:lvl6pPr marL="2743200" lvl="5" indent="-228600" algn="l">
              <a:spcBef>
                <a:spcPts val="180"/>
              </a:spcBef>
              <a:spcAft>
                <a:spcPts val="0"/>
              </a:spcAft>
              <a:buClr>
                <a:schemeClr val="dk1"/>
              </a:buClr>
              <a:buSzPts val="900"/>
              <a:buFont typeface="Arial" panose="020B0604020202020204"/>
              <a:buNone/>
              <a:defRPr sz="900"/>
            </a:lvl6pPr>
            <a:lvl7pPr marL="3200400" lvl="6" indent="-228600" algn="l">
              <a:spcBef>
                <a:spcPts val="180"/>
              </a:spcBef>
              <a:spcAft>
                <a:spcPts val="0"/>
              </a:spcAft>
              <a:buClr>
                <a:schemeClr val="dk1"/>
              </a:buClr>
              <a:buSzPts val="900"/>
              <a:buFont typeface="Arial" panose="020B0604020202020204"/>
              <a:buNone/>
              <a:defRPr sz="900"/>
            </a:lvl7pPr>
            <a:lvl8pPr marL="3657600" lvl="7" indent="-228600" algn="l">
              <a:spcBef>
                <a:spcPts val="180"/>
              </a:spcBef>
              <a:spcAft>
                <a:spcPts val="0"/>
              </a:spcAft>
              <a:buClr>
                <a:schemeClr val="dk1"/>
              </a:buClr>
              <a:buSzPts val="900"/>
              <a:buFont typeface="Arial" panose="020B0604020202020204"/>
              <a:buNone/>
              <a:defRPr sz="900"/>
            </a:lvl8pPr>
            <a:lvl9pPr marL="4114800" lvl="8" indent="-228600" algn="l">
              <a:spcBef>
                <a:spcPts val="180"/>
              </a:spcBef>
              <a:spcAft>
                <a:spcPts val="0"/>
              </a:spcAft>
              <a:buClr>
                <a:schemeClr val="dk1"/>
              </a:buClr>
              <a:buSzPts val="900"/>
              <a:buFont typeface="Arial" panose="020B0604020202020204"/>
              <a:buNone/>
              <a:defRPr sz="900"/>
            </a:lvl9pPr>
          </a:lstStyle>
          <a:p/>
        </p:txBody>
      </p:sp>
      <p:sp>
        <p:nvSpPr>
          <p:cNvPr id="145" name="Google Shape;145;p31"/>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46" name="Google Shape;146;p31"/>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1"/>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2.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3.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image" Target="../media/image2.png"/><Relationship Id="rId1"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cxnSp>
        <p:nvCxnSpPr>
          <p:cNvPr id="10" name="Google Shape;10;p13"/>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11" name="Google Shape;11;p13"/>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12" name="Google Shape;12;p13"/>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3"/>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3"/>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15" name="Google Shape;15;p13"/>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13"/>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3" name="Shape 133"/>
        <p:cNvGrpSpPr/>
        <p:nvPr/>
      </p:nvGrpSpPr>
      <p:grpSpPr>
        <a:xfrm>
          <a:off x="0" y="0"/>
          <a:ext cx="0" cy="0"/>
          <a:chOff x="0" y="0"/>
          <a:chExt cx="0" cy="0"/>
        </a:xfrm>
      </p:grpSpPr>
      <p:cxnSp>
        <p:nvCxnSpPr>
          <p:cNvPr id="134" name="Google Shape;134;p30"/>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135" name="Google Shape;135;p30"/>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136" name="Google Shape;136;p30"/>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37" name="Google Shape;137;p30"/>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8" name="Google Shape;138;p30"/>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139" name="Google Shape;139;p30"/>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0" name="Google Shape;140;p30"/>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8" name="Shape 148"/>
        <p:cNvGrpSpPr/>
        <p:nvPr/>
      </p:nvGrpSpPr>
      <p:grpSpPr>
        <a:xfrm>
          <a:off x="0" y="0"/>
          <a:ext cx="0" cy="0"/>
          <a:chOff x="0" y="0"/>
          <a:chExt cx="0" cy="0"/>
        </a:xfrm>
      </p:grpSpPr>
      <p:cxnSp>
        <p:nvCxnSpPr>
          <p:cNvPr id="149" name="Google Shape;149;p32"/>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150" name="Google Shape;150;p32"/>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151" name="Google Shape;151;p32"/>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52" name="Google Shape;152;p32"/>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3" name="Google Shape;153;p32"/>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154" name="Google Shape;154;p32"/>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5" name="Google Shape;155;p32"/>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2" name="Shape 162"/>
        <p:cNvGrpSpPr/>
        <p:nvPr/>
      </p:nvGrpSpPr>
      <p:grpSpPr>
        <a:xfrm>
          <a:off x="0" y="0"/>
          <a:ext cx="0" cy="0"/>
          <a:chOff x="0" y="0"/>
          <a:chExt cx="0" cy="0"/>
        </a:xfrm>
      </p:grpSpPr>
      <p:cxnSp>
        <p:nvCxnSpPr>
          <p:cNvPr id="163" name="Google Shape;163;p34"/>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164" name="Google Shape;164;p34"/>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165" name="Google Shape;165;p34"/>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66" name="Google Shape;166;p34"/>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7" name="Google Shape;167;p34"/>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168" name="Google Shape;168;p34"/>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9" name="Google Shape;169;p34"/>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76" name="Shape 176"/>
        <p:cNvGrpSpPr/>
        <p:nvPr/>
      </p:nvGrpSpPr>
      <p:grpSpPr>
        <a:xfrm>
          <a:off x="0" y="0"/>
          <a:ext cx="0" cy="0"/>
          <a:chOff x="0" y="0"/>
          <a:chExt cx="0" cy="0"/>
        </a:xfrm>
      </p:grpSpPr>
      <p:cxnSp>
        <p:nvCxnSpPr>
          <p:cNvPr id="177" name="Google Shape;177;p36"/>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178" name="Google Shape;178;p36"/>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179" name="Google Shape;179;p36"/>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80" name="Google Shape;180;p36"/>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81" name="Google Shape;181;p36"/>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182" name="Google Shape;182;p36"/>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83" name="Google Shape;183;p36"/>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91" name="Shape 191"/>
        <p:cNvGrpSpPr/>
        <p:nvPr/>
      </p:nvGrpSpPr>
      <p:grpSpPr>
        <a:xfrm>
          <a:off x="0" y="0"/>
          <a:ext cx="0" cy="0"/>
          <a:chOff x="0" y="0"/>
          <a:chExt cx="0" cy="0"/>
        </a:xfrm>
      </p:grpSpPr>
      <p:cxnSp>
        <p:nvCxnSpPr>
          <p:cNvPr id="192" name="Google Shape;192;p38"/>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193" name="Google Shape;193;p38"/>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194" name="Google Shape;194;p38"/>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95" name="Google Shape;195;p38"/>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96" name="Google Shape;196;p38"/>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197" name="Google Shape;197;p38"/>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98" name="Google Shape;198;p38"/>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07" name="Shape 207"/>
        <p:cNvGrpSpPr/>
        <p:nvPr/>
      </p:nvGrpSpPr>
      <p:grpSpPr>
        <a:xfrm>
          <a:off x="0" y="0"/>
          <a:ext cx="0" cy="0"/>
          <a:chOff x="0" y="0"/>
          <a:chExt cx="0" cy="0"/>
        </a:xfrm>
      </p:grpSpPr>
      <p:cxnSp>
        <p:nvCxnSpPr>
          <p:cNvPr id="208" name="Google Shape;208;p40"/>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209" name="Google Shape;209;p40"/>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pic>
        <p:nvPicPr>
          <p:cNvPr id="210" name="Google Shape;210;p40"/>
          <p:cNvPicPr preferRelativeResize="0"/>
          <p:nvPr/>
        </p:nvPicPr>
        <p:blipFill rotWithShape="1">
          <a:blip r:embed="rId2"/>
          <a:srcRect/>
          <a:stretch>
            <a:fillRect/>
          </a:stretch>
        </p:blipFill>
        <p:spPr>
          <a:xfrm>
            <a:off x="381000" y="6380162"/>
            <a:ext cx="5486400" cy="366712"/>
          </a:xfrm>
          <a:prstGeom prst="rect">
            <a:avLst/>
          </a:prstGeom>
          <a:noFill/>
          <a:ln>
            <a:noFill/>
          </a:ln>
        </p:spPr>
      </p:pic>
      <p:sp>
        <p:nvSpPr>
          <p:cNvPr id="211" name="Google Shape;211;p40"/>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12" name="Google Shape;212;p40"/>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13" name="Google Shape;213;p40"/>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7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 name="Shape 23"/>
        <p:cNvGrpSpPr/>
        <p:nvPr/>
      </p:nvGrpSpPr>
      <p:grpSpPr>
        <a:xfrm>
          <a:off x="0" y="0"/>
          <a:ext cx="0" cy="0"/>
          <a:chOff x="0" y="0"/>
          <a:chExt cx="0" cy="0"/>
        </a:xfrm>
      </p:grpSpPr>
      <p:cxnSp>
        <p:nvCxnSpPr>
          <p:cNvPr id="24" name="Google Shape;24;p15"/>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25" name="Google Shape;25;p15"/>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26" name="Google Shape;26;p15"/>
          <p:cNvSpPr txBox="1"/>
          <p:nvPr/>
        </p:nvSpPr>
        <p:spPr>
          <a:xfrm>
            <a:off x="3556000" y="6362700"/>
            <a:ext cx="1905000" cy="457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7" name="Google Shape;27;p15"/>
          <p:cNvPicPr preferRelativeResize="0"/>
          <p:nvPr/>
        </p:nvPicPr>
        <p:blipFill rotWithShape="1">
          <a:blip r:embed="rId2"/>
          <a:srcRect/>
          <a:stretch>
            <a:fillRect/>
          </a:stretch>
        </p:blipFill>
        <p:spPr>
          <a:xfrm>
            <a:off x="76200" y="6381750"/>
            <a:ext cx="762000" cy="476250"/>
          </a:xfrm>
          <a:prstGeom prst="rect">
            <a:avLst/>
          </a:prstGeom>
          <a:noFill/>
          <a:ln>
            <a:noFill/>
          </a:ln>
        </p:spPr>
      </p:pic>
      <p:sp>
        <p:nvSpPr>
          <p:cNvPr id="28" name="Google Shape;28;p15"/>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9" name="Google Shape;29;p15"/>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0" name="Google Shape;30;p15"/>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31" name="Google Shape;31;p15"/>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2" name="Google Shape;32;p15"/>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9" name="Shape 39"/>
        <p:cNvGrpSpPr/>
        <p:nvPr/>
      </p:nvGrpSpPr>
      <p:grpSpPr>
        <a:xfrm>
          <a:off x="0" y="0"/>
          <a:ext cx="0" cy="0"/>
          <a:chOff x="0" y="0"/>
          <a:chExt cx="0" cy="0"/>
        </a:xfrm>
      </p:grpSpPr>
      <p:sp>
        <p:nvSpPr>
          <p:cNvPr id="40" name="Google Shape;40;p17"/>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41" name="Google Shape;41;p17"/>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2" name="Google Shape;42;p17"/>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cxnSp>
        <p:nvCxnSpPr>
          <p:cNvPr id="43" name="Google Shape;43;p17"/>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44" name="Google Shape;44;p17"/>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45" name="Google Shape;45;p17"/>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6" name="Google Shape;46;p17"/>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7" name="Shape 47"/>
        <p:cNvGrpSpPr/>
        <p:nvPr/>
      </p:nvGrpSpPr>
      <p:grpSpPr>
        <a:xfrm>
          <a:off x="0" y="0"/>
          <a:ext cx="0" cy="0"/>
          <a:chOff x="0" y="0"/>
          <a:chExt cx="0" cy="0"/>
        </a:xfrm>
      </p:grpSpPr>
      <p:cxnSp>
        <p:nvCxnSpPr>
          <p:cNvPr id="48" name="Google Shape;48;p18"/>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49" name="Google Shape;49;p18"/>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50" name="Google Shape;50;p18"/>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1" name="Google Shape;51;p18"/>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8"/>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53" name="Google Shape;53;p18"/>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4" name="Google Shape;54;p18"/>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1" name="Shape 61"/>
        <p:cNvGrpSpPr/>
        <p:nvPr/>
      </p:nvGrpSpPr>
      <p:grpSpPr>
        <a:xfrm>
          <a:off x="0" y="0"/>
          <a:ext cx="0" cy="0"/>
          <a:chOff x="0" y="0"/>
          <a:chExt cx="0" cy="0"/>
        </a:xfrm>
      </p:grpSpPr>
      <p:cxnSp>
        <p:nvCxnSpPr>
          <p:cNvPr id="62" name="Google Shape;62;p20"/>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63" name="Google Shape;63;p20"/>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64" name="Google Shape;64;p20"/>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65" name="Google Shape;65;p20"/>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6" name="Google Shape;66;p20"/>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67" name="Google Shape;67;p20"/>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8" name="Google Shape;68;p20"/>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6" name="Shape 76"/>
        <p:cNvGrpSpPr/>
        <p:nvPr/>
      </p:nvGrpSpPr>
      <p:grpSpPr>
        <a:xfrm>
          <a:off x="0" y="0"/>
          <a:ext cx="0" cy="0"/>
          <a:chOff x="0" y="0"/>
          <a:chExt cx="0" cy="0"/>
        </a:xfrm>
      </p:grpSpPr>
      <p:cxnSp>
        <p:nvCxnSpPr>
          <p:cNvPr id="77" name="Google Shape;77;p22"/>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78" name="Google Shape;78;p22"/>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79" name="Google Shape;79;p22"/>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0" name="Google Shape;80;p22"/>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1" name="Google Shape;81;p22"/>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82" name="Google Shape;82;p22"/>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3" name="Google Shape;83;p22"/>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3" name="Shape 93"/>
        <p:cNvGrpSpPr/>
        <p:nvPr/>
      </p:nvGrpSpPr>
      <p:grpSpPr>
        <a:xfrm>
          <a:off x="0" y="0"/>
          <a:ext cx="0" cy="0"/>
          <a:chOff x="0" y="0"/>
          <a:chExt cx="0" cy="0"/>
        </a:xfrm>
      </p:grpSpPr>
      <p:cxnSp>
        <p:nvCxnSpPr>
          <p:cNvPr id="94" name="Google Shape;94;p24"/>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95" name="Google Shape;95;p24"/>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96" name="Google Shape;96;p24"/>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97" name="Google Shape;97;p24"/>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8" name="Google Shape;98;p24"/>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99" name="Google Shape;99;p24"/>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0" name="Google Shape;100;p24"/>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6" name="Shape 106"/>
        <p:cNvGrpSpPr/>
        <p:nvPr/>
      </p:nvGrpSpPr>
      <p:grpSpPr>
        <a:xfrm>
          <a:off x="0" y="0"/>
          <a:ext cx="0" cy="0"/>
          <a:chOff x="0" y="0"/>
          <a:chExt cx="0" cy="0"/>
        </a:xfrm>
      </p:grpSpPr>
      <p:cxnSp>
        <p:nvCxnSpPr>
          <p:cNvPr id="107" name="Google Shape;107;p26"/>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108" name="Google Shape;108;p26"/>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109" name="Google Shape;109;p26"/>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10" name="Google Shape;110;p26"/>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1" name="Google Shape;111;p26"/>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112" name="Google Shape;112;p26"/>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3" name="Google Shape;113;p26"/>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18" name="Shape 118"/>
        <p:cNvGrpSpPr/>
        <p:nvPr/>
      </p:nvGrpSpPr>
      <p:grpSpPr>
        <a:xfrm>
          <a:off x="0" y="0"/>
          <a:ext cx="0" cy="0"/>
          <a:chOff x="0" y="0"/>
          <a:chExt cx="0" cy="0"/>
        </a:xfrm>
      </p:grpSpPr>
      <p:cxnSp>
        <p:nvCxnSpPr>
          <p:cNvPr id="119" name="Google Shape;119;p28"/>
          <p:cNvCxnSpPr/>
          <p:nvPr/>
        </p:nvCxnSpPr>
        <p:spPr>
          <a:xfrm>
            <a:off x="0" y="914400"/>
            <a:ext cx="91440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120" name="Google Shape;120;p28"/>
          <p:cNvCxnSpPr/>
          <p:nvPr/>
        </p:nvCxnSpPr>
        <p:spPr>
          <a:xfrm>
            <a:off x="0" y="6324600"/>
            <a:ext cx="9144000" cy="0"/>
          </a:xfrm>
          <a:prstGeom prst="straightConnector1">
            <a:avLst/>
          </a:prstGeom>
          <a:noFill/>
          <a:ln w="28575" cap="flat" cmpd="sng">
            <a:solidFill>
              <a:schemeClr val="accent2"/>
            </a:solidFill>
            <a:prstDash val="solid"/>
            <a:miter lim="800000"/>
            <a:headEnd type="none" w="med" len="med"/>
            <a:tailEnd type="none" w="med" len="med"/>
          </a:ln>
        </p:spPr>
      </p:cxnSp>
      <p:sp>
        <p:nvSpPr>
          <p:cNvPr id="121" name="Google Shape;121;p28"/>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22" name="Google Shape;122;p28"/>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28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3" name="Google Shape;123;p28"/>
          <p:cNvSpPr txBox="1"/>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a:solidFill>
                <a:srgbClr val="000000"/>
              </a:solidFill>
            </a:endParaRPr>
          </a:p>
        </p:txBody>
      </p:sp>
      <p:sp>
        <p:nvSpPr>
          <p:cNvPr id="124" name="Google Shape;124;p28"/>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5" name="Google Shape;125;p28"/>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
          <p:cNvSpPr txBox="1"/>
          <p:nvPr>
            <p:ph type="ctrTitle"/>
          </p:nvPr>
        </p:nvSpPr>
        <p:spPr>
          <a:xfrm>
            <a:off x="1017587" y="2667000"/>
            <a:ext cx="7108825"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200"/>
              <a:buFont typeface="Times New Roman" panose="02020603050405020304"/>
              <a:buNone/>
            </a:pPr>
            <a:r>
              <a:rPr lang="en-US" sz="4200" b="1" i="0" u="none">
                <a:solidFill>
                  <a:srgbClr val="FF0000"/>
                </a:solidFill>
                <a:latin typeface="Times New Roman" panose="02020603050405020304"/>
                <a:ea typeface="Times New Roman" panose="02020603050405020304"/>
                <a:cs typeface="Times New Roman" panose="02020603050405020304"/>
                <a:sym typeface="Times New Roman" panose="02020603050405020304"/>
              </a:rPr>
              <a:t>ChatBot for College Website</a:t>
            </a:r>
            <a:endParaRPr lang="en-US" sz="4200" b="1"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2" name="Google Shape;222;p1"/>
          <p:cNvSpPr txBox="1"/>
          <p:nvPr/>
        </p:nvSpPr>
        <p:spPr>
          <a:xfrm>
            <a:off x="495300" y="5255260"/>
            <a:ext cx="8153400" cy="9702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Times New Roman" panose="020206030504050203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Mrs. Prachi Gurav | Assistant Professor</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400"/>
              <a:buFont typeface="Times New Roman" panose="020206030504050203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April 28, 2022</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Google Shape;223;p1"/>
          <p:cNvSpPr txBox="1"/>
          <p:nvPr/>
        </p:nvSpPr>
        <p:spPr>
          <a:xfrm>
            <a:off x="620712" y="990600"/>
            <a:ext cx="8131175"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panose="02020603050405020304"/>
              <a:buNone/>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ENGINEERING</a:t>
            </a:r>
            <a:endPar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24" name="Google Shape;224;p1"/>
          <p:cNvPicPr preferRelativeResize="0"/>
          <p:nvPr/>
        </p:nvPicPr>
        <p:blipFill rotWithShape="1">
          <a:blip r:embed="rId1"/>
          <a:srcRect/>
          <a:stretch>
            <a:fillRect/>
          </a:stretch>
        </p:blipFill>
        <p:spPr>
          <a:xfrm>
            <a:off x="215900" y="76200"/>
            <a:ext cx="1079500" cy="787400"/>
          </a:xfrm>
          <a:prstGeom prst="rect">
            <a:avLst/>
          </a:prstGeom>
          <a:noFill/>
          <a:ln>
            <a:noFill/>
          </a:ln>
        </p:spPr>
      </p:pic>
      <p:pic>
        <p:nvPicPr>
          <p:cNvPr id="225" name="Google Shape;225;p1"/>
          <p:cNvPicPr preferRelativeResize="0"/>
          <p:nvPr/>
        </p:nvPicPr>
        <p:blipFill rotWithShape="1">
          <a:blip r:embed="rId2"/>
          <a:srcRect/>
          <a:stretch>
            <a:fillRect/>
          </a:stretch>
        </p:blipFill>
        <p:spPr>
          <a:xfrm>
            <a:off x="8324850" y="101600"/>
            <a:ext cx="590550" cy="736600"/>
          </a:xfrm>
          <a:prstGeom prst="rect">
            <a:avLst/>
          </a:prstGeom>
          <a:noFill/>
          <a:ln>
            <a:noFill/>
          </a:ln>
        </p:spPr>
      </p:pic>
      <p:sp>
        <p:nvSpPr>
          <p:cNvPr id="226" name="Google Shape;226;p1"/>
          <p:cNvSpPr txBox="1"/>
          <p:nvPr/>
        </p:nvSpPr>
        <p:spPr>
          <a:xfrm>
            <a:off x="1219200" y="-19050"/>
            <a:ext cx="7162800" cy="10096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1400"/>
              <a:buFont typeface="Times New Roman" panose="02020603050405020304"/>
              <a:buNone/>
            </a:pPr>
            <a:r>
              <a:rPr lang="en-US" sz="14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Aldel Education Trust’s</a:t>
            </a:r>
            <a:endParaRPr sz="11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800"/>
              </a:spcBef>
              <a:spcAft>
                <a:spcPts val="0"/>
              </a:spcAft>
              <a:buClr>
                <a:srgbClr val="002060"/>
              </a:buClr>
              <a:buSzPts val="1800"/>
              <a:buFont typeface="Times New Roman" panose="02020603050405020304"/>
              <a:buNone/>
            </a:pPr>
            <a:r>
              <a:rPr lang="en-US" sz="18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St. John College of Engineering and Management, Palghar</a:t>
            </a:r>
            <a:endParaRPr lang="en-US" sz="18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800"/>
              </a:spcBef>
              <a:spcAft>
                <a:spcPts val="0"/>
              </a:spcAft>
              <a:buClr>
                <a:srgbClr val="FF0000"/>
              </a:buClr>
              <a:buSzPts val="1200"/>
              <a:buFont typeface="Times New Roman" panose="02020603050405020304"/>
              <a:buNone/>
            </a:pPr>
            <a:r>
              <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NAAC Accredited with Grade A (2017-2022)</a:t>
            </a:r>
            <a:endParaRPr lang="en-US" sz="1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27" name="Google Shape;227;p1"/>
          <p:cNvPicPr preferRelativeResize="0"/>
          <p:nvPr/>
        </p:nvPicPr>
        <p:blipFill rotWithShape="1">
          <a:blip r:embed="rId3"/>
          <a:srcRect/>
          <a:stretch>
            <a:fillRect/>
          </a:stretch>
        </p:blipFill>
        <p:spPr>
          <a:xfrm>
            <a:off x="3962400" y="1514475"/>
            <a:ext cx="1219200" cy="1219200"/>
          </a:xfrm>
          <a:prstGeom prst="rect">
            <a:avLst/>
          </a:prstGeom>
          <a:noFill/>
          <a:ln>
            <a:noFill/>
          </a:ln>
        </p:spPr>
      </p:pic>
      <p:sp>
        <p:nvSpPr>
          <p:cNvPr id="228" name="Google Shape;228;p1"/>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 name="Table 1"/>
          <p:cNvGraphicFramePr/>
          <p:nvPr/>
        </p:nvGraphicFramePr>
        <p:xfrm>
          <a:off x="1645285" y="3349625"/>
          <a:ext cx="6080760" cy="1752600"/>
        </p:xfrm>
        <a:graphic>
          <a:graphicData uri="http://schemas.openxmlformats.org/drawingml/2006/table">
            <a:tbl>
              <a:tblPr bandCol="1">
                <a:tableStyleId>{F5AB1C69-6EDB-4FF4-983F-18BD219EF322}</a:tableStyleId>
              </a:tblPr>
              <a:tblGrid>
                <a:gridCol w="3529965"/>
                <a:gridCol w="1184910"/>
                <a:gridCol w="1365885"/>
              </a:tblGrid>
              <a:tr h="381000">
                <a:tc>
                  <a:txBody>
                    <a:bodyPr/>
                    <a:p>
                      <a:pPr>
                        <a:buNone/>
                      </a:pPr>
                      <a:r>
                        <a:rPr lang="en-US" sz="2000" b="1">
                          <a:latin typeface="Times New Roman" panose="02020603050405020304" charset="0"/>
                          <a:cs typeface="Times New Roman" panose="02020603050405020304" charset="0"/>
                        </a:rPr>
                        <a:t>Tanaya Dasharath Patil </a:t>
                      </a:r>
                      <a:endParaRPr lang="en-US" sz="2000" b="1">
                        <a:latin typeface="Times New Roman" panose="02020603050405020304" charset="0"/>
                        <a:cs typeface="Times New Roman" panose="02020603050405020304" charset="0"/>
                      </a:endParaRPr>
                    </a:p>
                  </a:txBody>
                  <a:tcPr marL="0" marR="0" marT="0" marB="0"/>
                </a:tc>
                <a:tc>
                  <a:txBody>
                    <a:bodyPr/>
                    <a:p>
                      <a:pPr>
                        <a:buNone/>
                      </a:pPr>
                      <a:r>
                        <a:rPr lang="en-US" sz="2000" b="1">
                          <a:latin typeface="Times New Roman" panose="02020603050405020304" charset="0"/>
                          <a:cs typeface="Times New Roman" panose="02020603050405020304" charset="0"/>
                        </a:rPr>
                        <a:t>B | 43</a:t>
                      </a:r>
                      <a:endParaRPr lang="en-US" sz="2000" b="1">
                        <a:latin typeface="Times New Roman" panose="02020603050405020304" charset="0"/>
                        <a:cs typeface="Times New Roman" panose="02020603050405020304" charset="0"/>
                      </a:endParaRPr>
                    </a:p>
                  </a:txBody>
                  <a:tcPr marL="0" marR="0" marT="0" marB="0"/>
                </a:tc>
                <a:tc>
                  <a:txBody>
                    <a:bodyPr/>
                    <a:p>
                      <a:pPr>
                        <a:buNone/>
                      </a:pPr>
                      <a:r>
                        <a:rPr lang="en-US" sz="2000" b="1">
                          <a:latin typeface="Times New Roman" panose="02020603050405020304" charset="0"/>
                          <a:cs typeface="Times New Roman" panose="02020603050405020304" charset="0"/>
                        </a:rPr>
                        <a:t>EU1192008 </a:t>
                      </a:r>
                      <a:endParaRPr lang="en-US" sz="2000" b="1">
                        <a:latin typeface="Times New Roman" panose="02020603050405020304" charset="0"/>
                        <a:cs typeface="Times New Roman" panose="02020603050405020304" charset="0"/>
                      </a:endParaRPr>
                    </a:p>
                  </a:txBody>
                  <a:tcPr marL="0" marR="0" marT="0" marB="0"/>
                </a:tc>
              </a:tr>
              <a:tr h="381000">
                <a:tc>
                  <a:txBody>
                    <a:bodyPr/>
                    <a:p>
                      <a:pPr>
                        <a:buNone/>
                      </a:pPr>
                      <a:r>
                        <a:rPr lang="en-US" sz="2000" b="1">
                          <a:latin typeface="Times New Roman" panose="02020603050405020304" charset="0"/>
                          <a:cs typeface="Times New Roman" panose="02020603050405020304" charset="0"/>
                        </a:rPr>
                        <a:t>Vaishnavi Nanasaheb Jadhav </a:t>
                      </a:r>
                      <a:endParaRPr lang="en-US" sz="2000" b="1">
                        <a:latin typeface="Times New Roman" panose="02020603050405020304" charset="0"/>
                        <a:cs typeface="Times New Roman" panose="02020603050405020304" charset="0"/>
                      </a:endParaRPr>
                    </a:p>
                  </a:txBody>
                  <a:tcPr marL="0" marR="0" marT="0" marB="0"/>
                </a:tc>
                <a:tc>
                  <a:txBody>
                    <a:bodyPr/>
                    <a:p>
                      <a:pPr>
                        <a:buNone/>
                      </a:pPr>
                      <a:r>
                        <a:rPr lang="en-US" sz="2000" b="1">
                          <a:latin typeface="Times New Roman" panose="02020603050405020304" charset="0"/>
                          <a:cs typeface="Times New Roman" panose="02020603050405020304" charset="0"/>
                        </a:rPr>
                        <a:t>B | </a:t>
                      </a:r>
                      <a:r>
                        <a:rPr lang="en-IN" altLang="en-US" sz="2000" b="1">
                          <a:latin typeface="Times New Roman" panose="02020603050405020304" charset="0"/>
                          <a:cs typeface="Times New Roman" panose="02020603050405020304" charset="0"/>
                        </a:rPr>
                        <a:t>20</a:t>
                      </a:r>
                      <a:endParaRPr lang="en-IN" altLang="en-US" sz="2000" b="1">
                        <a:latin typeface="Times New Roman" panose="02020603050405020304" charset="0"/>
                        <a:cs typeface="Times New Roman" panose="02020603050405020304" charset="0"/>
                      </a:endParaRPr>
                    </a:p>
                  </a:txBody>
                  <a:tcPr marL="0" marR="0" marT="0" marB="0"/>
                </a:tc>
                <a:tc>
                  <a:txBody>
                    <a:bodyPr/>
                    <a:p>
                      <a:pPr>
                        <a:buNone/>
                      </a:pPr>
                      <a:r>
                        <a:rPr lang="en-US" sz="2000" b="1">
                          <a:latin typeface="Times New Roman" panose="02020603050405020304" charset="0"/>
                          <a:cs typeface="Times New Roman" panose="02020603050405020304" charset="0"/>
                        </a:rPr>
                        <a:t>EU1192032</a:t>
                      </a:r>
                      <a:endParaRPr lang="en-US" sz="2000" b="1">
                        <a:latin typeface="Times New Roman" panose="02020603050405020304" charset="0"/>
                        <a:cs typeface="Times New Roman" panose="02020603050405020304" charset="0"/>
                      </a:endParaRPr>
                    </a:p>
                  </a:txBody>
                  <a:tcPr marL="0" marR="0" marT="0" marB="0"/>
                </a:tc>
              </a:tr>
              <a:tr h="381000">
                <a:tc>
                  <a:txBody>
                    <a:bodyPr/>
                    <a:p>
                      <a:pPr>
                        <a:buNone/>
                      </a:pPr>
                      <a:r>
                        <a:rPr lang="en-US" sz="2000" b="1">
                          <a:latin typeface="Times New Roman" panose="02020603050405020304" charset="0"/>
                          <a:cs typeface="Times New Roman" panose="02020603050405020304" charset="0"/>
                        </a:rPr>
                        <a:t>Priti Prem Ghodke      </a:t>
                      </a:r>
                      <a:endParaRPr lang="en-US" sz="2000" b="1">
                        <a:latin typeface="Times New Roman" panose="02020603050405020304" charset="0"/>
                        <a:cs typeface="Times New Roman" panose="02020603050405020304" charset="0"/>
                      </a:endParaRPr>
                    </a:p>
                  </a:txBody>
                  <a:tcPr marL="0" marR="0" marT="0" marB="0"/>
                </a:tc>
                <a:tc>
                  <a:txBody>
                    <a:bodyPr/>
                    <a:p>
                      <a:pPr>
                        <a:buNone/>
                      </a:pPr>
                      <a:r>
                        <a:rPr lang="en-US" sz="2000" b="1">
                          <a:latin typeface="Times New Roman" panose="02020603050405020304" charset="0"/>
                          <a:cs typeface="Times New Roman" panose="02020603050405020304" charset="0"/>
                        </a:rPr>
                        <a:t>B | </a:t>
                      </a:r>
                      <a:r>
                        <a:rPr lang="en-IN" altLang="en-US" sz="2000" b="1">
                          <a:latin typeface="Times New Roman" panose="02020603050405020304" charset="0"/>
                          <a:cs typeface="Times New Roman" panose="02020603050405020304" charset="0"/>
                        </a:rPr>
                        <a:t>13</a:t>
                      </a:r>
                      <a:endParaRPr lang="en-IN" altLang="en-US" sz="2000" b="1">
                        <a:latin typeface="Times New Roman" panose="02020603050405020304" charset="0"/>
                        <a:cs typeface="Times New Roman" panose="02020603050405020304" charset="0"/>
                      </a:endParaRPr>
                    </a:p>
                  </a:txBody>
                  <a:tcPr marL="0" marR="0" marT="0" marB="0"/>
                </a:tc>
                <a:tc>
                  <a:txBody>
                    <a:bodyPr/>
                    <a:p>
                      <a:pPr>
                        <a:buNone/>
                      </a:pPr>
                      <a:r>
                        <a:rPr lang="en-US" sz="2000" b="1">
                          <a:latin typeface="Times New Roman" panose="02020603050405020304" charset="0"/>
                          <a:cs typeface="Times New Roman" panose="02020603050405020304" charset="0"/>
                        </a:rPr>
                        <a:t>EU1192025</a:t>
                      </a:r>
                      <a:endParaRPr lang="en-US" sz="2000" b="1">
                        <a:latin typeface="Times New Roman" panose="02020603050405020304" charset="0"/>
                        <a:cs typeface="Times New Roman" panose="02020603050405020304" charset="0"/>
                      </a:endParaRPr>
                    </a:p>
                  </a:txBody>
                  <a:tcPr marL="0" marR="0" marT="0" marB="0"/>
                </a:tc>
              </a:tr>
              <a:tr h="381000">
                <a:tc>
                  <a:txBody>
                    <a:bodyPr/>
                    <a:p>
                      <a:pPr>
                        <a:buNone/>
                      </a:pPr>
                      <a:r>
                        <a:rPr lang="en-US" sz="2000" b="1">
                          <a:latin typeface="Times New Roman" panose="02020603050405020304" charset="0"/>
                          <a:cs typeface="Times New Roman" panose="02020603050405020304" charset="0"/>
                        </a:rPr>
                        <a:t>Anushka Vilas Wagh </a:t>
                      </a:r>
                      <a:endParaRPr lang="en-US" sz="2000" b="1">
                        <a:latin typeface="Times New Roman" panose="02020603050405020304" charset="0"/>
                        <a:cs typeface="Times New Roman" panose="02020603050405020304" charset="0"/>
                      </a:endParaRPr>
                    </a:p>
                  </a:txBody>
                  <a:tcPr marL="0" marR="0" marT="0" marB="0"/>
                </a:tc>
                <a:tc>
                  <a:txBody>
                    <a:bodyPr/>
                    <a:p>
                      <a:pPr>
                        <a:buNone/>
                      </a:pPr>
                      <a:r>
                        <a:rPr lang="en-US" sz="2000" b="1">
                          <a:latin typeface="Times New Roman" panose="02020603050405020304" charset="0"/>
                          <a:cs typeface="Times New Roman" panose="02020603050405020304" charset="0"/>
                        </a:rPr>
                        <a:t>A | </a:t>
                      </a:r>
                      <a:r>
                        <a:rPr lang="en-IN" altLang="en-US" sz="2000" b="1">
                          <a:latin typeface="Times New Roman" panose="02020603050405020304" charset="0"/>
                          <a:cs typeface="Times New Roman" panose="02020603050405020304" charset="0"/>
                        </a:rPr>
                        <a:t>71</a:t>
                      </a:r>
                      <a:endParaRPr lang="en-IN" altLang="en-US" sz="2000" b="1">
                        <a:latin typeface="Times New Roman" panose="02020603050405020304" charset="0"/>
                        <a:cs typeface="Times New Roman" panose="02020603050405020304" charset="0"/>
                      </a:endParaRPr>
                    </a:p>
                  </a:txBody>
                  <a:tcPr marL="0" marR="0" marT="0" marB="0"/>
                </a:tc>
                <a:tc>
                  <a:txBody>
                    <a:bodyPr/>
                    <a:p>
                      <a:pPr>
                        <a:buNone/>
                      </a:pPr>
                      <a:r>
                        <a:rPr lang="en-US" sz="2000" b="1">
                          <a:latin typeface="Times New Roman" panose="02020603050405020304" charset="0"/>
                          <a:cs typeface="Times New Roman" panose="02020603050405020304" charset="0"/>
                        </a:rPr>
                        <a:t>EU1192007</a:t>
                      </a:r>
                      <a:endParaRPr sz="2000" b="1" u="none" strike="noStrike" cap="none">
                        <a:latin typeface="Times New Roman" panose="02020603050405020304" charset="0"/>
                        <a:cs typeface="Times New Roman" panose="02020603050405020304" charset="0"/>
                      </a:endParaRPr>
                    </a:p>
                    <a:p>
                      <a:pPr>
                        <a:buNone/>
                      </a:pPr>
                      <a:endParaRPr lang="en-US" sz="2000" b="1" u="none" strike="noStrike" cap="none">
                        <a:latin typeface="Times New Roman" panose="02020603050405020304" charset="0"/>
                        <a:cs typeface="Times New Roman" panose="02020603050405020304" charset="0"/>
                      </a:endParaRPr>
                    </a:p>
                  </a:txBody>
                  <a:tcPr marL="0" marR="0" marT="0" marB="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6"/>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panose="02020603050405020304"/>
              <a:buNone/>
            </a:pPr>
            <a:r>
              <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Implementation</a:t>
            </a:r>
            <a:endPar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9" name="Google Shape;269;p6"/>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70" name="Google Shape;270;p6"/>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p>
            <a:pPr marL="342900" marR="0" lvl="0" indent="-190500" algn="just" rtl="0">
              <a:lnSpc>
                <a:spcPct val="100000"/>
              </a:lnSpc>
              <a:spcBef>
                <a:spcPts val="480"/>
              </a:spcBef>
              <a:spcAft>
                <a:spcPts val="0"/>
              </a:spcAft>
              <a:buClr>
                <a:schemeClr val="dk1"/>
              </a:buClr>
              <a:buSzPts val="2400"/>
              <a:buFont typeface="Arial" panose="020B0604020202020204"/>
              <a:buNone/>
            </a:pPr>
            <a:r>
              <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Flow chart of the proposed system</a:t>
            </a:r>
            <a:endPar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3" name="Google Shape;273;p6"/>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9" name="Picture 19" descr="Untitled Diagram (2)"/>
          <p:cNvPicPr>
            <a:picLocks noChangeAspect="1"/>
          </p:cNvPicPr>
          <p:nvPr/>
        </p:nvPicPr>
        <p:blipFill>
          <a:blip r:embed="rId1"/>
          <a:stretch>
            <a:fillRect/>
          </a:stretch>
        </p:blipFill>
        <p:spPr>
          <a:xfrm>
            <a:off x="2416810" y="1597025"/>
            <a:ext cx="4429760" cy="44215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Implementation</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r>
              <a:rPr lang="en-IN" altLang="en-US" b="1">
                <a:latin typeface="Times New Roman" panose="02020603050405020304" charset="0"/>
                <a:cs typeface="Times New Roman" panose="02020603050405020304" charset="0"/>
              </a:rPr>
              <a:t>DIET Algorithm:</a:t>
            </a:r>
            <a:endParaRPr lang="en-IN" altLang="en-US" b="1">
              <a:latin typeface="Times New Roman" panose="02020603050405020304" charset="0"/>
              <a:cs typeface="Times New Roman" panose="02020603050405020304" charset="0"/>
            </a:endParaRPr>
          </a:p>
          <a:p>
            <a:pPr lvl="1">
              <a:lnSpc>
                <a:spcPct val="150000"/>
              </a:lnSpc>
            </a:pPr>
            <a:r>
              <a:rPr lang="en-IN" altLang="en-US" sz="1800">
                <a:latin typeface="Times New Roman" panose="02020603050405020304" charset="0"/>
                <a:cs typeface="Times New Roman" panose="02020603050405020304" charset="0"/>
              </a:rPr>
              <a:t>Stands for Dual Intent Entity Tramsformer.</a:t>
            </a:r>
            <a:endParaRPr lang="en-IN" altLang="en-US" sz="1800">
              <a:latin typeface="Times New Roman" panose="02020603050405020304" charset="0"/>
              <a:cs typeface="Times New Roman" panose="02020603050405020304" charset="0"/>
            </a:endParaRPr>
          </a:p>
          <a:p>
            <a:pPr lvl="1">
              <a:lnSpc>
                <a:spcPct val="150000"/>
              </a:lnSpc>
            </a:pPr>
            <a:r>
              <a:rPr lang="en-IN" altLang="en-US" sz="1800">
                <a:latin typeface="Times New Roman" panose="02020603050405020304" charset="0"/>
                <a:cs typeface="Times New Roman" panose="02020603050405020304" charset="0"/>
              </a:rPr>
              <a:t>Input is breaken into list of tokens</a:t>
            </a:r>
            <a:endParaRPr lang="en-IN" altLang="en-US" sz="1800">
              <a:latin typeface="Times New Roman" panose="02020603050405020304" charset="0"/>
              <a:cs typeface="Times New Roman" panose="02020603050405020304" charset="0"/>
            </a:endParaRPr>
          </a:p>
          <a:p>
            <a:pPr lvl="1">
              <a:lnSpc>
                <a:spcPct val="150000"/>
              </a:lnSpc>
            </a:pPr>
            <a:r>
              <a:rPr lang="en-IN" altLang="en-US" sz="1800">
                <a:latin typeface="Times New Roman" panose="02020603050405020304" charset="0"/>
                <a:cs typeface="Times New Roman" panose="02020603050405020304" charset="0"/>
              </a:rPr>
              <a:t>Tokens then follow two path </a:t>
            </a:r>
            <a:endParaRPr lang="en-IN" altLang="en-US" sz="1800">
              <a:latin typeface="Times New Roman" panose="02020603050405020304" charset="0"/>
              <a:cs typeface="Times New Roman" panose="02020603050405020304" charset="0"/>
            </a:endParaRPr>
          </a:p>
          <a:p>
            <a:pPr lvl="2">
              <a:lnSpc>
                <a:spcPct val="150000"/>
              </a:lnSpc>
            </a:pPr>
            <a:r>
              <a:rPr lang="en-IN" altLang="en-US" sz="1800">
                <a:latin typeface="Times New Roman" panose="02020603050405020304" charset="0"/>
                <a:cs typeface="Times New Roman" panose="02020603050405020304" charset="0"/>
              </a:rPr>
              <a:t>Pretrained path</a:t>
            </a:r>
            <a:endParaRPr lang="en-IN" altLang="en-US" sz="1800">
              <a:latin typeface="Times New Roman" panose="02020603050405020304" charset="0"/>
              <a:cs typeface="Times New Roman" panose="02020603050405020304" charset="0"/>
            </a:endParaRPr>
          </a:p>
          <a:p>
            <a:pPr lvl="2">
              <a:lnSpc>
                <a:spcPct val="150000"/>
              </a:lnSpc>
            </a:pPr>
            <a:r>
              <a:rPr lang="en-IN" altLang="en-US" sz="1800">
                <a:latin typeface="Times New Roman" panose="02020603050405020304" charset="0"/>
                <a:cs typeface="Times New Roman" panose="02020603050405020304" charset="0"/>
              </a:rPr>
              <a:t>Sparse feature and feed forward</a:t>
            </a:r>
            <a:endParaRPr lang="en-IN" altLang="en-US" sz="1800">
              <a:latin typeface="Times New Roman" panose="02020603050405020304" charset="0"/>
              <a:cs typeface="Times New Roman" panose="02020603050405020304" charset="0"/>
            </a:endParaRPr>
          </a:p>
          <a:p>
            <a:pPr lvl="1">
              <a:lnSpc>
                <a:spcPct val="150000"/>
              </a:lnSpc>
            </a:pPr>
            <a:r>
              <a:rPr lang="en-IN" altLang="en-US" sz="1800">
                <a:latin typeface="Times New Roman" panose="02020603050405020304" charset="0"/>
                <a:cs typeface="Times New Roman" panose="02020603050405020304" charset="0"/>
                <a:sym typeface="+mn-ea"/>
              </a:rPr>
              <a:t>The output vectors are then feeded to transformer and then to the CRF( conditional random field )</a:t>
            </a:r>
            <a:endParaRPr lang="en-IN" altLang="en-US" sz="1800">
              <a:latin typeface="Times New Roman" panose="02020603050405020304" charset="0"/>
              <a:cs typeface="Times New Roman" panose="02020603050405020304" charset="0"/>
              <a:sym typeface="+mn-ea"/>
            </a:endParaRPr>
          </a:p>
          <a:p>
            <a:pPr lvl="1">
              <a:lnSpc>
                <a:spcPct val="150000"/>
              </a:lnSpc>
            </a:pPr>
            <a:r>
              <a:rPr lang="en-IN" altLang="en-US" sz="1800">
                <a:latin typeface="Times New Roman" panose="02020603050405020304" charset="0"/>
                <a:cs typeface="Times New Roman" panose="02020603050405020304" charset="0"/>
                <a:sym typeface="+mn-ea"/>
              </a:rPr>
              <a:t>Special tokens are class and mask </a:t>
            </a:r>
            <a:endParaRPr lang="en-IN" altLang="en-US" sz="1800">
              <a:latin typeface="Times New Roman" panose="02020603050405020304" charset="0"/>
              <a:cs typeface="Times New Roman" panose="02020603050405020304" charset="0"/>
            </a:endParaRPr>
          </a:p>
          <a:p>
            <a:pPr lvl="1">
              <a:lnSpc>
                <a:spcPct val="150000"/>
              </a:lnSpc>
            </a:pPr>
            <a:r>
              <a:rPr lang="en-IN" altLang="en-US" sz="1800" b="1">
                <a:latin typeface="Times New Roman" panose="02020603050405020304" charset="0"/>
                <a:cs typeface="Times New Roman" panose="02020603050405020304" charset="0"/>
                <a:sym typeface="+mn-ea"/>
              </a:rPr>
              <a:t>Total loss = Entity loss + Intent loss + Mask loss</a:t>
            </a:r>
            <a:endParaRPr lang="en-IN" altLang="en-US" sz="1800" b="1">
              <a:latin typeface="Times New Roman" panose="02020603050405020304" charset="0"/>
              <a:cs typeface="Times New Roman" panose="02020603050405020304" charset="0"/>
            </a:endParaRPr>
          </a:p>
          <a:p>
            <a:pPr marL="1028700" lvl="2" indent="0">
              <a:lnSpc>
                <a:spcPct val="150000"/>
              </a:lnSpc>
              <a:buNone/>
            </a:pPr>
            <a:endParaRPr lang="en-IN" altLang="en-US" sz="1800" b="1">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1" name="Picture 4"/>
          <p:cNvPicPr>
            <a:picLocks noChangeAspect="1"/>
          </p:cNvPicPr>
          <p:nvPr/>
        </p:nvPicPr>
        <p:blipFill>
          <a:blip r:embed="rId1"/>
          <a:stretch>
            <a:fillRect/>
          </a:stretch>
        </p:blipFill>
        <p:spPr>
          <a:xfrm>
            <a:off x="322580" y="1178560"/>
            <a:ext cx="8498205" cy="49587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7"/>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panose="02020603050405020304"/>
              <a:buNone/>
            </a:pPr>
            <a:r>
              <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Technologies Used</a:t>
            </a:r>
            <a:endPar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7" name="Google Shape;287;p7"/>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89" name="Google Shape;289;p7"/>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 name="Table 2"/>
          <p:cNvGraphicFramePr/>
          <p:nvPr/>
        </p:nvGraphicFramePr>
        <p:xfrm>
          <a:off x="1372870" y="1245235"/>
          <a:ext cx="6458585" cy="1635125"/>
        </p:xfrm>
        <a:graphic>
          <a:graphicData uri="http://schemas.openxmlformats.org/drawingml/2006/table">
            <a:tbl>
              <a:tblPr firstRow="1">
                <a:tableStyleId>{D03447BB-5D67-496B-8E87-E561075AD55C}</a:tableStyleId>
              </a:tblPr>
              <a:tblGrid>
                <a:gridCol w="3219450"/>
                <a:gridCol w="3239135"/>
              </a:tblGrid>
              <a:tr h="396240">
                <a:tc gridSpan="2">
                  <a:txBody>
                    <a:bodyPr/>
                    <a:p>
                      <a:pPr algn="ctr">
                        <a:buNone/>
                      </a:pPr>
                      <a:r>
                        <a:rPr lang="en-US" sz="2000" b="1">
                          <a:latin typeface="Times New Roman" panose="02020603050405020304" charset="0"/>
                          <a:cs typeface="Times New Roman" panose="02020603050405020304" charset="0"/>
                        </a:rPr>
                        <a:t>Hardware Requirement</a:t>
                      </a:r>
                      <a:endParaRPr lang="en-US" sz="2000" b="1">
                        <a:latin typeface="Times New Roman" panose="02020603050405020304" charset="0"/>
                        <a:cs typeface="Times New Roman" panose="02020603050405020304" charset="0"/>
                      </a:endParaRPr>
                    </a:p>
                  </a:txBody>
                  <a:tcPr anchor="b" anchorCtr="0"/>
                </a:tc>
                <a:tc hMerge="1">
                  <a:tcPr anchor="b" anchorCtr="0"/>
                </a:tc>
              </a:tr>
              <a:tr h="446405">
                <a:tc>
                  <a:txBody>
                    <a:bodyPr/>
                    <a:p>
                      <a:pPr>
                        <a:buNone/>
                      </a:pPr>
                      <a:r>
                        <a:rPr lang="en-US" sz="1800" b="1">
                          <a:solidFill>
                            <a:schemeClr val="tx1"/>
                          </a:solidFill>
                          <a:effectLst/>
                          <a:latin typeface="Times New Roman" panose="02020603050405020304" charset="0"/>
                          <a:cs typeface="Times New Roman" panose="02020603050405020304" charset="0"/>
                        </a:rPr>
                        <a:t>RAM </a:t>
                      </a:r>
                      <a:endParaRPr lang="en-US" sz="1800" b="1">
                        <a:solidFill>
                          <a:schemeClr val="tx1"/>
                        </a:solidFill>
                        <a:effectLst/>
                        <a:latin typeface="Times New Roman" panose="02020603050405020304" charset="0"/>
                        <a:cs typeface="Times New Roman" panose="02020603050405020304" charset="0"/>
                      </a:endParaRPr>
                    </a:p>
                  </a:txBody>
                  <a:tcPr anchor="b" anchorCtr="0"/>
                </a:tc>
                <a:tc>
                  <a:txBody>
                    <a:bodyPr/>
                    <a:p>
                      <a:pPr>
                        <a:buNone/>
                      </a:pPr>
                      <a:r>
                        <a:rPr lang="en-US" sz="1800">
                          <a:solidFill>
                            <a:schemeClr val="tx1"/>
                          </a:solidFill>
                          <a:latin typeface="Times New Roman" panose="02020603050405020304" charset="0"/>
                          <a:cs typeface="Times New Roman" panose="02020603050405020304" charset="0"/>
                        </a:rPr>
                        <a:t>4GB (8 GB recommended)</a:t>
                      </a:r>
                      <a:endParaRPr lang="en-US" sz="1800">
                        <a:solidFill>
                          <a:schemeClr val="tx1"/>
                        </a:solidFill>
                        <a:latin typeface="Times New Roman" panose="02020603050405020304" charset="0"/>
                        <a:cs typeface="Times New Roman" panose="02020603050405020304" charset="0"/>
                      </a:endParaRPr>
                    </a:p>
                  </a:txBody>
                  <a:tcPr anchor="b" anchorCtr="0"/>
                </a:tc>
              </a:tr>
              <a:tr h="396240">
                <a:tc>
                  <a:txBody>
                    <a:bodyPr/>
                    <a:p>
                      <a:pPr>
                        <a:buNone/>
                      </a:pPr>
                      <a:r>
                        <a:rPr lang="en-US" sz="1800" b="1">
                          <a:solidFill>
                            <a:schemeClr val="tx1"/>
                          </a:solidFill>
                          <a:latin typeface="Times New Roman" panose="02020603050405020304" charset="0"/>
                          <a:cs typeface="Times New Roman" panose="02020603050405020304" charset="0"/>
                        </a:rPr>
                        <a:t>Processor</a:t>
                      </a:r>
                      <a:endParaRPr lang="en-US" sz="1800" b="1">
                        <a:solidFill>
                          <a:schemeClr val="tx1"/>
                        </a:solidFill>
                        <a:latin typeface="Times New Roman" panose="02020603050405020304" charset="0"/>
                        <a:cs typeface="Times New Roman" panose="02020603050405020304" charset="0"/>
                      </a:endParaRPr>
                    </a:p>
                  </a:txBody>
                  <a:tcPr anchor="b" anchorCtr="0"/>
                </a:tc>
                <a:tc>
                  <a:txBody>
                    <a:bodyPr/>
                    <a:p>
                      <a:pPr>
                        <a:buNone/>
                      </a:pPr>
                      <a:r>
                        <a:rPr lang="en-US" sz="1800">
                          <a:solidFill>
                            <a:schemeClr val="tx1"/>
                          </a:solidFill>
                          <a:latin typeface="Times New Roman" panose="02020603050405020304" charset="0"/>
                          <a:cs typeface="Times New Roman" panose="02020603050405020304" charset="0"/>
                        </a:rPr>
                        <a:t>i3 , i5 or similar</a:t>
                      </a:r>
                      <a:endParaRPr lang="en-US" sz="1800">
                        <a:solidFill>
                          <a:schemeClr val="tx1"/>
                        </a:solidFill>
                        <a:latin typeface="Times New Roman" panose="02020603050405020304" charset="0"/>
                        <a:cs typeface="Times New Roman" panose="02020603050405020304" charset="0"/>
                      </a:endParaRPr>
                    </a:p>
                  </a:txBody>
                  <a:tcPr anchor="b" anchorCtr="0"/>
                </a:tc>
              </a:tr>
              <a:tr h="396240">
                <a:tc>
                  <a:txBody>
                    <a:bodyPr/>
                    <a:p>
                      <a:pPr>
                        <a:buNone/>
                      </a:pPr>
                      <a:r>
                        <a:rPr lang="en-US" sz="1800" b="1">
                          <a:solidFill>
                            <a:schemeClr val="tx1"/>
                          </a:solidFill>
                          <a:latin typeface="Times New Roman" panose="02020603050405020304" charset="0"/>
                          <a:cs typeface="Times New Roman" panose="02020603050405020304" charset="0"/>
                        </a:rPr>
                        <a:t>Mouse</a:t>
                      </a:r>
                      <a:endParaRPr lang="en-US" sz="1800" b="1">
                        <a:solidFill>
                          <a:schemeClr val="tx1"/>
                        </a:solidFill>
                        <a:latin typeface="Times New Roman" panose="02020603050405020304" charset="0"/>
                        <a:cs typeface="Times New Roman" panose="02020603050405020304" charset="0"/>
                      </a:endParaRPr>
                    </a:p>
                  </a:txBody>
                  <a:tcPr anchor="b" anchorCtr="0"/>
                </a:tc>
                <a:tc>
                  <a:txBody>
                    <a:bodyPr/>
                    <a:p>
                      <a:pPr>
                        <a:buNone/>
                      </a:pPr>
                      <a:r>
                        <a:rPr lang="en-US" sz="1800">
                          <a:solidFill>
                            <a:schemeClr val="tx1"/>
                          </a:solidFill>
                          <a:latin typeface="Times New Roman" panose="02020603050405020304" charset="0"/>
                          <a:cs typeface="Times New Roman" panose="02020603050405020304" charset="0"/>
                        </a:rPr>
                        <a:t>Dell</a:t>
                      </a:r>
                      <a:endParaRPr lang="en-US" sz="1800">
                        <a:solidFill>
                          <a:schemeClr val="tx1"/>
                        </a:solidFill>
                        <a:latin typeface="Times New Roman" panose="02020603050405020304" charset="0"/>
                        <a:cs typeface="Times New Roman" panose="02020603050405020304" charset="0"/>
                      </a:endParaRPr>
                    </a:p>
                  </a:txBody>
                  <a:tcPr anchor="b" anchorCtr="0"/>
                </a:tc>
              </a:tr>
            </a:tbl>
          </a:graphicData>
        </a:graphic>
      </p:graphicFrame>
      <p:graphicFrame>
        <p:nvGraphicFramePr>
          <p:cNvPr id="2" name="Table 1"/>
          <p:cNvGraphicFramePr/>
          <p:nvPr/>
        </p:nvGraphicFramePr>
        <p:xfrm>
          <a:off x="1372870" y="3363595"/>
          <a:ext cx="6459220" cy="3121660"/>
        </p:xfrm>
        <a:graphic>
          <a:graphicData uri="http://schemas.openxmlformats.org/drawingml/2006/table">
            <a:tbl>
              <a:tblPr firstRow="1">
                <a:tableStyleId>{D03447BB-5D67-496B-8E87-E561075AD55C}</a:tableStyleId>
              </a:tblPr>
              <a:tblGrid>
                <a:gridCol w="2108835"/>
                <a:gridCol w="2188210"/>
                <a:gridCol w="2162175"/>
              </a:tblGrid>
              <a:tr h="501650">
                <a:tc gridSpan="3">
                  <a:txBody>
                    <a:bodyPr/>
                    <a:p>
                      <a:pPr algn="ctr">
                        <a:buNone/>
                      </a:pPr>
                      <a:r>
                        <a:rPr lang="en-US" altLang="zh-CN" sz="1800">
                          <a:latin typeface="Times New Roman" panose="02020603050405020304" charset="0"/>
                          <a:cs typeface="Times New Roman" panose="02020603050405020304" charset="0"/>
                        </a:rPr>
                        <a:t>Software Requirement</a:t>
                      </a:r>
                      <a:endParaRPr lang="en-US" altLang="zh-CN" sz="1800">
                        <a:latin typeface="Times New Roman" panose="02020603050405020304" charset="0"/>
                        <a:cs typeface="Times New Roman" panose="02020603050405020304" charset="0"/>
                      </a:endParaRPr>
                    </a:p>
                  </a:txBody>
                  <a:tcPr anchor="b" anchorCtr="0"/>
                </a:tc>
                <a:tc hMerge="1">
                  <a:tcPr anchor="b" anchorCtr="0"/>
                </a:tc>
                <a:tc hMerge="1">
                  <a:tcPr anchor="b" anchorCtr="0"/>
                </a:tc>
              </a:tr>
              <a:tr h="595630">
                <a:tc>
                  <a:txBody>
                    <a:bodyPr/>
                    <a:p>
                      <a:pPr>
                        <a:buNone/>
                      </a:pPr>
                      <a:r>
                        <a:rPr lang="en-US" sz="1800" b="1">
                          <a:solidFill>
                            <a:schemeClr val="tx1"/>
                          </a:solidFill>
                          <a:latin typeface="Times New Roman" panose="02020603050405020304" charset="0"/>
                          <a:cs typeface="Times New Roman" panose="02020603050405020304" charset="0"/>
                        </a:rPr>
                        <a:t>Programming Language</a:t>
                      </a:r>
                      <a:endParaRPr lang="en-US" sz="1800" b="1">
                        <a:solidFill>
                          <a:schemeClr val="tx1"/>
                        </a:solidFill>
                        <a:latin typeface="Times New Roman" panose="02020603050405020304" charset="0"/>
                        <a:cs typeface="Times New Roman" panose="02020603050405020304" charset="0"/>
                      </a:endParaRPr>
                    </a:p>
                  </a:txBody>
                  <a:tcPr anchor="b" anchorCtr="0"/>
                </a:tc>
                <a:tc>
                  <a:txBody>
                    <a:bodyPr/>
                    <a:p>
                      <a:pPr>
                        <a:buNone/>
                      </a:pPr>
                      <a:r>
                        <a:rPr lang="en-US" sz="1800">
                          <a:solidFill>
                            <a:schemeClr val="tx1"/>
                          </a:solidFill>
                          <a:latin typeface="Times New Roman" panose="02020603050405020304" charset="0"/>
                          <a:cs typeface="Times New Roman" panose="02020603050405020304" charset="0"/>
                        </a:rPr>
                        <a:t>Python,</a:t>
                      </a:r>
                      <a:endParaRPr lang="en-US" sz="1800">
                        <a:solidFill>
                          <a:schemeClr val="tx1"/>
                        </a:solidFill>
                        <a:latin typeface="Times New Roman" panose="02020603050405020304" charset="0"/>
                        <a:cs typeface="Times New Roman" panose="02020603050405020304" charset="0"/>
                      </a:endParaRPr>
                    </a:p>
                    <a:p>
                      <a:pPr>
                        <a:buNone/>
                      </a:pPr>
                      <a:r>
                        <a:rPr lang="en-US" sz="1800">
                          <a:solidFill>
                            <a:schemeClr val="tx1"/>
                          </a:solidFill>
                          <a:latin typeface="Times New Roman" panose="02020603050405020304" charset="0"/>
                          <a:cs typeface="Times New Roman" panose="02020603050405020304" charset="0"/>
                        </a:rPr>
                        <a:t>Python Libraries:  Tensorflow</a:t>
                      </a:r>
                      <a:endParaRPr lang="en-US" sz="1800">
                        <a:solidFill>
                          <a:schemeClr val="tx1"/>
                        </a:solidFill>
                        <a:latin typeface="Times New Roman" panose="02020603050405020304" charset="0"/>
                        <a:cs typeface="Times New Roman" panose="02020603050405020304" charset="0"/>
                      </a:endParaRPr>
                    </a:p>
                  </a:txBody>
                  <a:tcPr anchor="b" anchorCtr="0"/>
                </a:tc>
                <a:tc>
                  <a:txBody>
                    <a:bodyPr/>
                    <a:p>
                      <a:pPr>
                        <a:buNone/>
                      </a:pPr>
                      <a:r>
                        <a:rPr lang="en-US" sz="1800">
                          <a:solidFill>
                            <a:schemeClr val="tx1"/>
                          </a:solidFill>
                          <a:latin typeface="Times New Roman" panose="02020603050405020304" charset="0"/>
                          <a:cs typeface="Times New Roman" panose="02020603050405020304" charset="0"/>
                        </a:rPr>
                        <a:t>3.7 or Above</a:t>
                      </a:r>
                      <a:endParaRPr lang="en-US" sz="1800">
                        <a:solidFill>
                          <a:schemeClr val="tx1"/>
                        </a:solidFill>
                        <a:latin typeface="Times New Roman" panose="02020603050405020304" charset="0"/>
                        <a:cs typeface="Times New Roman" panose="02020603050405020304" charset="0"/>
                      </a:endParaRPr>
                    </a:p>
                  </a:txBody>
                  <a:tcPr anchor="b" anchorCtr="0"/>
                </a:tc>
              </a:tr>
              <a:tr h="502285">
                <a:tc>
                  <a:txBody>
                    <a:bodyPr/>
                    <a:p>
                      <a:pPr>
                        <a:buNone/>
                      </a:pPr>
                      <a:r>
                        <a:rPr lang="en-US" sz="1800" b="1">
                          <a:solidFill>
                            <a:schemeClr val="tx1"/>
                          </a:solidFill>
                          <a:latin typeface="Times New Roman" panose="02020603050405020304" charset="0"/>
                          <a:cs typeface="Times New Roman" panose="02020603050405020304" charset="0"/>
                        </a:rPr>
                        <a:t>Other Softwares</a:t>
                      </a:r>
                      <a:endParaRPr lang="en-US" sz="1800" b="1">
                        <a:solidFill>
                          <a:schemeClr val="tx1"/>
                        </a:solidFill>
                        <a:latin typeface="Times New Roman" panose="02020603050405020304" charset="0"/>
                        <a:cs typeface="Times New Roman" panose="02020603050405020304" charset="0"/>
                      </a:endParaRPr>
                    </a:p>
                  </a:txBody>
                  <a:tcPr anchor="b" anchorCtr="0"/>
                </a:tc>
                <a:tc>
                  <a:txBody>
                    <a:bodyPr/>
                    <a:p>
                      <a:pPr>
                        <a:buNone/>
                      </a:pPr>
                      <a:r>
                        <a:rPr lang="en-US" sz="1800">
                          <a:solidFill>
                            <a:schemeClr val="tx1"/>
                          </a:solidFill>
                          <a:latin typeface="Times New Roman" panose="02020603050405020304" charset="0"/>
                          <a:cs typeface="Times New Roman" panose="02020603050405020304" charset="0"/>
                        </a:rPr>
                        <a:t>Anaconda</a:t>
                      </a:r>
                      <a:endParaRPr lang="en-US" sz="1800">
                        <a:solidFill>
                          <a:schemeClr val="tx1"/>
                        </a:solidFill>
                        <a:latin typeface="Times New Roman" panose="02020603050405020304" charset="0"/>
                        <a:cs typeface="Times New Roman" panose="02020603050405020304" charset="0"/>
                      </a:endParaRPr>
                    </a:p>
                  </a:txBody>
                  <a:tcPr anchor="b" anchorCtr="0"/>
                </a:tc>
                <a:tc>
                  <a:txBody>
                    <a:bodyPr/>
                    <a:p>
                      <a:pPr>
                        <a:buNone/>
                      </a:pPr>
                      <a:r>
                        <a:rPr lang="en-US" sz="1800">
                          <a:solidFill>
                            <a:schemeClr val="tx1"/>
                          </a:solidFill>
                          <a:latin typeface="Times New Roman" panose="02020603050405020304" charset="0"/>
                          <a:cs typeface="Times New Roman" panose="02020603050405020304" charset="0"/>
                        </a:rPr>
                        <a:t> 4.9.2</a:t>
                      </a:r>
                      <a:endParaRPr lang="en-US" sz="1800">
                        <a:solidFill>
                          <a:schemeClr val="tx1"/>
                        </a:solidFill>
                        <a:latin typeface="Times New Roman" panose="02020603050405020304" charset="0"/>
                        <a:cs typeface="Times New Roman" panose="02020603050405020304" charset="0"/>
                      </a:endParaRPr>
                    </a:p>
                  </a:txBody>
                  <a:tcPr anchor="b" anchorCtr="0"/>
                </a:tc>
              </a:tr>
              <a:tr h="518160">
                <a:tc>
                  <a:txBody>
                    <a:bodyPr/>
                    <a:p>
                      <a:pPr>
                        <a:buNone/>
                      </a:pPr>
                      <a:endParaRPr lang="en-US" sz="1800" b="1">
                        <a:solidFill>
                          <a:schemeClr val="tx1"/>
                        </a:solidFill>
                        <a:latin typeface="Times New Roman" panose="02020603050405020304" charset="0"/>
                        <a:cs typeface="Times New Roman" panose="02020603050405020304" charset="0"/>
                      </a:endParaRPr>
                    </a:p>
                  </a:txBody>
                  <a:tcPr anchor="b" anchorCtr="0"/>
                </a:tc>
                <a:tc>
                  <a:txBody>
                    <a:bodyPr/>
                    <a:p>
                      <a:pPr>
                        <a:buNone/>
                      </a:pPr>
                      <a:r>
                        <a:rPr lang="en-US" sz="1800">
                          <a:solidFill>
                            <a:schemeClr val="tx1"/>
                          </a:solidFill>
                          <a:latin typeface="Times New Roman" panose="02020603050405020304" charset="0"/>
                          <a:cs typeface="Times New Roman" panose="02020603050405020304" charset="0"/>
                          <a:sym typeface="+mn-ea"/>
                        </a:rPr>
                        <a:t>Visual Studio</a:t>
                      </a:r>
                      <a:endParaRPr lang="en-US" sz="1800">
                        <a:solidFill>
                          <a:schemeClr val="tx1"/>
                        </a:solidFill>
                        <a:latin typeface="Times New Roman" panose="02020603050405020304" charset="0"/>
                        <a:cs typeface="Times New Roman" panose="02020603050405020304" charset="0"/>
                        <a:sym typeface="+mn-ea"/>
                      </a:endParaRPr>
                    </a:p>
                  </a:txBody>
                  <a:tcPr anchor="b" anchorCtr="0"/>
                </a:tc>
                <a:tc>
                  <a:txBody>
                    <a:bodyPr/>
                    <a:p>
                      <a:pPr>
                        <a:buNone/>
                      </a:pPr>
                      <a:r>
                        <a:rPr lang="en-US" sz="1800">
                          <a:solidFill>
                            <a:schemeClr val="tx1"/>
                          </a:solidFill>
                          <a:latin typeface="Times New Roman" panose="02020603050405020304" charset="0"/>
                          <a:cs typeface="Times New Roman" panose="02020603050405020304" charset="0"/>
                        </a:rPr>
                        <a:t>16.9.3</a:t>
                      </a:r>
                      <a:endParaRPr lang="en-US" sz="1800">
                        <a:solidFill>
                          <a:schemeClr val="tx1"/>
                        </a:solidFill>
                        <a:latin typeface="Times New Roman" panose="02020603050405020304" charset="0"/>
                        <a:cs typeface="Times New Roman" panose="02020603050405020304" charset="0"/>
                      </a:endParaRPr>
                    </a:p>
                  </a:txBody>
                  <a:tcPr anchor="b"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114300" indent="0">
              <a:buNone/>
            </a:pPr>
            <a:endParaRPr lang="en-US" b="1">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Machine Learning: </a:t>
            </a:r>
            <a:endParaRPr lang="en-US" b="1">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As Rasa Framework is ML based the data is fed to the bot and it is trained.</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Natural Language processing: </a:t>
            </a:r>
            <a:endParaRPr lang="en-US" b="1">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The NLP is used to understand what is  the query of user and accordingly responses are given by chatbot.</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8"/>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panose="02020603050405020304"/>
              <a:buNone/>
            </a:pPr>
            <a:r>
              <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Results and Discussion</a:t>
            </a:r>
            <a:endPar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5" name="Google Shape;295;p8"/>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97" name="Google Shape;297;p8"/>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p:cNvPicPr>
            <a:picLocks noChangeAspect="1"/>
          </p:cNvPicPr>
          <p:nvPr/>
        </p:nvPicPr>
        <p:blipFill>
          <a:blip r:embed="rId1"/>
          <a:stretch>
            <a:fillRect/>
          </a:stretch>
        </p:blipFill>
        <p:spPr>
          <a:xfrm>
            <a:off x="1830070" y="1009015"/>
            <a:ext cx="5274945" cy="2999740"/>
          </a:xfrm>
          <a:prstGeom prst="rect">
            <a:avLst/>
          </a:prstGeom>
        </p:spPr>
      </p:pic>
      <p:pic>
        <p:nvPicPr>
          <p:cNvPr id="6" name="Picture 5"/>
          <p:cNvPicPr>
            <a:picLocks noChangeAspect="1"/>
          </p:cNvPicPr>
          <p:nvPr/>
        </p:nvPicPr>
        <p:blipFill>
          <a:blip r:embed="rId2"/>
          <a:stretch>
            <a:fillRect/>
          </a:stretch>
        </p:blipFill>
        <p:spPr>
          <a:xfrm>
            <a:off x="551815" y="4150360"/>
            <a:ext cx="8134985" cy="17697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a:latin typeface="Times New Roman" panose="02020603050405020304"/>
                <a:ea typeface="Times New Roman" panose="02020603050405020304"/>
                <a:cs typeface="Times New Roman" panose="02020603050405020304"/>
                <a:sym typeface="Times New Roman" panose="02020603050405020304"/>
              </a:rPr>
              <a:t>Results and Discussion</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9" name="Picture 1"/>
          <p:cNvPicPr>
            <a:picLocks noChangeAspect="1"/>
          </p:cNvPicPr>
          <p:nvPr/>
        </p:nvPicPr>
        <p:blipFill>
          <a:blip r:embed="rId1"/>
          <a:stretch>
            <a:fillRect/>
          </a:stretch>
        </p:blipFill>
        <p:spPr>
          <a:xfrm>
            <a:off x="462280" y="1160780"/>
            <a:ext cx="5126355" cy="2522220"/>
          </a:xfrm>
          <a:prstGeom prst="rect">
            <a:avLst/>
          </a:prstGeom>
          <a:noFill/>
          <a:ln>
            <a:noFill/>
          </a:ln>
        </p:spPr>
      </p:pic>
      <p:pic>
        <p:nvPicPr>
          <p:cNvPr id="10" name="Picture 2"/>
          <p:cNvPicPr>
            <a:picLocks noChangeAspect="1"/>
          </p:cNvPicPr>
          <p:nvPr/>
        </p:nvPicPr>
        <p:blipFill>
          <a:blip r:embed="rId2"/>
          <a:stretch>
            <a:fillRect/>
          </a:stretch>
        </p:blipFill>
        <p:spPr>
          <a:xfrm>
            <a:off x="3115310" y="3736975"/>
            <a:ext cx="5750560" cy="24110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a:latin typeface="Times New Roman" panose="02020603050405020304"/>
                <a:ea typeface="Times New Roman" panose="02020603050405020304"/>
                <a:cs typeface="Times New Roman" panose="02020603050405020304"/>
                <a:sym typeface="Times New Roman" panose="02020603050405020304"/>
              </a:rPr>
              <a:t>Results and Discussion</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3" name="Picture 1"/>
          <p:cNvPicPr>
            <a:picLocks noChangeAspect="1"/>
          </p:cNvPicPr>
          <p:nvPr/>
        </p:nvPicPr>
        <p:blipFill>
          <a:blip r:embed="rId1"/>
          <a:stretch>
            <a:fillRect/>
          </a:stretch>
        </p:blipFill>
        <p:spPr>
          <a:xfrm>
            <a:off x="457200" y="1109980"/>
            <a:ext cx="5805170" cy="2425700"/>
          </a:xfrm>
          <a:prstGeom prst="rect">
            <a:avLst/>
          </a:prstGeom>
          <a:noFill/>
          <a:ln>
            <a:noFill/>
          </a:ln>
        </p:spPr>
      </p:pic>
      <p:pic>
        <p:nvPicPr>
          <p:cNvPr id="23" name="Picture 3"/>
          <p:cNvPicPr>
            <a:picLocks noChangeAspect="1"/>
          </p:cNvPicPr>
          <p:nvPr/>
        </p:nvPicPr>
        <p:blipFill>
          <a:blip r:embed="rId2"/>
          <a:stretch>
            <a:fillRect/>
          </a:stretch>
        </p:blipFill>
        <p:spPr>
          <a:xfrm>
            <a:off x="2999423" y="3601085"/>
            <a:ext cx="5817235" cy="24333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a:latin typeface="Times New Roman" panose="02020603050405020304"/>
                <a:ea typeface="Times New Roman" panose="02020603050405020304"/>
                <a:cs typeface="Times New Roman" panose="02020603050405020304"/>
                <a:sym typeface="Times New Roman" panose="02020603050405020304"/>
              </a:rPr>
              <a:t>Results and Discussion</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11" descr="intent_confusion_matrix"/>
          <p:cNvPicPr>
            <a:picLocks noChangeAspect="1"/>
          </p:cNvPicPr>
          <p:nvPr/>
        </p:nvPicPr>
        <p:blipFill>
          <a:blip r:embed="rId1"/>
          <a:stretch>
            <a:fillRect/>
          </a:stretch>
        </p:blipFill>
        <p:spPr>
          <a:xfrm>
            <a:off x="328295" y="1139825"/>
            <a:ext cx="4460240" cy="4807585"/>
          </a:xfrm>
          <a:prstGeom prst="rect">
            <a:avLst/>
          </a:prstGeom>
        </p:spPr>
      </p:pic>
      <p:pic>
        <p:nvPicPr>
          <p:cNvPr id="12" name="Picture 12" descr="intent_histogram"/>
          <p:cNvPicPr>
            <a:picLocks noChangeAspect="1"/>
          </p:cNvPicPr>
          <p:nvPr/>
        </p:nvPicPr>
        <p:blipFill>
          <a:blip r:embed="rId2"/>
          <a:stretch>
            <a:fillRect/>
          </a:stretch>
        </p:blipFill>
        <p:spPr>
          <a:xfrm>
            <a:off x="4940300" y="1323340"/>
            <a:ext cx="3866515" cy="4211320"/>
          </a:xfrm>
          <a:prstGeom prst="rect">
            <a:avLst/>
          </a:prstGeom>
        </p:spPr>
      </p:pic>
      <p:sp>
        <p:nvSpPr>
          <p:cNvPr id="3" name="Text Box 2"/>
          <p:cNvSpPr txBox="1"/>
          <p:nvPr/>
        </p:nvSpPr>
        <p:spPr>
          <a:xfrm>
            <a:off x="1073785" y="5930265"/>
            <a:ext cx="2933700" cy="306705"/>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Confusion Matrix</a:t>
            </a:r>
            <a:endParaRPr lang="en-IN" altLang="en-US" b="1">
              <a:latin typeface="Times New Roman" panose="02020603050405020304" charset="0"/>
              <a:cs typeface="Times New Roman" panose="02020603050405020304" charset="0"/>
            </a:endParaRPr>
          </a:p>
        </p:txBody>
      </p:sp>
      <p:sp>
        <p:nvSpPr>
          <p:cNvPr id="5" name="Text Box 4"/>
          <p:cNvSpPr txBox="1"/>
          <p:nvPr/>
        </p:nvSpPr>
        <p:spPr>
          <a:xfrm>
            <a:off x="5564505" y="5803265"/>
            <a:ext cx="2933700" cy="306705"/>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Histogram</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b="1">
                <a:latin typeface="Times New Roman" panose="02020603050405020304" charset="0"/>
                <a:cs typeface="Times New Roman" panose="02020603050405020304" charset="0"/>
              </a:rPr>
              <a:t>Demo</a:t>
            </a:r>
            <a:endParaRPr lang="en-IN" altLang="en-US" b="1">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2"/>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panose="02020603050405020304"/>
              <a:buNone/>
            </a:pPr>
            <a:r>
              <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Contents</a:t>
            </a:r>
            <a:endPar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4" name="Google Shape;234;p2"/>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35" name="Google Shape;235;p2"/>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1800"/>
              <a:buFont typeface="Times New Roman" panose="02020603050405020304"/>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Motivation</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Scope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chemeClr val="dk1"/>
              </a:buClr>
              <a:buSzPts val="1800"/>
              <a:buFont typeface="Times New Roman" panose="02020603050405020304"/>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Review of Existing Literature</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chemeClr val="dk1"/>
              </a:buClr>
              <a:buSzPts val="1800"/>
              <a:buFont typeface="Times New Roman" panose="02020603050405020304"/>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System</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Block diagram of Proposed System</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360"/>
              </a:spcBef>
              <a:spcAft>
                <a:spcPts val="0"/>
              </a:spcAft>
              <a:buClr>
                <a:schemeClr val="dk1"/>
              </a:buClr>
              <a:buSzPts val="1800"/>
              <a:buFont typeface="Times New Roman" panose="02020603050405020304"/>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Implementation </a:t>
            </a:r>
            <a:endParaRPr lang="en-US" sz="18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Algorithm/Flowchart</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60"/>
              </a:spcBef>
              <a:spcAft>
                <a:spcPts val="0"/>
              </a:spcAft>
              <a:buClr>
                <a:schemeClr val="dk1"/>
              </a:buClr>
              <a:buSzPts val="1800"/>
              <a:buFont typeface="Times New Roman" panose="02020603050405020304"/>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Technologies Used</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60"/>
              </a:spcBef>
              <a:spcAft>
                <a:spcPts val="0"/>
              </a:spcAft>
              <a:buClr>
                <a:schemeClr val="dk1"/>
              </a:buClr>
              <a:buSzPts val="1800"/>
              <a:buFont typeface="Times New Roman" panose="02020603050405020304"/>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and Discussion</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60"/>
              </a:spcBef>
              <a:spcAft>
                <a:spcPts val="0"/>
              </a:spcAft>
              <a:buClr>
                <a:schemeClr val="dk1"/>
              </a:buClr>
              <a:buSzPts val="1800"/>
              <a:buFont typeface="Times New Roman" panose="02020603050405020304"/>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 and Future Work</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360"/>
              </a:spcBef>
              <a:spcAft>
                <a:spcPts val="0"/>
              </a:spcAft>
              <a:buClr>
                <a:schemeClr val="dk1"/>
              </a:buClr>
              <a:buSzPts val="1800"/>
              <a:buFont typeface="Times New Roman" panose="02020603050405020304"/>
              <a:buChar char="•"/>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6" name="Google Shape;236;p2"/>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9"/>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panose="02020603050405020304"/>
              <a:buNone/>
            </a:pPr>
            <a:r>
              <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Future Work</a:t>
            </a:r>
            <a:endPar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3" name="Google Shape;303;p9"/>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304" name="Google Shape;304;p9"/>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p>
            <a:pPr marL="495300" marR="0" lvl="0" algn="l" rtl="0">
              <a:lnSpc>
                <a:spcPct val="190000"/>
              </a:lnSpc>
              <a:spcBef>
                <a:spcPts val="480"/>
              </a:spcBef>
              <a:spcAft>
                <a:spcPts val="0"/>
              </a:spcAft>
              <a:buClr>
                <a:schemeClr val="dk1"/>
              </a:buClr>
              <a:buSzPts val="2400"/>
              <a:buFont typeface="Arial" panose="020B0604020202020204" pitchFamily="34" charset="0"/>
              <a:buChar char="•"/>
            </a:pPr>
            <a:r>
              <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Increasing efficiency </a:t>
            </a: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95300" marR="0" lvl="0" algn="l" rtl="0">
              <a:lnSpc>
                <a:spcPct val="190000"/>
              </a:lnSpc>
              <a:spcBef>
                <a:spcPts val="480"/>
              </a:spcBef>
              <a:spcAft>
                <a:spcPts val="0"/>
              </a:spcAft>
              <a:buClr>
                <a:schemeClr val="dk1"/>
              </a:buClr>
              <a:buSzPts val="2400"/>
              <a:buFont typeface="Arial" panose="020B0604020202020204" pitchFamily="34" charset="0"/>
              <a:buChar char="•"/>
            </a:pPr>
            <a:r>
              <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Make to learn the pattern on its own.</a:t>
            </a: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95300" marR="0" lvl="0" algn="l" rtl="0">
              <a:lnSpc>
                <a:spcPct val="190000"/>
              </a:lnSpc>
              <a:spcBef>
                <a:spcPts val="480"/>
              </a:spcBef>
              <a:spcAft>
                <a:spcPts val="0"/>
              </a:spcAft>
              <a:buClr>
                <a:schemeClr val="dk1"/>
              </a:buClr>
              <a:buSzPts val="2400"/>
              <a:buFont typeface="Arial" panose="020B0604020202020204" pitchFamily="34" charset="0"/>
              <a:buChar char="•"/>
            </a:pPr>
            <a:r>
              <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Add Role Based Access</a:t>
            </a: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95300" marR="0" lvl="0" algn="l" rtl="0">
              <a:lnSpc>
                <a:spcPct val="190000"/>
              </a:lnSpc>
              <a:spcBef>
                <a:spcPts val="480"/>
              </a:spcBef>
              <a:spcAft>
                <a:spcPts val="0"/>
              </a:spcAft>
              <a:buClr>
                <a:schemeClr val="dk1"/>
              </a:buClr>
              <a:buSzPts val="2400"/>
              <a:buFont typeface="Arial" panose="020B0604020202020204" pitchFamily="34" charset="0"/>
              <a:buChar char="•"/>
            </a:pPr>
            <a:r>
              <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Add more intents and entities </a:t>
            </a: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5" name="Google Shape;305;p9"/>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p10"/>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panose="02020603050405020304"/>
              <a:buNone/>
            </a:pPr>
            <a:r>
              <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1" name="Google Shape;311;p10"/>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312" name="Google Shape;312;p10"/>
          <p:cNvSpPr txBox="1"/>
          <p:nvPr/>
        </p:nvSpPr>
        <p:spPr>
          <a:xfrm>
            <a:off x="152400" y="914400"/>
            <a:ext cx="8839200" cy="493776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FF0000"/>
              </a:buClr>
              <a:buSzPts val="1800"/>
              <a:buFont typeface="Times New Roman" panose="02020603050405020304"/>
              <a:buNone/>
            </a:pPr>
            <a:endPar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rPr>
              <a:t>[1]G. S. Ramesh, G. Nagaraju, Vemula Harish, and P. Kumaraswamy "Chatbot for College Website" Proceedings of International Conference on Advances in Computer Engineering and Communication Systems ICACECS (2020)</a:t>
            </a:r>
            <a:endPar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rPr>
              <a:t>[2]Ms.Ch.Lavanya Susanna, R.Pratyusha, P.Swathi, P.Rishi Krishna, V.Sai Pradeep "COLLEGE ENQUIRY CHATBOT" International Research Journal of Engineering and Technology (IRJET) Volume: 07 Issue: 3 | Mar 2020 </a:t>
            </a:r>
            <a:endPar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rPr>
              <a:t>[3]Ram Manoj Sharma “Chatbot based College Information System” Research Review International Journal of Multidisciplinary Vol 4 Issue 3 March (2019) </a:t>
            </a:r>
            <a:endPar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rPr>
              <a:t>[4]B. R. Ranoliya, N. Raghuwanshi and S. Singh, "Chatbot for university related FAQs," 2017 International Conference on Advances in Computing, Communications and Informatics (ICACCI), Udupi, 2017, pp. 1525-1530. doi: 10.1109/ICACCI.2017.8126057</a:t>
            </a:r>
            <a:endPar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rPr>
              <a:t>[5]Punith S, Chaitra B , Veeranna Kotagi , Chethana R M “Research Paper on Chatbot for Student Admission Enquiry” Journal of Advancement in Software Engineering and Testing HBRP publication Volume 3 Issue 1 (2020)</a:t>
            </a:r>
            <a:endPar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rPr>
              <a:t>[6]M. Dahiya “A Tool of Conversation: Chatbot” International Journal of Computer Sciences and Engineering Volume 5 Issue 5 E-ISSN: 2347-2693 May (2017)</a:t>
            </a:r>
            <a:endPar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endParaRPr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3" name="Google Shape;313;p10"/>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0" marR="0" lvl="0" indent="0" algn="just" rtl="0">
              <a:lnSpc>
                <a:spcPct val="150000"/>
              </a:lnSpc>
              <a:spcBef>
                <a:spcPts val="0"/>
              </a:spcBef>
              <a:spcAft>
                <a:spcPts val="0"/>
              </a:spcAft>
              <a:buClr>
                <a:srgbClr val="FF0000"/>
              </a:buClr>
              <a:buSzPts val="1800"/>
              <a:buFont typeface="Times New Roman" panose="02020603050405020304"/>
              <a:buNone/>
            </a:pPr>
            <a:endParaRPr sz="1400"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sz="1400">
                <a:solidFill>
                  <a:srgbClr val="FF0000"/>
                </a:solidFill>
                <a:latin typeface="Times New Roman" panose="02020603050405020304"/>
                <a:ea typeface="Times New Roman" panose="02020603050405020304"/>
                <a:cs typeface="Times New Roman" panose="02020603050405020304"/>
                <a:sym typeface="Times New Roman" panose="02020603050405020304"/>
              </a:rPr>
              <a:t>[7]Gadhave Ganesh D., Patil Rajnandini R., Hambre Pankaj S., Pawar Komal D. “Web Based College Enquiry Chatbot with Results” Resincap Journal of Science and Engineering Volume 4, Issue 2, February 2020 ISSN: 2456-9976 </a:t>
            </a:r>
            <a:endParaRPr sz="1400"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sz="1400">
                <a:solidFill>
                  <a:srgbClr val="FF0000"/>
                </a:solidFill>
                <a:latin typeface="Times New Roman" panose="02020603050405020304"/>
                <a:ea typeface="Times New Roman" panose="02020603050405020304"/>
                <a:cs typeface="Times New Roman" panose="02020603050405020304"/>
                <a:sym typeface="Times New Roman" panose="02020603050405020304"/>
              </a:rPr>
              <a:t>[8]Emil Babu, Geethu Wilson “CHATBOT FOR COLLEGE ENQUIRY” International Journal of Creative Research Thoughts (IJCRT) Volume 9, Issue 3 March 2021 | ISSN: 2320-2882 </a:t>
            </a:r>
            <a:endParaRPr sz="1400"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sz="1400">
                <a:solidFill>
                  <a:srgbClr val="FF0000"/>
                </a:solidFill>
                <a:latin typeface="Times New Roman" panose="02020603050405020304"/>
                <a:ea typeface="Times New Roman" panose="02020603050405020304"/>
                <a:cs typeface="Times New Roman" panose="02020603050405020304"/>
                <a:sym typeface="Times New Roman" panose="02020603050405020304"/>
              </a:rPr>
              <a:t>[9] Rasa blogs:  https://rasa.com/blog/intents-entities-understanding-the-rasa-nlu-pipeline/</a:t>
            </a:r>
            <a:endParaRPr sz="1400"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sz="1400">
                <a:solidFill>
                  <a:srgbClr val="FF0000"/>
                </a:solidFill>
                <a:latin typeface="Times New Roman" panose="02020603050405020304"/>
                <a:ea typeface="Times New Roman" panose="02020603050405020304"/>
                <a:cs typeface="Times New Roman" panose="02020603050405020304"/>
                <a:sym typeface="Times New Roman" panose="02020603050405020304"/>
              </a:rPr>
              <a:t>https://rasa.com/blog/introducing-dual-intent-and-entity-transformer-diet-state-of-the-art-performance-on-a-lightweight-architecture/</a:t>
            </a:r>
            <a:endParaRPr sz="1400"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FF0000"/>
              </a:buClr>
              <a:buSzPts val="1800"/>
              <a:buFont typeface="Times New Roman" panose="02020603050405020304"/>
              <a:buNone/>
            </a:pPr>
            <a:r>
              <a:rPr sz="1400">
                <a:solidFill>
                  <a:srgbClr val="FF0000"/>
                </a:solidFill>
                <a:latin typeface="Times New Roman" panose="02020603050405020304"/>
                <a:ea typeface="Times New Roman" panose="02020603050405020304"/>
                <a:cs typeface="Times New Roman" panose="02020603050405020304"/>
                <a:sym typeface="Times New Roman" panose="02020603050405020304"/>
              </a:rPr>
              <a:t>[10] https://medium.com/the-research-nest/using-the-diet-classifier-for-intent-classification-in-dialogue-489c76e62804</a:t>
            </a:r>
            <a:endParaRPr sz="1400" b="0" i="0" u="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11"/>
          <p:cNvSpPr txBox="1"/>
          <p:nvPr>
            <p:ph type="title"/>
          </p:nvPr>
        </p:nvSpPr>
        <p:spPr>
          <a:xfrm>
            <a:off x="447675" y="27130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9600"/>
              <a:buFont typeface="Times New Roman" panose="02020603050405020304"/>
              <a:buNone/>
            </a:pPr>
            <a:r>
              <a:rPr lang="en-US" sz="96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Thank You !!!</a:t>
            </a:r>
            <a:endParaRPr lang="en-US" sz="96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9" name="Google Shape;319;p11"/>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320" name="Google Shape;320;p11"/>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12"/>
          <p:cNvSpPr txBox="1"/>
          <p:nvPr>
            <p:ph type="title"/>
          </p:nvPr>
        </p:nvSpPr>
        <p:spPr>
          <a:xfrm>
            <a:off x="447675" y="27130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9600"/>
              <a:buFont typeface="Times New Roman" panose="02020603050405020304"/>
              <a:buNone/>
            </a:pPr>
            <a:r>
              <a:rPr lang="en-US" sz="96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Q &amp; A</a:t>
            </a:r>
            <a:endParaRPr lang="en-US" sz="9600" b="0"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6" name="Google Shape;326;p12"/>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327" name="Google Shape;327;p12"/>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3"/>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panose="02020603050405020304"/>
              <a:buNone/>
            </a:pPr>
            <a:r>
              <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2" name="Google Shape;242;p3"/>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43" name="Google Shape;243;p3"/>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p>
            <a:pPr marL="495300" marR="0" lvl="0" algn="l" rtl="0">
              <a:lnSpc>
                <a:spcPct val="200000"/>
              </a:lnSpc>
              <a:spcBef>
                <a:spcPts val="480"/>
              </a:spcBef>
              <a:spcAft>
                <a:spcPts val="0"/>
              </a:spcAft>
              <a:buClr>
                <a:schemeClr val="dk1"/>
              </a:buClr>
              <a:buSzPts val="2400"/>
            </a:pPr>
            <a:r>
              <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What is chatbot?</a:t>
            </a:r>
            <a:endPar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95300" marR="0" lvl="0" algn="l" rtl="0">
              <a:lnSpc>
                <a:spcPct val="200000"/>
              </a:lnSpc>
              <a:spcBef>
                <a:spcPts val="480"/>
              </a:spcBef>
              <a:spcAft>
                <a:spcPts val="0"/>
              </a:spcAft>
              <a:buClr>
                <a:schemeClr val="dk1"/>
              </a:buClr>
              <a:buSzPts val="2400"/>
            </a:pPr>
            <a:r>
              <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Chatbots are meant to answer the queries</a:t>
            </a:r>
            <a:endPar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95300" marR="0" lvl="0" algn="l" rtl="0">
              <a:lnSpc>
                <a:spcPct val="200000"/>
              </a:lnSpc>
              <a:spcBef>
                <a:spcPts val="480"/>
              </a:spcBef>
              <a:spcAft>
                <a:spcPts val="0"/>
              </a:spcAft>
              <a:buClr>
                <a:schemeClr val="dk1"/>
              </a:buClr>
              <a:buSzPts val="2400"/>
            </a:pPr>
            <a:r>
              <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Chatbot will aid to ease the query process.</a:t>
            </a:r>
            <a:endPar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95300" marR="0" lvl="0" algn="l" rtl="0">
              <a:lnSpc>
                <a:spcPct val="200000"/>
              </a:lnSpc>
              <a:spcBef>
                <a:spcPts val="480"/>
              </a:spcBef>
              <a:spcAft>
                <a:spcPts val="0"/>
              </a:spcAft>
              <a:buClr>
                <a:schemeClr val="dk1"/>
              </a:buClr>
              <a:buSzPts val="2400"/>
            </a:pPr>
            <a:r>
              <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Chatbot uses ML and NLP for processing the input.</a:t>
            </a:r>
            <a:endPar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95300" marR="0" lvl="0" algn="l" rtl="0">
              <a:lnSpc>
                <a:spcPct val="200000"/>
              </a:lnSpc>
              <a:spcBef>
                <a:spcPts val="480"/>
              </a:spcBef>
              <a:spcAft>
                <a:spcPts val="0"/>
              </a:spcAft>
              <a:buClr>
                <a:schemeClr val="dk1"/>
              </a:buClr>
              <a:buSzPts val="2400"/>
            </a:pPr>
            <a:r>
              <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Chatbot integrated with web will be more convenient and user friendly</a:t>
            </a:r>
            <a:endPar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4" name="Google Shape;244;p3"/>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Problem Statement</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a:lnSpc>
                <a:spcPct val="200000"/>
              </a:lnSpc>
            </a:pPr>
            <a:r>
              <a:rPr lang="en-IN" altLang="en-US">
                <a:latin typeface="Times New Roman" panose="02020603050405020304" charset="0"/>
                <a:cs typeface="Times New Roman" panose="02020603050405020304" charset="0"/>
              </a:rPr>
              <a:t>T</a:t>
            </a:r>
            <a:r>
              <a:rPr lang="en-US">
                <a:latin typeface="Times New Roman" panose="02020603050405020304" charset="0"/>
                <a:cs typeface="Times New Roman" panose="02020603050405020304" charset="0"/>
              </a:rPr>
              <a:t>o create an interactive chat-bot that efficiently responds to the user's query and replies with appropriate answers using machine learning and natural language processing techniques.</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Motivation</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a:lnSpc>
                <a:spcPct val="200000"/>
              </a:lnSpc>
            </a:pPr>
            <a:r>
              <a:rPr lang="en-IN" altLang="en-US">
                <a:latin typeface="Times New Roman" panose="02020603050405020304" charset="0"/>
                <a:cs typeface="Times New Roman" panose="02020603050405020304" charset="0"/>
              </a:rPr>
              <a:t>The era of automation</a:t>
            </a:r>
            <a:endParaRPr lang="en-IN" altLang="en-US">
              <a:latin typeface="Times New Roman" panose="02020603050405020304" charset="0"/>
              <a:cs typeface="Times New Roman" panose="02020603050405020304" charset="0"/>
            </a:endParaRPr>
          </a:p>
          <a:p>
            <a:pPr>
              <a:lnSpc>
                <a:spcPct val="200000"/>
              </a:lnSpc>
            </a:pPr>
            <a:r>
              <a:rPr lang="en-IN" altLang="en-US">
                <a:latin typeface="Times New Roman" panose="02020603050405020304" charset="0"/>
                <a:cs typeface="Times New Roman" panose="02020603050405020304" charset="0"/>
              </a:rPr>
              <a:t>Existing system is time consuming</a:t>
            </a:r>
            <a:endParaRPr lang="en-IN" altLang="en-US">
              <a:latin typeface="Times New Roman" panose="02020603050405020304" charset="0"/>
              <a:cs typeface="Times New Roman" panose="02020603050405020304" charset="0"/>
            </a:endParaRPr>
          </a:p>
          <a:p>
            <a:pPr>
              <a:lnSpc>
                <a:spcPct val="200000"/>
              </a:lnSpc>
            </a:pPr>
            <a:r>
              <a:rPr lang="en-IN" altLang="en-US">
                <a:latin typeface="Times New Roman" panose="02020603050405020304" charset="0"/>
                <a:cs typeface="Times New Roman" panose="02020603050405020304" charset="0"/>
              </a:rPr>
              <a:t>To find the quick solution rather than going through tedious process.</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Objectives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a:lnSpc>
                <a:spcPct val="200000"/>
              </a:lnSpc>
            </a:pPr>
            <a:r>
              <a:rPr lang="en-US">
                <a:latin typeface="Times New Roman" panose="02020603050405020304" charset="0"/>
                <a:cs typeface="Times New Roman" panose="02020603050405020304" charset="0"/>
              </a:rPr>
              <a:t>To implement a bot frame work that helps the users to get the college related data from any place with a web application </a:t>
            </a:r>
            <a:endParaRPr lang="en-US">
              <a:latin typeface="Times New Roman" panose="02020603050405020304" charset="0"/>
              <a:cs typeface="Times New Roman" panose="02020603050405020304" charset="0"/>
            </a:endParaRPr>
          </a:p>
          <a:p>
            <a:pPr>
              <a:lnSpc>
                <a:spcPct val="200000"/>
              </a:lnSpc>
            </a:pPr>
            <a:r>
              <a:rPr lang="en-US">
                <a:latin typeface="Times New Roman" panose="02020603050405020304" charset="0"/>
                <a:cs typeface="Times New Roman" panose="02020603050405020304" charset="0"/>
              </a:rPr>
              <a:t>To lessen the task at hand of college organization.</a:t>
            </a:r>
            <a:endParaRPr lang="en-US">
              <a:latin typeface="Times New Roman" panose="02020603050405020304" charset="0"/>
              <a:cs typeface="Times New Roman" panose="02020603050405020304" charset="0"/>
            </a:endParaRPr>
          </a:p>
          <a:p>
            <a:pPr>
              <a:lnSpc>
                <a:spcPct val="200000"/>
              </a:lnSpc>
            </a:pPr>
            <a:r>
              <a:rPr lang="en-US">
                <a:latin typeface="Times New Roman" panose="02020603050405020304" charset="0"/>
                <a:cs typeface="Times New Roman" panose="02020603050405020304" charset="0"/>
              </a:rPr>
              <a:t>To automate traditional human-to-human interaction.</a:t>
            </a:r>
            <a:endParaRPr lang="en-US">
              <a:latin typeface="Times New Roman" panose="02020603050405020304" charset="0"/>
              <a:cs typeface="Times New Roman" panose="02020603050405020304" charset="0"/>
            </a:endParaRPr>
          </a:p>
          <a:p>
            <a:pPr>
              <a:lnSpc>
                <a:spcPct val="200000"/>
              </a:lnSpc>
            </a:pPr>
            <a:r>
              <a:rPr lang="en-US">
                <a:latin typeface="Times New Roman" panose="02020603050405020304" charset="0"/>
                <a:cs typeface="Times New Roman" panose="02020603050405020304" charset="0"/>
              </a:rPr>
              <a:t>To save time of students as well as organization required in traditional process.</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Scope</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a:lnSpc>
                <a:spcPct val="200000"/>
              </a:lnSpc>
            </a:pPr>
            <a:r>
              <a:rPr lang="en-IN" altLang="en-US">
                <a:latin typeface="Times New Roman" panose="02020603050405020304" charset="0"/>
                <a:cs typeface="Times New Roman" panose="02020603050405020304" charset="0"/>
              </a:rPr>
              <a:t>Human Computer Interaction.</a:t>
            </a:r>
            <a:endParaRPr lang="en-IN" altLang="en-US">
              <a:latin typeface="Times New Roman" panose="02020603050405020304" charset="0"/>
              <a:cs typeface="Times New Roman" panose="02020603050405020304" charset="0"/>
            </a:endParaRPr>
          </a:p>
          <a:p>
            <a:pPr>
              <a:lnSpc>
                <a:spcPct val="200000"/>
              </a:lnSpc>
            </a:pPr>
            <a:r>
              <a:rPr lang="en-IN" altLang="en-US">
                <a:latin typeface="Times New Roman" panose="02020603050405020304" charset="0"/>
                <a:cs typeface="Times New Roman" panose="02020603050405020304" charset="0"/>
              </a:rPr>
              <a:t>Every business are now making use chatbots</a:t>
            </a:r>
            <a:endParaRPr lang="en-IN" altLang="en-US">
              <a:latin typeface="Times New Roman" panose="02020603050405020304" charset="0"/>
              <a:cs typeface="Times New Roman" panose="02020603050405020304" charset="0"/>
            </a:endParaRPr>
          </a:p>
          <a:p>
            <a:pPr>
              <a:lnSpc>
                <a:spcPct val="200000"/>
              </a:lnSpc>
            </a:pPr>
            <a:r>
              <a:rPr lang="en-IN" altLang="en-US">
                <a:latin typeface="Times New Roman" panose="02020603050405020304" charset="0"/>
                <a:cs typeface="Times New Roman" panose="02020603050405020304" charset="0"/>
              </a:rPr>
              <a:t>Automation.</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5"/>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panose="02020603050405020304"/>
              <a:buNone/>
            </a:pPr>
            <a:r>
              <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Proposed System</a:t>
            </a:r>
            <a:endPar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9" name="Google Shape;259;p5"/>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60" name="Google Shape;260;p5"/>
          <p:cNvSpPr txBox="1"/>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p>
            <a:pPr marL="342900" marR="0" lvl="0" indent="-190500" algn="l" rtl="0">
              <a:spcBef>
                <a:spcPts val="480"/>
              </a:spcBef>
              <a:spcAft>
                <a:spcPts val="0"/>
              </a:spcAft>
              <a:buClr>
                <a:schemeClr val="dk1"/>
              </a:buClr>
              <a:buSzPts val="2400"/>
              <a:buFont typeface="Arial" panose="020B0604020202020204"/>
              <a:buNone/>
            </a:pPr>
            <a:r>
              <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Chatbot processing in Rasa Framework:</a:t>
            </a:r>
            <a:endParaRPr lang="en-IN"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5"/>
          <p:cNvSpPr txBox="1"/>
          <p:nvPr/>
        </p:nvSpPr>
        <p:spPr>
          <a:xfrm>
            <a:off x="2428875" y="5782310"/>
            <a:ext cx="4648200" cy="3670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Fig. 1: </a:t>
            </a: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Block diagram of th</a:t>
            </a:r>
            <a:r>
              <a:rPr lang="en-IN" alt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e</a:t>
            </a:r>
            <a:r>
              <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proposed system</a:t>
            </a:r>
            <a:endParaRPr lang="en-US"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3" name="Google Shape;263;p5"/>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4" name="Picture 1"/>
          <p:cNvPicPr>
            <a:picLocks noChangeAspect="1"/>
          </p:cNvPicPr>
          <p:nvPr/>
        </p:nvPicPr>
        <p:blipFill>
          <a:blip r:embed="rId1"/>
          <a:stretch>
            <a:fillRect/>
          </a:stretch>
        </p:blipFill>
        <p:spPr>
          <a:xfrm>
            <a:off x="733425" y="1654175"/>
            <a:ext cx="7677150" cy="40074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4"/>
          <p:cNvSpPr txBox="1"/>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panose="02020603050405020304"/>
              <a:buNone/>
            </a:pPr>
            <a:r>
              <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rPr>
              <a:t>Review of Existing Literature</a:t>
            </a:r>
            <a:endParaRPr lang="en-US" sz="3200" b="1" i="0" u="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0" name="Google Shape;250;p4"/>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US" sz="1400" b="0" i="0" u="none">
                <a:solidFill>
                  <a:schemeClr val="dk1"/>
                </a:solidFill>
                <a:latin typeface="Arial" panose="020B0604020202020204"/>
                <a:ea typeface="Arial" panose="020B0604020202020204"/>
                <a:cs typeface="Arial" panose="020B0604020202020204"/>
                <a:sym typeface="Arial" panose="020B0604020202020204"/>
              </a:rPr>
            </a:fld>
            <a:endParaRPr lang="en-US"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51" name="Google Shape;251;p4"/>
          <p:cNvSpPr txBox="1"/>
          <p:nvPr>
            <p:ph type="body" idx="1"/>
          </p:nvPr>
        </p:nvSpPr>
        <p:spPr>
          <a:xfrm>
            <a:off x="457200" y="1235710"/>
            <a:ext cx="8229600" cy="2133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480"/>
              </a:spcBef>
              <a:spcAft>
                <a:spcPts val="0"/>
              </a:spcAft>
              <a:buClr>
                <a:schemeClr val="dk1"/>
              </a:buClr>
              <a:buSzPts val="2400"/>
              <a:buFont typeface="Arial" panose="020B06040202020202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[4] Chatbot for university related FAQs: Chatbots are meant to interact with humans using natural language. Student can get the answers of their queries and at any time with the help of such chatbot. </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480"/>
              </a:spcBef>
              <a:spcAft>
                <a:spcPts val="0"/>
              </a:spcAft>
              <a:buClr>
                <a:schemeClr val="dk1"/>
              </a:buClr>
              <a:buSzPts val="2400"/>
              <a:buFont typeface="Arial" panose="020B06040202020202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[8] Chatbot for College enquiry: Through this application users can raise any college connected activities through the system.</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480"/>
              </a:spcBef>
              <a:spcAft>
                <a:spcPts val="0"/>
              </a:spcAft>
              <a:buClr>
                <a:schemeClr val="dk1"/>
              </a:buClr>
              <a:buSzPts val="2400"/>
              <a:buFont typeface="Arial" panose="020B06040202020202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[6]  A Tool of Conversation: Chatbot:  Chatbot is widely popular now-a-days and new technology. In this application can be seen in various field in the future.</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480"/>
              </a:spcBef>
              <a:spcAft>
                <a:spcPts val="0"/>
              </a:spcAft>
              <a:buClr>
                <a:schemeClr val="dk1"/>
              </a:buClr>
              <a:buSzPts val="2400"/>
              <a:buFont typeface="Arial" panose="020B0604020202020204"/>
              <a:buNone/>
            </a:pP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3" name="Google Shape;253;p4"/>
          <p:cNvSpPr txBox="1"/>
          <p:nvPr/>
        </p:nvSpPr>
        <p:spPr>
          <a:xfrm>
            <a:off x="3028950" y="6356350"/>
            <a:ext cx="344805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panose="020B0604020202020204"/>
              <a:buNone/>
            </a:pPr>
            <a:r>
              <a:rPr lang="en-US" sz="1200" b="0" i="0" u="none">
                <a:solidFill>
                  <a:schemeClr val="dk1"/>
                </a:solidFill>
                <a:latin typeface="Arial" panose="020B0604020202020204"/>
                <a:ea typeface="Arial" panose="020B0604020202020204"/>
                <a:cs typeface="Arial" panose="020B0604020202020204"/>
                <a:sym typeface="Arial" panose="020B0604020202020204"/>
              </a:rPr>
              <a:t>Department of Computer Engineering | SJCEM</a:t>
            </a:r>
            <a:endParaRPr lang="en-US" sz="12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1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5787</Words>
  <Application>WPS Presentation</Application>
  <PresentationFormat/>
  <Paragraphs>278</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15</vt:i4>
      </vt:variant>
      <vt:variant>
        <vt:lpstr>幻灯片标题</vt:lpstr>
      </vt:variant>
      <vt:variant>
        <vt:i4>24</vt:i4>
      </vt:variant>
    </vt:vector>
  </HeadingPairs>
  <TitlesOfParts>
    <vt:vector size="50" baseType="lpstr">
      <vt:lpstr>Arial</vt:lpstr>
      <vt:lpstr>SimSun</vt:lpstr>
      <vt:lpstr>Wingdings</vt:lpstr>
      <vt:lpstr>Arial</vt:lpstr>
      <vt:lpstr>Calibri</vt:lpstr>
      <vt:lpstr>Times New Roman</vt:lpstr>
      <vt:lpstr>Times New Roman</vt:lpstr>
      <vt:lpstr>Noto Sans Symbols</vt:lpstr>
      <vt:lpstr>Segoe Print</vt:lpstr>
      <vt:lpstr>Microsoft YaHei</vt:lpstr>
      <vt:lpstr>Arial Unicode MS</vt:lpstr>
      <vt:lpstr>1_Theme1</vt:lpstr>
      <vt:lpstr>2_Theme1</vt:lpstr>
      <vt:lpstr>Theme1</vt:lpstr>
      <vt:lpstr>3_Theme1</vt:lpstr>
      <vt:lpstr>4_Theme1</vt:lpstr>
      <vt:lpstr>5_Theme1</vt:lpstr>
      <vt:lpstr>6_Theme1</vt:lpstr>
      <vt:lpstr>7_Theme1</vt:lpstr>
      <vt:lpstr>8_Theme1</vt:lpstr>
      <vt:lpstr>9_Theme1</vt:lpstr>
      <vt:lpstr>10_Theme1</vt:lpstr>
      <vt:lpstr>11_Theme1</vt:lpstr>
      <vt:lpstr>12_Theme1</vt:lpstr>
      <vt:lpstr>13_Theme1</vt:lpstr>
      <vt:lpstr>14_Theme1</vt:lpstr>
      <vt:lpstr>ChatBot for College Website</vt:lpstr>
      <vt:lpstr>Contents</vt:lpstr>
      <vt:lpstr>Introduction</vt:lpstr>
      <vt:lpstr>Problem Statement</vt:lpstr>
      <vt:lpstr>Motivation</vt:lpstr>
      <vt:lpstr>Objectives</vt:lpstr>
      <vt:lpstr>Scope</vt:lpstr>
      <vt:lpstr>Proposed System</vt:lpstr>
      <vt:lpstr>Review of Existing Literature</vt:lpstr>
      <vt:lpstr>Implementation</vt:lpstr>
      <vt:lpstr>Implementation</vt:lpstr>
      <vt:lpstr>PowerPoint 演示文稿</vt:lpstr>
      <vt:lpstr>Technologies Used</vt:lpstr>
      <vt:lpstr>PowerPoint 演示文稿</vt:lpstr>
      <vt:lpstr>Results and Discussion</vt:lpstr>
      <vt:lpstr>Results and Discussion</vt:lpstr>
      <vt:lpstr>Results and Discussion</vt:lpstr>
      <vt:lpstr>Results and Discussion</vt:lpstr>
      <vt:lpstr>Demo</vt:lpstr>
      <vt:lpstr>Future Work</vt:lpstr>
      <vt:lpstr>References</vt:lpstr>
      <vt:lpstr>PowerPoint 演示文稿</vt:lpstr>
      <vt:lpstr>Thank You !!!</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 Mini Project 2A/2B Title</dc:title>
  <dc:creator>Santosh Chapaneri</dc:creator>
  <cp:lastModifiedBy>TANAYA</cp:lastModifiedBy>
  <cp:revision>20</cp:revision>
  <dcterms:created xsi:type="dcterms:W3CDTF">2021-10-14T14:39:00Z</dcterms:created>
  <dcterms:modified xsi:type="dcterms:W3CDTF">2022-04-28T06:14:51Z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9C81F0AC479F481DB4F52442CE701C70</vt:lpwstr>
  </property>
  <property fmtid="{D5CDD505-2E9C-101B-9397-08002B2CF9AE}" pid="3" name="KSOProductBuildVer">
    <vt:lpwstr>1033-11.2.0.11074</vt:lpwstr>
  </property>
</Properties>
</file>