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9"/>
  </p:notesMasterIdLst>
  <p:handoutMasterIdLst>
    <p:handoutMasterId r:id="rId30"/>
  </p:handoutMasterIdLst>
  <p:sldIdLst>
    <p:sldId id="2147310507" r:id="rId5"/>
    <p:sldId id="263" r:id="rId6"/>
    <p:sldId id="265" r:id="rId7"/>
    <p:sldId id="2147310564" r:id="rId8"/>
    <p:sldId id="2147310577" r:id="rId9"/>
    <p:sldId id="2147310578" r:id="rId10"/>
    <p:sldId id="2147310580" r:id="rId11"/>
    <p:sldId id="2147310579" r:id="rId12"/>
    <p:sldId id="2147310581" r:id="rId13"/>
    <p:sldId id="2147310582" r:id="rId14"/>
    <p:sldId id="2147310583" r:id="rId15"/>
    <p:sldId id="2147310584" r:id="rId16"/>
    <p:sldId id="2147310586" r:id="rId17"/>
    <p:sldId id="2147310587" r:id="rId18"/>
    <p:sldId id="2147310588" r:id="rId19"/>
    <p:sldId id="2147310589" r:id="rId20"/>
    <p:sldId id="2147310590" r:id="rId21"/>
    <p:sldId id="2147310591" r:id="rId22"/>
    <p:sldId id="2147310592" r:id="rId23"/>
    <p:sldId id="2147310593" r:id="rId24"/>
    <p:sldId id="2147310594" r:id="rId25"/>
    <p:sldId id="2147310595" r:id="rId26"/>
    <p:sldId id="2147310596" r:id="rId27"/>
    <p:sldId id="2147310597"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guide id="3" pos="249" userDrawn="1">
          <p15:clr>
            <a:srgbClr val="A4A3A4"/>
          </p15:clr>
        </p15:guide>
        <p15:guide id="4" orient="horz" pos="709" userDrawn="1">
          <p15:clr>
            <a:srgbClr val="A4A3A4"/>
          </p15:clr>
        </p15:guide>
        <p15:guide id="5" orient="horz" pos="3974" userDrawn="1">
          <p15:clr>
            <a:srgbClr val="A4A3A4"/>
          </p15:clr>
        </p15:guide>
        <p15:guide id="6" pos="551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F72723F-07DD-E76F-4313-98DDC2B32AA3}" name="Kien, BuiTrong (BIVN-ADM PER)" initials="BK" userId="S::kienbi@brothergroup.net::f8aa7f19-0af4-4ad1-83c0-21b9d173ae3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CC"/>
    <a:srgbClr val="FF00FF"/>
    <a:srgbClr val="E8E8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73" autoAdjust="0"/>
    <p:restoredTop sz="92615" autoAdjust="0"/>
  </p:normalViewPr>
  <p:slideViewPr>
    <p:cSldViewPr snapToGrid="0" showGuides="1">
      <p:cViewPr varScale="1">
        <p:scale>
          <a:sx n="102" d="100"/>
          <a:sy n="102" d="100"/>
        </p:scale>
        <p:origin x="2286" y="102"/>
      </p:cViewPr>
      <p:guideLst>
        <p:guide orient="horz" pos="2160"/>
        <p:guide pos="2880"/>
        <p:guide pos="249"/>
        <p:guide orient="horz" pos="709"/>
        <p:guide orient="horz" pos="3974"/>
        <p:guide pos="5511"/>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86" d="100"/>
          <a:sy n="86" d="100"/>
        </p:scale>
        <p:origin x="2766"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B2BA3F-6E80-476E-9BD6-F2EB2F3AEE7F}" type="datetimeFigureOut">
              <a:rPr kumimoji="1" lang="ja-JP" altLang="en-US" smtClean="0"/>
              <a:t>2025/10/16</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1DC6E03-D2A0-4F9E-9CAA-AD16BD23E553}" type="slidenum">
              <a:rPr kumimoji="1" lang="ja-JP" altLang="en-US" smtClean="0"/>
              <a:t>‹#›</a:t>
            </a:fld>
            <a:endParaRPr kumimoji="1" lang="ja-JP" altLang="en-US"/>
          </a:p>
        </p:txBody>
      </p:sp>
    </p:spTree>
    <p:extLst>
      <p:ext uri="{BB962C8B-B14F-4D97-AF65-F5344CB8AC3E}">
        <p14:creationId xmlns:p14="http://schemas.microsoft.com/office/powerpoint/2010/main" val="6114114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21B652-C20B-4E1A-8863-C69DF07DEF17}" type="datetimeFigureOut">
              <a:rPr kumimoji="1" lang="ja-JP" altLang="en-US" smtClean="0"/>
              <a:t>2025/10/16</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7BEFC2-E540-4A2C-9DC0-02077BC799CB}" type="slidenum">
              <a:rPr kumimoji="1" lang="ja-JP" altLang="en-US" smtClean="0"/>
              <a:t>‹#›</a:t>
            </a:fld>
            <a:endParaRPr kumimoji="1" lang="ja-JP" altLang="en-US"/>
          </a:p>
        </p:txBody>
      </p:sp>
    </p:spTree>
    <p:extLst>
      <p:ext uri="{BB962C8B-B14F-4D97-AF65-F5344CB8AC3E}">
        <p14:creationId xmlns:p14="http://schemas.microsoft.com/office/powerpoint/2010/main" val="271455612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7BEFC2-E540-4A2C-9DC0-02077BC799CB}" type="slidenum">
              <a:rPr kumimoji="1" lang="ja-JP" altLang="en-US" smtClean="0"/>
              <a:t>1</a:t>
            </a:fld>
            <a:endParaRPr kumimoji="1" lang="ja-JP" altLang="en-US"/>
          </a:p>
        </p:txBody>
      </p:sp>
    </p:spTree>
    <p:extLst>
      <p:ext uri="{BB962C8B-B14F-4D97-AF65-F5344CB8AC3E}">
        <p14:creationId xmlns:p14="http://schemas.microsoft.com/office/powerpoint/2010/main" val="2993328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7BEFC2-E540-4A2C-9DC0-02077BC799CB}" type="slidenum">
              <a:rPr kumimoji="1" lang="ja-JP" altLang="en-US" smtClean="0"/>
              <a:t>13</a:t>
            </a:fld>
            <a:endParaRPr kumimoji="1" lang="ja-JP" altLang="en-US"/>
          </a:p>
        </p:txBody>
      </p:sp>
    </p:spTree>
    <p:extLst>
      <p:ext uri="{BB962C8B-B14F-4D97-AF65-F5344CB8AC3E}">
        <p14:creationId xmlns:p14="http://schemas.microsoft.com/office/powerpoint/2010/main" val="3894618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7BEFC2-E540-4A2C-9DC0-02077BC799CB}" type="slidenum">
              <a:rPr kumimoji="1" lang="ja-JP" altLang="en-US" smtClean="0"/>
              <a:t>18</a:t>
            </a:fld>
            <a:endParaRPr kumimoji="1" lang="ja-JP" altLang="en-US"/>
          </a:p>
        </p:txBody>
      </p:sp>
    </p:spTree>
    <p:extLst>
      <p:ext uri="{BB962C8B-B14F-4D97-AF65-F5344CB8AC3E}">
        <p14:creationId xmlns:p14="http://schemas.microsoft.com/office/powerpoint/2010/main" val="2929478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8" name="テキスト プレースホルダー 7"/>
          <p:cNvSpPr>
            <a:spLocks noGrp="1"/>
          </p:cNvSpPr>
          <p:nvPr>
            <p:ph type="body" sz="quarter" idx="11" hasCustomPrompt="1"/>
          </p:nvPr>
        </p:nvSpPr>
        <p:spPr>
          <a:xfrm>
            <a:off x="1371600" y="4599450"/>
            <a:ext cx="6400800" cy="911890"/>
          </a:xfrm>
          <a:prstGeom prst="rect">
            <a:avLst/>
          </a:prstGeom>
        </p:spPr>
        <p:txBody>
          <a:bodyPr wrap="none">
            <a:noAutofit/>
          </a:bodyPr>
          <a:lstStyle>
            <a:lvl1pPr marL="0" indent="0" algn="ctr">
              <a:spcBef>
                <a:spcPts val="1000"/>
              </a:spcBef>
              <a:buNone/>
              <a:defRPr sz="2000" b="0">
                <a:latin typeface="Arial Unicode MS" panose="020B0604020202020204" pitchFamily="50" charset="-128"/>
                <a:ea typeface="Arial Unicode MS" panose="020B0604020202020204" pitchFamily="50" charset="-128"/>
                <a:cs typeface="Arial Unicode MS" panose="020B0604020202020204" pitchFamily="50" charset="-128"/>
              </a:defRPr>
            </a:lvl1pPr>
          </a:lstStyle>
          <a:p>
            <a:pPr lvl="0"/>
            <a:r>
              <a:rPr kumimoji="1" lang="en-US" altLang="ja-JP" dirty="0"/>
              <a:t>Month 00, 20XX</a:t>
            </a:r>
          </a:p>
          <a:p>
            <a:pPr lvl="0"/>
            <a:r>
              <a:rPr kumimoji="1" lang="en-US" altLang="ja-JP" dirty="0"/>
              <a:t>□□□□□ Dept.</a:t>
            </a:r>
          </a:p>
        </p:txBody>
      </p:sp>
      <p:sp>
        <p:nvSpPr>
          <p:cNvPr id="2" name="Title 1"/>
          <p:cNvSpPr>
            <a:spLocks noGrp="1"/>
          </p:cNvSpPr>
          <p:nvPr>
            <p:ph type="ctrTitle" hasCustomPrompt="1"/>
          </p:nvPr>
        </p:nvSpPr>
        <p:spPr>
          <a:xfrm>
            <a:off x="392400" y="2440800"/>
            <a:ext cx="8355600" cy="1576800"/>
          </a:xfrm>
        </p:spPr>
        <p:txBody>
          <a:bodyPr anchor="ctr">
            <a:normAutofit/>
          </a:bodyPr>
          <a:lstStyle>
            <a:lvl1pPr algn="ctr">
              <a:defRPr sz="3200" b="1">
                <a:solidFill>
                  <a:schemeClr val="tx1"/>
                </a:solidFill>
                <a:latin typeface="Arial" panose="020B0604020202020204" pitchFamily="34" charset="0"/>
                <a:ea typeface="Arial Unicode MS" panose="020B0604020202020204" pitchFamily="50" charset="-128"/>
                <a:cs typeface="Arial" panose="020B0604020202020204" pitchFamily="34" charset="0"/>
              </a:defRPr>
            </a:lvl1pPr>
          </a:lstStyle>
          <a:p>
            <a:r>
              <a:rPr kumimoji="1" lang="en-US" altLang="ja-JP" dirty="0"/>
              <a:t>Title</a:t>
            </a:r>
            <a:endParaRPr lang="en-US" dirty="0"/>
          </a:p>
        </p:txBody>
      </p:sp>
      <p:grpSp>
        <p:nvGrpSpPr>
          <p:cNvPr id="9" name="Group 17">
            <a:extLst>
              <a:ext uri="{FF2B5EF4-FFF2-40B4-BE49-F238E27FC236}">
                <a16:creationId xmlns:a16="http://schemas.microsoft.com/office/drawing/2014/main" id="{C289704A-15D7-4BF9-A55F-C244B5A49C48}"/>
              </a:ext>
            </a:extLst>
          </p:cNvPr>
          <p:cNvGrpSpPr>
            <a:grpSpLocks/>
          </p:cNvGrpSpPr>
          <p:nvPr userDrawn="1"/>
        </p:nvGrpSpPr>
        <p:grpSpPr bwMode="auto">
          <a:xfrm>
            <a:off x="6445844" y="5938264"/>
            <a:ext cx="2297112" cy="371475"/>
            <a:chOff x="4191" y="3834"/>
            <a:chExt cx="1447" cy="234"/>
          </a:xfrm>
        </p:grpSpPr>
        <p:sp>
          <p:nvSpPr>
            <p:cNvPr id="10" name="Rectangle 18">
              <a:extLst>
                <a:ext uri="{FF2B5EF4-FFF2-40B4-BE49-F238E27FC236}">
                  <a16:creationId xmlns:a16="http://schemas.microsoft.com/office/drawing/2014/main" id="{87DFCEBD-D6EC-4A5B-89DF-16F917D97E84}"/>
                </a:ext>
              </a:extLst>
            </p:cNvPr>
            <p:cNvSpPr>
              <a:spLocks noChangeArrowheads="1"/>
            </p:cNvSpPr>
            <p:nvPr userDrawn="1"/>
          </p:nvSpPr>
          <p:spPr bwMode="black">
            <a:xfrm>
              <a:off x="4191" y="3834"/>
              <a:ext cx="1447" cy="234"/>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1" name="Rectangle 19">
              <a:extLst>
                <a:ext uri="{FF2B5EF4-FFF2-40B4-BE49-F238E27FC236}">
                  <a16:creationId xmlns:a16="http://schemas.microsoft.com/office/drawing/2014/main" id="{1698F7CB-7FEC-4560-8832-FD21D6EBA6E0}"/>
                </a:ext>
              </a:extLst>
            </p:cNvPr>
            <p:cNvSpPr>
              <a:spLocks noChangeArrowheads="1"/>
            </p:cNvSpPr>
            <p:nvPr userDrawn="1"/>
          </p:nvSpPr>
          <p:spPr bwMode="white">
            <a:xfrm>
              <a:off x="4261" y="3853"/>
              <a:ext cx="130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ja-JP" sz="2000" b="1" dirty="0">
                  <a:solidFill>
                    <a:schemeClr val="bg1"/>
                  </a:solidFill>
                  <a:latin typeface="Arial" panose="020B0604020202020204" pitchFamily="34" charset="0"/>
                  <a:cs typeface="Arial" panose="020B0604020202020204" pitchFamily="34" charset="0"/>
                </a:rPr>
                <a:t>CONFIDENTIAL</a:t>
              </a:r>
            </a:p>
          </p:txBody>
        </p:sp>
      </p:grpSp>
      <p:sp>
        <p:nvSpPr>
          <p:cNvPr id="7" name="スライド番号プレースホルダー 6"/>
          <p:cNvSpPr>
            <a:spLocks noGrp="1"/>
          </p:cNvSpPr>
          <p:nvPr>
            <p:ph type="sldNum" sz="quarter" idx="12"/>
          </p:nvPr>
        </p:nvSpPr>
        <p:spPr>
          <a:xfrm>
            <a:off x="4342377" y="6619874"/>
            <a:ext cx="466904" cy="238126"/>
          </a:xfrm>
          <a:prstGeom prst="rect">
            <a:avLst/>
          </a:prstGeom>
        </p:spPr>
        <p:txBody>
          <a:bodyPr/>
          <a:lstStyle/>
          <a:p>
            <a:fld id="{2714E9B5-9B87-4B86-A617-088EF19C2C8B}" type="slidenum">
              <a:rPr kumimoji="1" lang="ja-JP" altLang="en-US" smtClean="0"/>
              <a:pPr/>
              <a:t>‹#›</a:t>
            </a:fld>
            <a:endParaRPr kumimoji="1" lang="en-US" altLang="ja-JP" dirty="0"/>
          </a:p>
        </p:txBody>
      </p:sp>
      <p:sp>
        <p:nvSpPr>
          <p:cNvPr id="13" name="Rectangle 5">
            <a:extLst>
              <a:ext uri="{FF2B5EF4-FFF2-40B4-BE49-F238E27FC236}">
                <a16:creationId xmlns:a16="http://schemas.microsoft.com/office/drawing/2014/main" id="{5C8843C7-4B00-40D1-BC6D-A6D451239255}"/>
              </a:ext>
            </a:extLst>
          </p:cNvPr>
          <p:cNvSpPr>
            <a:spLocks noChangeArrowheads="1"/>
          </p:cNvSpPr>
          <p:nvPr userDrawn="1"/>
        </p:nvSpPr>
        <p:spPr bwMode="auto">
          <a:xfrm>
            <a:off x="7353300" y="6619875"/>
            <a:ext cx="1790700" cy="238125"/>
          </a:xfrm>
          <a:prstGeom prst="rect">
            <a:avLst/>
          </a:prstGeom>
          <a:solidFill>
            <a:srgbClr val="E8E8E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ja-JP" altLang="en-US" dirty="0">
              <a:solidFill>
                <a:schemeClr val="tx1"/>
              </a:solidFill>
            </a:endParaRPr>
          </a:p>
        </p:txBody>
      </p:sp>
    </p:spTree>
    <p:extLst>
      <p:ext uri="{BB962C8B-B14F-4D97-AF65-F5344CB8AC3E}">
        <p14:creationId xmlns:p14="http://schemas.microsoft.com/office/powerpoint/2010/main" val="200988903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2" name="コンテンツ プレースホルダー 10"/>
          <p:cNvSpPr>
            <a:spLocks noGrp="1"/>
          </p:cNvSpPr>
          <p:nvPr>
            <p:ph sz="quarter" idx="12" hasCustomPrompt="1"/>
          </p:nvPr>
        </p:nvSpPr>
        <p:spPr>
          <a:xfrm>
            <a:off x="394200" y="1072799"/>
            <a:ext cx="8355600" cy="5234400"/>
          </a:xfrm>
          <a:prstGeom prst="rect">
            <a:avLst/>
          </a:prstGeom>
        </p:spPr>
        <p:txBody>
          <a:bodyPr/>
          <a:lstStyle/>
          <a:p>
            <a:pPr lvl="0"/>
            <a:r>
              <a:rPr kumimoji="1" lang="en-US" altLang="ja-JP" dirty="0"/>
              <a:t>Text</a:t>
            </a:r>
          </a:p>
          <a:p>
            <a:pPr lvl="1"/>
            <a:r>
              <a:rPr kumimoji="1" lang="en-US" altLang="ja-JP" dirty="0"/>
              <a:t>Second level</a:t>
            </a:r>
          </a:p>
          <a:p>
            <a:pPr lvl="2"/>
            <a:r>
              <a:rPr kumimoji="1" lang="en-US" altLang="ja-JP" dirty="0"/>
              <a:t>Third level</a:t>
            </a:r>
          </a:p>
          <a:p>
            <a:pPr lvl="3"/>
            <a:r>
              <a:rPr kumimoji="1" lang="en-US" altLang="ja-JP" dirty="0"/>
              <a:t>Fourth level</a:t>
            </a:r>
          </a:p>
          <a:p>
            <a:pPr lvl="4"/>
            <a:r>
              <a:rPr kumimoji="1" lang="en-US" altLang="ja-JP" dirty="0"/>
              <a:t>Fifth level</a:t>
            </a:r>
            <a:endParaRPr kumimoji="1" lang="ja-JP" altLang="en-US" dirty="0"/>
          </a:p>
        </p:txBody>
      </p:sp>
      <p:sp>
        <p:nvSpPr>
          <p:cNvPr id="6" name="スライド番号プレースホルダー 5"/>
          <p:cNvSpPr>
            <a:spLocks noGrp="1"/>
          </p:cNvSpPr>
          <p:nvPr>
            <p:ph type="sldNum" sz="quarter" idx="13"/>
          </p:nvPr>
        </p:nvSpPr>
        <p:spPr>
          <a:xfrm>
            <a:off x="4342377" y="6619874"/>
            <a:ext cx="466904" cy="238126"/>
          </a:xfrm>
          <a:prstGeom prst="rect">
            <a:avLst/>
          </a:prstGeom>
        </p:spPr>
        <p:txBody>
          <a:bodyPr/>
          <a:lstStyle/>
          <a:p>
            <a:fld id="{2714E9B5-9B87-4B86-A617-088EF19C2C8B}" type="slidenum">
              <a:rPr kumimoji="1" lang="ja-JP" altLang="en-US" smtClean="0"/>
              <a:pPr/>
              <a:t>‹#›</a:t>
            </a:fld>
            <a:endParaRPr kumimoji="1" lang="en-US" altLang="ja-JP" dirty="0"/>
          </a:p>
        </p:txBody>
      </p:sp>
      <p:sp>
        <p:nvSpPr>
          <p:cNvPr id="7" name="タイトル 6"/>
          <p:cNvSpPr>
            <a:spLocks noGrp="1"/>
          </p:cNvSpPr>
          <p:nvPr>
            <p:ph type="title" hasCustomPrompt="1"/>
          </p:nvPr>
        </p:nvSpPr>
        <p:spPr/>
        <p:txBody>
          <a:bodyPr/>
          <a:lstStyle/>
          <a:p>
            <a:r>
              <a:rPr kumimoji="1" lang="en-US" altLang="ja-JP" sz="2000" b="1" i="0" u="none" strike="noStrike" kern="1200" cap="none" spc="0" normalizeH="0" baseline="0" noProof="0" dirty="0">
                <a:ln>
                  <a:noFill/>
                </a:ln>
                <a:solidFill>
                  <a:srgbClr val="FFFFFF"/>
                </a:solidFill>
                <a:effectLst/>
                <a:uLnTx/>
                <a:uFillTx/>
                <a:latin typeface="Arial"/>
                <a:ea typeface="Arial Unicode MS"/>
                <a:cs typeface="Arial Unicode MS" panose="020B0604020202020204" pitchFamily="50" charset="-128"/>
              </a:rPr>
              <a:t>Title</a:t>
            </a:r>
            <a:endParaRPr kumimoji="1" lang="ja-JP" altLang="en-US" dirty="0"/>
          </a:p>
        </p:txBody>
      </p:sp>
    </p:spTree>
    <p:extLst>
      <p:ext uri="{BB962C8B-B14F-4D97-AF65-F5344CB8AC3E}">
        <p14:creationId xmlns:p14="http://schemas.microsoft.com/office/powerpoint/2010/main" val="95400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会社案内用レイアウト">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92400" y="1072800"/>
            <a:ext cx="8355600" cy="5234400"/>
          </a:xfrm>
          <a:prstGeom prst="rect">
            <a:avLst/>
          </a:prstGeom>
        </p:spPr>
        <p:txBody>
          <a:bodyPr wrap="square" lIns="0" tIns="0" rIns="0" bIns="0">
            <a:noAutofit/>
          </a:bodyPr>
          <a:lstStyle>
            <a:lvl1pPr marL="0" indent="0">
              <a:buNone/>
              <a:defRPr sz="2400">
                <a:latin typeface="Arial" panose="020B0604020202020204" pitchFamily="34" charset="0"/>
                <a:cs typeface="Arial" panose="020B0604020202020204" pitchFamily="34" charset="0"/>
              </a:defRPr>
            </a:lvl1pPr>
            <a:lvl2pPr marL="0" indent="0">
              <a:buNone/>
              <a:defRPr sz="1600">
                <a:latin typeface="Arial" panose="020B0604020202020204" pitchFamily="34" charset="0"/>
                <a:cs typeface="Arial" panose="020B0604020202020204" pitchFamily="34" charset="0"/>
              </a:defRPr>
            </a:lvl2pPr>
          </a:lstStyle>
          <a:p>
            <a:pPr lvl="0"/>
            <a:r>
              <a:rPr kumimoji="1" lang="en-US" altLang="ja-JP" dirty="0"/>
              <a:t>Text</a:t>
            </a:r>
          </a:p>
          <a:p>
            <a:pPr lvl="1"/>
            <a:r>
              <a:rPr kumimoji="1" lang="en-US" altLang="ja-JP" dirty="0"/>
              <a:t>Second level</a:t>
            </a:r>
          </a:p>
        </p:txBody>
      </p:sp>
      <p:sp>
        <p:nvSpPr>
          <p:cNvPr id="4" name="タイトル 3"/>
          <p:cNvSpPr>
            <a:spLocks noGrp="1"/>
          </p:cNvSpPr>
          <p:nvPr>
            <p:ph type="title" hasCustomPrompt="1"/>
          </p:nvPr>
        </p:nvSpPr>
        <p:spPr/>
        <p:txBody>
          <a:bodyPr/>
          <a:lstStyle/>
          <a:p>
            <a:r>
              <a:rPr kumimoji="1" lang="en-US" altLang="ja-JP" sz="2000" b="1" i="0" u="none" strike="noStrike" kern="1200" cap="none" spc="0" normalizeH="0" baseline="0" noProof="0" dirty="0">
                <a:ln>
                  <a:noFill/>
                </a:ln>
                <a:solidFill>
                  <a:srgbClr val="FFFFFF"/>
                </a:solidFill>
                <a:effectLst/>
                <a:uLnTx/>
                <a:uFillTx/>
                <a:latin typeface="Arial"/>
                <a:ea typeface="Arial Unicode MS"/>
                <a:cs typeface="Arial Unicode MS" panose="020B0604020202020204" pitchFamily="50" charset="-128"/>
              </a:rPr>
              <a:t>Title</a:t>
            </a:r>
            <a:endParaRPr kumimoji="1" lang="ja-JP" altLang="en-US" dirty="0"/>
          </a:p>
        </p:txBody>
      </p:sp>
      <p:sp>
        <p:nvSpPr>
          <p:cNvPr id="7" name="スライド番号プレースホルダー 6"/>
          <p:cNvSpPr>
            <a:spLocks noGrp="1"/>
          </p:cNvSpPr>
          <p:nvPr>
            <p:ph type="sldNum" sz="quarter" idx="10"/>
          </p:nvPr>
        </p:nvSpPr>
        <p:spPr>
          <a:xfrm>
            <a:off x="4342377" y="6619874"/>
            <a:ext cx="466904" cy="238126"/>
          </a:xfrm>
          <a:prstGeom prst="rect">
            <a:avLst/>
          </a:prstGeom>
        </p:spPr>
        <p:txBody>
          <a:bodyPr/>
          <a:lstStyle/>
          <a:p>
            <a:fld id="{2714E9B5-9B87-4B86-A617-088EF19C2C8B}" type="slidenum">
              <a:rPr kumimoji="1" lang="ja-JP" altLang="en-US" smtClean="0"/>
              <a:pPr/>
              <a:t>‹#›</a:t>
            </a:fld>
            <a:endParaRPr kumimoji="1" lang="en-US" altLang="ja-JP" dirty="0"/>
          </a:p>
        </p:txBody>
      </p:sp>
    </p:spTree>
    <p:extLst>
      <p:ext uri="{BB962C8B-B14F-4D97-AF65-F5344CB8AC3E}">
        <p14:creationId xmlns:p14="http://schemas.microsoft.com/office/powerpoint/2010/main" val="1799463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3600" y="2905200"/>
            <a:ext cx="7772400" cy="1501200"/>
          </a:xfrm>
        </p:spPr>
        <p:txBody>
          <a:bodyPr lIns="0" tIns="0" rIns="0" bIns="0" anchor="b">
            <a:noAutofit/>
          </a:bodyPr>
          <a:lstStyle>
            <a:lvl1pPr>
              <a:defRPr sz="2000">
                <a:solidFill>
                  <a:schemeClr val="tx1"/>
                </a:solidFill>
                <a:latin typeface="Arial" panose="020B0604020202020204" pitchFamily="34" charset="0"/>
                <a:cs typeface="Arial" panose="020B0604020202020204" pitchFamily="34" charset="0"/>
              </a:defRPr>
            </a:lvl1pPr>
          </a:lstStyle>
          <a:p>
            <a:r>
              <a:rPr kumimoji="1" lang="en-US" altLang="ja-JP" dirty="0"/>
              <a:t>Title</a:t>
            </a:r>
            <a:endParaRPr lang="en-US" dirty="0"/>
          </a:p>
        </p:txBody>
      </p:sp>
      <p:sp>
        <p:nvSpPr>
          <p:cNvPr id="3" name="Text Placeholder 2"/>
          <p:cNvSpPr>
            <a:spLocks noGrp="1"/>
          </p:cNvSpPr>
          <p:nvPr>
            <p:ph type="body" idx="1" hasCustomPrompt="1"/>
          </p:nvPr>
        </p:nvSpPr>
        <p:spPr>
          <a:xfrm>
            <a:off x="723600" y="4406400"/>
            <a:ext cx="7772400" cy="1360800"/>
          </a:xfrm>
          <a:prstGeom prst="rect">
            <a:avLst/>
          </a:prstGeom>
        </p:spPr>
        <p:txBody>
          <a:bodyPr lIns="0">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ja-JP" dirty="0"/>
              <a:t>Text</a:t>
            </a:r>
            <a:endParaRPr lang="ja-JP" altLang="en-US" dirty="0"/>
          </a:p>
        </p:txBody>
      </p:sp>
      <p:sp>
        <p:nvSpPr>
          <p:cNvPr id="7" name="スライド番号プレースホルダー 6"/>
          <p:cNvSpPr>
            <a:spLocks noGrp="1"/>
          </p:cNvSpPr>
          <p:nvPr>
            <p:ph type="sldNum" sz="quarter" idx="10"/>
          </p:nvPr>
        </p:nvSpPr>
        <p:spPr>
          <a:xfrm>
            <a:off x="4342377" y="6619874"/>
            <a:ext cx="466904" cy="238126"/>
          </a:xfrm>
          <a:prstGeom prst="rect">
            <a:avLst/>
          </a:prstGeom>
        </p:spPr>
        <p:txBody>
          <a:bodyPr/>
          <a:lstStyle/>
          <a:p>
            <a:fld id="{2714E9B5-9B87-4B86-A617-088EF19C2C8B}" type="slidenum">
              <a:rPr kumimoji="1" lang="ja-JP" altLang="en-US" smtClean="0"/>
              <a:pPr/>
              <a:t>‹#›</a:t>
            </a:fld>
            <a:endParaRPr kumimoji="1" lang="en-US" altLang="ja-JP" dirty="0"/>
          </a:p>
        </p:txBody>
      </p:sp>
    </p:spTree>
    <p:extLst>
      <p:ext uri="{BB962C8B-B14F-4D97-AF65-F5344CB8AC3E}">
        <p14:creationId xmlns:p14="http://schemas.microsoft.com/office/powerpoint/2010/main" val="3673031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5" name="タイトル 4"/>
          <p:cNvSpPr>
            <a:spLocks noGrp="1"/>
          </p:cNvSpPr>
          <p:nvPr>
            <p:ph type="title" hasCustomPrompt="1"/>
          </p:nvPr>
        </p:nvSpPr>
        <p:spPr/>
        <p:txBody>
          <a:bodyPr/>
          <a:lstStyle/>
          <a:p>
            <a:r>
              <a:rPr kumimoji="1" lang="en-US" altLang="ja-JP" sz="2000" b="1" i="0" u="none" strike="noStrike" kern="1200" cap="none" spc="0" normalizeH="0" baseline="0" noProof="0" dirty="0">
                <a:ln>
                  <a:noFill/>
                </a:ln>
                <a:solidFill>
                  <a:srgbClr val="FFFFFF"/>
                </a:solidFill>
                <a:effectLst/>
                <a:uLnTx/>
                <a:uFillTx/>
                <a:latin typeface="Arial"/>
                <a:ea typeface="Arial Unicode MS"/>
                <a:cs typeface="Arial Unicode MS" panose="020B0604020202020204" pitchFamily="50" charset="-128"/>
              </a:rPr>
              <a:t>Title</a:t>
            </a:r>
            <a:endParaRPr kumimoji="1" lang="ja-JP" altLang="en-US" dirty="0"/>
          </a:p>
        </p:txBody>
      </p:sp>
      <p:sp>
        <p:nvSpPr>
          <p:cNvPr id="10" name="コンテンツ プレースホルダー 5"/>
          <p:cNvSpPr>
            <a:spLocks noGrp="1"/>
          </p:cNvSpPr>
          <p:nvPr>
            <p:ph sz="quarter" idx="11" hasCustomPrompt="1"/>
          </p:nvPr>
        </p:nvSpPr>
        <p:spPr>
          <a:xfrm>
            <a:off x="392400" y="1072800"/>
            <a:ext cx="4104000" cy="5234400"/>
          </a:xfrm>
          <a:prstGeom prst="rect">
            <a:avLst/>
          </a:prstGeom>
        </p:spPr>
        <p:txBody>
          <a:bodyPr/>
          <a:lstStyle/>
          <a:p>
            <a:pPr lvl="0"/>
            <a:r>
              <a:rPr kumimoji="1" lang="en-US" altLang="ja-JP" dirty="0"/>
              <a:t>Text</a:t>
            </a:r>
          </a:p>
          <a:p>
            <a:pPr lvl="1"/>
            <a:r>
              <a:rPr kumimoji="1" lang="en-US" altLang="ja-JP" dirty="0"/>
              <a:t>Second level</a:t>
            </a:r>
          </a:p>
          <a:p>
            <a:pPr lvl="2"/>
            <a:r>
              <a:rPr kumimoji="1" lang="en-US" altLang="ja-JP" dirty="0"/>
              <a:t>Third level</a:t>
            </a:r>
          </a:p>
          <a:p>
            <a:pPr lvl="3"/>
            <a:r>
              <a:rPr kumimoji="1" lang="en-US" altLang="ja-JP" dirty="0"/>
              <a:t>Fourth level</a:t>
            </a:r>
          </a:p>
          <a:p>
            <a:pPr lvl="4"/>
            <a:r>
              <a:rPr kumimoji="1" lang="en-US" altLang="ja-JP" dirty="0"/>
              <a:t>Fifth level</a:t>
            </a:r>
            <a:endParaRPr kumimoji="1" lang="ja-JP" altLang="en-US" dirty="0"/>
          </a:p>
        </p:txBody>
      </p:sp>
      <p:sp>
        <p:nvSpPr>
          <p:cNvPr id="11" name="コンテンツ プレースホルダー 8"/>
          <p:cNvSpPr>
            <a:spLocks noGrp="1"/>
          </p:cNvSpPr>
          <p:nvPr>
            <p:ph sz="quarter" idx="12" hasCustomPrompt="1"/>
          </p:nvPr>
        </p:nvSpPr>
        <p:spPr>
          <a:xfrm>
            <a:off x="4644000" y="1072800"/>
            <a:ext cx="4104000" cy="5234400"/>
          </a:xfrm>
          <a:prstGeom prst="rect">
            <a:avLst/>
          </a:prstGeom>
        </p:spPr>
        <p:txBody>
          <a:bodyPr/>
          <a:lstStyle/>
          <a:p>
            <a:pPr lvl="0"/>
            <a:r>
              <a:rPr kumimoji="1" lang="en-US" altLang="ja-JP" dirty="0"/>
              <a:t>Text</a:t>
            </a:r>
          </a:p>
          <a:p>
            <a:pPr lvl="1"/>
            <a:r>
              <a:rPr kumimoji="1" lang="en-US" altLang="ja-JP" dirty="0"/>
              <a:t>Second level</a:t>
            </a:r>
          </a:p>
          <a:p>
            <a:pPr lvl="2"/>
            <a:r>
              <a:rPr kumimoji="1" lang="en-US" altLang="ja-JP" dirty="0"/>
              <a:t>Third level</a:t>
            </a:r>
          </a:p>
          <a:p>
            <a:pPr lvl="3"/>
            <a:r>
              <a:rPr kumimoji="1" lang="en-US" altLang="ja-JP" dirty="0"/>
              <a:t>Fourth level</a:t>
            </a:r>
          </a:p>
          <a:p>
            <a:pPr lvl="4"/>
            <a:r>
              <a:rPr kumimoji="1" lang="en-US" altLang="ja-JP" dirty="0"/>
              <a:t>Fifth level</a:t>
            </a:r>
            <a:endParaRPr kumimoji="1" lang="ja-JP" altLang="en-US" dirty="0"/>
          </a:p>
        </p:txBody>
      </p:sp>
      <p:sp>
        <p:nvSpPr>
          <p:cNvPr id="6" name="スライド番号プレースホルダー 5"/>
          <p:cNvSpPr>
            <a:spLocks noGrp="1"/>
          </p:cNvSpPr>
          <p:nvPr>
            <p:ph type="sldNum" sz="quarter" idx="13"/>
          </p:nvPr>
        </p:nvSpPr>
        <p:spPr>
          <a:xfrm>
            <a:off x="4342377" y="6619874"/>
            <a:ext cx="466904" cy="238126"/>
          </a:xfrm>
          <a:prstGeom prst="rect">
            <a:avLst/>
          </a:prstGeom>
        </p:spPr>
        <p:txBody>
          <a:bodyPr/>
          <a:lstStyle/>
          <a:p>
            <a:fld id="{2714E9B5-9B87-4B86-A617-088EF19C2C8B}" type="slidenum">
              <a:rPr kumimoji="1" lang="ja-JP" altLang="en-US" smtClean="0"/>
              <a:pPr/>
              <a:t>‹#›</a:t>
            </a:fld>
            <a:endParaRPr kumimoji="1" lang="en-US" altLang="ja-JP" dirty="0"/>
          </a:p>
        </p:txBody>
      </p:sp>
    </p:spTree>
    <p:extLst>
      <p:ext uri="{BB962C8B-B14F-4D97-AF65-F5344CB8AC3E}">
        <p14:creationId xmlns:p14="http://schemas.microsoft.com/office/powerpoint/2010/main" val="1205858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比較">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6000" y="1533600"/>
            <a:ext cx="4104000" cy="640800"/>
          </a:xfrm>
          <a:prstGeom prst="rect">
            <a:avLst/>
          </a:prstGeom>
        </p:spPr>
        <p:txBody>
          <a:bodyPr lIns="0" tIns="0" rIns="0" bIns="0" anchor="ctr" anchorCtr="0">
            <a:noAutofit/>
          </a:bodyPr>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dirty="0"/>
              <a:t>Text</a:t>
            </a:r>
          </a:p>
        </p:txBody>
      </p:sp>
      <p:sp>
        <p:nvSpPr>
          <p:cNvPr id="5" name="Text Placeholder 4"/>
          <p:cNvSpPr>
            <a:spLocks noGrp="1"/>
          </p:cNvSpPr>
          <p:nvPr>
            <p:ph type="body" sz="quarter" idx="3" hasCustomPrompt="1"/>
          </p:nvPr>
        </p:nvSpPr>
        <p:spPr>
          <a:xfrm>
            <a:off x="4644000" y="1533600"/>
            <a:ext cx="4104000" cy="640800"/>
          </a:xfrm>
          <a:prstGeom prst="rect">
            <a:avLst/>
          </a:prstGeom>
        </p:spPr>
        <p:txBody>
          <a:bodyPr lIns="0" tIns="0" rIns="0" bIns="0" anchor="ctr" anchorCtr="0">
            <a:noAutofit/>
          </a:bodyPr>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dirty="0"/>
              <a:t>Text</a:t>
            </a:r>
          </a:p>
        </p:txBody>
      </p:sp>
      <p:sp>
        <p:nvSpPr>
          <p:cNvPr id="2" name="タイトル 1"/>
          <p:cNvSpPr>
            <a:spLocks noGrp="1"/>
          </p:cNvSpPr>
          <p:nvPr>
            <p:ph type="title" hasCustomPrompt="1"/>
          </p:nvPr>
        </p:nvSpPr>
        <p:spPr/>
        <p:txBody>
          <a:bodyPr/>
          <a:lstStyle/>
          <a:p>
            <a:r>
              <a:rPr kumimoji="1" lang="en-US" altLang="ja-JP" sz="2000" b="1" i="0" u="none" strike="noStrike" kern="1200" cap="none" spc="0" normalizeH="0" baseline="0" noProof="0" dirty="0">
                <a:ln>
                  <a:noFill/>
                </a:ln>
                <a:solidFill>
                  <a:srgbClr val="FFFFFF"/>
                </a:solidFill>
                <a:effectLst/>
                <a:uLnTx/>
                <a:uFillTx/>
                <a:latin typeface="Arial"/>
                <a:ea typeface="Arial Unicode MS"/>
                <a:cs typeface="Arial Unicode MS" panose="020B0604020202020204" pitchFamily="50" charset="-128"/>
              </a:rPr>
              <a:t>Title</a:t>
            </a:r>
            <a:endParaRPr kumimoji="1" lang="ja-JP" altLang="en-US" dirty="0"/>
          </a:p>
        </p:txBody>
      </p:sp>
      <p:sp>
        <p:nvSpPr>
          <p:cNvPr id="12" name="コンテンツ プレースホルダー 7"/>
          <p:cNvSpPr>
            <a:spLocks noGrp="1"/>
          </p:cNvSpPr>
          <p:nvPr>
            <p:ph sz="quarter" idx="11" hasCustomPrompt="1"/>
          </p:nvPr>
        </p:nvSpPr>
        <p:spPr>
          <a:xfrm>
            <a:off x="405144" y="2185200"/>
            <a:ext cx="4094856" cy="4125600"/>
          </a:xfrm>
          <a:prstGeom prst="rect">
            <a:avLst/>
          </a:prstGeom>
        </p:spPr>
        <p:txBody>
          <a:bodyPr/>
          <a:lstStyle/>
          <a:p>
            <a:pPr lvl="0"/>
            <a:r>
              <a:rPr kumimoji="1" lang="en-US" altLang="ja-JP" dirty="0"/>
              <a:t>Text</a:t>
            </a:r>
          </a:p>
          <a:p>
            <a:pPr lvl="1"/>
            <a:r>
              <a:rPr kumimoji="1" lang="en-US" altLang="ja-JP" dirty="0"/>
              <a:t>Second level</a:t>
            </a:r>
          </a:p>
          <a:p>
            <a:pPr lvl="2"/>
            <a:r>
              <a:rPr kumimoji="1" lang="en-US" altLang="ja-JP" dirty="0"/>
              <a:t>Third level</a:t>
            </a:r>
          </a:p>
          <a:p>
            <a:pPr lvl="3"/>
            <a:r>
              <a:rPr kumimoji="1" lang="en-US" altLang="ja-JP" dirty="0"/>
              <a:t>Fourth level</a:t>
            </a:r>
          </a:p>
          <a:p>
            <a:pPr lvl="4"/>
            <a:r>
              <a:rPr kumimoji="1" lang="en-US" altLang="ja-JP" dirty="0"/>
              <a:t>Fifth level</a:t>
            </a:r>
            <a:endParaRPr kumimoji="1" lang="ja-JP" altLang="en-US" dirty="0"/>
          </a:p>
        </p:txBody>
      </p:sp>
      <p:sp>
        <p:nvSpPr>
          <p:cNvPr id="13" name="コンテンツ プレースホルダー 10"/>
          <p:cNvSpPr>
            <a:spLocks noGrp="1"/>
          </p:cNvSpPr>
          <p:nvPr>
            <p:ph sz="quarter" idx="12" hasCustomPrompt="1"/>
          </p:nvPr>
        </p:nvSpPr>
        <p:spPr>
          <a:xfrm>
            <a:off x="4644000" y="2185200"/>
            <a:ext cx="4104000" cy="4125600"/>
          </a:xfrm>
          <a:prstGeom prst="rect">
            <a:avLst/>
          </a:prstGeom>
        </p:spPr>
        <p:txBody>
          <a:bodyPr/>
          <a:lstStyle/>
          <a:p>
            <a:pPr lvl="0"/>
            <a:r>
              <a:rPr kumimoji="1" lang="en-US" altLang="ja-JP" dirty="0"/>
              <a:t>Text</a:t>
            </a:r>
          </a:p>
          <a:p>
            <a:pPr lvl="1"/>
            <a:r>
              <a:rPr kumimoji="1" lang="en-US" altLang="ja-JP" dirty="0"/>
              <a:t>Second level</a:t>
            </a:r>
          </a:p>
          <a:p>
            <a:pPr lvl="2"/>
            <a:r>
              <a:rPr kumimoji="1" lang="en-US" altLang="ja-JP" dirty="0"/>
              <a:t>Third level</a:t>
            </a:r>
          </a:p>
          <a:p>
            <a:pPr lvl="3"/>
            <a:r>
              <a:rPr kumimoji="1" lang="en-US" altLang="ja-JP" dirty="0"/>
              <a:t>Fourth level</a:t>
            </a:r>
          </a:p>
          <a:p>
            <a:pPr lvl="4"/>
            <a:r>
              <a:rPr kumimoji="1" lang="en-US" altLang="ja-JP" dirty="0"/>
              <a:t>Fifth level</a:t>
            </a:r>
            <a:endParaRPr kumimoji="1" lang="ja-JP" altLang="en-US" dirty="0"/>
          </a:p>
        </p:txBody>
      </p:sp>
      <p:sp>
        <p:nvSpPr>
          <p:cNvPr id="8" name="スライド番号プレースホルダー 7"/>
          <p:cNvSpPr>
            <a:spLocks noGrp="1"/>
          </p:cNvSpPr>
          <p:nvPr>
            <p:ph type="sldNum" sz="quarter" idx="13"/>
          </p:nvPr>
        </p:nvSpPr>
        <p:spPr>
          <a:xfrm>
            <a:off x="4342377" y="6619874"/>
            <a:ext cx="466904" cy="238126"/>
          </a:xfrm>
          <a:prstGeom prst="rect">
            <a:avLst/>
          </a:prstGeom>
        </p:spPr>
        <p:txBody>
          <a:bodyPr/>
          <a:lstStyle/>
          <a:p>
            <a:fld id="{2714E9B5-9B87-4B86-A617-088EF19C2C8B}" type="slidenum">
              <a:rPr kumimoji="1" lang="ja-JP" altLang="en-US" smtClean="0"/>
              <a:pPr/>
              <a:t>‹#›</a:t>
            </a:fld>
            <a:endParaRPr kumimoji="1" lang="en-US" altLang="ja-JP" dirty="0"/>
          </a:p>
        </p:txBody>
      </p:sp>
    </p:spTree>
    <p:extLst>
      <p:ext uri="{BB962C8B-B14F-4D97-AF65-F5344CB8AC3E}">
        <p14:creationId xmlns:p14="http://schemas.microsoft.com/office/powerpoint/2010/main" val="1802984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ブラザーロゴレイアウト">
    <p:spTree>
      <p:nvGrpSpPr>
        <p:cNvPr id="1" name=""/>
        <p:cNvGrpSpPr/>
        <p:nvPr/>
      </p:nvGrpSpPr>
      <p:grpSpPr>
        <a:xfrm>
          <a:off x="0" y="0"/>
          <a:ext cx="0" cy="0"/>
          <a:chOff x="0" y="0"/>
          <a:chExt cx="0" cy="0"/>
        </a:xfrm>
      </p:grpSpPr>
      <p:pic>
        <p:nvPicPr>
          <p:cNvPr id="7" name="Picture 3" descr="C:\Users\suzuki\Desktop\ブラザー\名称未設定フォルダ 2\2000px_at_b.png">
            <a:extLst>
              <a:ext uri="{FF2B5EF4-FFF2-40B4-BE49-F238E27FC236}">
                <a16:creationId xmlns:a16="http://schemas.microsoft.com/office/drawing/2014/main" id="{DAE96B3F-D42A-4EF1-BE00-20225B6402F4}"/>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151160" y="2359018"/>
            <a:ext cx="5040000" cy="207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0466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正方形/長方形 15">
            <a:extLst>
              <a:ext uri="{FF2B5EF4-FFF2-40B4-BE49-F238E27FC236}">
                <a16:creationId xmlns:a16="http://schemas.microsoft.com/office/drawing/2014/main" id="{8BBC53FC-D1B4-4CF7-938F-F96F385F3AA2}"/>
              </a:ext>
            </a:extLst>
          </p:cNvPr>
          <p:cNvSpPr/>
          <p:nvPr userDrawn="1"/>
        </p:nvSpPr>
        <p:spPr>
          <a:xfrm>
            <a:off x="0" y="-147"/>
            <a:ext cx="9144000" cy="820738"/>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Rectangle 5">
            <a:extLst>
              <a:ext uri="{FF2B5EF4-FFF2-40B4-BE49-F238E27FC236}">
                <a16:creationId xmlns:a16="http://schemas.microsoft.com/office/drawing/2014/main" id="{5C8843C7-4B00-40D1-BC6D-A6D451239255}"/>
              </a:ext>
            </a:extLst>
          </p:cNvPr>
          <p:cNvSpPr>
            <a:spLocks noChangeArrowheads="1"/>
          </p:cNvSpPr>
          <p:nvPr userDrawn="1"/>
        </p:nvSpPr>
        <p:spPr bwMode="auto">
          <a:xfrm>
            <a:off x="3829" y="6619875"/>
            <a:ext cx="9144000" cy="238125"/>
          </a:xfrm>
          <a:prstGeom prst="rect">
            <a:avLst/>
          </a:prstGeom>
          <a:solidFill>
            <a:srgbClr val="E8E8E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ja-JP" altLang="en-US" dirty="0">
              <a:solidFill>
                <a:schemeClr val="tx1"/>
              </a:solidFill>
            </a:endParaRPr>
          </a:p>
        </p:txBody>
      </p:sp>
      <p:sp>
        <p:nvSpPr>
          <p:cNvPr id="2" name="Title Placeholder 1"/>
          <p:cNvSpPr>
            <a:spLocks noGrp="1"/>
          </p:cNvSpPr>
          <p:nvPr>
            <p:ph type="title"/>
          </p:nvPr>
        </p:nvSpPr>
        <p:spPr bwMode="white">
          <a:xfrm>
            <a:off x="295646" y="156116"/>
            <a:ext cx="6878068" cy="539209"/>
          </a:xfrm>
          <a:prstGeom prst="rect">
            <a:avLst/>
          </a:prstGeom>
        </p:spPr>
        <p:txBody>
          <a:bodyPr vert="horz" lIns="91440" tIns="45720" rIns="91440" bIns="45720" rtlCol="0" anchor="ctr">
            <a:normAutofit/>
          </a:bodyPr>
          <a:lstStyle/>
          <a:p>
            <a:r>
              <a:rPr kumimoji="1" lang="en-US" altLang="ja-JP" sz="2000" b="1" i="0" u="none" strike="noStrike" kern="1200" cap="none" spc="0" normalizeH="0" baseline="0" noProof="0" dirty="0">
                <a:ln>
                  <a:noFill/>
                </a:ln>
                <a:solidFill>
                  <a:srgbClr val="FFFFFF"/>
                </a:solidFill>
                <a:effectLst/>
                <a:uLnTx/>
                <a:uFillTx/>
                <a:latin typeface="Arial"/>
                <a:ea typeface="Arial Unicode MS"/>
                <a:cs typeface="Arial Unicode MS" panose="020B0604020202020204" pitchFamily="50" charset="-128"/>
              </a:rPr>
              <a:t>Title</a:t>
            </a:r>
            <a:endParaRPr lang="en-US" dirty="0"/>
          </a:p>
        </p:txBody>
      </p:sp>
      <p:sp>
        <p:nvSpPr>
          <p:cNvPr id="8" name="Freeform 13">
            <a:extLst>
              <a:ext uri="{FF2B5EF4-FFF2-40B4-BE49-F238E27FC236}">
                <a16:creationId xmlns:a16="http://schemas.microsoft.com/office/drawing/2014/main" id="{330EDB05-5253-4398-A902-05807041C9FA}"/>
              </a:ext>
            </a:extLst>
          </p:cNvPr>
          <p:cNvSpPr>
            <a:spLocks noEditPoints="1"/>
          </p:cNvSpPr>
          <p:nvPr userDrawn="1"/>
        </p:nvSpPr>
        <p:spPr bwMode="ltGray">
          <a:xfrm>
            <a:off x="7477125" y="161925"/>
            <a:ext cx="1412875" cy="533400"/>
          </a:xfrm>
          <a:custGeom>
            <a:avLst/>
            <a:gdLst>
              <a:gd name="T0" fmla="*/ 1264022 w 4015"/>
              <a:gd name="T1" fmla="*/ 118651 h 1515"/>
              <a:gd name="T2" fmla="*/ 1051475 w 4015"/>
              <a:gd name="T3" fmla="*/ 100695 h 1515"/>
              <a:gd name="T4" fmla="*/ 920568 w 4015"/>
              <a:gd name="T5" fmla="*/ 56333 h 1515"/>
              <a:gd name="T6" fmla="*/ 778401 w 4015"/>
              <a:gd name="T7" fmla="*/ 241878 h 1515"/>
              <a:gd name="T8" fmla="*/ 684092 w 4015"/>
              <a:gd name="T9" fmla="*/ 223922 h 1515"/>
              <a:gd name="T10" fmla="*/ 556353 w 4015"/>
              <a:gd name="T11" fmla="*/ 73937 h 1515"/>
              <a:gd name="T12" fmla="*/ 389552 w 4015"/>
              <a:gd name="T13" fmla="*/ 104568 h 1515"/>
              <a:gd name="T14" fmla="*/ 246329 w 4015"/>
              <a:gd name="T15" fmla="*/ 128157 h 1515"/>
              <a:gd name="T16" fmla="*/ 59471 w 4015"/>
              <a:gd name="T17" fmla="*/ 0 h 1515"/>
              <a:gd name="T18" fmla="*/ 94309 w 4015"/>
              <a:gd name="T19" fmla="*/ 312998 h 1515"/>
              <a:gd name="T20" fmla="*/ 256534 w 4015"/>
              <a:gd name="T21" fmla="*/ 311590 h 1515"/>
              <a:gd name="T22" fmla="*/ 376180 w 4015"/>
              <a:gd name="T23" fmla="*/ 124636 h 1515"/>
              <a:gd name="T24" fmla="*/ 428613 w 4015"/>
              <a:gd name="T25" fmla="*/ 302084 h 1515"/>
              <a:gd name="T26" fmla="*/ 608434 w 4015"/>
              <a:gd name="T27" fmla="*/ 244343 h 1515"/>
              <a:gd name="T28" fmla="*/ 739340 w 4015"/>
              <a:gd name="T29" fmla="*/ 317928 h 1515"/>
              <a:gd name="T30" fmla="*/ 881507 w 4015"/>
              <a:gd name="T31" fmla="*/ 121819 h 1515"/>
              <a:gd name="T32" fmla="*/ 959981 w 4015"/>
              <a:gd name="T33" fmla="*/ 173575 h 1515"/>
              <a:gd name="T34" fmla="*/ 1150006 w 4015"/>
              <a:gd name="T35" fmla="*/ 317223 h 1515"/>
              <a:gd name="T36" fmla="*/ 1197513 w 4015"/>
              <a:gd name="T37" fmla="*/ 248216 h 1515"/>
              <a:gd name="T38" fmla="*/ 1087720 w 4015"/>
              <a:gd name="T39" fmla="*/ 226035 h 1515"/>
              <a:gd name="T40" fmla="*/ 1386131 w 4015"/>
              <a:gd name="T41" fmla="*/ 118651 h 1515"/>
              <a:gd name="T42" fmla="*/ 57360 w 4015"/>
              <a:gd name="T43" fmla="*/ 194348 h 1515"/>
              <a:gd name="T44" fmla="*/ 156595 w 4015"/>
              <a:gd name="T45" fmla="*/ 121467 h 1515"/>
              <a:gd name="T46" fmla="*/ 168912 w 4015"/>
              <a:gd name="T47" fmla="*/ 246455 h 1515"/>
              <a:gd name="T48" fmla="*/ 420519 w 4015"/>
              <a:gd name="T49" fmla="*/ 201741 h 1515"/>
              <a:gd name="T50" fmla="*/ 512365 w 4015"/>
              <a:gd name="T51" fmla="*/ 118651 h 1515"/>
              <a:gd name="T52" fmla="*/ 536646 w 4015"/>
              <a:gd name="T53" fmla="*/ 242230 h 1515"/>
              <a:gd name="T54" fmla="*/ 1133819 w 4015"/>
              <a:gd name="T55" fmla="*/ 109849 h 1515"/>
              <a:gd name="T56" fmla="*/ 321284 w 4015"/>
              <a:gd name="T57" fmla="*/ 430241 h 1515"/>
              <a:gd name="T58" fmla="*/ 268499 w 4015"/>
              <a:gd name="T59" fmla="*/ 405947 h 1515"/>
              <a:gd name="T60" fmla="*/ 261109 w 4015"/>
              <a:gd name="T61" fmla="*/ 437282 h 1515"/>
              <a:gd name="T62" fmla="*/ 289613 w 4015"/>
              <a:gd name="T63" fmla="*/ 489038 h 1515"/>
              <a:gd name="T64" fmla="*/ 288557 w 4015"/>
              <a:gd name="T65" fmla="*/ 477419 h 1515"/>
              <a:gd name="T66" fmla="*/ 297003 w 4015"/>
              <a:gd name="T67" fmla="*/ 440451 h 1515"/>
              <a:gd name="T68" fmla="*/ 391664 w 4015"/>
              <a:gd name="T69" fmla="*/ 475659 h 1515"/>
              <a:gd name="T70" fmla="*/ 487732 w 4015"/>
              <a:gd name="T71" fmla="*/ 459815 h 1515"/>
              <a:gd name="T72" fmla="*/ 458173 w 4015"/>
              <a:gd name="T73" fmla="*/ 532344 h 1515"/>
              <a:gd name="T74" fmla="*/ 555297 w 4015"/>
              <a:gd name="T75" fmla="*/ 401370 h 1515"/>
              <a:gd name="T76" fmla="*/ 570077 w 4015"/>
              <a:gd name="T77" fmla="*/ 489390 h 1515"/>
              <a:gd name="T78" fmla="*/ 631307 w 4015"/>
              <a:gd name="T79" fmla="*/ 435170 h 1515"/>
              <a:gd name="T80" fmla="*/ 572540 w 4015"/>
              <a:gd name="T81" fmla="*/ 476363 h 1515"/>
              <a:gd name="T82" fmla="*/ 589079 w 4015"/>
              <a:gd name="T83" fmla="*/ 403835 h 1515"/>
              <a:gd name="T84" fmla="*/ 588023 w 4015"/>
              <a:gd name="T85" fmla="*/ 478828 h 1515"/>
              <a:gd name="T86" fmla="*/ 668256 w 4015"/>
              <a:gd name="T87" fmla="*/ 464745 h 1515"/>
              <a:gd name="T88" fmla="*/ 687611 w 4015"/>
              <a:gd name="T89" fmla="*/ 491150 h 1515"/>
              <a:gd name="T90" fmla="*/ 774178 w 4015"/>
              <a:gd name="T91" fmla="*/ 489390 h 1515"/>
              <a:gd name="T92" fmla="*/ 788606 w 4015"/>
              <a:gd name="T93" fmla="*/ 394329 h 1515"/>
              <a:gd name="T94" fmla="*/ 875173 w 4015"/>
              <a:gd name="T95" fmla="*/ 404539 h 1515"/>
              <a:gd name="T96" fmla="*/ 845966 w 4015"/>
              <a:gd name="T97" fmla="*/ 408764 h 1515"/>
              <a:gd name="T98" fmla="*/ 891009 w 4015"/>
              <a:gd name="T99" fmla="*/ 472490 h 1515"/>
              <a:gd name="T100" fmla="*/ 900510 w 4015"/>
              <a:gd name="T101" fmla="*/ 483053 h 1515"/>
              <a:gd name="T102" fmla="*/ 931125 w 4015"/>
              <a:gd name="T103" fmla="*/ 356304 h 1515"/>
              <a:gd name="T104" fmla="*/ 950128 w 4015"/>
              <a:gd name="T105" fmla="*/ 364402 h 1515"/>
              <a:gd name="T106" fmla="*/ 1032472 w 4015"/>
              <a:gd name="T107" fmla="*/ 397497 h 1515"/>
              <a:gd name="T108" fmla="*/ 967371 w 4015"/>
              <a:gd name="T109" fmla="*/ 442916 h 1515"/>
              <a:gd name="T110" fmla="*/ 1035991 w 4015"/>
              <a:gd name="T111" fmla="*/ 480588 h 1515"/>
              <a:gd name="T112" fmla="*/ 1013469 w 4015"/>
              <a:gd name="T113" fmla="*/ 477419 h 1515"/>
              <a:gd name="T114" fmla="*/ 1007487 w 4015"/>
              <a:gd name="T115" fmla="*/ 405595 h 1515"/>
              <a:gd name="T116" fmla="*/ 1090535 w 4015"/>
              <a:gd name="T117" fmla="*/ 399610 h 1515"/>
              <a:gd name="T118" fmla="*/ 1099333 w 4015"/>
              <a:gd name="T119" fmla="*/ 487982 h 1515"/>
              <a:gd name="T120" fmla="*/ 1094758 w 4015"/>
              <a:gd name="T121" fmla="*/ 465801 h 1515"/>
              <a:gd name="T122" fmla="*/ 1122558 w 4015"/>
              <a:gd name="T123" fmla="*/ 391160 h 1515"/>
              <a:gd name="T124" fmla="*/ 1135227 w 4015"/>
              <a:gd name="T125" fmla="*/ 414045 h 151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4015" h="1515">
                <a:moveTo>
                  <a:pt x="3997" y="165"/>
                </a:moveTo>
                <a:lnTo>
                  <a:pt x="3997" y="165"/>
                </a:lnTo>
                <a:lnTo>
                  <a:pt x="3955" y="166"/>
                </a:lnTo>
                <a:lnTo>
                  <a:pt x="3915" y="171"/>
                </a:lnTo>
                <a:lnTo>
                  <a:pt x="3879" y="178"/>
                </a:lnTo>
                <a:lnTo>
                  <a:pt x="3844" y="187"/>
                </a:lnTo>
                <a:lnTo>
                  <a:pt x="3813" y="199"/>
                </a:lnTo>
                <a:lnTo>
                  <a:pt x="3783" y="214"/>
                </a:lnTo>
                <a:lnTo>
                  <a:pt x="3757" y="231"/>
                </a:lnTo>
                <a:lnTo>
                  <a:pt x="3733" y="250"/>
                </a:lnTo>
                <a:lnTo>
                  <a:pt x="3712" y="271"/>
                </a:lnTo>
                <a:lnTo>
                  <a:pt x="3693" y="294"/>
                </a:lnTo>
                <a:lnTo>
                  <a:pt x="3678" y="318"/>
                </a:lnTo>
                <a:lnTo>
                  <a:pt x="3664" y="345"/>
                </a:lnTo>
                <a:lnTo>
                  <a:pt x="3654" y="372"/>
                </a:lnTo>
                <a:lnTo>
                  <a:pt x="3646" y="400"/>
                </a:lnTo>
                <a:lnTo>
                  <a:pt x="3640" y="430"/>
                </a:lnTo>
                <a:lnTo>
                  <a:pt x="3639" y="462"/>
                </a:lnTo>
                <a:lnTo>
                  <a:pt x="3631" y="429"/>
                </a:lnTo>
                <a:lnTo>
                  <a:pt x="3621" y="396"/>
                </a:lnTo>
                <a:lnTo>
                  <a:pt x="3607" y="366"/>
                </a:lnTo>
                <a:lnTo>
                  <a:pt x="3592" y="337"/>
                </a:lnTo>
                <a:lnTo>
                  <a:pt x="3574" y="310"/>
                </a:lnTo>
                <a:lnTo>
                  <a:pt x="3555" y="286"/>
                </a:lnTo>
                <a:lnTo>
                  <a:pt x="3532" y="264"/>
                </a:lnTo>
                <a:lnTo>
                  <a:pt x="3508" y="243"/>
                </a:lnTo>
                <a:lnTo>
                  <a:pt x="3483" y="223"/>
                </a:lnTo>
                <a:lnTo>
                  <a:pt x="3456" y="207"/>
                </a:lnTo>
                <a:lnTo>
                  <a:pt x="3427" y="193"/>
                </a:lnTo>
                <a:lnTo>
                  <a:pt x="3397" y="181"/>
                </a:lnTo>
                <a:lnTo>
                  <a:pt x="3366" y="172"/>
                </a:lnTo>
                <a:lnTo>
                  <a:pt x="3334" y="165"/>
                </a:lnTo>
                <a:lnTo>
                  <a:pt x="3301" y="162"/>
                </a:lnTo>
                <a:lnTo>
                  <a:pt x="3268" y="160"/>
                </a:lnTo>
                <a:lnTo>
                  <a:pt x="3235" y="162"/>
                </a:lnTo>
                <a:lnTo>
                  <a:pt x="3202" y="165"/>
                </a:lnTo>
                <a:lnTo>
                  <a:pt x="3171" y="172"/>
                </a:lnTo>
                <a:lnTo>
                  <a:pt x="3141" y="181"/>
                </a:lnTo>
                <a:lnTo>
                  <a:pt x="3112" y="193"/>
                </a:lnTo>
                <a:lnTo>
                  <a:pt x="3084" y="207"/>
                </a:lnTo>
                <a:lnTo>
                  <a:pt x="3057" y="223"/>
                </a:lnTo>
                <a:lnTo>
                  <a:pt x="3031" y="243"/>
                </a:lnTo>
                <a:lnTo>
                  <a:pt x="3009" y="262"/>
                </a:lnTo>
                <a:lnTo>
                  <a:pt x="2988" y="286"/>
                </a:lnTo>
                <a:lnTo>
                  <a:pt x="2968" y="310"/>
                </a:lnTo>
                <a:lnTo>
                  <a:pt x="2950" y="337"/>
                </a:lnTo>
                <a:lnTo>
                  <a:pt x="2935" y="366"/>
                </a:lnTo>
                <a:lnTo>
                  <a:pt x="2922" y="396"/>
                </a:lnTo>
                <a:lnTo>
                  <a:pt x="2913" y="427"/>
                </a:lnTo>
                <a:lnTo>
                  <a:pt x="2905" y="460"/>
                </a:lnTo>
                <a:lnTo>
                  <a:pt x="2904" y="430"/>
                </a:lnTo>
                <a:lnTo>
                  <a:pt x="2899" y="400"/>
                </a:lnTo>
                <a:lnTo>
                  <a:pt x="2892" y="373"/>
                </a:lnTo>
                <a:lnTo>
                  <a:pt x="2883" y="345"/>
                </a:lnTo>
                <a:lnTo>
                  <a:pt x="2871" y="319"/>
                </a:lnTo>
                <a:lnTo>
                  <a:pt x="2856" y="295"/>
                </a:lnTo>
                <a:lnTo>
                  <a:pt x="2839" y="271"/>
                </a:lnTo>
                <a:lnTo>
                  <a:pt x="2821" y="250"/>
                </a:lnTo>
                <a:lnTo>
                  <a:pt x="2802" y="231"/>
                </a:lnTo>
                <a:lnTo>
                  <a:pt x="2779" y="213"/>
                </a:lnTo>
                <a:lnTo>
                  <a:pt x="2755" y="198"/>
                </a:lnTo>
                <a:lnTo>
                  <a:pt x="2730" y="184"/>
                </a:lnTo>
                <a:lnTo>
                  <a:pt x="2703" y="174"/>
                </a:lnTo>
                <a:lnTo>
                  <a:pt x="2676" y="166"/>
                </a:lnTo>
                <a:lnTo>
                  <a:pt x="2646" y="162"/>
                </a:lnTo>
                <a:lnTo>
                  <a:pt x="2616" y="160"/>
                </a:lnTo>
                <a:lnTo>
                  <a:pt x="2590" y="162"/>
                </a:lnTo>
                <a:lnTo>
                  <a:pt x="2565" y="165"/>
                </a:lnTo>
                <a:lnTo>
                  <a:pt x="2541" y="171"/>
                </a:lnTo>
                <a:lnTo>
                  <a:pt x="2517" y="180"/>
                </a:lnTo>
                <a:lnTo>
                  <a:pt x="2494" y="190"/>
                </a:lnTo>
                <a:lnTo>
                  <a:pt x="2473" y="204"/>
                </a:lnTo>
                <a:lnTo>
                  <a:pt x="2454" y="219"/>
                </a:lnTo>
                <a:lnTo>
                  <a:pt x="2434" y="235"/>
                </a:lnTo>
                <a:lnTo>
                  <a:pt x="2434" y="1"/>
                </a:lnTo>
                <a:lnTo>
                  <a:pt x="2260" y="1"/>
                </a:lnTo>
                <a:lnTo>
                  <a:pt x="2260" y="522"/>
                </a:lnTo>
                <a:lnTo>
                  <a:pt x="2260" y="546"/>
                </a:lnTo>
                <a:lnTo>
                  <a:pt x="2257" y="576"/>
                </a:lnTo>
                <a:lnTo>
                  <a:pt x="2256" y="595"/>
                </a:lnTo>
                <a:lnTo>
                  <a:pt x="2251" y="613"/>
                </a:lnTo>
                <a:lnTo>
                  <a:pt x="2245" y="631"/>
                </a:lnTo>
                <a:lnTo>
                  <a:pt x="2239" y="646"/>
                </a:lnTo>
                <a:lnTo>
                  <a:pt x="2232" y="661"/>
                </a:lnTo>
                <a:lnTo>
                  <a:pt x="2223" y="675"/>
                </a:lnTo>
                <a:lnTo>
                  <a:pt x="2212" y="687"/>
                </a:lnTo>
                <a:lnTo>
                  <a:pt x="2202" y="697"/>
                </a:lnTo>
                <a:lnTo>
                  <a:pt x="2191" y="706"/>
                </a:lnTo>
                <a:lnTo>
                  <a:pt x="2179" y="715"/>
                </a:lnTo>
                <a:lnTo>
                  <a:pt x="2166" y="721"/>
                </a:lnTo>
                <a:lnTo>
                  <a:pt x="2152" y="727"/>
                </a:lnTo>
                <a:lnTo>
                  <a:pt x="2139" y="732"/>
                </a:lnTo>
                <a:lnTo>
                  <a:pt x="2124" y="735"/>
                </a:lnTo>
                <a:lnTo>
                  <a:pt x="2110" y="736"/>
                </a:lnTo>
                <a:lnTo>
                  <a:pt x="2095" y="738"/>
                </a:lnTo>
                <a:lnTo>
                  <a:pt x="2080" y="736"/>
                </a:lnTo>
                <a:lnTo>
                  <a:pt x="2065" y="735"/>
                </a:lnTo>
                <a:lnTo>
                  <a:pt x="2050" y="733"/>
                </a:lnTo>
                <a:lnTo>
                  <a:pt x="2035" y="729"/>
                </a:lnTo>
                <a:lnTo>
                  <a:pt x="2022" y="724"/>
                </a:lnTo>
                <a:lnTo>
                  <a:pt x="2010" y="718"/>
                </a:lnTo>
                <a:lnTo>
                  <a:pt x="1996" y="711"/>
                </a:lnTo>
                <a:lnTo>
                  <a:pt x="1986" y="703"/>
                </a:lnTo>
                <a:lnTo>
                  <a:pt x="1975" y="693"/>
                </a:lnTo>
                <a:lnTo>
                  <a:pt x="1966" y="681"/>
                </a:lnTo>
                <a:lnTo>
                  <a:pt x="1957" y="667"/>
                </a:lnTo>
                <a:lnTo>
                  <a:pt x="1950" y="652"/>
                </a:lnTo>
                <a:lnTo>
                  <a:pt x="1944" y="636"/>
                </a:lnTo>
                <a:lnTo>
                  <a:pt x="1941" y="618"/>
                </a:lnTo>
                <a:lnTo>
                  <a:pt x="1938" y="598"/>
                </a:lnTo>
                <a:lnTo>
                  <a:pt x="1936" y="576"/>
                </a:lnTo>
                <a:lnTo>
                  <a:pt x="1935" y="531"/>
                </a:lnTo>
                <a:lnTo>
                  <a:pt x="1935" y="336"/>
                </a:lnTo>
                <a:lnTo>
                  <a:pt x="2205" y="336"/>
                </a:lnTo>
                <a:lnTo>
                  <a:pt x="2205" y="172"/>
                </a:lnTo>
                <a:lnTo>
                  <a:pt x="1935" y="172"/>
                </a:lnTo>
                <a:lnTo>
                  <a:pt x="1935" y="1"/>
                </a:lnTo>
                <a:lnTo>
                  <a:pt x="1759" y="1"/>
                </a:lnTo>
                <a:lnTo>
                  <a:pt x="1759" y="460"/>
                </a:lnTo>
                <a:lnTo>
                  <a:pt x="1752" y="429"/>
                </a:lnTo>
                <a:lnTo>
                  <a:pt x="1741" y="399"/>
                </a:lnTo>
                <a:lnTo>
                  <a:pt x="1729" y="369"/>
                </a:lnTo>
                <a:lnTo>
                  <a:pt x="1713" y="342"/>
                </a:lnTo>
                <a:lnTo>
                  <a:pt x="1696" y="315"/>
                </a:lnTo>
                <a:lnTo>
                  <a:pt x="1677" y="291"/>
                </a:lnTo>
                <a:lnTo>
                  <a:pt x="1656" y="267"/>
                </a:lnTo>
                <a:lnTo>
                  <a:pt x="1632" y="246"/>
                </a:lnTo>
                <a:lnTo>
                  <a:pt x="1608" y="228"/>
                </a:lnTo>
                <a:lnTo>
                  <a:pt x="1581" y="210"/>
                </a:lnTo>
                <a:lnTo>
                  <a:pt x="1552" y="195"/>
                </a:lnTo>
                <a:lnTo>
                  <a:pt x="1524" y="183"/>
                </a:lnTo>
                <a:lnTo>
                  <a:pt x="1492" y="174"/>
                </a:lnTo>
                <a:lnTo>
                  <a:pt x="1461" y="166"/>
                </a:lnTo>
                <a:lnTo>
                  <a:pt x="1428" y="162"/>
                </a:lnTo>
                <a:lnTo>
                  <a:pt x="1395" y="160"/>
                </a:lnTo>
                <a:lnTo>
                  <a:pt x="1372" y="160"/>
                </a:lnTo>
                <a:lnTo>
                  <a:pt x="1351" y="163"/>
                </a:lnTo>
                <a:lnTo>
                  <a:pt x="1330" y="166"/>
                </a:lnTo>
                <a:lnTo>
                  <a:pt x="1311" y="169"/>
                </a:lnTo>
                <a:lnTo>
                  <a:pt x="1290" y="175"/>
                </a:lnTo>
                <a:lnTo>
                  <a:pt x="1270" y="181"/>
                </a:lnTo>
                <a:lnTo>
                  <a:pt x="1251" y="189"/>
                </a:lnTo>
                <a:lnTo>
                  <a:pt x="1233" y="198"/>
                </a:lnTo>
                <a:lnTo>
                  <a:pt x="1215" y="207"/>
                </a:lnTo>
                <a:lnTo>
                  <a:pt x="1197" y="217"/>
                </a:lnTo>
                <a:lnTo>
                  <a:pt x="1180" y="229"/>
                </a:lnTo>
                <a:lnTo>
                  <a:pt x="1164" y="241"/>
                </a:lnTo>
                <a:lnTo>
                  <a:pt x="1149" y="253"/>
                </a:lnTo>
                <a:lnTo>
                  <a:pt x="1134" y="268"/>
                </a:lnTo>
                <a:lnTo>
                  <a:pt x="1119" y="282"/>
                </a:lnTo>
                <a:lnTo>
                  <a:pt x="1107" y="297"/>
                </a:lnTo>
                <a:lnTo>
                  <a:pt x="1107" y="165"/>
                </a:lnTo>
                <a:lnTo>
                  <a:pt x="1087" y="165"/>
                </a:lnTo>
                <a:lnTo>
                  <a:pt x="1045" y="166"/>
                </a:lnTo>
                <a:lnTo>
                  <a:pt x="1006" y="171"/>
                </a:lnTo>
                <a:lnTo>
                  <a:pt x="970" y="177"/>
                </a:lnTo>
                <a:lnTo>
                  <a:pt x="937" y="187"/>
                </a:lnTo>
                <a:lnTo>
                  <a:pt x="906" y="199"/>
                </a:lnTo>
                <a:lnTo>
                  <a:pt x="876" y="213"/>
                </a:lnTo>
                <a:lnTo>
                  <a:pt x="850" y="229"/>
                </a:lnTo>
                <a:lnTo>
                  <a:pt x="826" y="247"/>
                </a:lnTo>
                <a:lnTo>
                  <a:pt x="805" y="268"/>
                </a:lnTo>
                <a:lnTo>
                  <a:pt x="786" y="289"/>
                </a:lnTo>
                <a:lnTo>
                  <a:pt x="771" y="313"/>
                </a:lnTo>
                <a:lnTo>
                  <a:pt x="757" y="339"/>
                </a:lnTo>
                <a:lnTo>
                  <a:pt x="745" y="366"/>
                </a:lnTo>
                <a:lnTo>
                  <a:pt x="738" y="394"/>
                </a:lnTo>
                <a:lnTo>
                  <a:pt x="732" y="423"/>
                </a:lnTo>
                <a:lnTo>
                  <a:pt x="729" y="453"/>
                </a:lnTo>
                <a:lnTo>
                  <a:pt x="721" y="423"/>
                </a:lnTo>
                <a:lnTo>
                  <a:pt x="712" y="393"/>
                </a:lnTo>
                <a:lnTo>
                  <a:pt x="700" y="364"/>
                </a:lnTo>
                <a:lnTo>
                  <a:pt x="685" y="339"/>
                </a:lnTo>
                <a:lnTo>
                  <a:pt x="670" y="313"/>
                </a:lnTo>
                <a:lnTo>
                  <a:pt x="652" y="289"/>
                </a:lnTo>
                <a:lnTo>
                  <a:pt x="631" y="267"/>
                </a:lnTo>
                <a:lnTo>
                  <a:pt x="610" y="247"/>
                </a:lnTo>
                <a:lnTo>
                  <a:pt x="586" y="228"/>
                </a:lnTo>
                <a:lnTo>
                  <a:pt x="562" y="213"/>
                </a:lnTo>
                <a:lnTo>
                  <a:pt x="535" y="198"/>
                </a:lnTo>
                <a:lnTo>
                  <a:pt x="508" y="186"/>
                </a:lnTo>
                <a:lnTo>
                  <a:pt x="478" y="177"/>
                </a:lnTo>
                <a:lnTo>
                  <a:pt x="448" y="171"/>
                </a:lnTo>
                <a:lnTo>
                  <a:pt x="418" y="166"/>
                </a:lnTo>
                <a:lnTo>
                  <a:pt x="385" y="165"/>
                </a:lnTo>
                <a:lnTo>
                  <a:pt x="352" y="166"/>
                </a:lnTo>
                <a:lnTo>
                  <a:pt x="322" y="171"/>
                </a:lnTo>
                <a:lnTo>
                  <a:pt x="292" y="178"/>
                </a:lnTo>
                <a:lnTo>
                  <a:pt x="264" y="187"/>
                </a:lnTo>
                <a:lnTo>
                  <a:pt x="238" y="201"/>
                </a:lnTo>
                <a:lnTo>
                  <a:pt x="214" y="216"/>
                </a:lnTo>
                <a:lnTo>
                  <a:pt x="190" y="234"/>
                </a:lnTo>
                <a:lnTo>
                  <a:pt x="169" y="253"/>
                </a:lnTo>
                <a:lnTo>
                  <a:pt x="169" y="0"/>
                </a:lnTo>
                <a:lnTo>
                  <a:pt x="0" y="0"/>
                </a:lnTo>
                <a:lnTo>
                  <a:pt x="0" y="439"/>
                </a:lnTo>
                <a:lnTo>
                  <a:pt x="1" y="531"/>
                </a:lnTo>
                <a:lnTo>
                  <a:pt x="3" y="570"/>
                </a:lnTo>
                <a:lnTo>
                  <a:pt x="7" y="606"/>
                </a:lnTo>
                <a:lnTo>
                  <a:pt x="16" y="642"/>
                </a:lnTo>
                <a:lnTo>
                  <a:pt x="28" y="675"/>
                </a:lnTo>
                <a:lnTo>
                  <a:pt x="42" y="708"/>
                </a:lnTo>
                <a:lnTo>
                  <a:pt x="60" y="738"/>
                </a:lnTo>
                <a:lnTo>
                  <a:pt x="79" y="766"/>
                </a:lnTo>
                <a:lnTo>
                  <a:pt x="102" y="793"/>
                </a:lnTo>
                <a:lnTo>
                  <a:pt x="126" y="817"/>
                </a:lnTo>
                <a:lnTo>
                  <a:pt x="139" y="828"/>
                </a:lnTo>
                <a:lnTo>
                  <a:pt x="154" y="838"/>
                </a:lnTo>
                <a:lnTo>
                  <a:pt x="169" y="847"/>
                </a:lnTo>
                <a:lnTo>
                  <a:pt x="184" y="856"/>
                </a:lnTo>
                <a:lnTo>
                  <a:pt x="199" y="865"/>
                </a:lnTo>
                <a:lnTo>
                  <a:pt x="216" y="873"/>
                </a:lnTo>
                <a:lnTo>
                  <a:pt x="232" y="879"/>
                </a:lnTo>
                <a:lnTo>
                  <a:pt x="250" y="885"/>
                </a:lnTo>
                <a:lnTo>
                  <a:pt x="268" y="889"/>
                </a:lnTo>
                <a:lnTo>
                  <a:pt x="286" y="894"/>
                </a:lnTo>
                <a:lnTo>
                  <a:pt x="306" y="897"/>
                </a:lnTo>
                <a:lnTo>
                  <a:pt x="325" y="900"/>
                </a:lnTo>
                <a:lnTo>
                  <a:pt x="345" y="901"/>
                </a:lnTo>
                <a:lnTo>
                  <a:pt x="366" y="901"/>
                </a:lnTo>
                <a:lnTo>
                  <a:pt x="400" y="900"/>
                </a:lnTo>
                <a:lnTo>
                  <a:pt x="435" y="895"/>
                </a:lnTo>
                <a:lnTo>
                  <a:pt x="466" y="889"/>
                </a:lnTo>
                <a:lnTo>
                  <a:pt x="498" y="879"/>
                </a:lnTo>
                <a:lnTo>
                  <a:pt x="528" y="868"/>
                </a:lnTo>
                <a:lnTo>
                  <a:pt x="555" y="853"/>
                </a:lnTo>
                <a:lnTo>
                  <a:pt x="582" y="837"/>
                </a:lnTo>
                <a:lnTo>
                  <a:pt x="606" y="819"/>
                </a:lnTo>
                <a:lnTo>
                  <a:pt x="628" y="799"/>
                </a:lnTo>
                <a:lnTo>
                  <a:pt x="649" y="777"/>
                </a:lnTo>
                <a:lnTo>
                  <a:pt x="667" y="753"/>
                </a:lnTo>
                <a:lnTo>
                  <a:pt x="684" y="727"/>
                </a:lnTo>
                <a:lnTo>
                  <a:pt x="699" y="700"/>
                </a:lnTo>
                <a:lnTo>
                  <a:pt x="711" y="672"/>
                </a:lnTo>
                <a:lnTo>
                  <a:pt x="721" y="643"/>
                </a:lnTo>
                <a:lnTo>
                  <a:pt x="729" y="612"/>
                </a:lnTo>
                <a:lnTo>
                  <a:pt x="729" y="885"/>
                </a:lnTo>
                <a:lnTo>
                  <a:pt x="903" y="885"/>
                </a:lnTo>
                <a:lnTo>
                  <a:pt x="903" y="546"/>
                </a:lnTo>
                <a:lnTo>
                  <a:pt x="904" y="498"/>
                </a:lnTo>
                <a:lnTo>
                  <a:pt x="906" y="478"/>
                </a:lnTo>
                <a:lnTo>
                  <a:pt x="909" y="460"/>
                </a:lnTo>
                <a:lnTo>
                  <a:pt x="913" y="444"/>
                </a:lnTo>
                <a:lnTo>
                  <a:pt x="918" y="427"/>
                </a:lnTo>
                <a:lnTo>
                  <a:pt x="925" y="414"/>
                </a:lnTo>
                <a:lnTo>
                  <a:pt x="934" y="400"/>
                </a:lnTo>
                <a:lnTo>
                  <a:pt x="943" y="387"/>
                </a:lnTo>
                <a:lnTo>
                  <a:pt x="954" y="376"/>
                </a:lnTo>
                <a:lnTo>
                  <a:pt x="966" y="366"/>
                </a:lnTo>
                <a:lnTo>
                  <a:pt x="979" y="357"/>
                </a:lnTo>
                <a:lnTo>
                  <a:pt x="994" y="349"/>
                </a:lnTo>
                <a:lnTo>
                  <a:pt x="1009" y="343"/>
                </a:lnTo>
                <a:lnTo>
                  <a:pt x="1026" y="337"/>
                </a:lnTo>
                <a:lnTo>
                  <a:pt x="1044" y="334"/>
                </a:lnTo>
                <a:lnTo>
                  <a:pt x="1063" y="331"/>
                </a:lnTo>
                <a:lnTo>
                  <a:pt x="1083" y="331"/>
                </a:lnTo>
                <a:lnTo>
                  <a:pt x="1069" y="354"/>
                </a:lnTo>
                <a:lnTo>
                  <a:pt x="1057" y="376"/>
                </a:lnTo>
                <a:lnTo>
                  <a:pt x="1047" y="400"/>
                </a:lnTo>
                <a:lnTo>
                  <a:pt x="1039" y="426"/>
                </a:lnTo>
                <a:lnTo>
                  <a:pt x="1032" y="451"/>
                </a:lnTo>
                <a:lnTo>
                  <a:pt x="1027" y="477"/>
                </a:lnTo>
                <a:lnTo>
                  <a:pt x="1024" y="504"/>
                </a:lnTo>
                <a:lnTo>
                  <a:pt x="1023" y="531"/>
                </a:lnTo>
                <a:lnTo>
                  <a:pt x="1024" y="550"/>
                </a:lnTo>
                <a:lnTo>
                  <a:pt x="1026" y="570"/>
                </a:lnTo>
                <a:lnTo>
                  <a:pt x="1027" y="588"/>
                </a:lnTo>
                <a:lnTo>
                  <a:pt x="1030" y="606"/>
                </a:lnTo>
                <a:lnTo>
                  <a:pt x="1035" y="624"/>
                </a:lnTo>
                <a:lnTo>
                  <a:pt x="1039" y="642"/>
                </a:lnTo>
                <a:lnTo>
                  <a:pt x="1045" y="660"/>
                </a:lnTo>
                <a:lnTo>
                  <a:pt x="1053" y="676"/>
                </a:lnTo>
                <a:lnTo>
                  <a:pt x="1068" y="708"/>
                </a:lnTo>
                <a:lnTo>
                  <a:pt x="1087" y="739"/>
                </a:lnTo>
                <a:lnTo>
                  <a:pt x="1108" y="768"/>
                </a:lnTo>
                <a:lnTo>
                  <a:pt x="1132" y="795"/>
                </a:lnTo>
                <a:lnTo>
                  <a:pt x="1158" y="817"/>
                </a:lnTo>
                <a:lnTo>
                  <a:pt x="1186" y="840"/>
                </a:lnTo>
                <a:lnTo>
                  <a:pt x="1218" y="858"/>
                </a:lnTo>
                <a:lnTo>
                  <a:pt x="1251" y="874"/>
                </a:lnTo>
                <a:lnTo>
                  <a:pt x="1267" y="880"/>
                </a:lnTo>
                <a:lnTo>
                  <a:pt x="1284" y="886"/>
                </a:lnTo>
                <a:lnTo>
                  <a:pt x="1302" y="891"/>
                </a:lnTo>
                <a:lnTo>
                  <a:pt x="1320" y="895"/>
                </a:lnTo>
                <a:lnTo>
                  <a:pt x="1338" y="898"/>
                </a:lnTo>
                <a:lnTo>
                  <a:pt x="1357" y="901"/>
                </a:lnTo>
                <a:lnTo>
                  <a:pt x="1375" y="903"/>
                </a:lnTo>
                <a:lnTo>
                  <a:pt x="1395" y="903"/>
                </a:lnTo>
                <a:lnTo>
                  <a:pt x="1428" y="901"/>
                </a:lnTo>
                <a:lnTo>
                  <a:pt x="1461" y="897"/>
                </a:lnTo>
                <a:lnTo>
                  <a:pt x="1492" y="889"/>
                </a:lnTo>
                <a:lnTo>
                  <a:pt x="1524" y="880"/>
                </a:lnTo>
                <a:lnTo>
                  <a:pt x="1552" y="868"/>
                </a:lnTo>
                <a:lnTo>
                  <a:pt x="1581" y="853"/>
                </a:lnTo>
                <a:lnTo>
                  <a:pt x="1608" y="837"/>
                </a:lnTo>
                <a:lnTo>
                  <a:pt x="1632" y="817"/>
                </a:lnTo>
                <a:lnTo>
                  <a:pt x="1656" y="796"/>
                </a:lnTo>
                <a:lnTo>
                  <a:pt x="1677" y="772"/>
                </a:lnTo>
                <a:lnTo>
                  <a:pt x="1696" y="748"/>
                </a:lnTo>
                <a:lnTo>
                  <a:pt x="1713" y="721"/>
                </a:lnTo>
                <a:lnTo>
                  <a:pt x="1729" y="694"/>
                </a:lnTo>
                <a:lnTo>
                  <a:pt x="1741" y="664"/>
                </a:lnTo>
                <a:lnTo>
                  <a:pt x="1752" y="634"/>
                </a:lnTo>
                <a:lnTo>
                  <a:pt x="1759" y="603"/>
                </a:lnTo>
                <a:lnTo>
                  <a:pt x="1759" y="604"/>
                </a:lnTo>
                <a:lnTo>
                  <a:pt x="1761" y="636"/>
                </a:lnTo>
                <a:lnTo>
                  <a:pt x="1765" y="667"/>
                </a:lnTo>
                <a:lnTo>
                  <a:pt x="1773" y="697"/>
                </a:lnTo>
                <a:lnTo>
                  <a:pt x="1785" y="726"/>
                </a:lnTo>
                <a:lnTo>
                  <a:pt x="1797" y="753"/>
                </a:lnTo>
                <a:lnTo>
                  <a:pt x="1813" y="777"/>
                </a:lnTo>
                <a:lnTo>
                  <a:pt x="1831" y="799"/>
                </a:lnTo>
                <a:lnTo>
                  <a:pt x="1852" y="820"/>
                </a:lnTo>
                <a:lnTo>
                  <a:pt x="1875" y="840"/>
                </a:lnTo>
                <a:lnTo>
                  <a:pt x="1899" y="856"/>
                </a:lnTo>
                <a:lnTo>
                  <a:pt x="1926" y="870"/>
                </a:lnTo>
                <a:lnTo>
                  <a:pt x="1953" y="882"/>
                </a:lnTo>
                <a:lnTo>
                  <a:pt x="1981" y="891"/>
                </a:lnTo>
                <a:lnTo>
                  <a:pt x="2011" y="898"/>
                </a:lnTo>
                <a:lnTo>
                  <a:pt x="2043" y="903"/>
                </a:lnTo>
                <a:lnTo>
                  <a:pt x="2074" y="904"/>
                </a:lnTo>
                <a:lnTo>
                  <a:pt x="2101" y="903"/>
                </a:lnTo>
                <a:lnTo>
                  <a:pt x="2128" y="898"/>
                </a:lnTo>
                <a:lnTo>
                  <a:pt x="2152" y="891"/>
                </a:lnTo>
                <a:lnTo>
                  <a:pt x="2176" y="882"/>
                </a:lnTo>
                <a:lnTo>
                  <a:pt x="2200" y="870"/>
                </a:lnTo>
                <a:lnTo>
                  <a:pt x="2221" y="856"/>
                </a:lnTo>
                <a:lnTo>
                  <a:pt x="2242" y="840"/>
                </a:lnTo>
                <a:lnTo>
                  <a:pt x="2260" y="822"/>
                </a:lnTo>
                <a:lnTo>
                  <a:pt x="2260" y="883"/>
                </a:lnTo>
                <a:lnTo>
                  <a:pt x="2434" y="883"/>
                </a:lnTo>
                <a:lnTo>
                  <a:pt x="2434" y="511"/>
                </a:lnTo>
                <a:lnTo>
                  <a:pt x="2436" y="493"/>
                </a:lnTo>
                <a:lnTo>
                  <a:pt x="2437" y="472"/>
                </a:lnTo>
                <a:lnTo>
                  <a:pt x="2440" y="451"/>
                </a:lnTo>
                <a:lnTo>
                  <a:pt x="2443" y="433"/>
                </a:lnTo>
                <a:lnTo>
                  <a:pt x="2449" y="417"/>
                </a:lnTo>
                <a:lnTo>
                  <a:pt x="2457" y="402"/>
                </a:lnTo>
                <a:lnTo>
                  <a:pt x="2464" y="387"/>
                </a:lnTo>
                <a:lnTo>
                  <a:pt x="2473" y="375"/>
                </a:lnTo>
                <a:lnTo>
                  <a:pt x="2482" y="364"/>
                </a:lnTo>
                <a:lnTo>
                  <a:pt x="2494" y="354"/>
                </a:lnTo>
                <a:lnTo>
                  <a:pt x="2505" y="346"/>
                </a:lnTo>
                <a:lnTo>
                  <a:pt x="2517" y="339"/>
                </a:lnTo>
                <a:lnTo>
                  <a:pt x="2530" y="333"/>
                </a:lnTo>
                <a:lnTo>
                  <a:pt x="2544" y="328"/>
                </a:lnTo>
                <a:lnTo>
                  <a:pt x="2557" y="325"/>
                </a:lnTo>
                <a:lnTo>
                  <a:pt x="2571" y="324"/>
                </a:lnTo>
                <a:lnTo>
                  <a:pt x="2584" y="324"/>
                </a:lnTo>
                <a:lnTo>
                  <a:pt x="2599" y="324"/>
                </a:lnTo>
                <a:lnTo>
                  <a:pt x="2613" y="325"/>
                </a:lnTo>
                <a:lnTo>
                  <a:pt x="2626" y="328"/>
                </a:lnTo>
                <a:lnTo>
                  <a:pt x="2638" y="333"/>
                </a:lnTo>
                <a:lnTo>
                  <a:pt x="2652" y="339"/>
                </a:lnTo>
                <a:lnTo>
                  <a:pt x="2662" y="346"/>
                </a:lnTo>
                <a:lnTo>
                  <a:pt x="2674" y="354"/>
                </a:lnTo>
                <a:lnTo>
                  <a:pt x="2683" y="364"/>
                </a:lnTo>
                <a:lnTo>
                  <a:pt x="2694" y="375"/>
                </a:lnTo>
                <a:lnTo>
                  <a:pt x="2701" y="387"/>
                </a:lnTo>
                <a:lnTo>
                  <a:pt x="2709" y="402"/>
                </a:lnTo>
                <a:lnTo>
                  <a:pt x="2715" y="417"/>
                </a:lnTo>
                <a:lnTo>
                  <a:pt x="2721" y="433"/>
                </a:lnTo>
                <a:lnTo>
                  <a:pt x="2724" y="451"/>
                </a:lnTo>
                <a:lnTo>
                  <a:pt x="2727" y="471"/>
                </a:lnTo>
                <a:lnTo>
                  <a:pt x="2728" y="493"/>
                </a:lnTo>
                <a:lnTo>
                  <a:pt x="2728" y="520"/>
                </a:lnTo>
                <a:lnTo>
                  <a:pt x="2728" y="883"/>
                </a:lnTo>
                <a:lnTo>
                  <a:pt x="2905" y="885"/>
                </a:lnTo>
                <a:lnTo>
                  <a:pt x="2905" y="607"/>
                </a:lnTo>
                <a:lnTo>
                  <a:pt x="2913" y="640"/>
                </a:lnTo>
                <a:lnTo>
                  <a:pt x="2922" y="672"/>
                </a:lnTo>
                <a:lnTo>
                  <a:pt x="2935" y="700"/>
                </a:lnTo>
                <a:lnTo>
                  <a:pt x="2950" y="729"/>
                </a:lnTo>
                <a:lnTo>
                  <a:pt x="2967" y="754"/>
                </a:lnTo>
                <a:lnTo>
                  <a:pt x="2986" y="778"/>
                </a:lnTo>
                <a:lnTo>
                  <a:pt x="3009" y="801"/>
                </a:lnTo>
                <a:lnTo>
                  <a:pt x="3031" y="822"/>
                </a:lnTo>
                <a:lnTo>
                  <a:pt x="3057" y="840"/>
                </a:lnTo>
                <a:lnTo>
                  <a:pt x="3082" y="855"/>
                </a:lnTo>
                <a:lnTo>
                  <a:pt x="3111" y="870"/>
                </a:lnTo>
                <a:lnTo>
                  <a:pt x="3141" y="880"/>
                </a:lnTo>
                <a:lnTo>
                  <a:pt x="3171" y="889"/>
                </a:lnTo>
                <a:lnTo>
                  <a:pt x="3202" y="897"/>
                </a:lnTo>
                <a:lnTo>
                  <a:pt x="3235" y="900"/>
                </a:lnTo>
                <a:lnTo>
                  <a:pt x="3268" y="901"/>
                </a:lnTo>
                <a:lnTo>
                  <a:pt x="3306" y="900"/>
                </a:lnTo>
                <a:lnTo>
                  <a:pt x="3342" y="895"/>
                </a:lnTo>
                <a:lnTo>
                  <a:pt x="3375" y="888"/>
                </a:lnTo>
                <a:lnTo>
                  <a:pt x="3405" y="879"/>
                </a:lnTo>
                <a:lnTo>
                  <a:pt x="3435" y="867"/>
                </a:lnTo>
                <a:lnTo>
                  <a:pt x="3462" y="853"/>
                </a:lnTo>
                <a:lnTo>
                  <a:pt x="3486" y="837"/>
                </a:lnTo>
                <a:lnTo>
                  <a:pt x="3508" y="819"/>
                </a:lnTo>
                <a:lnTo>
                  <a:pt x="3529" y="799"/>
                </a:lnTo>
                <a:lnTo>
                  <a:pt x="3549" y="778"/>
                </a:lnTo>
                <a:lnTo>
                  <a:pt x="3565" y="757"/>
                </a:lnTo>
                <a:lnTo>
                  <a:pt x="3580" y="733"/>
                </a:lnTo>
                <a:lnTo>
                  <a:pt x="3592" y="709"/>
                </a:lnTo>
                <a:lnTo>
                  <a:pt x="3603" y="685"/>
                </a:lnTo>
                <a:lnTo>
                  <a:pt x="3612" y="660"/>
                </a:lnTo>
                <a:lnTo>
                  <a:pt x="3619" y="634"/>
                </a:lnTo>
                <a:lnTo>
                  <a:pt x="3448" y="634"/>
                </a:lnTo>
                <a:lnTo>
                  <a:pt x="3441" y="654"/>
                </a:lnTo>
                <a:lnTo>
                  <a:pt x="3429" y="673"/>
                </a:lnTo>
                <a:lnTo>
                  <a:pt x="3421" y="684"/>
                </a:lnTo>
                <a:lnTo>
                  <a:pt x="3412" y="694"/>
                </a:lnTo>
                <a:lnTo>
                  <a:pt x="3403" y="705"/>
                </a:lnTo>
                <a:lnTo>
                  <a:pt x="3393" y="714"/>
                </a:lnTo>
                <a:lnTo>
                  <a:pt x="3381" y="723"/>
                </a:lnTo>
                <a:lnTo>
                  <a:pt x="3367" y="732"/>
                </a:lnTo>
                <a:lnTo>
                  <a:pt x="3354" y="739"/>
                </a:lnTo>
                <a:lnTo>
                  <a:pt x="3339" y="745"/>
                </a:lnTo>
                <a:lnTo>
                  <a:pt x="3322" y="750"/>
                </a:lnTo>
                <a:lnTo>
                  <a:pt x="3306" y="754"/>
                </a:lnTo>
                <a:lnTo>
                  <a:pt x="3288" y="756"/>
                </a:lnTo>
                <a:lnTo>
                  <a:pt x="3268" y="757"/>
                </a:lnTo>
                <a:lnTo>
                  <a:pt x="3252" y="757"/>
                </a:lnTo>
                <a:lnTo>
                  <a:pt x="3234" y="754"/>
                </a:lnTo>
                <a:lnTo>
                  <a:pt x="3217" y="751"/>
                </a:lnTo>
                <a:lnTo>
                  <a:pt x="3201" y="745"/>
                </a:lnTo>
                <a:lnTo>
                  <a:pt x="3186" y="739"/>
                </a:lnTo>
                <a:lnTo>
                  <a:pt x="3171" y="732"/>
                </a:lnTo>
                <a:lnTo>
                  <a:pt x="3156" y="723"/>
                </a:lnTo>
                <a:lnTo>
                  <a:pt x="3142" y="712"/>
                </a:lnTo>
                <a:lnTo>
                  <a:pt x="3130" y="700"/>
                </a:lnTo>
                <a:lnTo>
                  <a:pt x="3118" y="687"/>
                </a:lnTo>
                <a:lnTo>
                  <a:pt x="3108" y="673"/>
                </a:lnTo>
                <a:lnTo>
                  <a:pt x="3099" y="658"/>
                </a:lnTo>
                <a:lnTo>
                  <a:pt x="3091" y="642"/>
                </a:lnTo>
                <a:lnTo>
                  <a:pt x="3084" y="625"/>
                </a:lnTo>
                <a:lnTo>
                  <a:pt x="3078" y="607"/>
                </a:lnTo>
                <a:lnTo>
                  <a:pt x="3073" y="588"/>
                </a:lnTo>
                <a:lnTo>
                  <a:pt x="3639" y="588"/>
                </a:lnTo>
                <a:lnTo>
                  <a:pt x="3639" y="885"/>
                </a:lnTo>
                <a:lnTo>
                  <a:pt x="3813" y="885"/>
                </a:lnTo>
                <a:lnTo>
                  <a:pt x="3813" y="546"/>
                </a:lnTo>
                <a:lnTo>
                  <a:pt x="3814" y="498"/>
                </a:lnTo>
                <a:lnTo>
                  <a:pt x="3816" y="478"/>
                </a:lnTo>
                <a:lnTo>
                  <a:pt x="3819" y="460"/>
                </a:lnTo>
                <a:lnTo>
                  <a:pt x="3822" y="442"/>
                </a:lnTo>
                <a:lnTo>
                  <a:pt x="3828" y="427"/>
                </a:lnTo>
                <a:lnTo>
                  <a:pt x="3835" y="412"/>
                </a:lnTo>
                <a:lnTo>
                  <a:pt x="3844" y="399"/>
                </a:lnTo>
                <a:lnTo>
                  <a:pt x="3853" y="385"/>
                </a:lnTo>
                <a:lnTo>
                  <a:pt x="3865" y="375"/>
                </a:lnTo>
                <a:lnTo>
                  <a:pt x="3877" y="364"/>
                </a:lnTo>
                <a:lnTo>
                  <a:pt x="3891" y="355"/>
                </a:lnTo>
                <a:lnTo>
                  <a:pt x="3906" y="348"/>
                </a:lnTo>
                <a:lnTo>
                  <a:pt x="3922" y="342"/>
                </a:lnTo>
                <a:lnTo>
                  <a:pt x="3939" y="337"/>
                </a:lnTo>
                <a:lnTo>
                  <a:pt x="3957" y="334"/>
                </a:lnTo>
                <a:lnTo>
                  <a:pt x="3976" y="331"/>
                </a:lnTo>
                <a:lnTo>
                  <a:pt x="3997" y="331"/>
                </a:lnTo>
                <a:lnTo>
                  <a:pt x="4015" y="331"/>
                </a:lnTo>
                <a:lnTo>
                  <a:pt x="4015" y="165"/>
                </a:lnTo>
                <a:lnTo>
                  <a:pt x="3997" y="165"/>
                </a:lnTo>
                <a:close/>
                <a:moveTo>
                  <a:pt x="366" y="735"/>
                </a:moveTo>
                <a:lnTo>
                  <a:pt x="366" y="735"/>
                </a:lnTo>
                <a:lnTo>
                  <a:pt x="345" y="733"/>
                </a:lnTo>
                <a:lnTo>
                  <a:pt x="324" y="730"/>
                </a:lnTo>
                <a:lnTo>
                  <a:pt x="304" y="726"/>
                </a:lnTo>
                <a:lnTo>
                  <a:pt x="286" y="718"/>
                </a:lnTo>
                <a:lnTo>
                  <a:pt x="268" y="711"/>
                </a:lnTo>
                <a:lnTo>
                  <a:pt x="252" y="700"/>
                </a:lnTo>
                <a:lnTo>
                  <a:pt x="235" y="688"/>
                </a:lnTo>
                <a:lnTo>
                  <a:pt x="222" y="675"/>
                </a:lnTo>
                <a:lnTo>
                  <a:pt x="208" y="661"/>
                </a:lnTo>
                <a:lnTo>
                  <a:pt x="196" y="645"/>
                </a:lnTo>
                <a:lnTo>
                  <a:pt x="187" y="628"/>
                </a:lnTo>
                <a:lnTo>
                  <a:pt x="178" y="610"/>
                </a:lnTo>
                <a:lnTo>
                  <a:pt x="172" y="592"/>
                </a:lnTo>
                <a:lnTo>
                  <a:pt x="166" y="573"/>
                </a:lnTo>
                <a:lnTo>
                  <a:pt x="163" y="552"/>
                </a:lnTo>
                <a:lnTo>
                  <a:pt x="163" y="531"/>
                </a:lnTo>
                <a:lnTo>
                  <a:pt x="163" y="511"/>
                </a:lnTo>
                <a:lnTo>
                  <a:pt x="166" y="490"/>
                </a:lnTo>
                <a:lnTo>
                  <a:pt x="172" y="471"/>
                </a:lnTo>
                <a:lnTo>
                  <a:pt x="178" y="453"/>
                </a:lnTo>
                <a:lnTo>
                  <a:pt x="187" y="435"/>
                </a:lnTo>
                <a:lnTo>
                  <a:pt x="196" y="418"/>
                </a:lnTo>
                <a:lnTo>
                  <a:pt x="208" y="402"/>
                </a:lnTo>
                <a:lnTo>
                  <a:pt x="222" y="388"/>
                </a:lnTo>
                <a:lnTo>
                  <a:pt x="235" y="375"/>
                </a:lnTo>
                <a:lnTo>
                  <a:pt x="250" y="363"/>
                </a:lnTo>
                <a:lnTo>
                  <a:pt x="268" y="352"/>
                </a:lnTo>
                <a:lnTo>
                  <a:pt x="285" y="345"/>
                </a:lnTo>
                <a:lnTo>
                  <a:pt x="304" y="337"/>
                </a:lnTo>
                <a:lnTo>
                  <a:pt x="324" y="333"/>
                </a:lnTo>
                <a:lnTo>
                  <a:pt x="345" y="330"/>
                </a:lnTo>
                <a:lnTo>
                  <a:pt x="366" y="328"/>
                </a:lnTo>
                <a:lnTo>
                  <a:pt x="387" y="330"/>
                </a:lnTo>
                <a:lnTo>
                  <a:pt x="408" y="333"/>
                </a:lnTo>
                <a:lnTo>
                  <a:pt x="427" y="337"/>
                </a:lnTo>
                <a:lnTo>
                  <a:pt x="445" y="345"/>
                </a:lnTo>
                <a:lnTo>
                  <a:pt x="463" y="352"/>
                </a:lnTo>
                <a:lnTo>
                  <a:pt x="480" y="363"/>
                </a:lnTo>
                <a:lnTo>
                  <a:pt x="496" y="375"/>
                </a:lnTo>
                <a:lnTo>
                  <a:pt x="510" y="387"/>
                </a:lnTo>
                <a:lnTo>
                  <a:pt x="523" y="402"/>
                </a:lnTo>
                <a:lnTo>
                  <a:pt x="535" y="417"/>
                </a:lnTo>
                <a:lnTo>
                  <a:pt x="544" y="435"/>
                </a:lnTo>
                <a:lnTo>
                  <a:pt x="553" y="451"/>
                </a:lnTo>
                <a:lnTo>
                  <a:pt x="559" y="471"/>
                </a:lnTo>
                <a:lnTo>
                  <a:pt x="564" y="490"/>
                </a:lnTo>
                <a:lnTo>
                  <a:pt x="567" y="510"/>
                </a:lnTo>
                <a:lnTo>
                  <a:pt x="568" y="531"/>
                </a:lnTo>
                <a:lnTo>
                  <a:pt x="567" y="553"/>
                </a:lnTo>
                <a:lnTo>
                  <a:pt x="564" y="573"/>
                </a:lnTo>
                <a:lnTo>
                  <a:pt x="559" y="592"/>
                </a:lnTo>
                <a:lnTo>
                  <a:pt x="553" y="612"/>
                </a:lnTo>
                <a:lnTo>
                  <a:pt x="544" y="628"/>
                </a:lnTo>
                <a:lnTo>
                  <a:pt x="534" y="646"/>
                </a:lnTo>
                <a:lnTo>
                  <a:pt x="523" y="661"/>
                </a:lnTo>
                <a:lnTo>
                  <a:pt x="510" y="676"/>
                </a:lnTo>
                <a:lnTo>
                  <a:pt x="496" y="688"/>
                </a:lnTo>
                <a:lnTo>
                  <a:pt x="480" y="700"/>
                </a:lnTo>
                <a:lnTo>
                  <a:pt x="463" y="711"/>
                </a:lnTo>
                <a:lnTo>
                  <a:pt x="445" y="718"/>
                </a:lnTo>
                <a:lnTo>
                  <a:pt x="427" y="726"/>
                </a:lnTo>
                <a:lnTo>
                  <a:pt x="408" y="730"/>
                </a:lnTo>
                <a:lnTo>
                  <a:pt x="387" y="733"/>
                </a:lnTo>
                <a:lnTo>
                  <a:pt x="366" y="735"/>
                </a:lnTo>
                <a:close/>
                <a:moveTo>
                  <a:pt x="1395" y="735"/>
                </a:moveTo>
                <a:lnTo>
                  <a:pt x="1395" y="735"/>
                </a:lnTo>
                <a:lnTo>
                  <a:pt x="1374" y="733"/>
                </a:lnTo>
                <a:lnTo>
                  <a:pt x="1353" y="730"/>
                </a:lnTo>
                <a:lnTo>
                  <a:pt x="1333" y="726"/>
                </a:lnTo>
                <a:lnTo>
                  <a:pt x="1315" y="718"/>
                </a:lnTo>
                <a:lnTo>
                  <a:pt x="1297" y="711"/>
                </a:lnTo>
                <a:lnTo>
                  <a:pt x="1281" y="700"/>
                </a:lnTo>
                <a:lnTo>
                  <a:pt x="1264" y="688"/>
                </a:lnTo>
                <a:lnTo>
                  <a:pt x="1251" y="675"/>
                </a:lnTo>
                <a:lnTo>
                  <a:pt x="1237" y="661"/>
                </a:lnTo>
                <a:lnTo>
                  <a:pt x="1225" y="645"/>
                </a:lnTo>
                <a:lnTo>
                  <a:pt x="1216" y="628"/>
                </a:lnTo>
                <a:lnTo>
                  <a:pt x="1207" y="610"/>
                </a:lnTo>
                <a:lnTo>
                  <a:pt x="1201" y="592"/>
                </a:lnTo>
                <a:lnTo>
                  <a:pt x="1195" y="573"/>
                </a:lnTo>
                <a:lnTo>
                  <a:pt x="1192" y="552"/>
                </a:lnTo>
                <a:lnTo>
                  <a:pt x="1192" y="531"/>
                </a:lnTo>
                <a:lnTo>
                  <a:pt x="1192" y="511"/>
                </a:lnTo>
                <a:lnTo>
                  <a:pt x="1195" y="490"/>
                </a:lnTo>
                <a:lnTo>
                  <a:pt x="1201" y="471"/>
                </a:lnTo>
                <a:lnTo>
                  <a:pt x="1207" y="453"/>
                </a:lnTo>
                <a:lnTo>
                  <a:pt x="1216" y="435"/>
                </a:lnTo>
                <a:lnTo>
                  <a:pt x="1225" y="418"/>
                </a:lnTo>
                <a:lnTo>
                  <a:pt x="1237" y="402"/>
                </a:lnTo>
                <a:lnTo>
                  <a:pt x="1251" y="388"/>
                </a:lnTo>
                <a:lnTo>
                  <a:pt x="1264" y="375"/>
                </a:lnTo>
                <a:lnTo>
                  <a:pt x="1279" y="363"/>
                </a:lnTo>
                <a:lnTo>
                  <a:pt x="1297" y="352"/>
                </a:lnTo>
                <a:lnTo>
                  <a:pt x="1314" y="345"/>
                </a:lnTo>
                <a:lnTo>
                  <a:pt x="1333" y="337"/>
                </a:lnTo>
                <a:lnTo>
                  <a:pt x="1353" y="333"/>
                </a:lnTo>
                <a:lnTo>
                  <a:pt x="1374" y="330"/>
                </a:lnTo>
                <a:lnTo>
                  <a:pt x="1395" y="328"/>
                </a:lnTo>
                <a:lnTo>
                  <a:pt x="1416" y="330"/>
                </a:lnTo>
                <a:lnTo>
                  <a:pt x="1437" y="333"/>
                </a:lnTo>
                <a:lnTo>
                  <a:pt x="1456" y="337"/>
                </a:lnTo>
                <a:lnTo>
                  <a:pt x="1474" y="345"/>
                </a:lnTo>
                <a:lnTo>
                  <a:pt x="1492" y="352"/>
                </a:lnTo>
                <a:lnTo>
                  <a:pt x="1509" y="363"/>
                </a:lnTo>
                <a:lnTo>
                  <a:pt x="1525" y="375"/>
                </a:lnTo>
                <a:lnTo>
                  <a:pt x="1539" y="387"/>
                </a:lnTo>
                <a:lnTo>
                  <a:pt x="1552" y="402"/>
                </a:lnTo>
                <a:lnTo>
                  <a:pt x="1564" y="417"/>
                </a:lnTo>
                <a:lnTo>
                  <a:pt x="1573" y="435"/>
                </a:lnTo>
                <a:lnTo>
                  <a:pt x="1582" y="451"/>
                </a:lnTo>
                <a:lnTo>
                  <a:pt x="1588" y="471"/>
                </a:lnTo>
                <a:lnTo>
                  <a:pt x="1593" y="490"/>
                </a:lnTo>
                <a:lnTo>
                  <a:pt x="1596" y="510"/>
                </a:lnTo>
                <a:lnTo>
                  <a:pt x="1597" y="531"/>
                </a:lnTo>
                <a:lnTo>
                  <a:pt x="1596" y="553"/>
                </a:lnTo>
                <a:lnTo>
                  <a:pt x="1593" y="573"/>
                </a:lnTo>
                <a:lnTo>
                  <a:pt x="1588" y="592"/>
                </a:lnTo>
                <a:lnTo>
                  <a:pt x="1582" y="612"/>
                </a:lnTo>
                <a:lnTo>
                  <a:pt x="1573" y="628"/>
                </a:lnTo>
                <a:lnTo>
                  <a:pt x="1563" y="646"/>
                </a:lnTo>
                <a:lnTo>
                  <a:pt x="1552" y="661"/>
                </a:lnTo>
                <a:lnTo>
                  <a:pt x="1539" y="676"/>
                </a:lnTo>
                <a:lnTo>
                  <a:pt x="1525" y="688"/>
                </a:lnTo>
                <a:lnTo>
                  <a:pt x="1509" y="700"/>
                </a:lnTo>
                <a:lnTo>
                  <a:pt x="1492" y="711"/>
                </a:lnTo>
                <a:lnTo>
                  <a:pt x="1474" y="718"/>
                </a:lnTo>
                <a:lnTo>
                  <a:pt x="1456" y="726"/>
                </a:lnTo>
                <a:lnTo>
                  <a:pt x="1437" y="730"/>
                </a:lnTo>
                <a:lnTo>
                  <a:pt x="1416" y="733"/>
                </a:lnTo>
                <a:lnTo>
                  <a:pt x="1395" y="735"/>
                </a:lnTo>
                <a:close/>
                <a:moveTo>
                  <a:pt x="3081" y="450"/>
                </a:moveTo>
                <a:lnTo>
                  <a:pt x="3081" y="450"/>
                </a:lnTo>
                <a:lnTo>
                  <a:pt x="3087" y="433"/>
                </a:lnTo>
                <a:lnTo>
                  <a:pt x="3094" y="418"/>
                </a:lnTo>
                <a:lnTo>
                  <a:pt x="3102" y="403"/>
                </a:lnTo>
                <a:lnTo>
                  <a:pt x="3111" y="390"/>
                </a:lnTo>
                <a:lnTo>
                  <a:pt x="3120" y="378"/>
                </a:lnTo>
                <a:lnTo>
                  <a:pt x="3130" y="366"/>
                </a:lnTo>
                <a:lnTo>
                  <a:pt x="3141" y="355"/>
                </a:lnTo>
                <a:lnTo>
                  <a:pt x="3153" y="345"/>
                </a:lnTo>
                <a:lnTo>
                  <a:pt x="3166" y="336"/>
                </a:lnTo>
                <a:lnTo>
                  <a:pt x="3180" y="328"/>
                </a:lnTo>
                <a:lnTo>
                  <a:pt x="3193" y="322"/>
                </a:lnTo>
                <a:lnTo>
                  <a:pt x="3207" y="316"/>
                </a:lnTo>
                <a:lnTo>
                  <a:pt x="3222" y="312"/>
                </a:lnTo>
                <a:lnTo>
                  <a:pt x="3237" y="309"/>
                </a:lnTo>
                <a:lnTo>
                  <a:pt x="3253" y="307"/>
                </a:lnTo>
                <a:lnTo>
                  <a:pt x="3268" y="307"/>
                </a:lnTo>
                <a:lnTo>
                  <a:pt x="3289" y="307"/>
                </a:lnTo>
                <a:lnTo>
                  <a:pt x="3307" y="310"/>
                </a:lnTo>
                <a:lnTo>
                  <a:pt x="3325" y="315"/>
                </a:lnTo>
                <a:lnTo>
                  <a:pt x="3343" y="321"/>
                </a:lnTo>
                <a:lnTo>
                  <a:pt x="3358" y="328"/>
                </a:lnTo>
                <a:lnTo>
                  <a:pt x="3373" y="337"/>
                </a:lnTo>
                <a:lnTo>
                  <a:pt x="3387" y="348"/>
                </a:lnTo>
                <a:lnTo>
                  <a:pt x="3399" y="358"/>
                </a:lnTo>
                <a:lnTo>
                  <a:pt x="3411" y="369"/>
                </a:lnTo>
                <a:lnTo>
                  <a:pt x="3421" y="381"/>
                </a:lnTo>
                <a:lnTo>
                  <a:pt x="3430" y="393"/>
                </a:lnTo>
                <a:lnTo>
                  <a:pt x="3438" y="405"/>
                </a:lnTo>
                <a:lnTo>
                  <a:pt x="3445" y="417"/>
                </a:lnTo>
                <a:lnTo>
                  <a:pt x="3450" y="429"/>
                </a:lnTo>
                <a:lnTo>
                  <a:pt x="3454" y="439"/>
                </a:lnTo>
                <a:lnTo>
                  <a:pt x="3457" y="450"/>
                </a:lnTo>
                <a:lnTo>
                  <a:pt x="3081" y="450"/>
                </a:lnTo>
                <a:close/>
                <a:moveTo>
                  <a:pt x="913" y="1222"/>
                </a:moveTo>
                <a:lnTo>
                  <a:pt x="913" y="1222"/>
                </a:lnTo>
                <a:lnTo>
                  <a:pt x="912" y="1203"/>
                </a:lnTo>
                <a:lnTo>
                  <a:pt x="909" y="1182"/>
                </a:lnTo>
                <a:lnTo>
                  <a:pt x="906" y="1173"/>
                </a:lnTo>
                <a:lnTo>
                  <a:pt x="903" y="1164"/>
                </a:lnTo>
                <a:lnTo>
                  <a:pt x="898" y="1155"/>
                </a:lnTo>
                <a:lnTo>
                  <a:pt x="892" y="1146"/>
                </a:lnTo>
                <a:lnTo>
                  <a:pt x="886" y="1138"/>
                </a:lnTo>
                <a:lnTo>
                  <a:pt x="879" y="1132"/>
                </a:lnTo>
                <a:lnTo>
                  <a:pt x="871" y="1126"/>
                </a:lnTo>
                <a:lnTo>
                  <a:pt x="861" y="1120"/>
                </a:lnTo>
                <a:lnTo>
                  <a:pt x="850" y="1117"/>
                </a:lnTo>
                <a:lnTo>
                  <a:pt x="838" y="1114"/>
                </a:lnTo>
                <a:lnTo>
                  <a:pt x="825" y="1111"/>
                </a:lnTo>
                <a:lnTo>
                  <a:pt x="810" y="1111"/>
                </a:lnTo>
                <a:lnTo>
                  <a:pt x="784" y="1113"/>
                </a:lnTo>
                <a:lnTo>
                  <a:pt x="760" y="1117"/>
                </a:lnTo>
                <a:lnTo>
                  <a:pt x="738" y="1125"/>
                </a:lnTo>
                <a:lnTo>
                  <a:pt x="718" y="1135"/>
                </a:lnTo>
                <a:lnTo>
                  <a:pt x="730" y="1168"/>
                </a:lnTo>
                <a:lnTo>
                  <a:pt x="745" y="1159"/>
                </a:lnTo>
                <a:lnTo>
                  <a:pt x="763" y="1153"/>
                </a:lnTo>
                <a:lnTo>
                  <a:pt x="783" y="1149"/>
                </a:lnTo>
                <a:lnTo>
                  <a:pt x="802" y="1147"/>
                </a:lnTo>
                <a:lnTo>
                  <a:pt x="811" y="1149"/>
                </a:lnTo>
                <a:lnTo>
                  <a:pt x="820" y="1149"/>
                </a:lnTo>
                <a:lnTo>
                  <a:pt x="828" y="1152"/>
                </a:lnTo>
                <a:lnTo>
                  <a:pt x="835" y="1155"/>
                </a:lnTo>
                <a:lnTo>
                  <a:pt x="841" y="1158"/>
                </a:lnTo>
                <a:lnTo>
                  <a:pt x="846" y="1161"/>
                </a:lnTo>
                <a:lnTo>
                  <a:pt x="853" y="1171"/>
                </a:lnTo>
                <a:lnTo>
                  <a:pt x="859" y="1180"/>
                </a:lnTo>
                <a:lnTo>
                  <a:pt x="862" y="1191"/>
                </a:lnTo>
                <a:lnTo>
                  <a:pt x="864" y="1201"/>
                </a:lnTo>
                <a:lnTo>
                  <a:pt x="864" y="1210"/>
                </a:lnTo>
                <a:lnTo>
                  <a:pt x="864" y="1216"/>
                </a:lnTo>
                <a:lnTo>
                  <a:pt x="826" y="1218"/>
                </a:lnTo>
                <a:lnTo>
                  <a:pt x="810" y="1219"/>
                </a:lnTo>
                <a:lnTo>
                  <a:pt x="793" y="1222"/>
                </a:lnTo>
                <a:lnTo>
                  <a:pt x="778" y="1227"/>
                </a:lnTo>
                <a:lnTo>
                  <a:pt x="765" y="1231"/>
                </a:lnTo>
                <a:lnTo>
                  <a:pt x="753" y="1236"/>
                </a:lnTo>
                <a:lnTo>
                  <a:pt x="742" y="1242"/>
                </a:lnTo>
                <a:lnTo>
                  <a:pt x="732" y="1249"/>
                </a:lnTo>
                <a:lnTo>
                  <a:pt x="724" y="1257"/>
                </a:lnTo>
                <a:lnTo>
                  <a:pt x="717" y="1266"/>
                </a:lnTo>
                <a:lnTo>
                  <a:pt x="711" y="1275"/>
                </a:lnTo>
                <a:lnTo>
                  <a:pt x="706" y="1284"/>
                </a:lnTo>
                <a:lnTo>
                  <a:pt x="702" y="1294"/>
                </a:lnTo>
                <a:lnTo>
                  <a:pt x="700" y="1306"/>
                </a:lnTo>
                <a:lnTo>
                  <a:pt x="700" y="1318"/>
                </a:lnTo>
                <a:lnTo>
                  <a:pt x="700" y="1333"/>
                </a:lnTo>
                <a:lnTo>
                  <a:pt x="705" y="1347"/>
                </a:lnTo>
                <a:lnTo>
                  <a:pt x="711" y="1360"/>
                </a:lnTo>
                <a:lnTo>
                  <a:pt x="721" y="1372"/>
                </a:lnTo>
                <a:lnTo>
                  <a:pt x="732" y="1381"/>
                </a:lnTo>
                <a:lnTo>
                  <a:pt x="747" y="1390"/>
                </a:lnTo>
                <a:lnTo>
                  <a:pt x="754" y="1392"/>
                </a:lnTo>
                <a:lnTo>
                  <a:pt x="763" y="1395"/>
                </a:lnTo>
                <a:lnTo>
                  <a:pt x="774" y="1396"/>
                </a:lnTo>
                <a:lnTo>
                  <a:pt x="783" y="1396"/>
                </a:lnTo>
                <a:lnTo>
                  <a:pt x="798" y="1395"/>
                </a:lnTo>
                <a:lnTo>
                  <a:pt x="811" y="1393"/>
                </a:lnTo>
                <a:lnTo>
                  <a:pt x="823" y="1389"/>
                </a:lnTo>
                <a:lnTo>
                  <a:pt x="834" y="1384"/>
                </a:lnTo>
                <a:lnTo>
                  <a:pt x="844" y="1378"/>
                </a:lnTo>
                <a:lnTo>
                  <a:pt x="853" y="1371"/>
                </a:lnTo>
                <a:lnTo>
                  <a:pt x="861" y="1363"/>
                </a:lnTo>
                <a:lnTo>
                  <a:pt x="867" y="1356"/>
                </a:lnTo>
                <a:lnTo>
                  <a:pt x="868" y="1356"/>
                </a:lnTo>
                <a:lnTo>
                  <a:pt x="873" y="1390"/>
                </a:lnTo>
                <a:lnTo>
                  <a:pt x="918" y="1390"/>
                </a:lnTo>
                <a:lnTo>
                  <a:pt x="915" y="1359"/>
                </a:lnTo>
                <a:lnTo>
                  <a:pt x="913" y="1324"/>
                </a:lnTo>
                <a:lnTo>
                  <a:pt x="913" y="1222"/>
                </a:lnTo>
                <a:close/>
                <a:moveTo>
                  <a:pt x="865" y="1299"/>
                </a:moveTo>
                <a:lnTo>
                  <a:pt x="865" y="1299"/>
                </a:lnTo>
                <a:lnTo>
                  <a:pt x="864" y="1306"/>
                </a:lnTo>
                <a:lnTo>
                  <a:pt x="862" y="1314"/>
                </a:lnTo>
                <a:lnTo>
                  <a:pt x="859" y="1323"/>
                </a:lnTo>
                <a:lnTo>
                  <a:pt x="853" y="1330"/>
                </a:lnTo>
                <a:lnTo>
                  <a:pt x="847" y="1339"/>
                </a:lnTo>
                <a:lnTo>
                  <a:pt x="840" y="1345"/>
                </a:lnTo>
                <a:lnTo>
                  <a:pt x="831" y="1351"/>
                </a:lnTo>
                <a:lnTo>
                  <a:pt x="820" y="1356"/>
                </a:lnTo>
                <a:lnTo>
                  <a:pt x="808" y="1359"/>
                </a:lnTo>
                <a:lnTo>
                  <a:pt x="796" y="1360"/>
                </a:lnTo>
                <a:lnTo>
                  <a:pt x="786" y="1359"/>
                </a:lnTo>
                <a:lnTo>
                  <a:pt x="778" y="1357"/>
                </a:lnTo>
                <a:lnTo>
                  <a:pt x="771" y="1353"/>
                </a:lnTo>
                <a:lnTo>
                  <a:pt x="763" y="1348"/>
                </a:lnTo>
                <a:lnTo>
                  <a:pt x="757" y="1341"/>
                </a:lnTo>
                <a:lnTo>
                  <a:pt x="753" y="1333"/>
                </a:lnTo>
                <a:lnTo>
                  <a:pt x="750" y="1324"/>
                </a:lnTo>
                <a:lnTo>
                  <a:pt x="750" y="1312"/>
                </a:lnTo>
                <a:lnTo>
                  <a:pt x="750" y="1303"/>
                </a:lnTo>
                <a:lnTo>
                  <a:pt x="753" y="1294"/>
                </a:lnTo>
                <a:lnTo>
                  <a:pt x="756" y="1287"/>
                </a:lnTo>
                <a:lnTo>
                  <a:pt x="760" y="1281"/>
                </a:lnTo>
                <a:lnTo>
                  <a:pt x="765" y="1275"/>
                </a:lnTo>
                <a:lnTo>
                  <a:pt x="772" y="1269"/>
                </a:lnTo>
                <a:lnTo>
                  <a:pt x="778" y="1264"/>
                </a:lnTo>
                <a:lnTo>
                  <a:pt x="787" y="1261"/>
                </a:lnTo>
                <a:lnTo>
                  <a:pt x="805" y="1255"/>
                </a:lnTo>
                <a:lnTo>
                  <a:pt x="825" y="1252"/>
                </a:lnTo>
                <a:lnTo>
                  <a:pt x="844" y="1251"/>
                </a:lnTo>
                <a:lnTo>
                  <a:pt x="865" y="1251"/>
                </a:lnTo>
                <a:lnTo>
                  <a:pt x="865" y="1299"/>
                </a:lnTo>
                <a:close/>
                <a:moveTo>
                  <a:pt x="1047" y="1047"/>
                </a:moveTo>
                <a:lnTo>
                  <a:pt x="999" y="1062"/>
                </a:lnTo>
                <a:lnTo>
                  <a:pt x="999" y="1117"/>
                </a:lnTo>
                <a:lnTo>
                  <a:pt x="957" y="1117"/>
                </a:lnTo>
                <a:lnTo>
                  <a:pt x="957" y="1155"/>
                </a:lnTo>
                <a:lnTo>
                  <a:pt x="999" y="1155"/>
                </a:lnTo>
                <a:lnTo>
                  <a:pt x="999" y="1311"/>
                </a:lnTo>
                <a:lnTo>
                  <a:pt x="1000" y="1330"/>
                </a:lnTo>
                <a:lnTo>
                  <a:pt x="1003" y="1348"/>
                </a:lnTo>
                <a:lnTo>
                  <a:pt x="1009" y="1363"/>
                </a:lnTo>
                <a:lnTo>
                  <a:pt x="1018" y="1375"/>
                </a:lnTo>
                <a:lnTo>
                  <a:pt x="1029" y="1384"/>
                </a:lnTo>
                <a:lnTo>
                  <a:pt x="1041" y="1392"/>
                </a:lnTo>
                <a:lnTo>
                  <a:pt x="1056" y="1395"/>
                </a:lnTo>
                <a:lnTo>
                  <a:pt x="1071" y="1396"/>
                </a:lnTo>
                <a:lnTo>
                  <a:pt x="1086" y="1396"/>
                </a:lnTo>
                <a:lnTo>
                  <a:pt x="1098" y="1395"/>
                </a:lnTo>
                <a:lnTo>
                  <a:pt x="1116" y="1390"/>
                </a:lnTo>
                <a:lnTo>
                  <a:pt x="1113" y="1351"/>
                </a:lnTo>
                <a:lnTo>
                  <a:pt x="1099" y="1354"/>
                </a:lnTo>
                <a:lnTo>
                  <a:pt x="1086" y="1356"/>
                </a:lnTo>
                <a:lnTo>
                  <a:pt x="1077" y="1354"/>
                </a:lnTo>
                <a:lnTo>
                  <a:pt x="1069" y="1353"/>
                </a:lnTo>
                <a:lnTo>
                  <a:pt x="1063" y="1350"/>
                </a:lnTo>
                <a:lnTo>
                  <a:pt x="1057" y="1344"/>
                </a:lnTo>
                <a:lnTo>
                  <a:pt x="1053" y="1338"/>
                </a:lnTo>
                <a:lnTo>
                  <a:pt x="1050" y="1327"/>
                </a:lnTo>
                <a:lnTo>
                  <a:pt x="1048" y="1317"/>
                </a:lnTo>
                <a:lnTo>
                  <a:pt x="1047" y="1302"/>
                </a:lnTo>
                <a:lnTo>
                  <a:pt x="1047" y="1155"/>
                </a:lnTo>
                <a:lnTo>
                  <a:pt x="1119" y="1155"/>
                </a:lnTo>
                <a:lnTo>
                  <a:pt x="1119" y="1117"/>
                </a:lnTo>
                <a:lnTo>
                  <a:pt x="1047" y="1117"/>
                </a:lnTo>
                <a:lnTo>
                  <a:pt x="1047" y="1047"/>
                </a:lnTo>
                <a:close/>
                <a:moveTo>
                  <a:pt x="1413" y="1278"/>
                </a:moveTo>
                <a:lnTo>
                  <a:pt x="1413" y="1278"/>
                </a:lnTo>
                <a:lnTo>
                  <a:pt x="1395" y="1332"/>
                </a:lnTo>
                <a:lnTo>
                  <a:pt x="1393" y="1332"/>
                </a:lnTo>
                <a:lnTo>
                  <a:pt x="1386" y="1306"/>
                </a:lnTo>
                <a:lnTo>
                  <a:pt x="1377" y="1278"/>
                </a:lnTo>
                <a:lnTo>
                  <a:pt x="1317" y="1117"/>
                </a:lnTo>
                <a:lnTo>
                  <a:pt x="1263" y="1117"/>
                </a:lnTo>
                <a:lnTo>
                  <a:pt x="1363" y="1369"/>
                </a:lnTo>
                <a:lnTo>
                  <a:pt x="1366" y="1377"/>
                </a:lnTo>
                <a:lnTo>
                  <a:pt x="1368" y="1381"/>
                </a:lnTo>
                <a:lnTo>
                  <a:pt x="1366" y="1387"/>
                </a:lnTo>
                <a:lnTo>
                  <a:pt x="1363" y="1393"/>
                </a:lnTo>
                <a:lnTo>
                  <a:pt x="1354" y="1411"/>
                </a:lnTo>
                <a:lnTo>
                  <a:pt x="1344" y="1426"/>
                </a:lnTo>
                <a:lnTo>
                  <a:pt x="1332" y="1440"/>
                </a:lnTo>
                <a:lnTo>
                  <a:pt x="1321" y="1449"/>
                </a:lnTo>
                <a:lnTo>
                  <a:pt x="1311" y="1458"/>
                </a:lnTo>
                <a:lnTo>
                  <a:pt x="1299" y="1464"/>
                </a:lnTo>
                <a:lnTo>
                  <a:pt x="1288" y="1470"/>
                </a:lnTo>
                <a:lnTo>
                  <a:pt x="1278" y="1473"/>
                </a:lnTo>
                <a:lnTo>
                  <a:pt x="1291" y="1515"/>
                </a:lnTo>
                <a:lnTo>
                  <a:pt x="1302" y="1512"/>
                </a:lnTo>
                <a:lnTo>
                  <a:pt x="1317" y="1506"/>
                </a:lnTo>
                <a:lnTo>
                  <a:pt x="1333" y="1497"/>
                </a:lnTo>
                <a:lnTo>
                  <a:pt x="1351" y="1483"/>
                </a:lnTo>
                <a:lnTo>
                  <a:pt x="1363" y="1471"/>
                </a:lnTo>
                <a:lnTo>
                  <a:pt x="1375" y="1456"/>
                </a:lnTo>
                <a:lnTo>
                  <a:pt x="1387" y="1440"/>
                </a:lnTo>
                <a:lnTo>
                  <a:pt x="1398" y="1422"/>
                </a:lnTo>
                <a:lnTo>
                  <a:pt x="1408" y="1399"/>
                </a:lnTo>
                <a:lnTo>
                  <a:pt x="1420" y="1374"/>
                </a:lnTo>
                <a:lnTo>
                  <a:pt x="1446" y="1312"/>
                </a:lnTo>
                <a:lnTo>
                  <a:pt x="1519" y="1117"/>
                </a:lnTo>
                <a:lnTo>
                  <a:pt x="1467" y="1117"/>
                </a:lnTo>
                <a:lnTo>
                  <a:pt x="1413" y="1278"/>
                </a:lnTo>
                <a:close/>
                <a:moveTo>
                  <a:pt x="1663" y="1111"/>
                </a:moveTo>
                <a:lnTo>
                  <a:pt x="1663" y="1111"/>
                </a:lnTo>
                <a:lnTo>
                  <a:pt x="1650" y="1111"/>
                </a:lnTo>
                <a:lnTo>
                  <a:pt x="1636" y="1114"/>
                </a:lnTo>
                <a:lnTo>
                  <a:pt x="1623" y="1117"/>
                </a:lnTo>
                <a:lnTo>
                  <a:pt x="1611" y="1120"/>
                </a:lnTo>
                <a:lnTo>
                  <a:pt x="1599" y="1126"/>
                </a:lnTo>
                <a:lnTo>
                  <a:pt x="1588" y="1132"/>
                </a:lnTo>
                <a:lnTo>
                  <a:pt x="1578" y="1140"/>
                </a:lnTo>
                <a:lnTo>
                  <a:pt x="1567" y="1149"/>
                </a:lnTo>
                <a:lnTo>
                  <a:pt x="1560" y="1159"/>
                </a:lnTo>
                <a:lnTo>
                  <a:pt x="1551" y="1170"/>
                </a:lnTo>
                <a:lnTo>
                  <a:pt x="1545" y="1182"/>
                </a:lnTo>
                <a:lnTo>
                  <a:pt x="1539" y="1195"/>
                </a:lnTo>
                <a:lnTo>
                  <a:pt x="1534" y="1209"/>
                </a:lnTo>
                <a:lnTo>
                  <a:pt x="1531" y="1224"/>
                </a:lnTo>
                <a:lnTo>
                  <a:pt x="1530" y="1239"/>
                </a:lnTo>
                <a:lnTo>
                  <a:pt x="1528" y="1255"/>
                </a:lnTo>
                <a:lnTo>
                  <a:pt x="1530" y="1272"/>
                </a:lnTo>
                <a:lnTo>
                  <a:pt x="1531" y="1287"/>
                </a:lnTo>
                <a:lnTo>
                  <a:pt x="1534" y="1300"/>
                </a:lnTo>
                <a:lnTo>
                  <a:pt x="1539" y="1314"/>
                </a:lnTo>
                <a:lnTo>
                  <a:pt x="1543" y="1327"/>
                </a:lnTo>
                <a:lnTo>
                  <a:pt x="1551" y="1338"/>
                </a:lnTo>
                <a:lnTo>
                  <a:pt x="1558" y="1348"/>
                </a:lnTo>
                <a:lnTo>
                  <a:pt x="1566" y="1359"/>
                </a:lnTo>
                <a:lnTo>
                  <a:pt x="1576" y="1368"/>
                </a:lnTo>
                <a:lnTo>
                  <a:pt x="1585" y="1375"/>
                </a:lnTo>
                <a:lnTo>
                  <a:pt x="1596" y="1381"/>
                </a:lnTo>
                <a:lnTo>
                  <a:pt x="1608" y="1387"/>
                </a:lnTo>
                <a:lnTo>
                  <a:pt x="1620" y="1390"/>
                </a:lnTo>
                <a:lnTo>
                  <a:pt x="1633" y="1393"/>
                </a:lnTo>
                <a:lnTo>
                  <a:pt x="1645" y="1396"/>
                </a:lnTo>
                <a:lnTo>
                  <a:pt x="1659" y="1396"/>
                </a:lnTo>
                <a:lnTo>
                  <a:pt x="1660" y="1396"/>
                </a:lnTo>
                <a:lnTo>
                  <a:pt x="1672" y="1396"/>
                </a:lnTo>
                <a:lnTo>
                  <a:pt x="1684" y="1395"/>
                </a:lnTo>
                <a:lnTo>
                  <a:pt x="1696" y="1392"/>
                </a:lnTo>
                <a:lnTo>
                  <a:pt x="1708" y="1387"/>
                </a:lnTo>
                <a:lnTo>
                  <a:pt x="1720" y="1383"/>
                </a:lnTo>
                <a:lnTo>
                  <a:pt x="1731" y="1377"/>
                </a:lnTo>
                <a:lnTo>
                  <a:pt x="1741" y="1369"/>
                </a:lnTo>
                <a:lnTo>
                  <a:pt x="1752" y="1362"/>
                </a:lnTo>
                <a:lnTo>
                  <a:pt x="1761" y="1353"/>
                </a:lnTo>
                <a:lnTo>
                  <a:pt x="1770" y="1342"/>
                </a:lnTo>
                <a:lnTo>
                  <a:pt x="1777" y="1330"/>
                </a:lnTo>
                <a:lnTo>
                  <a:pt x="1783" y="1317"/>
                </a:lnTo>
                <a:lnTo>
                  <a:pt x="1788" y="1302"/>
                </a:lnTo>
                <a:lnTo>
                  <a:pt x="1792" y="1287"/>
                </a:lnTo>
                <a:lnTo>
                  <a:pt x="1794" y="1269"/>
                </a:lnTo>
                <a:lnTo>
                  <a:pt x="1795" y="1251"/>
                </a:lnTo>
                <a:lnTo>
                  <a:pt x="1794" y="1236"/>
                </a:lnTo>
                <a:lnTo>
                  <a:pt x="1792" y="1221"/>
                </a:lnTo>
                <a:lnTo>
                  <a:pt x="1789" y="1207"/>
                </a:lnTo>
                <a:lnTo>
                  <a:pt x="1786" y="1194"/>
                </a:lnTo>
                <a:lnTo>
                  <a:pt x="1780" y="1182"/>
                </a:lnTo>
                <a:lnTo>
                  <a:pt x="1774" y="1170"/>
                </a:lnTo>
                <a:lnTo>
                  <a:pt x="1767" y="1159"/>
                </a:lnTo>
                <a:lnTo>
                  <a:pt x="1759" y="1150"/>
                </a:lnTo>
                <a:lnTo>
                  <a:pt x="1750" y="1141"/>
                </a:lnTo>
                <a:lnTo>
                  <a:pt x="1740" y="1134"/>
                </a:lnTo>
                <a:lnTo>
                  <a:pt x="1729" y="1126"/>
                </a:lnTo>
                <a:lnTo>
                  <a:pt x="1717" y="1122"/>
                </a:lnTo>
                <a:lnTo>
                  <a:pt x="1705" y="1117"/>
                </a:lnTo>
                <a:lnTo>
                  <a:pt x="1692" y="1114"/>
                </a:lnTo>
                <a:lnTo>
                  <a:pt x="1678" y="1111"/>
                </a:lnTo>
                <a:lnTo>
                  <a:pt x="1663" y="1111"/>
                </a:lnTo>
                <a:close/>
                <a:moveTo>
                  <a:pt x="1662" y="1360"/>
                </a:moveTo>
                <a:lnTo>
                  <a:pt x="1660" y="1360"/>
                </a:lnTo>
                <a:lnTo>
                  <a:pt x="1653" y="1360"/>
                </a:lnTo>
                <a:lnTo>
                  <a:pt x="1644" y="1359"/>
                </a:lnTo>
                <a:lnTo>
                  <a:pt x="1636" y="1356"/>
                </a:lnTo>
                <a:lnTo>
                  <a:pt x="1627" y="1353"/>
                </a:lnTo>
                <a:lnTo>
                  <a:pt x="1621" y="1348"/>
                </a:lnTo>
                <a:lnTo>
                  <a:pt x="1614" y="1342"/>
                </a:lnTo>
                <a:lnTo>
                  <a:pt x="1608" y="1336"/>
                </a:lnTo>
                <a:lnTo>
                  <a:pt x="1602" y="1330"/>
                </a:lnTo>
                <a:lnTo>
                  <a:pt x="1593" y="1314"/>
                </a:lnTo>
                <a:lnTo>
                  <a:pt x="1585" y="1296"/>
                </a:lnTo>
                <a:lnTo>
                  <a:pt x="1581" y="1276"/>
                </a:lnTo>
                <a:lnTo>
                  <a:pt x="1579" y="1254"/>
                </a:lnTo>
                <a:lnTo>
                  <a:pt x="1581" y="1234"/>
                </a:lnTo>
                <a:lnTo>
                  <a:pt x="1584" y="1215"/>
                </a:lnTo>
                <a:lnTo>
                  <a:pt x="1590" y="1197"/>
                </a:lnTo>
                <a:lnTo>
                  <a:pt x="1599" y="1180"/>
                </a:lnTo>
                <a:lnTo>
                  <a:pt x="1605" y="1174"/>
                </a:lnTo>
                <a:lnTo>
                  <a:pt x="1611" y="1167"/>
                </a:lnTo>
                <a:lnTo>
                  <a:pt x="1618" y="1161"/>
                </a:lnTo>
                <a:lnTo>
                  <a:pt x="1626" y="1156"/>
                </a:lnTo>
                <a:lnTo>
                  <a:pt x="1633" y="1152"/>
                </a:lnTo>
                <a:lnTo>
                  <a:pt x="1642" y="1149"/>
                </a:lnTo>
                <a:lnTo>
                  <a:pt x="1653" y="1147"/>
                </a:lnTo>
                <a:lnTo>
                  <a:pt x="1663" y="1147"/>
                </a:lnTo>
                <a:lnTo>
                  <a:pt x="1674" y="1147"/>
                </a:lnTo>
                <a:lnTo>
                  <a:pt x="1683" y="1150"/>
                </a:lnTo>
                <a:lnTo>
                  <a:pt x="1692" y="1153"/>
                </a:lnTo>
                <a:lnTo>
                  <a:pt x="1701" y="1156"/>
                </a:lnTo>
                <a:lnTo>
                  <a:pt x="1708" y="1162"/>
                </a:lnTo>
                <a:lnTo>
                  <a:pt x="1714" y="1168"/>
                </a:lnTo>
                <a:lnTo>
                  <a:pt x="1720" y="1174"/>
                </a:lnTo>
                <a:lnTo>
                  <a:pt x="1725" y="1182"/>
                </a:lnTo>
                <a:lnTo>
                  <a:pt x="1734" y="1198"/>
                </a:lnTo>
                <a:lnTo>
                  <a:pt x="1740" y="1216"/>
                </a:lnTo>
                <a:lnTo>
                  <a:pt x="1743" y="1234"/>
                </a:lnTo>
                <a:lnTo>
                  <a:pt x="1744" y="1252"/>
                </a:lnTo>
                <a:lnTo>
                  <a:pt x="1743" y="1275"/>
                </a:lnTo>
                <a:lnTo>
                  <a:pt x="1738" y="1296"/>
                </a:lnTo>
                <a:lnTo>
                  <a:pt x="1731" y="1314"/>
                </a:lnTo>
                <a:lnTo>
                  <a:pt x="1720" y="1330"/>
                </a:lnTo>
                <a:lnTo>
                  <a:pt x="1714" y="1336"/>
                </a:lnTo>
                <a:lnTo>
                  <a:pt x="1708" y="1342"/>
                </a:lnTo>
                <a:lnTo>
                  <a:pt x="1702" y="1348"/>
                </a:lnTo>
                <a:lnTo>
                  <a:pt x="1695" y="1353"/>
                </a:lnTo>
                <a:lnTo>
                  <a:pt x="1687" y="1356"/>
                </a:lnTo>
                <a:lnTo>
                  <a:pt x="1678" y="1359"/>
                </a:lnTo>
                <a:lnTo>
                  <a:pt x="1671" y="1360"/>
                </a:lnTo>
                <a:lnTo>
                  <a:pt x="1662" y="1360"/>
                </a:lnTo>
                <a:close/>
                <a:moveTo>
                  <a:pt x="2071" y="1117"/>
                </a:moveTo>
                <a:lnTo>
                  <a:pt x="2023" y="1117"/>
                </a:lnTo>
                <a:lnTo>
                  <a:pt x="2023" y="1284"/>
                </a:lnTo>
                <a:lnTo>
                  <a:pt x="2022" y="1297"/>
                </a:lnTo>
                <a:lnTo>
                  <a:pt x="2019" y="1309"/>
                </a:lnTo>
                <a:lnTo>
                  <a:pt x="2014" y="1318"/>
                </a:lnTo>
                <a:lnTo>
                  <a:pt x="2010" y="1326"/>
                </a:lnTo>
                <a:lnTo>
                  <a:pt x="2002" y="1335"/>
                </a:lnTo>
                <a:lnTo>
                  <a:pt x="1995" y="1341"/>
                </a:lnTo>
                <a:lnTo>
                  <a:pt x="1986" y="1347"/>
                </a:lnTo>
                <a:lnTo>
                  <a:pt x="1977" y="1351"/>
                </a:lnTo>
                <a:lnTo>
                  <a:pt x="1965" y="1354"/>
                </a:lnTo>
                <a:lnTo>
                  <a:pt x="1953" y="1356"/>
                </a:lnTo>
                <a:lnTo>
                  <a:pt x="1938" y="1354"/>
                </a:lnTo>
                <a:lnTo>
                  <a:pt x="1924" y="1350"/>
                </a:lnTo>
                <a:lnTo>
                  <a:pt x="1914" y="1342"/>
                </a:lnTo>
                <a:lnTo>
                  <a:pt x="1906" y="1332"/>
                </a:lnTo>
                <a:lnTo>
                  <a:pt x="1899" y="1320"/>
                </a:lnTo>
                <a:lnTo>
                  <a:pt x="1894" y="1305"/>
                </a:lnTo>
                <a:lnTo>
                  <a:pt x="1893" y="1287"/>
                </a:lnTo>
                <a:lnTo>
                  <a:pt x="1891" y="1267"/>
                </a:lnTo>
                <a:lnTo>
                  <a:pt x="1891" y="1117"/>
                </a:lnTo>
                <a:lnTo>
                  <a:pt x="1843" y="1117"/>
                </a:lnTo>
                <a:lnTo>
                  <a:pt x="1843" y="1276"/>
                </a:lnTo>
                <a:lnTo>
                  <a:pt x="1843" y="1294"/>
                </a:lnTo>
                <a:lnTo>
                  <a:pt x="1845" y="1309"/>
                </a:lnTo>
                <a:lnTo>
                  <a:pt x="1848" y="1323"/>
                </a:lnTo>
                <a:lnTo>
                  <a:pt x="1851" y="1336"/>
                </a:lnTo>
                <a:lnTo>
                  <a:pt x="1855" y="1347"/>
                </a:lnTo>
                <a:lnTo>
                  <a:pt x="1861" y="1356"/>
                </a:lnTo>
                <a:lnTo>
                  <a:pt x="1867" y="1365"/>
                </a:lnTo>
                <a:lnTo>
                  <a:pt x="1873" y="1372"/>
                </a:lnTo>
                <a:lnTo>
                  <a:pt x="1881" y="1378"/>
                </a:lnTo>
                <a:lnTo>
                  <a:pt x="1888" y="1384"/>
                </a:lnTo>
                <a:lnTo>
                  <a:pt x="1896" y="1387"/>
                </a:lnTo>
                <a:lnTo>
                  <a:pt x="1905" y="1392"/>
                </a:lnTo>
                <a:lnTo>
                  <a:pt x="1921" y="1395"/>
                </a:lnTo>
                <a:lnTo>
                  <a:pt x="1936" y="1396"/>
                </a:lnTo>
                <a:lnTo>
                  <a:pt x="1954" y="1395"/>
                </a:lnTo>
                <a:lnTo>
                  <a:pt x="1969" y="1392"/>
                </a:lnTo>
                <a:lnTo>
                  <a:pt x="1983" y="1386"/>
                </a:lnTo>
                <a:lnTo>
                  <a:pt x="1996" y="1380"/>
                </a:lnTo>
                <a:lnTo>
                  <a:pt x="2005" y="1371"/>
                </a:lnTo>
                <a:lnTo>
                  <a:pt x="2014" y="1363"/>
                </a:lnTo>
                <a:lnTo>
                  <a:pt x="2022" y="1354"/>
                </a:lnTo>
                <a:lnTo>
                  <a:pt x="2028" y="1345"/>
                </a:lnTo>
                <a:lnTo>
                  <a:pt x="2031" y="1390"/>
                </a:lnTo>
                <a:lnTo>
                  <a:pt x="2074" y="1390"/>
                </a:lnTo>
                <a:lnTo>
                  <a:pt x="2073" y="1356"/>
                </a:lnTo>
                <a:lnTo>
                  <a:pt x="2071" y="1315"/>
                </a:lnTo>
                <a:lnTo>
                  <a:pt x="2071" y="1117"/>
                </a:lnTo>
                <a:close/>
                <a:moveTo>
                  <a:pt x="2196" y="1171"/>
                </a:moveTo>
                <a:lnTo>
                  <a:pt x="2193" y="1171"/>
                </a:lnTo>
                <a:lnTo>
                  <a:pt x="2191" y="1117"/>
                </a:lnTo>
                <a:lnTo>
                  <a:pt x="2146" y="1117"/>
                </a:lnTo>
                <a:lnTo>
                  <a:pt x="2148" y="1158"/>
                </a:lnTo>
                <a:lnTo>
                  <a:pt x="2149" y="1203"/>
                </a:lnTo>
                <a:lnTo>
                  <a:pt x="2149" y="1390"/>
                </a:lnTo>
                <a:lnTo>
                  <a:pt x="2200" y="1390"/>
                </a:lnTo>
                <a:lnTo>
                  <a:pt x="2200" y="1245"/>
                </a:lnTo>
                <a:lnTo>
                  <a:pt x="2200" y="1233"/>
                </a:lnTo>
                <a:lnTo>
                  <a:pt x="2202" y="1221"/>
                </a:lnTo>
                <a:lnTo>
                  <a:pt x="2205" y="1207"/>
                </a:lnTo>
                <a:lnTo>
                  <a:pt x="2211" y="1195"/>
                </a:lnTo>
                <a:lnTo>
                  <a:pt x="2218" y="1185"/>
                </a:lnTo>
                <a:lnTo>
                  <a:pt x="2226" y="1176"/>
                </a:lnTo>
                <a:lnTo>
                  <a:pt x="2236" y="1168"/>
                </a:lnTo>
                <a:lnTo>
                  <a:pt x="2248" y="1162"/>
                </a:lnTo>
                <a:lnTo>
                  <a:pt x="2260" y="1159"/>
                </a:lnTo>
                <a:lnTo>
                  <a:pt x="2275" y="1158"/>
                </a:lnTo>
                <a:lnTo>
                  <a:pt x="2293" y="1159"/>
                </a:lnTo>
                <a:lnTo>
                  <a:pt x="2293" y="1113"/>
                </a:lnTo>
                <a:lnTo>
                  <a:pt x="2287" y="1111"/>
                </a:lnTo>
                <a:lnTo>
                  <a:pt x="2278" y="1111"/>
                </a:lnTo>
                <a:lnTo>
                  <a:pt x="2265" y="1113"/>
                </a:lnTo>
                <a:lnTo>
                  <a:pt x="2253" y="1116"/>
                </a:lnTo>
                <a:lnTo>
                  <a:pt x="2241" y="1120"/>
                </a:lnTo>
                <a:lnTo>
                  <a:pt x="2229" y="1128"/>
                </a:lnTo>
                <a:lnTo>
                  <a:pt x="2218" y="1135"/>
                </a:lnTo>
                <a:lnTo>
                  <a:pt x="2209" y="1146"/>
                </a:lnTo>
                <a:lnTo>
                  <a:pt x="2202" y="1158"/>
                </a:lnTo>
                <a:lnTo>
                  <a:pt x="2196" y="1171"/>
                </a:lnTo>
                <a:close/>
                <a:moveTo>
                  <a:pt x="2508" y="1230"/>
                </a:moveTo>
                <a:lnTo>
                  <a:pt x="2508" y="1230"/>
                </a:lnTo>
                <a:lnTo>
                  <a:pt x="2475" y="1218"/>
                </a:lnTo>
                <a:lnTo>
                  <a:pt x="2464" y="1213"/>
                </a:lnTo>
                <a:lnTo>
                  <a:pt x="2455" y="1207"/>
                </a:lnTo>
                <a:lnTo>
                  <a:pt x="2451" y="1203"/>
                </a:lnTo>
                <a:lnTo>
                  <a:pt x="2446" y="1197"/>
                </a:lnTo>
                <a:lnTo>
                  <a:pt x="2445" y="1192"/>
                </a:lnTo>
                <a:lnTo>
                  <a:pt x="2445" y="1185"/>
                </a:lnTo>
                <a:lnTo>
                  <a:pt x="2445" y="1179"/>
                </a:lnTo>
                <a:lnTo>
                  <a:pt x="2448" y="1171"/>
                </a:lnTo>
                <a:lnTo>
                  <a:pt x="2452" y="1165"/>
                </a:lnTo>
                <a:lnTo>
                  <a:pt x="2458" y="1159"/>
                </a:lnTo>
                <a:lnTo>
                  <a:pt x="2466" y="1155"/>
                </a:lnTo>
                <a:lnTo>
                  <a:pt x="2476" y="1150"/>
                </a:lnTo>
                <a:lnTo>
                  <a:pt x="2487" y="1149"/>
                </a:lnTo>
                <a:lnTo>
                  <a:pt x="2499" y="1147"/>
                </a:lnTo>
                <a:lnTo>
                  <a:pt x="2517" y="1149"/>
                </a:lnTo>
                <a:lnTo>
                  <a:pt x="2533" y="1152"/>
                </a:lnTo>
                <a:lnTo>
                  <a:pt x="2548" y="1156"/>
                </a:lnTo>
                <a:lnTo>
                  <a:pt x="2562" y="1161"/>
                </a:lnTo>
                <a:lnTo>
                  <a:pt x="2575" y="1128"/>
                </a:lnTo>
                <a:lnTo>
                  <a:pt x="2560" y="1122"/>
                </a:lnTo>
                <a:lnTo>
                  <a:pt x="2542" y="1116"/>
                </a:lnTo>
                <a:lnTo>
                  <a:pt x="2523" y="1113"/>
                </a:lnTo>
                <a:lnTo>
                  <a:pt x="2500" y="1111"/>
                </a:lnTo>
                <a:lnTo>
                  <a:pt x="2475" y="1113"/>
                </a:lnTo>
                <a:lnTo>
                  <a:pt x="2464" y="1114"/>
                </a:lnTo>
                <a:lnTo>
                  <a:pt x="2455" y="1117"/>
                </a:lnTo>
                <a:lnTo>
                  <a:pt x="2445" y="1122"/>
                </a:lnTo>
                <a:lnTo>
                  <a:pt x="2437" y="1125"/>
                </a:lnTo>
                <a:lnTo>
                  <a:pt x="2430" y="1129"/>
                </a:lnTo>
                <a:lnTo>
                  <a:pt x="2422" y="1135"/>
                </a:lnTo>
                <a:lnTo>
                  <a:pt x="2418" y="1141"/>
                </a:lnTo>
                <a:lnTo>
                  <a:pt x="2412" y="1147"/>
                </a:lnTo>
                <a:lnTo>
                  <a:pt x="2404" y="1161"/>
                </a:lnTo>
                <a:lnTo>
                  <a:pt x="2400" y="1176"/>
                </a:lnTo>
                <a:lnTo>
                  <a:pt x="2398" y="1192"/>
                </a:lnTo>
                <a:lnTo>
                  <a:pt x="2400" y="1204"/>
                </a:lnTo>
                <a:lnTo>
                  <a:pt x="2403" y="1215"/>
                </a:lnTo>
                <a:lnTo>
                  <a:pt x="2409" y="1225"/>
                </a:lnTo>
                <a:lnTo>
                  <a:pt x="2416" y="1236"/>
                </a:lnTo>
                <a:lnTo>
                  <a:pt x="2427" y="1245"/>
                </a:lnTo>
                <a:lnTo>
                  <a:pt x="2440" y="1254"/>
                </a:lnTo>
                <a:lnTo>
                  <a:pt x="2457" y="1261"/>
                </a:lnTo>
                <a:lnTo>
                  <a:pt x="2476" y="1269"/>
                </a:lnTo>
                <a:lnTo>
                  <a:pt x="2508" y="1281"/>
                </a:lnTo>
                <a:lnTo>
                  <a:pt x="2518" y="1287"/>
                </a:lnTo>
                <a:lnTo>
                  <a:pt x="2527" y="1293"/>
                </a:lnTo>
                <a:lnTo>
                  <a:pt x="2533" y="1299"/>
                </a:lnTo>
                <a:lnTo>
                  <a:pt x="2538" y="1305"/>
                </a:lnTo>
                <a:lnTo>
                  <a:pt x="2539" y="1311"/>
                </a:lnTo>
                <a:lnTo>
                  <a:pt x="2541" y="1318"/>
                </a:lnTo>
                <a:lnTo>
                  <a:pt x="2539" y="1327"/>
                </a:lnTo>
                <a:lnTo>
                  <a:pt x="2536" y="1335"/>
                </a:lnTo>
                <a:lnTo>
                  <a:pt x="2532" y="1342"/>
                </a:lnTo>
                <a:lnTo>
                  <a:pt x="2524" y="1348"/>
                </a:lnTo>
                <a:lnTo>
                  <a:pt x="2515" y="1353"/>
                </a:lnTo>
                <a:lnTo>
                  <a:pt x="2505" y="1356"/>
                </a:lnTo>
                <a:lnTo>
                  <a:pt x="2493" y="1359"/>
                </a:lnTo>
                <a:lnTo>
                  <a:pt x="2479" y="1359"/>
                </a:lnTo>
                <a:lnTo>
                  <a:pt x="2460" y="1357"/>
                </a:lnTo>
                <a:lnTo>
                  <a:pt x="2440" y="1354"/>
                </a:lnTo>
                <a:lnTo>
                  <a:pt x="2421" y="1348"/>
                </a:lnTo>
                <a:lnTo>
                  <a:pt x="2404" y="1342"/>
                </a:lnTo>
                <a:lnTo>
                  <a:pt x="2391" y="1378"/>
                </a:lnTo>
                <a:lnTo>
                  <a:pt x="2409" y="1386"/>
                </a:lnTo>
                <a:lnTo>
                  <a:pt x="2430" y="1392"/>
                </a:lnTo>
                <a:lnTo>
                  <a:pt x="2454" y="1395"/>
                </a:lnTo>
                <a:lnTo>
                  <a:pt x="2478" y="1396"/>
                </a:lnTo>
                <a:lnTo>
                  <a:pt x="2503" y="1395"/>
                </a:lnTo>
                <a:lnTo>
                  <a:pt x="2524" y="1390"/>
                </a:lnTo>
                <a:lnTo>
                  <a:pt x="2535" y="1387"/>
                </a:lnTo>
                <a:lnTo>
                  <a:pt x="2544" y="1383"/>
                </a:lnTo>
                <a:lnTo>
                  <a:pt x="2551" y="1378"/>
                </a:lnTo>
                <a:lnTo>
                  <a:pt x="2559" y="1372"/>
                </a:lnTo>
                <a:lnTo>
                  <a:pt x="2565" y="1368"/>
                </a:lnTo>
                <a:lnTo>
                  <a:pt x="2571" y="1360"/>
                </a:lnTo>
                <a:lnTo>
                  <a:pt x="2575" y="1354"/>
                </a:lnTo>
                <a:lnTo>
                  <a:pt x="2580" y="1347"/>
                </a:lnTo>
                <a:lnTo>
                  <a:pt x="2583" y="1339"/>
                </a:lnTo>
                <a:lnTo>
                  <a:pt x="2584" y="1330"/>
                </a:lnTo>
                <a:lnTo>
                  <a:pt x="2586" y="1314"/>
                </a:lnTo>
                <a:lnTo>
                  <a:pt x="2586" y="1299"/>
                </a:lnTo>
                <a:lnTo>
                  <a:pt x="2583" y="1287"/>
                </a:lnTo>
                <a:lnTo>
                  <a:pt x="2577" y="1275"/>
                </a:lnTo>
                <a:lnTo>
                  <a:pt x="2568" y="1264"/>
                </a:lnTo>
                <a:lnTo>
                  <a:pt x="2557" y="1255"/>
                </a:lnTo>
                <a:lnTo>
                  <a:pt x="2544" y="1246"/>
                </a:lnTo>
                <a:lnTo>
                  <a:pt x="2527" y="1237"/>
                </a:lnTo>
                <a:lnTo>
                  <a:pt x="2508" y="1230"/>
                </a:lnTo>
                <a:close/>
                <a:moveTo>
                  <a:pt x="2668" y="1003"/>
                </a:moveTo>
                <a:lnTo>
                  <a:pt x="2668" y="1003"/>
                </a:lnTo>
                <a:lnTo>
                  <a:pt x="2661" y="1005"/>
                </a:lnTo>
                <a:lnTo>
                  <a:pt x="2655" y="1006"/>
                </a:lnTo>
                <a:lnTo>
                  <a:pt x="2650" y="1009"/>
                </a:lnTo>
                <a:lnTo>
                  <a:pt x="2646" y="1012"/>
                </a:lnTo>
                <a:lnTo>
                  <a:pt x="2641" y="1017"/>
                </a:lnTo>
                <a:lnTo>
                  <a:pt x="2638" y="1023"/>
                </a:lnTo>
                <a:lnTo>
                  <a:pt x="2637" y="1029"/>
                </a:lnTo>
                <a:lnTo>
                  <a:pt x="2637" y="1035"/>
                </a:lnTo>
                <a:lnTo>
                  <a:pt x="2637" y="1041"/>
                </a:lnTo>
                <a:lnTo>
                  <a:pt x="2638" y="1047"/>
                </a:lnTo>
                <a:lnTo>
                  <a:pt x="2641" y="1053"/>
                </a:lnTo>
                <a:lnTo>
                  <a:pt x="2644" y="1057"/>
                </a:lnTo>
                <a:lnTo>
                  <a:pt x="2649" y="1062"/>
                </a:lnTo>
                <a:lnTo>
                  <a:pt x="2655" y="1065"/>
                </a:lnTo>
                <a:lnTo>
                  <a:pt x="2661" y="1066"/>
                </a:lnTo>
                <a:lnTo>
                  <a:pt x="2667" y="1066"/>
                </a:lnTo>
                <a:lnTo>
                  <a:pt x="2668" y="1066"/>
                </a:lnTo>
                <a:lnTo>
                  <a:pt x="2674" y="1066"/>
                </a:lnTo>
                <a:lnTo>
                  <a:pt x="2682" y="1065"/>
                </a:lnTo>
                <a:lnTo>
                  <a:pt x="2686" y="1062"/>
                </a:lnTo>
                <a:lnTo>
                  <a:pt x="2691" y="1057"/>
                </a:lnTo>
                <a:lnTo>
                  <a:pt x="2695" y="1053"/>
                </a:lnTo>
                <a:lnTo>
                  <a:pt x="2698" y="1047"/>
                </a:lnTo>
                <a:lnTo>
                  <a:pt x="2700" y="1041"/>
                </a:lnTo>
                <a:lnTo>
                  <a:pt x="2700" y="1035"/>
                </a:lnTo>
                <a:lnTo>
                  <a:pt x="2700" y="1029"/>
                </a:lnTo>
                <a:lnTo>
                  <a:pt x="2698" y="1023"/>
                </a:lnTo>
                <a:lnTo>
                  <a:pt x="2695" y="1017"/>
                </a:lnTo>
                <a:lnTo>
                  <a:pt x="2691" y="1012"/>
                </a:lnTo>
                <a:lnTo>
                  <a:pt x="2686" y="1009"/>
                </a:lnTo>
                <a:lnTo>
                  <a:pt x="2682" y="1006"/>
                </a:lnTo>
                <a:lnTo>
                  <a:pt x="2676" y="1005"/>
                </a:lnTo>
                <a:lnTo>
                  <a:pt x="2668" y="1003"/>
                </a:lnTo>
                <a:close/>
                <a:moveTo>
                  <a:pt x="2644" y="1390"/>
                </a:moveTo>
                <a:lnTo>
                  <a:pt x="2692" y="1390"/>
                </a:lnTo>
                <a:lnTo>
                  <a:pt x="2692" y="1117"/>
                </a:lnTo>
                <a:lnTo>
                  <a:pt x="2644" y="1117"/>
                </a:lnTo>
                <a:lnTo>
                  <a:pt x="2644" y="1390"/>
                </a:lnTo>
                <a:close/>
                <a:moveTo>
                  <a:pt x="3003" y="1005"/>
                </a:moveTo>
                <a:lnTo>
                  <a:pt x="2955" y="1005"/>
                </a:lnTo>
                <a:lnTo>
                  <a:pt x="2955" y="1152"/>
                </a:lnTo>
                <a:lnTo>
                  <a:pt x="2953" y="1152"/>
                </a:lnTo>
                <a:lnTo>
                  <a:pt x="2949" y="1144"/>
                </a:lnTo>
                <a:lnTo>
                  <a:pt x="2941" y="1137"/>
                </a:lnTo>
                <a:lnTo>
                  <a:pt x="2934" y="1129"/>
                </a:lnTo>
                <a:lnTo>
                  <a:pt x="2923" y="1123"/>
                </a:lnTo>
                <a:lnTo>
                  <a:pt x="2913" y="1119"/>
                </a:lnTo>
                <a:lnTo>
                  <a:pt x="2901" y="1114"/>
                </a:lnTo>
                <a:lnTo>
                  <a:pt x="2886" y="1111"/>
                </a:lnTo>
                <a:lnTo>
                  <a:pt x="2871" y="1111"/>
                </a:lnTo>
                <a:lnTo>
                  <a:pt x="2859" y="1111"/>
                </a:lnTo>
                <a:lnTo>
                  <a:pt x="2847" y="1114"/>
                </a:lnTo>
                <a:lnTo>
                  <a:pt x="2835" y="1117"/>
                </a:lnTo>
                <a:lnTo>
                  <a:pt x="2824" y="1122"/>
                </a:lnTo>
                <a:lnTo>
                  <a:pt x="2814" y="1126"/>
                </a:lnTo>
                <a:lnTo>
                  <a:pt x="2803" y="1134"/>
                </a:lnTo>
                <a:lnTo>
                  <a:pt x="2794" y="1141"/>
                </a:lnTo>
                <a:lnTo>
                  <a:pt x="2785" y="1150"/>
                </a:lnTo>
                <a:lnTo>
                  <a:pt x="2778" y="1161"/>
                </a:lnTo>
                <a:lnTo>
                  <a:pt x="2770" y="1171"/>
                </a:lnTo>
                <a:lnTo>
                  <a:pt x="2764" y="1183"/>
                </a:lnTo>
                <a:lnTo>
                  <a:pt x="2758" y="1197"/>
                </a:lnTo>
                <a:lnTo>
                  <a:pt x="2754" y="1210"/>
                </a:lnTo>
                <a:lnTo>
                  <a:pt x="2751" y="1225"/>
                </a:lnTo>
                <a:lnTo>
                  <a:pt x="2749" y="1240"/>
                </a:lnTo>
                <a:lnTo>
                  <a:pt x="2749" y="1258"/>
                </a:lnTo>
                <a:lnTo>
                  <a:pt x="2749" y="1273"/>
                </a:lnTo>
                <a:lnTo>
                  <a:pt x="2751" y="1287"/>
                </a:lnTo>
                <a:lnTo>
                  <a:pt x="2754" y="1302"/>
                </a:lnTo>
                <a:lnTo>
                  <a:pt x="2758" y="1314"/>
                </a:lnTo>
                <a:lnTo>
                  <a:pt x="2763" y="1327"/>
                </a:lnTo>
                <a:lnTo>
                  <a:pt x="2769" y="1338"/>
                </a:lnTo>
                <a:lnTo>
                  <a:pt x="2775" y="1348"/>
                </a:lnTo>
                <a:lnTo>
                  <a:pt x="2782" y="1359"/>
                </a:lnTo>
                <a:lnTo>
                  <a:pt x="2791" y="1366"/>
                </a:lnTo>
                <a:lnTo>
                  <a:pt x="2800" y="1374"/>
                </a:lnTo>
                <a:lnTo>
                  <a:pt x="2809" y="1381"/>
                </a:lnTo>
                <a:lnTo>
                  <a:pt x="2820" y="1386"/>
                </a:lnTo>
                <a:lnTo>
                  <a:pt x="2830" y="1390"/>
                </a:lnTo>
                <a:lnTo>
                  <a:pt x="2842" y="1393"/>
                </a:lnTo>
                <a:lnTo>
                  <a:pt x="2854" y="1396"/>
                </a:lnTo>
                <a:lnTo>
                  <a:pt x="2866" y="1396"/>
                </a:lnTo>
                <a:lnTo>
                  <a:pt x="2883" y="1395"/>
                </a:lnTo>
                <a:lnTo>
                  <a:pt x="2898" y="1392"/>
                </a:lnTo>
                <a:lnTo>
                  <a:pt x="2911" y="1387"/>
                </a:lnTo>
                <a:lnTo>
                  <a:pt x="2923" y="1381"/>
                </a:lnTo>
                <a:lnTo>
                  <a:pt x="2934" y="1374"/>
                </a:lnTo>
                <a:lnTo>
                  <a:pt x="2944" y="1365"/>
                </a:lnTo>
                <a:lnTo>
                  <a:pt x="2952" y="1354"/>
                </a:lnTo>
                <a:lnTo>
                  <a:pt x="2959" y="1342"/>
                </a:lnTo>
                <a:lnTo>
                  <a:pt x="2962" y="1390"/>
                </a:lnTo>
                <a:lnTo>
                  <a:pt x="3006" y="1390"/>
                </a:lnTo>
                <a:lnTo>
                  <a:pt x="3004" y="1357"/>
                </a:lnTo>
                <a:lnTo>
                  <a:pt x="3003" y="1320"/>
                </a:lnTo>
                <a:lnTo>
                  <a:pt x="3003" y="1005"/>
                </a:lnTo>
                <a:close/>
                <a:moveTo>
                  <a:pt x="2955" y="1276"/>
                </a:moveTo>
                <a:lnTo>
                  <a:pt x="2955" y="1276"/>
                </a:lnTo>
                <a:lnTo>
                  <a:pt x="2955" y="1287"/>
                </a:lnTo>
                <a:lnTo>
                  <a:pt x="2952" y="1297"/>
                </a:lnTo>
                <a:lnTo>
                  <a:pt x="2949" y="1311"/>
                </a:lnTo>
                <a:lnTo>
                  <a:pt x="2941" y="1321"/>
                </a:lnTo>
                <a:lnTo>
                  <a:pt x="2934" y="1332"/>
                </a:lnTo>
                <a:lnTo>
                  <a:pt x="2925" y="1341"/>
                </a:lnTo>
                <a:lnTo>
                  <a:pt x="2914" y="1347"/>
                </a:lnTo>
                <a:lnTo>
                  <a:pt x="2904" y="1353"/>
                </a:lnTo>
                <a:lnTo>
                  <a:pt x="2892" y="1356"/>
                </a:lnTo>
                <a:lnTo>
                  <a:pt x="2880" y="1356"/>
                </a:lnTo>
                <a:lnTo>
                  <a:pt x="2871" y="1356"/>
                </a:lnTo>
                <a:lnTo>
                  <a:pt x="2862" y="1354"/>
                </a:lnTo>
                <a:lnTo>
                  <a:pt x="2853" y="1351"/>
                </a:lnTo>
                <a:lnTo>
                  <a:pt x="2845" y="1348"/>
                </a:lnTo>
                <a:lnTo>
                  <a:pt x="2838" y="1344"/>
                </a:lnTo>
                <a:lnTo>
                  <a:pt x="2830" y="1339"/>
                </a:lnTo>
                <a:lnTo>
                  <a:pt x="2824" y="1333"/>
                </a:lnTo>
                <a:lnTo>
                  <a:pt x="2820" y="1326"/>
                </a:lnTo>
                <a:lnTo>
                  <a:pt x="2811" y="1311"/>
                </a:lnTo>
                <a:lnTo>
                  <a:pt x="2805" y="1294"/>
                </a:lnTo>
                <a:lnTo>
                  <a:pt x="2800" y="1275"/>
                </a:lnTo>
                <a:lnTo>
                  <a:pt x="2799" y="1255"/>
                </a:lnTo>
                <a:lnTo>
                  <a:pt x="2800" y="1233"/>
                </a:lnTo>
                <a:lnTo>
                  <a:pt x="2805" y="1213"/>
                </a:lnTo>
                <a:lnTo>
                  <a:pt x="2811" y="1195"/>
                </a:lnTo>
                <a:lnTo>
                  <a:pt x="2821" y="1180"/>
                </a:lnTo>
                <a:lnTo>
                  <a:pt x="2826" y="1173"/>
                </a:lnTo>
                <a:lnTo>
                  <a:pt x="2832" y="1167"/>
                </a:lnTo>
                <a:lnTo>
                  <a:pt x="2839" y="1162"/>
                </a:lnTo>
                <a:lnTo>
                  <a:pt x="2847" y="1158"/>
                </a:lnTo>
                <a:lnTo>
                  <a:pt x="2854" y="1155"/>
                </a:lnTo>
                <a:lnTo>
                  <a:pt x="2863" y="1152"/>
                </a:lnTo>
                <a:lnTo>
                  <a:pt x="2871" y="1150"/>
                </a:lnTo>
                <a:lnTo>
                  <a:pt x="2881" y="1150"/>
                </a:lnTo>
                <a:lnTo>
                  <a:pt x="2895" y="1152"/>
                </a:lnTo>
                <a:lnTo>
                  <a:pt x="2907" y="1155"/>
                </a:lnTo>
                <a:lnTo>
                  <a:pt x="2917" y="1159"/>
                </a:lnTo>
                <a:lnTo>
                  <a:pt x="2928" y="1167"/>
                </a:lnTo>
                <a:lnTo>
                  <a:pt x="2937" y="1176"/>
                </a:lnTo>
                <a:lnTo>
                  <a:pt x="2943" y="1185"/>
                </a:lnTo>
                <a:lnTo>
                  <a:pt x="2949" y="1195"/>
                </a:lnTo>
                <a:lnTo>
                  <a:pt x="2952" y="1207"/>
                </a:lnTo>
                <a:lnTo>
                  <a:pt x="2955" y="1218"/>
                </a:lnTo>
                <a:lnTo>
                  <a:pt x="2955" y="1228"/>
                </a:lnTo>
                <a:lnTo>
                  <a:pt x="2955" y="1276"/>
                </a:lnTo>
                <a:close/>
                <a:moveTo>
                  <a:pt x="3175" y="1111"/>
                </a:moveTo>
                <a:lnTo>
                  <a:pt x="3175" y="1111"/>
                </a:lnTo>
                <a:lnTo>
                  <a:pt x="3160" y="1111"/>
                </a:lnTo>
                <a:lnTo>
                  <a:pt x="3147" y="1114"/>
                </a:lnTo>
                <a:lnTo>
                  <a:pt x="3133" y="1117"/>
                </a:lnTo>
                <a:lnTo>
                  <a:pt x="3121" y="1122"/>
                </a:lnTo>
                <a:lnTo>
                  <a:pt x="3111" y="1129"/>
                </a:lnTo>
                <a:lnTo>
                  <a:pt x="3099" y="1135"/>
                </a:lnTo>
                <a:lnTo>
                  <a:pt x="3090" y="1144"/>
                </a:lnTo>
                <a:lnTo>
                  <a:pt x="3081" y="1153"/>
                </a:lnTo>
                <a:lnTo>
                  <a:pt x="3073" y="1164"/>
                </a:lnTo>
                <a:lnTo>
                  <a:pt x="3066" y="1176"/>
                </a:lnTo>
                <a:lnTo>
                  <a:pt x="3060" y="1188"/>
                </a:lnTo>
                <a:lnTo>
                  <a:pt x="3055" y="1201"/>
                </a:lnTo>
                <a:lnTo>
                  <a:pt x="3052" y="1215"/>
                </a:lnTo>
                <a:lnTo>
                  <a:pt x="3049" y="1228"/>
                </a:lnTo>
                <a:lnTo>
                  <a:pt x="3048" y="1243"/>
                </a:lnTo>
                <a:lnTo>
                  <a:pt x="3046" y="1258"/>
                </a:lnTo>
                <a:lnTo>
                  <a:pt x="3048" y="1273"/>
                </a:lnTo>
                <a:lnTo>
                  <a:pt x="3049" y="1288"/>
                </a:lnTo>
                <a:lnTo>
                  <a:pt x="3052" y="1302"/>
                </a:lnTo>
                <a:lnTo>
                  <a:pt x="3055" y="1315"/>
                </a:lnTo>
                <a:lnTo>
                  <a:pt x="3061" y="1327"/>
                </a:lnTo>
                <a:lnTo>
                  <a:pt x="3067" y="1338"/>
                </a:lnTo>
                <a:lnTo>
                  <a:pt x="3075" y="1348"/>
                </a:lnTo>
                <a:lnTo>
                  <a:pt x="3082" y="1359"/>
                </a:lnTo>
                <a:lnTo>
                  <a:pt x="3091" y="1366"/>
                </a:lnTo>
                <a:lnTo>
                  <a:pt x="3102" y="1374"/>
                </a:lnTo>
                <a:lnTo>
                  <a:pt x="3112" y="1381"/>
                </a:lnTo>
                <a:lnTo>
                  <a:pt x="3124" y="1386"/>
                </a:lnTo>
                <a:lnTo>
                  <a:pt x="3138" y="1390"/>
                </a:lnTo>
                <a:lnTo>
                  <a:pt x="3151" y="1393"/>
                </a:lnTo>
                <a:lnTo>
                  <a:pt x="3165" y="1396"/>
                </a:lnTo>
                <a:lnTo>
                  <a:pt x="3181" y="1396"/>
                </a:lnTo>
                <a:lnTo>
                  <a:pt x="3207" y="1395"/>
                </a:lnTo>
                <a:lnTo>
                  <a:pt x="3231" y="1392"/>
                </a:lnTo>
                <a:lnTo>
                  <a:pt x="3252" y="1386"/>
                </a:lnTo>
                <a:lnTo>
                  <a:pt x="3271" y="1378"/>
                </a:lnTo>
                <a:lnTo>
                  <a:pt x="3262" y="1344"/>
                </a:lnTo>
                <a:lnTo>
                  <a:pt x="3249" y="1350"/>
                </a:lnTo>
                <a:lnTo>
                  <a:pt x="3232" y="1353"/>
                </a:lnTo>
                <a:lnTo>
                  <a:pt x="3211" y="1356"/>
                </a:lnTo>
                <a:lnTo>
                  <a:pt x="3187" y="1357"/>
                </a:lnTo>
                <a:lnTo>
                  <a:pt x="3169" y="1356"/>
                </a:lnTo>
                <a:lnTo>
                  <a:pt x="3153" y="1353"/>
                </a:lnTo>
                <a:lnTo>
                  <a:pt x="3136" y="1345"/>
                </a:lnTo>
                <a:lnTo>
                  <a:pt x="3129" y="1341"/>
                </a:lnTo>
                <a:lnTo>
                  <a:pt x="3123" y="1335"/>
                </a:lnTo>
                <a:lnTo>
                  <a:pt x="3117" y="1329"/>
                </a:lnTo>
                <a:lnTo>
                  <a:pt x="3111" y="1323"/>
                </a:lnTo>
                <a:lnTo>
                  <a:pt x="3106" y="1315"/>
                </a:lnTo>
                <a:lnTo>
                  <a:pt x="3102" y="1306"/>
                </a:lnTo>
                <a:lnTo>
                  <a:pt x="3099" y="1297"/>
                </a:lnTo>
                <a:lnTo>
                  <a:pt x="3097" y="1287"/>
                </a:lnTo>
                <a:lnTo>
                  <a:pt x="3096" y="1275"/>
                </a:lnTo>
                <a:lnTo>
                  <a:pt x="3094" y="1263"/>
                </a:lnTo>
                <a:lnTo>
                  <a:pt x="3286" y="1263"/>
                </a:lnTo>
                <a:lnTo>
                  <a:pt x="3286" y="1252"/>
                </a:lnTo>
                <a:lnTo>
                  <a:pt x="3288" y="1240"/>
                </a:lnTo>
                <a:lnTo>
                  <a:pt x="3286" y="1219"/>
                </a:lnTo>
                <a:lnTo>
                  <a:pt x="3282" y="1198"/>
                </a:lnTo>
                <a:lnTo>
                  <a:pt x="3276" y="1177"/>
                </a:lnTo>
                <a:lnTo>
                  <a:pt x="3270" y="1167"/>
                </a:lnTo>
                <a:lnTo>
                  <a:pt x="3265" y="1156"/>
                </a:lnTo>
                <a:lnTo>
                  <a:pt x="3258" y="1147"/>
                </a:lnTo>
                <a:lnTo>
                  <a:pt x="3250" y="1138"/>
                </a:lnTo>
                <a:lnTo>
                  <a:pt x="3241" y="1131"/>
                </a:lnTo>
                <a:lnTo>
                  <a:pt x="3231" y="1125"/>
                </a:lnTo>
                <a:lnTo>
                  <a:pt x="3219" y="1119"/>
                </a:lnTo>
                <a:lnTo>
                  <a:pt x="3205" y="1114"/>
                </a:lnTo>
                <a:lnTo>
                  <a:pt x="3190" y="1111"/>
                </a:lnTo>
                <a:lnTo>
                  <a:pt x="3175" y="1111"/>
                </a:lnTo>
                <a:close/>
                <a:moveTo>
                  <a:pt x="3094" y="1227"/>
                </a:moveTo>
                <a:lnTo>
                  <a:pt x="3094" y="1227"/>
                </a:lnTo>
                <a:lnTo>
                  <a:pt x="3097" y="1213"/>
                </a:lnTo>
                <a:lnTo>
                  <a:pt x="3102" y="1200"/>
                </a:lnTo>
                <a:lnTo>
                  <a:pt x="3108" y="1186"/>
                </a:lnTo>
                <a:lnTo>
                  <a:pt x="3115" y="1174"/>
                </a:lnTo>
                <a:lnTo>
                  <a:pt x="3126" y="1164"/>
                </a:lnTo>
                <a:lnTo>
                  <a:pt x="3132" y="1158"/>
                </a:lnTo>
                <a:lnTo>
                  <a:pt x="3138" y="1155"/>
                </a:lnTo>
                <a:lnTo>
                  <a:pt x="3145" y="1152"/>
                </a:lnTo>
                <a:lnTo>
                  <a:pt x="3153" y="1149"/>
                </a:lnTo>
                <a:lnTo>
                  <a:pt x="3162" y="1147"/>
                </a:lnTo>
                <a:lnTo>
                  <a:pt x="3171" y="1147"/>
                </a:lnTo>
                <a:lnTo>
                  <a:pt x="3181" y="1147"/>
                </a:lnTo>
                <a:lnTo>
                  <a:pt x="3190" y="1149"/>
                </a:lnTo>
                <a:lnTo>
                  <a:pt x="3198" y="1152"/>
                </a:lnTo>
                <a:lnTo>
                  <a:pt x="3205" y="1155"/>
                </a:lnTo>
                <a:lnTo>
                  <a:pt x="3211" y="1159"/>
                </a:lnTo>
                <a:lnTo>
                  <a:pt x="3217" y="1164"/>
                </a:lnTo>
                <a:lnTo>
                  <a:pt x="3226" y="1176"/>
                </a:lnTo>
                <a:lnTo>
                  <a:pt x="3232" y="1188"/>
                </a:lnTo>
                <a:lnTo>
                  <a:pt x="3237" y="1201"/>
                </a:lnTo>
                <a:lnTo>
                  <a:pt x="3238" y="1215"/>
                </a:lnTo>
                <a:lnTo>
                  <a:pt x="3240" y="1227"/>
                </a:lnTo>
                <a:lnTo>
                  <a:pt x="3094" y="122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0" name="Rectangle 25">
            <a:extLst>
              <a:ext uri="{FF2B5EF4-FFF2-40B4-BE49-F238E27FC236}">
                <a16:creationId xmlns:a16="http://schemas.microsoft.com/office/drawing/2014/main" id="{BDCDAB21-2C53-4493-81AD-1360D5C2603A}"/>
              </a:ext>
            </a:extLst>
          </p:cNvPr>
          <p:cNvSpPr>
            <a:spLocks noChangeArrowheads="1"/>
          </p:cNvSpPr>
          <p:nvPr userDrawn="1"/>
        </p:nvSpPr>
        <p:spPr bwMode="auto">
          <a:xfrm>
            <a:off x="106363" y="6627813"/>
            <a:ext cx="47990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ja-JP" sz="800" b="0" dirty="0">
                <a:latin typeface="Arial" pitchFamily="34" charset="0"/>
                <a:ea typeface="Arial Unicode MS" pitchFamily="50" charset="-128"/>
                <a:cs typeface="Arial" pitchFamily="34" charset="0"/>
              </a:rPr>
              <a:t>© </a:t>
            </a:r>
            <a:r>
              <a:rPr lang="vi-VN" altLang="ja-JP" sz="800" b="0" dirty="0">
                <a:latin typeface="Arial" pitchFamily="34" charset="0"/>
                <a:ea typeface="Arial Unicode MS" pitchFamily="50" charset="-128"/>
                <a:cs typeface="Arial" pitchFamily="34" charset="0"/>
              </a:rPr>
              <a:t>202</a:t>
            </a:r>
            <a:r>
              <a:rPr lang="en-US" altLang="ja-JP" sz="800" b="0" dirty="0">
                <a:latin typeface="Arial" pitchFamily="34" charset="0"/>
                <a:ea typeface="Arial Unicode MS" pitchFamily="50" charset="-128"/>
                <a:cs typeface="Arial" pitchFamily="34" charset="0"/>
              </a:rPr>
              <a:t>5 Brother Industries(Vietnam)</a:t>
            </a:r>
            <a:r>
              <a:rPr lang="ja-JP" altLang="en-US" sz="800" b="0" dirty="0">
                <a:latin typeface="Arial" pitchFamily="34" charset="0"/>
                <a:ea typeface="Arial Unicode MS" pitchFamily="50" charset="-128"/>
                <a:cs typeface="Arial" pitchFamily="34" charset="0"/>
              </a:rPr>
              <a:t> </a:t>
            </a:r>
            <a:r>
              <a:rPr lang="en-US" altLang="ja-JP" sz="800" b="0" dirty="0">
                <a:latin typeface="Arial" pitchFamily="34" charset="0"/>
                <a:ea typeface="Arial Unicode MS" pitchFamily="50" charset="-128"/>
                <a:cs typeface="Arial" pitchFamily="34" charset="0"/>
              </a:rPr>
              <a:t>Ltd. All Rights Reserved.</a:t>
            </a:r>
          </a:p>
        </p:txBody>
      </p:sp>
      <p:grpSp>
        <p:nvGrpSpPr>
          <p:cNvPr id="11" name="Group 18">
            <a:extLst>
              <a:ext uri="{FF2B5EF4-FFF2-40B4-BE49-F238E27FC236}">
                <a16:creationId xmlns:a16="http://schemas.microsoft.com/office/drawing/2014/main" id="{CDE44C47-E4C0-4563-A68A-E514B70A44F5}"/>
              </a:ext>
            </a:extLst>
          </p:cNvPr>
          <p:cNvGrpSpPr>
            <a:grpSpLocks/>
          </p:cNvGrpSpPr>
          <p:nvPr userDrawn="1"/>
        </p:nvGrpSpPr>
        <p:grpSpPr bwMode="auto">
          <a:xfrm>
            <a:off x="7475538" y="6619875"/>
            <a:ext cx="1474787" cy="238125"/>
            <a:chOff x="4709" y="4170"/>
            <a:chExt cx="929" cy="150"/>
          </a:xfrm>
        </p:grpSpPr>
        <p:sp>
          <p:nvSpPr>
            <p:cNvPr id="12" name="Rectangle 19">
              <a:extLst>
                <a:ext uri="{FF2B5EF4-FFF2-40B4-BE49-F238E27FC236}">
                  <a16:creationId xmlns:a16="http://schemas.microsoft.com/office/drawing/2014/main" id="{D92FF498-E402-43A1-920C-A3EE2F5C3BF4}"/>
                </a:ext>
              </a:extLst>
            </p:cNvPr>
            <p:cNvSpPr>
              <a:spLocks noChangeArrowheads="1"/>
            </p:cNvSpPr>
            <p:nvPr/>
          </p:nvSpPr>
          <p:spPr bwMode="black">
            <a:xfrm>
              <a:off x="4709" y="4170"/>
              <a:ext cx="929" cy="15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3" name="Rectangle 20">
              <a:extLst>
                <a:ext uri="{FF2B5EF4-FFF2-40B4-BE49-F238E27FC236}">
                  <a16:creationId xmlns:a16="http://schemas.microsoft.com/office/drawing/2014/main" id="{B25C9E91-C97E-4B6E-8239-72CA9E8C54E5}"/>
                </a:ext>
              </a:extLst>
            </p:cNvPr>
            <p:cNvSpPr>
              <a:spLocks noChangeArrowheads="1"/>
            </p:cNvSpPr>
            <p:nvPr/>
          </p:nvSpPr>
          <p:spPr bwMode="white">
            <a:xfrm>
              <a:off x="4749" y="4183"/>
              <a:ext cx="840"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ja-JP" sz="1300" b="1" dirty="0">
                  <a:solidFill>
                    <a:schemeClr val="bg1"/>
                  </a:solidFill>
                  <a:latin typeface="Arial" pitchFamily="34" charset="0"/>
                  <a:cs typeface="Arial" pitchFamily="34" charset="0"/>
                </a:rPr>
                <a:t>CONFIDENTIAL</a:t>
              </a:r>
            </a:p>
          </p:txBody>
        </p:sp>
      </p:grpSp>
      <p:sp>
        <p:nvSpPr>
          <p:cNvPr id="14" name="Slide Number Placeholder 5"/>
          <p:cNvSpPr>
            <a:spLocks noGrp="1"/>
          </p:cNvSpPr>
          <p:nvPr>
            <p:ph type="sldNum" sz="quarter" idx="4"/>
          </p:nvPr>
        </p:nvSpPr>
        <p:spPr>
          <a:xfrm>
            <a:off x="4342377" y="6619874"/>
            <a:ext cx="466904" cy="238125"/>
          </a:xfrm>
          <a:prstGeom prst="rect">
            <a:avLst/>
          </a:prstGeom>
        </p:spPr>
        <p:txBody>
          <a:bodyPr vert="horz" lIns="91440" tIns="45720" rIns="91440" bIns="45720" rtlCol="0" anchor="ctr"/>
          <a:lstStyle>
            <a:lvl1pPr algn="ctr">
              <a:defRPr sz="1000">
                <a:solidFill>
                  <a:schemeClr val="tx1"/>
                </a:solidFill>
                <a:latin typeface="+mn-lt"/>
                <a:ea typeface="Meiryo UI" panose="020B0604030504040204" pitchFamily="50" charset="-128"/>
              </a:defRPr>
            </a:lvl1pPr>
          </a:lstStyle>
          <a:p>
            <a:fld id="{2714E9B5-9B87-4B86-A617-088EF19C2C8B}" type="slidenum">
              <a:rPr kumimoji="1" lang="ja-JP" altLang="en-US" smtClean="0"/>
              <a:pPr/>
              <a:t>‹#›</a:t>
            </a:fld>
            <a:endParaRPr kumimoji="1" lang="ja-JP" altLang="en-US" dirty="0"/>
          </a:p>
        </p:txBody>
      </p:sp>
      <p:sp>
        <p:nvSpPr>
          <p:cNvPr id="15" name="テキスト プレースホルダー 3"/>
          <p:cNvSpPr>
            <a:spLocks noGrp="1"/>
          </p:cNvSpPr>
          <p:nvPr>
            <p:ph type="body" idx="1"/>
          </p:nvPr>
        </p:nvSpPr>
        <p:spPr>
          <a:xfrm>
            <a:off x="394200" y="1072800"/>
            <a:ext cx="8355600" cy="5234400"/>
          </a:xfrm>
          <a:prstGeom prst="rect">
            <a:avLst/>
          </a:prstGeom>
        </p:spPr>
        <p:txBody>
          <a:bodyPr vert="horz" lIns="0" tIns="0" rIns="0" bIns="0" rtlCol="0">
            <a:normAutofit/>
          </a:bodyPr>
          <a:lstStyle/>
          <a:p>
            <a:pPr lvl="0"/>
            <a:r>
              <a:rPr kumimoji="1" lang="en-US" altLang="ja-JP" dirty="0"/>
              <a:t>Text</a:t>
            </a:r>
          </a:p>
          <a:p>
            <a:pPr lvl="1"/>
            <a:r>
              <a:rPr kumimoji="1" lang="en-US" altLang="ja-JP" dirty="0"/>
              <a:t>Second level</a:t>
            </a:r>
          </a:p>
          <a:p>
            <a:pPr lvl="2"/>
            <a:r>
              <a:rPr kumimoji="1" lang="en-US" altLang="ja-JP" dirty="0"/>
              <a:t>Third level</a:t>
            </a:r>
          </a:p>
          <a:p>
            <a:pPr lvl="3"/>
            <a:r>
              <a:rPr kumimoji="1" lang="en-US" altLang="ja-JP" dirty="0"/>
              <a:t>Fourth level</a:t>
            </a:r>
          </a:p>
          <a:p>
            <a:pPr lvl="4"/>
            <a:r>
              <a:rPr kumimoji="1" lang="en-US" altLang="ja-JP" dirty="0"/>
              <a:t>Fifth level</a:t>
            </a:r>
          </a:p>
        </p:txBody>
      </p:sp>
    </p:spTree>
    <p:extLst>
      <p:ext uri="{BB962C8B-B14F-4D97-AF65-F5344CB8AC3E}">
        <p14:creationId xmlns:p14="http://schemas.microsoft.com/office/powerpoint/2010/main" val="23032201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 id="2147483665" r:id="rId6"/>
    <p:sldLayoutId id="2147483666" r:id="rId7"/>
  </p:sldLayoutIdLst>
  <p:hf hdr="0" ftr="0" dt="0"/>
  <p:txStyles>
    <p:titleStyle>
      <a:lvl1pPr algn="l" defTabSz="914400" rtl="0" eaLnBrk="1" latinLnBrk="0" hangingPunct="1">
        <a:lnSpc>
          <a:spcPct val="100000"/>
        </a:lnSpc>
        <a:spcBef>
          <a:spcPct val="0"/>
        </a:spcBef>
        <a:buNone/>
        <a:defRPr kumimoji="1" sz="2000" b="1" kern="1200">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defRPr>
      </a:lvl1pPr>
    </p:titleStyle>
    <p:bodyStyle>
      <a:lvl1pPr marL="230400" marR="0" indent="-23040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kumimoji="1" sz="2400" b="1" kern="1200">
          <a:solidFill>
            <a:schemeClr val="tx1"/>
          </a:solidFill>
          <a:latin typeface="Arial" panose="020B0604020202020204" pitchFamily="34" charset="0"/>
          <a:ea typeface="Arial Unicode MS" panose="020B0604020202020204" pitchFamily="50" charset="-128"/>
          <a:cs typeface="Arial" panose="020B0604020202020204" pitchFamily="34" charset="0"/>
        </a:defRPr>
      </a:lvl1pPr>
      <a:lvl2pPr marL="687600" marR="0" indent="-230400" algn="l" defTabSz="914400" rtl="0" eaLnBrk="1" fontAlgn="auto" latinLnBrk="0" hangingPunct="1">
        <a:lnSpc>
          <a:spcPct val="100000"/>
        </a:lnSpc>
        <a:spcBef>
          <a:spcPts val="500"/>
        </a:spcBef>
        <a:spcAft>
          <a:spcPts val="0"/>
        </a:spcAft>
        <a:buClrTx/>
        <a:buSzTx/>
        <a:buFont typeface="Meiryo UI" panose="020B0604030504040204" pitchFamily="50" charset="-128"/>
        <a:buChar char="ｰ"/>
        <a:tabLst/>
        <a:defRPr kumimoji="1" sz="2000" kern="1200">
          <a:solidFill>
            <a:schemeClr val="tx1"/>
          </a:solidFill>
          <a:latin typeface="Arial" panose="020B0604020202020204" pitchFamily="34" charset="0"/>
          <a:ea typeface="Arial Unicode MS" panose="020B0604020202020204" pitchFamily="50" charset="-128"/>
          <a:cs typeface="Arial" panose="020B0604020202020204" pitchFamily="34" charset="0"/>
        </a:defRPr>
      </a:lvl2pPr>
      <a:lvl3pPr marL="1144800" marR="0" indent="-230400"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kumimoji="1" sz="1800" kern="1200">
          <a:solidFill>
            <a:schemeClr val="tx1"/>
          </a:solidFill>
          <a:latin typeface="Arial" panose="020B0604020202020204" pitchFamily="34" charset="0"/>
          <a:ea typeface="Arial Unicode MS" panose="020B0604020202020204" pitchFamily="50" charset="-128"/>
          <a:cs typeface="Arial" panose="020B0604020202020204" pitchFamily="34" charset="0"/>
        </a:defRPr>
      </a:lvl3pPr>
      <a:lvl4pPr marL="1602000" marR="0" indent="-230400" algn="l" defTabSz="914400" rtl="0" eaLnBrk="1" fontAlgn="auto" latinLnBrk="0" hangingPunct="1">
        <a:lnSpc>
          <a:spcPct val="100000"/>
        </a:lnSpc>
        <a:spcBef>
          <a:spcPts val="500"/>
        </a:spcBef>
        <a:spcAft>
          <a:spcPts val="0"/>
        </a:spcAft>
        <a:buClrTx/>
        <a:buSzTx/>
        <a:buFont typeface="Meiryo UI" panose="020B0604030504040204" pitchFamily="50" charset="-128"/>
        <a:buChar char="ｰ"/>
        <a:tabLst/>
        <a:defRPr kumimoji="1" sz="1600" kern="1200">
          <a:solidFill>
            <a:schemeClr val="tx1"/>
          </a:solidFill>
          <a:latin typeface="Arial" panose="020B0604020202020204" pitchFamily="34" charset="0"/>
          <a:ea typeface="Arial Unicode MS" panose="020B0604020202020204" pitchFamily="50" charset="-128"/>
          <a:cs typeface="Arial" panose="020B0604020202020204" pitchFamily="34" charset="0"/>
        </a:defRPr>
      </a:lvl4pPr>
      <a:lvl5pPr marL="2059200" marR="0" indent="-230400" algn="l" defTabSz="914400" rtl="0" eaLnBrk="1" fontAlgn="auto" latinLnBrk="0" hangingPunct="1">
        <a:lnSpc>
          <a:spcPct val="100000"/>
        </a:lnSpc>
        <a:spcBef>
          <a:spcPts val="500"/>
        </a:spcBef>
        <a:spcAft>
          <a:spcPts val="0"/>
        </a:spcAft>
        <a:buClrTx/>
        <a:buSzTx/>
        <a:buFont typeface="Meiryo UI" panose="020B0604030504040204" pitchFamily="50" charset="-128"/>
        <a:buChar char="≫"/>
        <a:tabLst/>
        <a:defRPr kumimoji="1" sz="1600" kern="1200">
          <a:solidFill>
            <a:schemeClr val="tx1"/>
          </a:solidFill>
          <a:latin typeface="Arial" panose="020B0604020202020204" pitchFamily="34" charset="0"/>
          <a:ea typeface="Arial Unicode MS" panose="020B0604020202020204" pitchFamily="50" charset="-128"/>
          <a:cs typeface="Arial" panose="020B0604020202020204" pitchFamily="34" charset="0"/>
        </a:defRPr>
      </a:lvl5pPr>
      <a:lvl6pPr marL="2514600" indent="-228600" algn="l" defTabSz="914400" rtl="0" eaLnBrk="1" latinLnBrk="0" hangingPunct="1">
        <a:lnSpc>
          <a:spcPct val="100000"/>
        </a:lnSpc>
        <a:spcBef>
          <a:spcPts val="500"/>
        </a:spcBef>
        <a:buFont typeface="Meiryo UI" panose="020B0604030504040204" pitchFamily="50" charset="-128"/>
        <a:buChar char="≫"/>
        <a:defRPr kumimoji="1" sz="1600" kern="1200" baseline="0">
          <a:solidFill>
            <a:schemeClr val="tx1"/>
          </a:solidFill>
          <a:latin typeface="Arial" panose="020B0604020202020204" pitchFamily="34" charset="0"/>
          <a:ea typeface="Arial Unicode MS" panose="020B0604020202020204" pitchFamily="50" charset="-128"/>
          <a:cs typeface="+mn-cs"/>
        </a:defRPr>
      </a:lvl6pPr>
      <a:lvl7pPr marL="2971800" indent="-228600" algn="l" defTabSz="914400" rtl="0" eaLnBrk="1" latinLnBrk="0" hangingPunct="1">
        <a:lnSpc>
          <a:spcPct val="100000"/>
        </a:lnSpc>
        <a:spcBef>
          <a:spcPts val="500"/>
        </a:spcBef>
        <a:buFont typeface="Meiryo UI" panose="020B0604030504040204" pitchFamily="50" charset="-128"/>
        <a:buChar char="≫"/>
        <a:defRPr kumimoji="1" sz="1600" kern="1200" baseline="0">
          <a:solidFill>
            <a:schemeClr val="tx1"/>
          </a:solidFill>
          <a:latin typeface="Arial" panose="020B0604020202020204" pitchFamily="34" charset="0"/>
          <a:ea typeface="Arial Unicode MS" panose="020B0604020202020204" pitchFamily="50" charset="-128"/>
          <a:cs typeface="+mn-cs"/>
        </a:defRPr>
      </a:lvl7pPr>
      <a:lvl8pPr marL="3429000" indent="-228600" algn="l" defTabSz="914400" rtl="0" eaLnBrk="1" latinLnBrk="0" hangingPunct="1">
        <a:lnSpc>
          <a:spcPct val="100000"/>
        </a:lnSpc>
        <a:spcBef>
          <a:spcPts val="500"/>
        </a:spcBef>
        <a:buFont typeface="Meiryo UI" panose="020B0604030504040204" pitchFamily="50" charset="-128"/>
        <a:buChar char="≫"/>
        <a:defRPr kumimoji="1" sz="1600" kern="1200" baseline="0">
          <a:solidFill>
            <a:schemeClr val="tx1"/>
          </a:solidFill>
          <a:latin typeface="Arial" panose="020B0604020202020204" pitchFamily="34" charset="0"/>
          <a:ea typeface="Arial Unicode MS" panose="020B0604020202020204" pitchFamily="50" charset="-128"/>
          <a:cs typeface="+mn-cs"/>
        </a:defRPr>
      </a:lvl8pPr>
      <a:lvl9pPr marL="3886200" indent="-228600" algn="l" defTabSz="914400" rtl="0" eaLnBrk="1" latinLnBrk="0" hangingPunct="1">
        <a:lnSpc>
          <a:spcPct val="100000"/>
        </a:lnSpc>
        <a:spcBef>
          <a:spcPts val="500"/>
        </a:spcBef>
        <a:buFont typeface="Meiryo UI" panose="020B0604030504040204" pitchFamily="50" charset="-128"/>
        <a:buChar char="≫"/>
        <a:defRPr kumimoji="1" sz="1600" kern="1200" baseline="0">
          <a:solidFill>
            <a:schemeClr val="tx1"/>
          </a:solidFill>
          <a:latin typeface="Arial" panose="020B0604020202020204" pitchFamily="34" charset="0"/>
          <a:ea typeface="Arial Unicode MS" panose="020B0604020202020204" pitchFamily="50" charset="-128"/>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172.26.248.62:8055/" TargetMode="Externa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hyperlink" Target="file:///\\Apbivnsh04\adm\ADM-PER\08_REGULATION\04_LABOUR%20CONTRACT\H&#7879;%20th&#7889;ng%20LCES\MauNhapPTHC%201.xlsx" TargetMode="External"/><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172.26.248.62:8055/" TargetMode="Externa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file:///\\Apbivnsh04\adm\ADM-PER\08_REGULATION\04_LABOUR%20CONTRACT\H&#7879;%20th&#7889;ng%20LCES\MauNhapPTHC%201.xlsx" TargetMode="External"/><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CA71542-8F90-84C1-D534-A2652D2F5227}"/>
              </a:ext>
            </a:extLst>
          </p:cNvPr>
          <p:cNvSpPr>
            <a:spLocks noGrp="1"/>
          </p:cNvSpPr>
          <p:nvPr>
            <p:ph type="sldNum" sz="quarter" idx="12"/>
          </p:nvPr>
        </p:nvSpPr>
        <p:spPr/>
        <p:txBody>
          <a:bodyPr/>
          <a:lstStyle/>
          <a:p>
            <a:fld id="{2714E9B5-9B87-4B86-A617-088EF19C2C8B}" type="slidenum">
              <a:rPr kumimoji="1" lang="ja-JP" altLang="en-US" smtClean="0"/>
              <a:pPr/>
              <a:t>1</a:t>
            </a:fld>
            <a:endParaRPr kumimoji="1" lang="en-US" altLang="ja-JP" dirty="0"/>
          </a:p>
        </p:txBody>
      </p:sp>
      <p:sp>
        <p:nvSpPr>
          <p:cNvPr id="6" name="TextBox 5">
            <a:extLst>
              <a:ext uri="{FF2B5EF4-FFF2-40B4-BE49-F238E27FC236}">
                <a16:creationId xmlns:a16="http://schemas.microsoft.com/office/drawing/2014/main" id="{F6F51200-62BB-8995-D1F8-22CFA39D929F}"/>
              </a:ext>
            </a:extLst>
          </p:cNvPr>
          <p:cNvSpPr txBox="1"/>
          <p:nvPr/>
        </p:nvSpPr>
        <p:spPr>
          <a:xfrm>
            <a:off x="0" y="2289780"/>
            <a:ext cx="9144000" cy="1538883"/>
          </a:xfrm>
          <a:prstGeom prst="rect">
            <a:avLst/>
          </a:prstGeom>
          <a:noFill/>
        </p:spPr>
        <p:txBody>
          <a:bodyPr wrap="square" rtlCol="0">
            <a:spAutoFit/>
          </a:bodyPr>
          <a:lstStyle/>
          <a:p>
            <a:pPr algn="ctr" defTabSz="914400">
              <a:spcBef>
                <a:spcPts val="300"/>
              </a:spcBef>
              <a:spcAft>
                <a:spcPts val="300"/>
              </a:spcAft>
            </a:pPr>
            <a:r>
              <a:rPr kumimoji="1" lang="en-US" sz="2800" b="1" dirty="0">
                <a:solidFill>
                  <a:srgbClr val="0000FF"/>
                </a:solidFill>
                <a:effectLst>
                  <a:outerShdw blurRad="38100" dist="38100" dir="2700000" algn="tl">
                    <a:srgbClr val="000000">
                      <a:alpha val="43137"/>
                    </a:srgbClr>
                  </a:outerShdw>
                </a:effectLst>
                <a:latin typeface="Arial" panose="020B0604020202020204" pitchFamily="34" charset="0"/>
                <a:ea typeface="Arial Unicode MS" panose="020B0604020202020204" pitchFamily="50" charset="-128"/>
                <a:cs typeface="Arial" panose="020B0604020202020204" pitchFamily="34" charset="0"/>
              </a:rPr>
              <a:t>HƯỚNG DẪN SỬ DỤNG HỆ THỐNG LCES</a:t>
            </a:r>
          </a:p>
          <a:p>
            <a:pPr algn="ctr" defTabSz="914400">
              <a:spcBef>
                <a:spcPts val="300"/>
              </a:spcBef>
              <a:spcAft>
                <a:spcPts val="300"/>
              </a:spcAft>
            </a:pPr>
            <a:r>
              <a:rPr kumimoji="1" lang="en-US" sz="2800" b="1" dirty="0">
                <a:solidFill>
                  <a:srgbClr val="0000FF"/>
                </a:solidFill>
                <a:effectLst>
                  <a:outerShdw blurRad="38100" dist="38100" dir="2700000" algn="tl">
                    <a:srgbClr val="000000">
                      <a:alpha val="43137"/>
                    </a:srgbClr>
                  </a:outerShdw>
                </a:effectLst>
                <a:latin typeface="Arial" panose="020B0604020202020204" pitchFamily="34" charset="0"/>
                <a:ea typeface="Arial Unicode MS" panose="020B0604020202020204" pitchFamily="50" charset="-128"/>
                <a:cs typeface="Arial" panose="020B0604020202020204" pitchFamily="34" charset="0"/>
              </a:rPr>
              <a:t>(LABOUR CONTRACT EVALUATION SYSTEM</a:t>
            </a:r>
          </a:p>
          <a:p>
            <a:pPr algn="ctr" defTabSz="914400">
              <a:spcBef>
                <a:spcPts val="300"/>
              </a:spcBef>
              <a:spcAft>
                <a:spcPts val="300"/>
              </a:spcAft>
            </a:pPr>
            <a:r>
              <a:rPr kumimoji="1" lang="en-US" sz="2800" b="1" dirty="0">
                <a:solidFill>
                  <a:srgbClr val="0000FF"/>
                </a:solidFill>
                <a:effectLst>
                  <a:outerShdw blurRad="38100" dist="38100" dir="2700000" algn="tl">
                    <a:srgbClr val="000000">
                      <a:alpha val="43137"/>
                    </a:srgbClr>
                  </a:outerShdw>
                </a:effectLst>
                <a:latin typeface="Arial" panose="020B0604020202020204" pitchFamily="34" charset="0"/>
                <a:ea typeface="Arial Unicode MS" panose="020B0604020202020204" pitchFamily="50" charset="-128"/>
                <a:cs typeface="Arial" panose="020B0604020202020204" pitchFamily="34" charset="0"/>
              </a:rPr>
              <a:t>- </a:t>
            </a:r>
            <a:r>
              <a:rPr kumimoji="1" lang="en-US" sz="2800" b="1" dirty="0" err="1">
                <a:solidFill>
                  <a:srgbClr val="0000FF"/>
                </a:solidFill>
                <a:effectLst>
                  <a:outerShdw blurRad="38100" dist="38100" dir="2700000" algn="tl">
                    <a:srgbClr val="000000">
                      <a:alpha val="43137"/>
                    </a:srgbClr>
                  </a:outerShdw>
                </a:effectLst>
                <a:latin typeface="Arial" panose="020B0604020202020204" pitchFamily="34" charset="0"/>
                <a:ea typeface="Arial Unicode MS" panose="020B0604020202020204" pitchFamily="50" charset="-128"/>
                <a:cs typeface="Arial" panose="020B0604020202020204" pitchFamily="34" charset="0"/>
              </a:rPr>
              <a:t>Hệ</a:t>
            </a:r>
            <a:r>
              <a:rPr kumimoji="1" lang="en-US" sz="2800" b="1" dirty="0">
                <a:solidFill>
                  <a:srgbClr val="0000FF"/>
                </a:solidFill>
                <a:effectLst>
                  <a:outerShdw blurRad="38100" dist="38100" dir="2700000" algn="tl">
                    <a:srgbClr val="000000">
                      <a:alpha val="43137"/>
                    </a:srgbClr>
                  </a:outerShdw>
                </a:effectLst>
                <a:latin typeface="Arial" panose="020B0604020202020204" pitchFamily="34" charset="0"/>
                <a:ea typeface="Arial Unicode MS" panose="020B0604020202020204" pitchFamily="50" charset="-128"/>
                <a:cs typeface="Arial" panose="020B0604020202020204" pitchFamily="34" charset="0"/>
              </a:rPr>
              <a:t> </a:t>
            </a:r>
            <a:r>
              <a:rPr kumimoji="1" lang="en-US" sz="2800" b="1" dirty="0" err="1">
                <a:solidFill>
                  <a:srgbClr val="0000FF"/>
                </a:solidFill>
                <a:effectLst>
                  <a:outerShdw blurRad="38100" dist="38100" dir="2700000" algn="tl">
                    <a:srgbClr val="000000">
                      <a:alpha val="43137"/>
                    </a:srgbClr>
                  </a:outerShdw>
                </a:effectLst>
                <a:latin typeface="Arial" panose="020B0604020202020204" pitchFamily="34" charset="0"/>
                <a:ea typeface="Arial Unicode MS" panose="020B0604020202020204" pitchFamily="50" charset="-128"/>
                <a:cs typeface="Arial" panose="020B0604020202020204" pitchFamily="34" charset="0"/>
              </a:rPr>
              <a:t>thống</a:t>
            </a:r>
            <a:r>
              <a:rPr kumimoji="1" lang="en-US" sz="2800" b="1" dirty="0">
                <a:solidFill>
                  <a:srgbClr val="0000FF"/>
                </a:solidFill>
                <a:effectLst>
                  <a:outerShdw blurRad="38100" dist="38100" dir="2700000" algn="tl">
                    <a:srgbClr val="000000">
                      <a:alpha val="43137"/>
                    </a:srgbClr>
                  </a:outerShdw>
                </a:effectLst>
                <a:latin typeface="Arial" panose="020B0604020202020204" pitchFamily="34" charset="0"/>
                <a:ea typeface="Arial Unicode MS" panose="020B0604020202020204" pitchFamily="50" charset="-128"/>
                <a:cs typeface="Arial" panose="020B0604020202020204" pitchFamily="34" charset="0"/>
              </a:rPr>
              <a:t> </a:t>
            </a:r>
            <a:r>
              <a:rPr kumimoji="1" lang="en-US" sz="2800" b="1" dirty="0" err="1">
                <a:solidFill>
                  <a:srgbClr val="0000FF"/>
                </a:solidFill>
                <a:effectLst>
                  <a:outerShdw blurRad="38100" dist="38100" dir="2700000" algn="tl">
                    <a:srgbClr val="000000">
                      <a:alpha val="43137"/>
                    </a:srgbClr>
                  </a:outerShdw>
                </a:effectLst>
                <a:latin typeface="Arial" panose="020B0604020202020204" pitchFamily="34" charset="0"/>
                <a:ea typeface="Arial Unicode MS" panose="020B0604020202020204" pitchFamily="50" charset="-128"/>
                <a:cs typeface="Arial" panose="020B0604020202020204" pitchFamily="34" charset="0"/>
              </a:rPr>
              <a:t>đánh</a:t>
            </a:r>
            <a:r>
              <a:rPr kumimoji="1" lang="en-US" sz="2800" b="1" dirty="0">
                <a:solidFill>
                  <a:srgbClr val="0000FF"/>
                </a:solidFill>
                <a:effectLst>
                  <a:outerShdw blurRad="38100" dist="38100" dir="2700000" algn="tl">
                    <a:srgbClr val="000000">
                      <a:alpha val="43137"/>
                    </a:srgbClr>
                  </a:outerShdw>
                </a:effectLst>
                <a:latin typeface="Arial" panose="020B0604020202020204" pitchFamily="34" charset="0"/>
                <a:ea typeface="Arial Unicode MS" panose="020B0604020202020204" pitchFamily="50" charset="-128"/>
                <a:cs typeface="Arial" panose="020B0604020202020204" pitchFamily="34" charset="0"/>
              </a:rPr>
              <a:t> </a:t>
            </a:r>
            <a:r>
              <a:rPr kumimoji="1" lang="en-US" sz="2800" b="1" dirty="0" err="1">
                <a:solidFill>
                  <a:srgbClr val="0000FF"/>
                </a:solidFill>
                <a:effectLst>
                  <a:outerShdw blurRad="38100" dist="38100" dir="2700000" algn="tl">
                    <a:srgbClr val="000000">
                      <a:alpha val="43137"/>
                    </a:srgbClr>
                  </a:outerShdw>
                </a:effectLst>
                <a:latin typeface="Arial" panose="020B0604020202020204" pitchFamily="34" charset="0"/>
                <a:ea typeface="Arial Unicode MS" panose="020B0604020202020204" pitchFamily="50" charset="-128"/>
                <a:cs typeface="Arial" panose="020B0604020202020204" pitchFamily="34" charset="0"/>
              </a:rPr>
              <a:t>giá</a:t>
            </a:r>
            <a:r>
              <a:rPr kumimoji="1" lang="en-US" sz="2800" b="1" dirty="0">
                <a:solidFill>
                  <a:srgbClr val="0000FF"/>
                </a:solidFill>
                <a:effectLst>
                  <a:outerShdw blurRad="38100" dist="38100" dir="2700000" algn="tl">
                    <a:srgbClr val="000000">
                      <a:alpha val="43137"/>
                    </a:srgbClr>
                  </a:outerShdw>
                </a:effectLst>
                <a:latin typeface="Arial" panose="020B0604020202020204" pitchFamily="34" charset="0"/>
                <a:ea typeface="Arial Unicode MS" panose="020B0604020202020204" pitchFamily="50" charset="-128"/>
                <a:cs typeface="Arial" panose="020B0604020202020204" pitchFamily="34" charset="0"/>
              </a:rPr>
              <a:t> </a:t>
            </a:r>
            <a:r>
              <a:rPr kumimoji="1" lang="en-US" sz="2800" b="1" dirty="0" err="1">
                <a:solidFill>
                  <a:srgbClr val="0000FF"/>
                </a:solidFill>
                <a:effectLst>
                  <a:outerShdw blurRad="38100" dist="38100" dir="2700000" algn="tl">
                    <a:srgbClr val="000000">
                      <a:alpha val="43137"/>
                    </a:srgbClr>
                  </a:outerShdw>
                </a:effectLst>
                <a:latin typeface="Arial" panose="020B0604020202020204" pitchFamily="34" charset="0"/>
                <a:ea typeface="Arial Unicode MS" panose="020B0604020202020204" pitchFamily="50" charset="-128"/>
                <a:cs typeface="Arial" panose="020B0604020202020204" pitchFamily="34" charset="0"/>
              </a:rPr>
              <a:t>hợp</a:t>
            </a:r>
            <a:r>
              <a:rPr kumimoji="1" lang="en-US" sz="2800" b="1" dirty="0">
                <a:solidFill>
                  <a:srgbClr val="0000FF"/>
                </a:solidFill>
                <a:effectLst>
                  <a:outerShdw blurRad="38100" dist="38100" dir="2700000" algn="tl">
                    <a:srgbClr val="000000">
                      <a:alpha val="43137"/>
                    </a:srgbClr>
                  </a:outerShdw>
                </a:effectLst>
                <a:latin typeface="Arial" panose="020B0604020202020204" pitchFamily="34" charset="0"/>
                <a:ea typeface="Arial Unicode MS" panose="020B0604020202020204" pitchFamily="50" charset="-128"/>
                <a:cs typeface="Arial" panose="020B0604020202020204" pitchFamily="34" charset="0"/>
              </a:rPr>
              <a:t> </a:t>
            </a:r>
            <a:r>
              <a:rPr kumimoji="1" lang="en-US" sz="2800" b="1" dirty="0" err="1">
                <a:solidFill>
                  <a:srgbClr val="0000FF"/>
                </a:solidFill>
                <a:effectLst>
                  <a:outerShdw blurRad="38100" dist="38100" dir="2700000" algn="tl">
                    <a:srgbClr val="000000">
                      <a:alpha val="43137"/>
                    </a:srgbClr>
                  </a:outerShdw>
                </a:effectLst>
                <a:latin typeface="Arial" panose="020B0604020202020204" pitchFamily="34" charset="0"/>
                <a:ea typeface="Arial Unicode MS" panose="020B0604020202020204" pitchFamily="50" charset="-128"/>
                <a:cs typeface="Arial" panose="020B0604020202020204" pitchFamily="34" charset="0"/>
              </a:rPr>
              <a:t>đồng</a:t>
            </a:r>
            <a:r>
              <a:rPr kumimoji="1" lang="en-US" sz="2800" b="1" dirty="0">
                <a:solidFill>
                  <a:srgbClr val="0000FF"/>
                </a:solidFill>
                <a:effectLst>
                  <a:outerShdw blurRad="38100" dist="38100" dir="2700000" algn="tl">
                    <a:srgbClr val="000000">
                      <a:alpha val="43137"/>
                    </a:srgbClr>
                  </a:outerShdw>
                </a:effectLst>
                <a:latin typeface="Arial" panose="020B0604020202020204" pitchFamily="34" charset="0"/>
                <a:ea typeface="Arial Unicode MS" panose="020B0604020202020204" pitchFamily="50" charset="-128"/>
                <a:cs typeface="Arial" panose="020B0604020202020204" pitchFamily="34" charset="0"/>
              </a:rPr>
              <a:t> </a:t>
            </a:r>
            <a:r>
              <a:rPr kumimoji="1" lang="en-US" sz="2800" b="1" dirty="0" err="1">
                <a:solidFill>
                  <a:srgbClr val="0000FF"/>
                </a:solidFill>
                <a:effectLst>
                  <a:outerShdw blurRad="38100" dist="38100" dir="2700000" algn="tl">
                    <a:srgbClr val="000000">
                      <a:alpha val="43137"/>
                    </a:srgbClr>
                  </a:outerShdw>
                </a:effectLst>
                <a:latin typeface="Arial" panose="020B0604020202020204" pitchFamily="34" charset="0"/>
                <a:ea typeface="Arial Unicode MS" panose="020B0604020202020204" pitchFamily="50" charset="-128"/>
                <a:cs typeface="Arial" panose="020B0604020202020204" pitchFamily="34" charset="0"/>
              </a:rPr>
              <a:t>lao</a:t>
            </a:r>
            <a:r>
              <a:rPr kumimoji="1" lang="en-US" sz="2800" b="1" dirty="0">
                <a:solidFill>
                  <a:srgbClr val="0000FF"/>
                </a:solidFill>
                <a:effectLst>
                  <a:outerShdw blurRad="38100" dist="38100" dir="2700000" algn="tl">
                    <a:srgbClr val="000000">
                      <a:alpha val="43137"/>
                    </a:srgbClr>
                  </a:outerShdw>
                </a:effectLst>
                <a:latin typeface="Arial" panose="020B0604020202020204" pitchFamily="34" charset="0"/>
                <a:ea typeface="Arial Unicode MS" panose="020B0604020202020204" pitchFamily="50" charset="-128"/>
                <a:cs typeface="Arial" panose="020B0604020202020204" pitchFamily="34" charset="0"/>
              </a:rPr>
              <a:t> </a:t>
            </a:r>
            <a:r>
              <a:rPr kumimoji="1" lang="en-US" sz="2800" b="1" dirty="0" err="1">
                <a:solidFill>
                  <a:srgbClr val="0000FF"/>
                </a:solidFill>
                <a:effectLst>
                  <a:outerShdw blurRad="38100" dist="38100" dir="2700000" algn="tl">
                    <a:srgbClr val="000000">
                      <a:alpha val="43137"/>
                    </a:srgbClr>
                  </a:outerShdw>
                </a:effectLst>
                <a:latin typeface="Arial" panose="020B0604020202020204" pitchFamily="34" charset="0"/>
                <a:ea typeface="Arial Unicode MS" panose="020B0604020202020204" pitchFamily="50" charset="-128"/>
                <a:cs typeface="Arial" panose="020B0604020202020204" pitchFamily="34" charset="0"/>
              </a:rPr>
              <a:t>động</a:t>
            </a:r>
            <a:r>
              <a:rPr kumimoji="1" lang="en-US" sz="2800" b="1" dirty="0">
                <a:solidFill>
                  <a:srgbClr val="0000FF"/>
                </a:solidFill>
                <a:effectLst>
                  <a:outerShdw blurRad="38100" dist="38100" dir="2700000" algn="tl">
                    <a:srgbClr val="000000">
                      <a:alpha val="43137"/>
                    </a:srgbClr>
                  </a:outerShdw>
                </a:effectLst>
                <a:latin typeface="Arial" panose="020B0604020202020204" pitchFamily="34" charset="0"/>
                <a:ea typeface="Arial Unicode MS" panose="020B0604020202020204" pitchFamily="50" charset="-128"/>
                <a:cs typeface="Arial" panose="020B0604020202020204" pitchFamily="34" charset="0"/>
              </a:rPr>
              <a:t>)</a:t>
            </a:r>
          </a:p>
        </p:txBody>
      </p:sp>
      <p:sp>
        <p:nvSpPr>
          <p:cNvPr id="9" name="テキスト プレースホルダー 1">
            <a:extLst>
              <a:ext uri="{FF2B5EF4-FFF2-40B4-BE49-F238E27FC236}">
                <a16:creationId xmlns:a16="http://schemas.microsoft.com/office/drawing/2014/main" id="{5D05316F-793C-1685-3DFF-3F55F82F1C11}"/>
              </a:ext>
            </a:extLst>
          </p:cNvPr>
          <p:cNvSpPr txBox="1">
            <a:spLocks/>
          </p:cNvSpPr>
          <p:nvPr/>
        </p:nvSpPr>
        <p:spPr>
          <a:xfrm>
            <a:off x="1371600" y="4514407"/>
            <a:ext cx="6400800" cy="911890"/>
          </a:xfrm>
          <a:prstGeom prst="rect">
            <a:avLst/>
          </a:prstGeom>
        </p:spPr>
        <p:txBody>
          <a:bodyPr vert="horz" wrap="none" lIns="0" tIns="0" rIns="0" bIns="0" rtlCol="0">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kumimoji="1" sz="2000" b="0" kern="1200">
                <a:solidFill>
                  <a:schemeClr val="tx1"/>
                </a:solidFill>
                <a:latin typeface="Arial Unicode MS" panose="020B0604020202020204" pitchFamily="50" charset="-128"/>
                <a:ea typeface="Arial Unicode MS" panose="020B0604020202020204" pitchFamily="50" charset="-128"/>
                <a:cs typeface="Arial Unicode MS" panose="020B0604020202020204" pitchFamily="50" charset="-128"/>
              </a:defRPr>
            </a:lvl1pPr>
            <a:lvl2pPr marL="687600" marR="0" indent="-230400" algn="l" defTabSz="914400" rtl="0" eaLnBrk="1" fontAlgn="auto" latinLnBrk="0" hangingPunct="1">
              <a:lnSpc>
                <a:spcPct val="100000"/>
              </a:lnSpc>
              <a:spcBef>
                <a:spcPts val="500"/>
              </a:spcBef>
              <a:spcAft>
                <a:spcPts val="0"/>
              </a:spcAft>
              <a:buClrTx/>
              <a:buSzTx/>
              <a:buFont typeface="Meiryo UI" panose="020B0604030504040204" pitchFamily="50" charset="-128"/>
              <a:buChar char="ｰ"/>
              <a:tabLst/>
              <a:defRPr kumimoji="1" sz="2000" kern="1200">
                <a:solidFill>
                  <a:schemeClr val="tx1"/>
                </a:solidFill>
                <a:latin typeface="Arial" panose="020B0604020202020204" pitchFamily="34" charset="0"/>
                <a:ea typeface="Arial Unicode MS" panose="020B0604020202020204" pitchFamily="50" charset="-128"/>
                <a:cs typeface="Arial" panose="020B0604020202020204" pitchFamily="34" charset="0"/>
              </a:defRPr>
            </a:lvl2pPr>
            <a:lvl3pPr marL="1144800" marR="0" indent="-230400"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kumimoji="1" sz="1800" kern="1200">
                <a:solidFill>
                  <a:schemeClr val="tx1"/>
                </a:solidFill>
                <a:latin typeface="Arial" panose="020B0604020202020204" pitchFamily="34" charset="0"/>
                <a:ea typeface="Arial Unicode MS" panose="020B0604020202020204" pitchFamily="50" charset="-128"/>
                <a:cs typeface="Arial" panose="020B0604020202020204" pitchFamily="34" charset="0"/>
              </a:defRPr>
            </a:lvl3pPr>
            <a:lvl4pPr marL="1602000" marR="0" indent="-230400" algn="l" defTabSz="914400" rtl="0" eaLnBrk="1" fontAlgn="auto" latinLnBrk="0" hangingPunct="1">
              <a:lnSpc>
                <a:spcPct val="100000"/>
              </a:lnSpc>
              <a:spcBef>
                <a:spcPts val="500"/>
              </a:spcBef>
              <a:spcAft>
                <a:spcPts val="0"/>
              </a:spcAft>
              <a:buClrTx/>
              <a:buSzTx/>
              <a:buFont typeface="Meiryo UI" panose="020B0604030504040204" pitchFamily="50" charset="-128"/>
              <a:buChar char="ｰ"/>
              <a:tabLst/>
              <a:defRPr kumimoji="1" sz="1600" kern="1200">
                <a:solidFill>
                  <a:schemeClr val="tx1"/>
                </a:solidFill>
                <a:latin typeface="Arial" panose="020B0604020202020204" pitchFamily="34" charset="0"/>
                <a:ea typeface="Arial Unicode MS" panose="020B0604020202020204" pitchFamily="50" charset="-128"/>
                <a:cs typeface="Arial" panose="020B0604020202020204" pitchFamily="34" charset="0"/>
              </a:defRPr>
            </a:lvl4pPr>
            <a:lvl5pPr marL="2059200" marR="0" indent="-230400" algn="l" defTabSz="914400" rtl="0" eaLnBrk="1" fontAlgn="auto" latinLnBrk="0" hangingPunct="1">
              <a:lnSpc>
                <a:spcPct val="100000"/>
              </a:lnSpc>
              <a:spcBef>
                <a:spcPts val="500"/>
              </a:spcBef>
              <a:spcAft>
                <a:spcPts val="0"/>
              </a:spcAft>
              <a:buClrTx/>
              <a:buSzTx/>
              <a:buFont typeface="Meiryo UI" panose="020B0604030504040204" pitchFamily="50" charset="-128"/>
              <a:buChar char="≫"/>
              <a:tabLst/>
              <a:defRPr kumimoji="1" sz="1600" kern="1200">
                <a:solidFill>
                  <a:schemeClr val="tx1"/>
                </a:solidFill>
                <a:latin typeface="Arial" panose="020B0604020202020204" pitchFamily="34" charset="0"/>
                <a:ea typeface="Arial Unicode MS" panose="020B0604020202020204" pitchFamily="50" charset="-128"/>
                <a:cs typeface="Arial" panose="020B0604020202020204" pitchFamily="34" charset="0"/>
              </a:defRPr>
            </a:lvl5pPr>
            <a:lvl6pPr marL="2514600" indent="-228600" algn="l" defTabSz="914400" rtl="0" eaLnBrk="1" latinLnBrk="0" hangingPunct="1">
              <a:lnSpc>
                <a:spcPct val="100000"/>
              </a:lnSpc>
              <a:spcBef>
                <a:spcPts val="500"/>
              </a:spcBef>
              <a:buFont typeface="Meiryo UI" panose="020B0604030504040204" pitchFamily="50" charset="-128"/>
              <a:buChar char="≫"/>
              <a:defRPr kumimoji="1" sz="1600" kern="1200" baseline="0">
                <a:solidFill>
                  <a:schemeClr val="tx1"/>
                </a:solidFill>
                <a:latin typeface="Arial" panose="020B0604020202020204" pitchFamily="34" charset="0"/>
                <a:ea typeface="Arial Unicode MS" panose="020B0604020202020204" pitchFamily="50" charset="-128"/>
                <a:cs typeface="+mn-cs"/>
              </a:defRPr>
            </a:lvl6pPr>
            <a:lvl7pPr marL="2971800" indent="-228600" algn="l" defTabSz="914400" rtl="0" eaLnBrk="1" latinLnBrk="0" hangingPunct="1">
              <a:lnSpc>
                <a:spcPct val="100000"/>
              </a:lnSpc>
              <a:spcBef>
                <a:spcPts val="500"/>
              </a:spcBef>
              <a:buFont typeface="Meiryo UI" panose="020B0604030504040204" pitchFamily="50" charset="-128"/>
              <a:buChar char="≫"/>
              <a:defRPr kumimoji="1" sz="1600" kern="1200" baseline="0">
                <a:solidFill>
                  <a:schemeClr val="tx1"/>
                </a:solidFill>
                <a:latin typeface="Arial" panose="020B0604020202020204" pitchFamily="34" charset="0"/>
                <a:ea typeface="Arial Unicode MS" panose="020B0604020202020204" pitchFamily="50" charset="-128"/>
                <a:cs typeface="+mn-cs"/>
              </a:defRPr>
            </a:lvl7pPr>
            <a:lvl8pPr marL="3429000" indent="-228600" algn="l" defTabSz="914400" rtl="0" eaLnBrk="1" latinLnBrk="0" hangingPunct="1">
              <a:lnSpc>
                <a:spcPct val="100000"/>
              </a:lnSpc>
              <a:spcBef>
                <a:spcPts val="500"/>
              </a:spcBef>
              <a:buFont typeface="Meiryo UI" panose="020B0604030504040204" pitchFamily="50" charset="-128"/>
              <a:buChar char="≫"/>
              <a:defRPr kumimoji="1" sz="1600" kern="1200" baseline="0">
                <a:solidFill>
                  <a:schemeClr val="tx1"/>
                </a:solidFill>
                <a:latin typeface="Arial" panose="020B0604020202020204" pitchFamily="34" charset="0"/>
                <a:ea typeface="Arial Unicode MS" panose="020B0604020202020204" pitchFamily="50" charset="-128"/>
                <a:cs typeface="+mn-cs"/>
              </a:defRPr>
            </a:lvl8pPr>
            <a:lvl9pPr marL="3886200" indent="-228600" algn="l" defTabSz="914400" rtl="0" eaLnBrk="1" latinLnBrk="0" hangingPunct="1">
              <a:lnSpc>
                <a:spcPct val="100000"/>
              </a:lnSpc>
              <a:spcBef>
                <a:spcPts val="500"/>
              </a:spcBef>
              <a:buFont typeface="Meiryo UI" panose="020B0604030504040204" pitchFamily="50" charset="-128"/>
              <a:buChar char="≫"/>
              <a:defRPr kumimoji="1" sz="1600" kern="1200" baseline="0">
                <a:solidFill>
                  <a:schemeClr val="tx1"/>
                </a:solidFill>
                <a:latin typeface="Arial" panose="020B0604020202020204" pitchFamily="34" charset="0"/>
                <a:ea typeface="Arial Unicode MS" panose="020B0604020202020204" pitchFamily="50" charset="-128"/>
                <a:cs typeface="+mn-cs"/>
              </a:defRPr>
            </a:lvl9pPr>
          </a:lstStyle>
          <a:p>
            <a:r>
              <a:rPr lang="en-US" altLang="ja-JP" dirty="0">
                <a:solidFill>
                  <a:srgbClr val="0000FF"/>
                </a:solidFill>
              </a:rPr>
              <a:t>09/2025</a:t>
            </a:r>
          </a:p>
          <a:p>
            <a:r>
              <a:rPr lang="en-US" altLang="ja-JP" dirty="0">
                <a:solidFill>
                  <a:srgbClr val="0000FF"/>
                </a:solidFill>
              </a:rPr>
              <a:t>ADM-PER</a:t>
            </a:r>
            <a:endParaRPr lang="ja-JP" altLang="en-US" dirty="0">
              <a:solidFill>
                <a:srgbClr val="0000FF"/>
              </a:solidFill>
            </a:endParaRPr>
          </a:p>
        </p:txBody>
      </p:sp>
      <p:sp>
        <p:nvSpPr>
          <p:cNvPr id="2" name="テキスト プレースホルダー 1">
            <a:extLst>
              <a:ext uri="{FF2B5EF4-FFF2-40B4-BE49-F238E27FC236}">
                <a16:creationId xmlns:a16="http://schemas.microsoft.com/office/drawing/2014/main" id="{5FA77C73-DE0D-4847-7765-A4498FCFB2FB}"/>
              </a:ext>
            </a:extLst>
          </p:cNvPr>
          <p:cNvSpPr txBox="1">
            <a:spLocks/>
          </p:cNvSpPr>
          <p:nvPr/>
        </p:nvSpPr>
        <p:spPr>
          <a:xfrm>
            <a:off x="0" y="6240544"/>
            <a:ext cx="2441542" cy="327442"/>
          </a:xfrm>
          <a:prstGeom prst="rect">
            <a:avLst/>
          </a:prstGeom>
        </p:spPr>
        <p:txBody>
          <a:bodyPr vert="horz" wrap="none" lIns="0" tIns="0" rIns="0" bIns="0" rtlCol="0">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kumimoji="1" sz="2000" b="0" kern="1200">
                <a:solidFill>
                  <a:schemeClr val="tx1"/>
                </a:solidFill>
                <a:latin typeface="Arial Unicode MS" panose="020B0604020202020204" pitchFamily="50" charset="-128"/>
                <a:ea typeface="Arial Unicode MS" panose="020B0604020202020204" pitchFamily="50" charset="-128"/>
                <a:cs typeface="Arial Unicode MS" panose="020B0604020202020204" pitchFamily="50" charset="-128"/>
              </a:defRPr>
            </a:lvl1pPr>
            <a:lvl2pPr marL="687600" marR="0" indent="-230400" algn="l" defTabSz="914400" rtl="0" eaLnBrk="1" fontAlgn="auto" latinLnBrk="0" hangingPunct="1">
              <a:lnSpc>
                <a:spcPct val="100000"/>
              </a:lnSpc>
              <a:spcBef>
                <a:spcPts val="500"/>
              </a:spcBef>
              <a:spcAft>
                <a:spcPts val="0"/>
              </a:spcAft>
              <a:buClrTx/>
              <a:buSzTx/>
              <a:buFont typeface="Meiryo UI" panose="020B0604030504040204" pitchFamily="50" charset="-128"/>
              <a:buChar char="ｰ"/>
              <a:tabLst/>
              <a:defRPr kumimoji="1" sz="2000" kern="1200">
                <a:solidFill>
                  <a:schemeClr val="tx1"/>
                </a:solidFill>
                <a:latin typeface="Arial" panose="020B0604020202020204" pitchFamily="34" charset="0"/>
                <a:ea typeface="Arial Unicode MS" panose="020B0604020202020204" pitchFamily="50" charset="-128"/>
                <a:cs typeface="Arial" panose="020B0604020202020204" pitchFamily="34" charset="0"/>
              </a:defRPr>
            </a:lvl2pPr>
            <a:lvl3pPr marL="1144800" marR="0" indent="-230400"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kumimoji="1" sz="1800" kern="1200">
                <a:solidFill>
                  <a:schemeClr val="tx1"/>
                </a:solidFill>
                <a:latin typeface="Arial" panose="020B0604020202020204" pitchFamily="34" charset="0"/>
                <a:ea typeface="Arial Unicode MS" panose="020B0604020202020204" pitchFamily="50" charset="-128"/>
                <a:cs typeface="Arial" panose="020B0604020202020204" pitchFamily="34" charset="0"/>
              </a:defRPr>
            </a:lvl3pPr>
            <a:lvl4pPr marL="1602000" marR="0" indent="-230400" algn="l" defTabSz="914400" rtl="0" eaLnBrk="1" fontAlgn="auto" latinLnBrk="0" hangingPunct="1">
              <a:lnSpc>
                <a:spcPct val="100000"/>
              </a:lnSpc>
              <a:spcBef>
                <a:spcPts val="500"/>
              </a:spcBef>
              <a:spcAft>
                <a:spcPts val="0"/>
              </a:spcAft>
              <a:buClrTx/>
              <a:buSzTx/>
              <a:buFont typeface="Meiryo UI" panose="020B0604030504040204" pitchFamily="50" charset="-128"/>
              <a:buChar char="ｰ"/>
              <a:tabLst/>
              <a:defRPr kumimoji="1" sz="1600" kern="1200">
                <a:solidFill>
                  <a:schemeClr val="tx1"/>
                </a:solidFill>
                <a:latin typeface="Arial" panose="020B0604020202020204" pitchFamily="34" charset="0"/>
                <a:ea typeface="Arial Unicode MS" panose="020B0604020202020204" pitchFamily="50" charset="-128"/>
                <a:cs typeface="Arial" panose="020B0604020202020204" pitchFamily="34" charset="0"/>
              </a:defRPr>
            </a:lvl4pPr>
            <a:lvl5pPr marL="2059200" marR="0" indent="-230400" algn="l" defTabSz="914400" rtl="0" eaLnBrk="1" fontAlgn="auto" latinLnBrk="0" hangingPunct="1">
              <a:lnSpc>
                <a:spcPct val="100000"/>
              </a:lnSpc>
              <a:spcBef>
                <a:spcPts val="500"/>
              </a:spcBef>
              <a:spcAft>
                <a:spcPts val="0"/>
              </a:spcAft>
              <a:buClrTx/>
              <a:buSzTx/>
              <a:buFont typeface="Meiryo UI" panose="020B0604030504040204" pitchFamily="50" charset="-128"/>
              <a:buChar char="≫"/>
              <a:tabLst/>
              <a:defRPr kumimoji="1" sz="1600" kern="1200">
                <a:solidFill>
                  <a:schemeClr val="tx1"/>
                </a:solidFill>
                <a:latin typeface="Arial" panose="020B0604020202020204" pitchFamily="34" charset="0"/>
                <a:ea typeface="Arial Unicode MS" panose="020B0604020202020204" pitchFamily="50" charset="-128"/>
                <a:cs typeface="Arial" panose="020B0604020202020204" pitchFamily="34" charset="0"/>
              </a:defRPr>
            </a:lvl5pPr>
            <a:lvl6pPr marL="2514600" indent="-228600" algn="l" defTabSz="914400" rtl="0" eaLnBrk="1" latinLnBrk="0" hangingPunct="1">
              <a:lnSpc>
                <a:spcPct val="100000"/>
              </a:lnSpc>
              <a:spcBef>
                <a:spcPts val="500"/>
              </a:spcBef>
              <a:buFont typeface="Meiryo UI" panose="020B0604030504040204" pitchFamily="50" charset="-128"/>
              <a:buChar char="≫"/>
              <a:defRPr kumimoji="1" sz="1600" kern="1200" baseline="0">
                <a:solidFill>
                  <a:schemeClr val="tx1"/>
                </a:solidFill>
                <a:latin typeface="Arial" panose="020B0604020202020204" pitchFamily="34" charset="0"/>
                <a:ea typeface="Arial Unicode MS" panose="020B0604020202020204" pitchFamily="50" charset="-128"/>
                <a:cs typeface="+mn-cs"/>
              </a:defRPr>
            </a:lvl6pPr>
            <a:lvl7pPr marL="2971800" indent="-228600" algn="l" defTabSz="914400" rtl="0" eaLnBrk="1" latinLnBrk="0" hangingPunct="1">
              <a:lnSpc>
                <a:spcPct val="100000"/>
              </a:lnSpc>
              <a:spcBef>
                <a:spcPts val="500"/>
              </a:spcBef>
              <a:buFont typeface="Meiryo UI" panose="020B0604030504040204" pitchFamily="50" charset="-128"/>
              <a:buChar char="≫"/>
              <a:defRPr kumimoji="1" sz="1600" kern="1200" baseline="0">
                <a:solidFill>
                  <a:schemeClr val="tx1"/>
                </a:solidFill>
                <a:latin typeface="Arial" panose="020B0604020202020204" pitchFamily="34" charset="0"/>
                <a:ea typeface="Arial Unicode MS" panose="020B0604020202020204" pitchFamily="50" charset="-128"/>
                <a:cs typeface="+mn-cs"/>
              </a:defRPr>
            </a:lvl7pPr>
            <a:lvl8pPr marL="3429000" indent="-228600" algn="l" defTabSz="914400" rtl="0" eaLnBrk="1" latinLnBrk="0" hangingPunct="1">
              <a:lnSpc>
                <a:spcPct val="100000"/>
              </a:lnSpc>
              <a:spcBef>
                <a:spcPts val="500"/>
              </a:spcBef>
              <a:buFont typeface="Meiryo UI" panose="020B0604030504040204" pitchFamily="50" charset="-128"/>
              <a:buChar char="≫"/>
              <a:defRPr kumimoji="1" sz="1600" kern="1200" baseline="0">
                <a:solidFill>
                  <a:schemeClr val="tx1"/>
                </a:solidFill>
                <a:latin typeface="Arial" panose="020B0604020202020204" pitchFamily="34" charset="0"/>
                <a:ea typeface="Arial Unicode MS" panose="020B0604020202020204" pitchFamily="50" charset="-128"/>
                <a:cs typeface="+mn-cs"/>
              </a:defRPr>
            </a:lvl8pPr>
            <a:lvl9pPr marL="3886200" indent="-228600" algn="l" defTabSz="914400" rtl="0" eaLnBrk="1" latinLnBrk="0" hangingPunct="1">
              <a:lnSpc>
                <a:spcPct val="100000"/>
              </a:lnSpc>
              <a:spcBef>
                <a:spcPts val="500"/>
              </a:spcBef>
              <a:buFont typeface="Meiryo UI" panose="020B0604030504040204" pitchFamily="50" charset="-128"/>
              <a:buChar char="≫"/>
              <a:defRPr kumimoji="1" sz="1600" kern="1200" baseline="0">
                <a:solidFill>
                  <a:schemeClr val="tx1"/>
                </a:solidFill>
                <a:latin typeface="Arial" panose="020B0604020202020204" pitchFamily="34" charset="0"/>
                <a:ea typeface="Arial Unicode MS" panose="020B0604020202020204" pitchFamily="50" charset="-128"/>
                <a:cs typeface="+mn-cs"/>
              </a:defRPr>
            </a:lvl9pPr>
          </a:lstStyle>
          <a:p>
            <a:r>
              <a:rPr lang="en-US" altLang="ja-JP" sz="1600" i="1" dirty="0">
                <a:solidFill>
                  <a:srgbClr val="0000FF"/>
                </a:solidFill>
              </a:rPr>
              <a:t>*Japanese is below</a:t>
            </a:r>
            <a:endParaRPr lang="ja-JP" altLang="en-US" sz="1600" i="1" dirty="0">
              <a:solidFill>
                <a:srgbClr val="0000FF"/>
              </a:solidFill>
            </a:endParaRPr>
          </a:p>
        </p:txBody>
      </p:sp>
    </p:spTree>
    <p:extLst>
      <p:ext uri="{BB962C8B-B14F-4D97-AF65-F5344CB8AC3E}">
        <p14:creationId xmlns:p14="http://schemas.microsoft.com/office/powerpoint/2010/main" val="3829216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D421BCB-A87B-A4E1-D3B3-29E76E7B19F4}"/>
              </a:ext>
            </a:extLst>
          </p:cNvPr>
          <p:cNvSpPr>
            <a:spLocks noGrp="1"/>
          </p:cNvSpPr>
          <p:nvPr>
            <p:ph type="sldNum" sz="quarter" idx="10"/>
          </p:nvPr>
        </p:nvSpPr>
        <p:spPr/>
        <p:txBody>
          <a:bodyPr/>
          <a:lstStyle/>
          <a:p>
            <a:fld id="{2714E9B5-9B87-4B86-A617-088EF19C2C8B}" type="slidenum">
              <a:rPr kumimoji="1" lang="ja-JP" altLang="en-US" smtClean="0"/>
              <a:pPr/>
              <a:t>10</a:t>
            </a:fld>
            <a:endParaRPr kumimoji="1" lang="en-US" altLang="ja-JP" dirty="0"/>
          </a:p>
        </p:txBody>
      </p:sp>
      <p:sp>
        <p:nvSpPr>
          <p:cNvPr id="5" name="Title 2">
            <a:extLst>
              <a:ext uri="{FF2B5EF4-FFF2-40B4-BE49-F238E27FC236}">
                <a16:creationId xmlns:a16="http://schemas.microsoft.com/office/drawing/2014/main" id="{092B6D5F-A668-4A92-AA84-FCACE1F2BDAB}"/>
              </a:ext>
            </a:extLst>
          </p:cNvPr>
          <p:cNvSpPr>
            <a:spLocks noGrp="1"/>
          </p:cNvSpPr>
          <p:nvPr>
            <p:ph type="title"/>
          </p:nvPr>
        </p:nvSpPr>
        <p:spPr>
          <a:xfrm>
            <a:off x="295646" y="156116"/>
            <a:ext cx="6878068" cy="539209"/>
          </a:xfrm>
        </p:spPr>
        <p:txBody>
          <a:bodyPr>
            <a:normAutofit/>
          </a:bodyPr>
          <a:lstStyle/>
          <a:p>
            <a:r>
              <a:rPr lang="en-US" dirty="0"/>
              <a:t>5. </a:t>
            </a:r>
            <a:r>
              <a:rPr lang="en-US" dirty="0" err="1"/>
              <a:t>Phê</a:t>
            </a:r>
            <a:r>
              <a:rPr lang="en-US" dirty="0"/>
              <a:t> </a:t>
            </a:r>
            <a:r>
              <a:rPr lang="en-US" dirty="0" err="1"/>
              <a:t>duyệt</a:t>
            </a:r>
            <a:endParaRPr lang="en-US" dirty="0"/>
          </a:p>
        </p:txBody>
      </p:sp>
      <p:grpSp>
        <p:nvGrpSpPr>
          <p:cNvPr id="10" name="Group 9">
            <a:extLst>
              <a:ext uri="{FF2B5EF4-FFF2-40B4-BE49-F238E27FC236}">
                <a16:creationId xmlns:a16="http://schemas.microsoft.com/office/drawing/2014/main" id="{D2F9877E-A171-B008-21B5-88A438563A8F}"/>
              </a:ext>
            </a:extLst>
          </p:cNvPr>
          <p:cNvGrpSpPr/>
          <p:nvPr/>
        </p:nvGrpSpPr>
        <p:grpSpPr>
          <a:xfrm>
            <a:off x="1608178" y="2122098"/>
            <a:ext cx="7466810" cy="3622965"/>
            <a:chOff x="-2424023" y="1336810"/>
            <a:chExt cx="14535509" cy="4184379"/>
          </a:xfrm>
        </p:grpSpPr>
        <p:pic>
          <p:nvPicPr>
            <p:cNvPr id="7" name="Picture 6">
              <a:extLst>
                <a:ext uri="{FF2B5EF4-FFF2-40B4-BE49-F238E27FC236}">
                  <a16:creationId xmlns:a16="http://schemas.microsoft.com/office/drawing/2014/main" id="{73E12B44-4CF5-44FA-E393-CFA903F141CA}"/>
                </a:ext>
              </a:extLst>
            </p:cNvPr>
            <p:cNvPicPr>
              <a:picLocks noChangeAspect="1"/>
            </p:cNvPicPr>
            <p:nvPr/>
          </p:nvPicPr>
          <p:blipFill>
            <a:blip r:embed="rId2"/>
            <a:stretch>
              <a:fillRect/>
            </a:stretch>
          </p:blipFill>
          <p:spPr>
            <a:xfrm>
              <a:off x="-2424023" y="1336810"/>
              <a:ext cx="9144000" cy="4184379"/>
            </a:xfrm>
            <a:prstGeom prst="rect">
              <a:avLst/>
            </a:prstGeom>
          </p:spPr>
        </p:pic>
        <p:pic>
          <p:nvPicPr>
            <p:cNvPr id="9" name="Picture 8">
              <a:extLst>
                <a:ext uri="{FF2B5EF4-FFF2-40B4-BE49-F238E27FC236}">
                  <a16:creationId xmlns:a16="http://schemas.microsoft.com/office/drawing/2014/main" id="{FB188CA4-99A7-F402-113B-6D9DF79937DB}"/>
                </a:ext>
              </a:extLst>
            </p:cNvPr>
            <p:cNvPicPr>
              <a:picLocks noChangeAspect="1"/>
            </p:cNvPicPr>
            <p:nvPr/>
          </p:nvPicPr>
          <p:blipFill>
            <a:blip r:embed="rId3"/>
            <a:stretch>
              <a:fillRect/>
            </a:stretch>
          </p:blipFill>
          <p:spPr>
            <a:xfrm>
              <a:off x="2967486" y="2344165"/>
              <a:ext cx="9144000" cy="3177024"/>
            </a:xfrm>
            <a:prstGeom prst="rect">
              <a:avLst/>
            </a:prstGeom>
          </p:spPr>
        </p:pic>
      </p:grpSp>
      <p:pic>
        <p:nvPicPr>
          <p:cNvPr id="12" name="Picture 11">
            <a:extLst>
              <a:ext uri="{FF2B5EF4-FFF2-40B4-BE49-F238E27FC236}">
                <a16:creationId xmlns:a16="http://schemas.microsoft.com/office/drawing/2014/main" id="{3B3C085C-A7A1-1D18-F743-D0A4A3825315}"/>
              </a:ext>
            </a:extLst>
          </p:cNvPr>
          <p:cNvPicPr>
            <a:picLocks noChangeAspect="1"/>
          </p:cNvPicPr>
          <p:nvPr/>
        </p:nvPicPr>
        <p:blipFill>
          <a:blip r:embed="rId4"/>
          <a:stretch>
            <a:fillRect/>
          </a:stretch>
        </p:blipFill>
        <p:spPr>
          <a:xfrm>
            <a:off x="1" y="2113472"/>
            <a:ext cx="1590926" cy="3622965"/>
          </a:xfrm>
          <a:prstGeom prst="rect">
            <a:avLst/>
          </a:prstGeom>
        </p:spPr>
      </p:pic>
      <p:sp>
        <p:nvSpPr>
          <p:cNvPr id="13" name="Rectangle 12">
            <a:extLst>
              <a:ext uri="{FF2B5EF4-FFF2-40B4-BE49-F238E27FC236}">
                <a16:creationId xmlns:a16="http://schemas.microsoft.com/office/drawing/2014/main" id="{1085F85F-58BF-DEB6-712A-9BDFF614B334}"/>
              </a:ext>
            </a:extLst>
          </p:cNvPr>
          <p:cNvSpPr/>
          <p:nvPr/>
        </p:nvSpPr>
        <p:spPr>
          <a:xfrm>
            <a:off x="156060" y="4178000"/>
            <a:ext cx="1278805" cy="54346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AutoShape 4">
            <a:extLst>
              <a:ext uri="{FF2B5EF4-FFF2-40B4-BE49-F238E27FC236}">
                <a16:creationId xmlns:a16="http://schemas.microsoft.com/office/drawing/2014/main" id="{3BC06D02-0C18-6ACE-8924-EA25DC8C562E}"/>
              </a:ext>
            </a:extLst>
          </p:cNvPr>
          <p:cNvSpPr>
            <a:spLocks noChangeArrowheads="1"/>
          </p:cNvSpPr>
          <p:nvPr/>
        </p:nvSpPr>
        <p:spPr bwMode="auto">
          <a:xfrm>
            <a:off x="0" y="2438919"/>
            <a:ext cx="1590926" cy="990081"/>
          </a:xfrm>
          <a:prstGeom prst="wedgeRectCallout">
            <a:avLst>
              <a:gd name="adj1" fmla="val 19353"/>
              <a:gd name="adj2" fmla="val 116779"/>
            </a:avLst>
          </a:prstGeom>
          <a:solidFill>
            <a:srgbClr val="FFFFFF"/>
          </a:solidFill>
          <a:ln w="1905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lang="en-US" altLang="en-US" sz="1200" b="1" dirty="0" err="1">
                <a:solidFill>
                  <a:srgbClr val="FF0000"/>
                </a:solidFill>
                <a:latin typeface="Calibri" panose="020F0502020204030204" pitchFamily="34" charset="0"/>
                <a:ea typeface="Yu Mincho" panose="02020400000000000000" pitchFamily="18" charset="-128"/>
              </a:rPr>
              <a:t>Bước</a:t>
            </a:r>
            <a:r>
              <a:rPr lang="en-US" altLang="en-US" sz="1200" b="1" dirty="0">
                <a:solidFill>
                  <a:srgbClr val="FF0000"/>
                </a:solidFill>
                <a:latin typeface="Calibri" panose="020F0502020204030204" pitchFamily="34" charset="0"/>
                <a:ea typeface="Yu Mincho" panose="02020400000000000000" pitchFamily="18" charset="-128"/>
              </a:rPr>
              <a:t> 1</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Vào</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mục</a:t>
            </a:r>
            <a:r>
              <a:rPr lang="en-US" altLang="en-US" sz="1200" dirty="0">
                <a:latin typeface="Calibri" panose="020F0502020204030204" pitchFamily="34" charset="0"/>
                <a:ea typeface="Yu Mincho" panose="02020400000000000000" pitchFamily="18" charset="-128"/>
              </a:rPr>
              <a:t> “Hợp </a:t>
            </a:r>
            <a:r>
              <a:rPr lang="en-US" altLang="en-US" sz="1200" dirty="0" err="1">
                <a:latin typeface="Calibri" panose="020F0502020204030204" pitchFamily="34" charset="0"/>
                <a:ea typeface="Yu Mincho" panose="02020400000000000000" pitchFamily="18" charset="-128"/>
              </a:rPr>
              <a:t>đồng</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học</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nghề</a:t>
            </a:r>
            <a:r>
              <a:rPr lang="en-US" altLang="en-US" sz="1200" dirty="0">
                <a:latin typeface="Calibri" panose="020F0502020204030204" pitchFamily="34" charset="0"/>
                <a:ea typeface="Yu Mincho" panose="02020400000000000000" pitchFamily="18" charset="-128"/>
              </a:rPr>
              <a:t> &amp; </a:t>
            </a:r>
            <a:r>
              <a:rPr lang="en-US" altLang="en-US" sz="1200" dirty="0" err="1">
                <a:latin typeface="Calibri" panose="020F0502020204030204" pitchFamily="34" charset="0"/>
                <a:ea typeface="Yu Mincho" panose="02020400000000000000" pitchFamily="18" charset="-128"/>
              </a:rPr>
              <a:t>thử</a:t>
            </a:r>
            <a:r>
              <a:rPr lang="en-US" altLang="en-US" sz="1200" dirty="0">
                <a:latin typeface="Calibri" panose="020F0502020204030204" pitchFamily="34" charset="0"/>
                <a:ea typeface="Yu Mincho" panose="02020400000000000000" pitchFamily="18" charset="-128"/>
              </a:rPr>
              <a:t> việc” </a:t>
            </a:r>
            <a:r>
              <a:rPr lang="en-US" altLang="en-US" sz="1200" dirty="0" err="1">
                <a:latin typeface="Calibri" panose="020F0502020204030204" pitchFamily="34" charset="0"/>
                <a:ea typeface="Yu Mincho" panose="02020400000000000000" pitchFamily="18" charset="-128"/>
              </a:rPr>
              <a:t>hoặc</a:t>
            </a:r>
            <a:r>
              <a:rPr lang="en-US" altLang="en-US" sz="1200" dirty="0">
                <a:latin typeface="Calibri" panose="020F0502020204030204" pitchFamily="34" charset="0"/>
                <a:ea typeface="Yu Mincho" panose="02020400000000000000" pitchFamily="18" charset="-128"/>
              </a:rPr>
              <a:t> “Hợp </a:t>
            </a:r>
            <a:r>
              <a:rPr lang="en-US" altLang="en-US" sz="1200" dirty="0" err="1">
                <a:latin typeface="Calibri" panose="020F0502020204030204" pitchFamily="34" charset="0"/>
                <a:ea typeface="Yu Mincho" panose="02020400000000000000" pitchFamily="18" charset="-128"/>
              </a:rPr>
              <a:t>đồng</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xác</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định</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thời</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hạn</a:t>
            </a:r>
            <a:r>
              <a:rPr lang="en-US" altLang="en-US" sz="1200" dirty="0">
                <a:latin typeface="Calibri" panose="020F0502020204030204" pitchFamily="34" charset="0"/>
                <a:ea typeface="Yu Mincho" panose="02020400000000000000" pitchFamily="18" charset="-128"/>
              </a:rPr>
              <a:t>”</a:t>
            </a:r>
          </a:p>
        </p:txBody>
      </p:sp>
      <p:sp>
        <p:nvSpPr>
          <p:cNvPr id="16" name="TextBox 15">
            <a:extLst>
              <a:ext uri="{FF2B5EF4-FFF2-40B4-BE49-F238E27FC236}">
                <a16:creationId xmlns:a16="http://schemas.microsoft.com/office/drawing/2014/main" id="{B39E97E5-3D76-3E65-5AA9-4DF6F818A793}"/>
              </a:ext>
            </a:extLst>
          </p:cNvPr>
          <p:cNvSpPr txBox="1"/>
          <p:nvPr/>
        </p:nvSpPr>
        <p:spPr>
          <a:xfrm>
            <a:off x="77638" y="946794"/>
            <a:ext cx="8988724" cy="1069524"/>
          </a:xfrm>
          <a:prstGeom prst="rect">
            <a:avLst/>
          </a:prstGeom>
          <a:noFill/>
        </p:spPr>
        <p:txBody>
          <a:bodyPr wrap="square">
            <a:spAutoFit/>
          </a:bodyPr>
          <a:lstStyle/>
          <a:p>
            <a:pPr marL="342900" lvl="0" indent="-342900">
              <a:spcAft>
                <a:spcPts val="300"/>
              </a:spcAft>
              <a:buFont typeface="Times New Roman" panose="02020603050405020304" pitchFamily="18" charset="0"/>
              <a:buChar char="-"/>
            </a:pPr>
            <a:r>
              <a:rPr lang="en-US" sz="1400" b="1" dirty="0" err="1">
                <a:solidFill>
                  <a:srgbClr val="FF0000"/>
                </a:solidFill>
                <a:latin typeface="+mj-lt"/>
                <a:ea typeface="MS Mincho" panose="02020609040205080304" pitchFamily="49" charset="-128"/>
              </a:rPr>
              <a:t>Bước</a:t>
            </a:r>
            <a:r>
              <a:rPr lang="en-US" sz="1400" b="1" dirty="0">
                <a:solidFill>
                  <a:srgbClr val="FF0000"/>
                </a:solidFill>
                <a:latin typeface="+mj-lt"/>
                <a:ea typeface="MS Mincho" panose="02020609040205080304" pitchFamily="49" charset="-128"/>
              </a:rPr>
              <a:t> 1: </a:t>
            </a:r>
            <a:r>
              <a:rPr lang="en-US" sz="1400" dirty="0" err="1">
                <a:latin typeface="+mj-lt"/>
                <a:ea typeface="MS Mincho" panose="02020609040205080304" pitchFamily="49" charset="-128"/>
              </a:rPr>
              <a:t>Vào</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mục</a:t>
            </a:r>
            <a:r>
              <a:rPr lang="en-US" sz="1400" dirty="0">
                <a:latin typeface="+mj-lt"/>
                <a:ea typeface="MS Mincho" panose="02020609040205080304" pitchFamily="49" charset="-128"/>
              </a:rPr>
              <a:t> </a:t>
            </a:r>
            <a:r>
              <a:rPr lang="en-US" sz="1400" b="1" dirty="0" err="1">
                <a:latin typeface="+mj-lt"/>
                <a:ea typeface="MS Mincho" panose="02020609040205080304" pitchFamily="49" charset="-128"/>
              </a:rPr>
              <a:t>Phê</a:t>
            </a:r>
            <a:r>
              <a:rPr lang="en-US" sz="1400" b="1" dirty="0">
                <a:latin typeface="+mj-lt"/>
                <a:ea typeface="MS Mincho" panose="02020609040205080304" pitchFamily="49" charset="-128"/>
              </a:rPr>
              <a:t> </a:t>
            </a:r>
            <a:r>
              <a:rPr lang="en-US" sz="1400" b="1" dirty="0" err="1">
                <a:latin typeface="+mj-lt"/>
                <a:ea typeface="MS Mincho" panose="02020609040205080304" pitchFamily="49" charset="-128"/>
              </a:rPr>
              <a:t>duyệt</a:t>
            </a:r>
            <a:r>
              <a:rPr lang="en-US" sz="1400" b="1" dirty="0">
                <a:latin typeface="+mj-lt"/>
                <a:ea typeface="MS Mincho" panose="02020609040205080304" pitchFamily="49" charset="-128"/>
              </a:rPr>
              <a:t> </a:t>
            </a:r>
            <a:r>
              <a:rPr lang="en-US" sz="1400" dirty="0">
                <a:latin typeface="+mj-lt"/>
                <a:ea typeface="MS Mincho" panose="02020609040205080304" pitchFamily="49" charset="-128"/>
              </a:rPr>
              <a:t>=&gt; </a:t>
            </a:r>
            <a:r>
              <a:rPr lang="en-US" sz="1400" dirty="0" err="1">
                <a:latin typeface="+mj-lt"/>
                <a:ea typeface="MS Mincho" panose="02020609040205080304" pitchFamily="49" charset="-128"/>
              </a:rPr>
              <a:t>Lựa</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chọn</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loại</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đánh</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giá</a:t>
            </a:r>
            <a:endParaRPr lang="en-US" sz="1400" dirty="0">
              <a:latin typeface="+mj-lt"/>
              <a:ea typeface="MS Mincho" panose="02020609040205080304" pitchFamily="49" charset="-128"/>
            </a:endParaRPr>
          </a:p>
          <a:p>
            <a:pPr marL="342900" lvl="0" indent="-342900">
              <a:spcAft>
                <a:spcPts val="300"/>
              </a:spcAft>
              <a:buFont typeface="Times New Roman" panose="02020603050405020304" pitchFamily="18" charset="0"/>
              <a:buChar char="-"/>
            </a:pPr>
            <a:r>
              <a:rPr lang="en-US" sz="1400" b="1" dirty="0" err="1">
                <a:solidFill>
                  <a:srgbClr val="FF0000"/>
                </a:solidFill>
                <a:latin typeface="+mj-lt"/>
                <a:ea typeface="MS Mincho" panose="02020609040205080304" pitchFamily="49" charset="-128"/>
              </a:rPr>
              <a:t>Bước</a:t>
            </a:r>
            <a:r>
              <a:rPr lang="en-US" sz="1400" b="1" dirty="0">
                <a:solidFill>
                  <a:srgbClr val="FF0000"/>
                </a:solidFill>
                <a:latin typeface="+mj-lt"/>
                <a:ea typeface="MS Mincho" panose="02020609040205080304" pitchFamily="49" charset="-128"/>
              </a:rPr>
              <a:t> 2: </a:t>
            </a:r>
            <a:r>
              <a:rPr lang="en-US" sz="1400" dirty="0" err="1">
                <a:latin typeface="+mj-lt"/>
                <a:ea typeface="MS Mincho" panose="02020609040205080304" pitchFamily="49" charset="-128"/>
              </a:rPr>
              <a:t>Tích</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chọn</a:t>
            </a:r>
            <a:r>
              <a:rPr lang="en-US" sz="1400" dirty="0">
                <a:latin typeface="+mj-lt"/>
                <a:ea typeface="MS Mincho" panose="02020609040205080304" pitchFamily="49" charset="-128"/>
              </a:rPr>
              <a:t> CNV </a:t>
            </a:r>
            <a:endParaRPr lang="en-US" sz="1400" b="1" dirty="0">
              <a:solidFill>
                <a:srgbClr val="FF0000"/>
              </a:solidFill>
              <a:latin typeface="+mj-lt"/>
              <a:ea typeface="MS Mincho" panose="02020609040205080304" pitchFamily="49" charset="-128"/>
            </a:endParaRPr>
          </a:p>
          <a:p>
            <a:pPr marL="342900" indent="-342900">
              <a:spcAft>
                <a:spcPts val="300"/>
              </a:spcAft>
              <a:buFont typeface="Times New Roman" panose="02020603050405020304" pitchFamily="18" charset="0"/>
              <a:buChar char="-"/>
            </a:pPr>
            <a:r>
              <a:rPr lang="en-US" sz="1400" b="1" dirty="0" err="1">
                <a:solidFill>
                  <a:srgbClr val="FF0000"/>
                </a:solidFill>
                <a:latin typeface="+mj-lt"/>
                <a:ea typeface="MS Mincho" panose="02020609040205080304" pitchFamily="49" charset="-128"/>
              </a:rPr>
              <a:t>Bước</a:t>
            </a:r>
            <a:r>
              <a:rPr lang="en-US" sz="1400" b="1" dirty="0">
                <a:solidFill>
                  <a:srgbClr val="FF0000"/>
                </a:solidFill>
                <a:latin typeface="+mj-lt"/>
                <a:ea typeface="MS Mincho" panose="02020609040205080304" pitchFamily="49" charset="-128"/>
              </a:rPr>
              <a:t> 3: </a:t>
            </a:r>
            <a:r>
              <a:rPr lang="en-US" sz="1400" dirty="0" err="1">
                <a:latin typeface="+mj-lt"/>
                <a:ea typeface="MS Mincho" panose="02020609040205080304" pitchFamily="49" charset="-128"/>
              </a:rPr>
              <a:t>Phê</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duyệt</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Từ</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chối</a:t>
            </a:r>
            <a:r>
              <a:rPr lang="en-US" sz="1400" dirty="0">
                <a:latin typeface="+mj-lt"/>
                <a:ea typeface="MS Mincho" panose="02020609040205080304" pitchFamily="49" charset="-128"/>
              </a:rPr>
              <a:t> </a:t>
            </a:r>
          </a:p>
          <a:p>
            <a:pPr marL="342900" indent="-342900">
              <a:spcAft>
                <a:spcPts val="300"/>
              </a:spcAft>
              <a:buFont typeface="Times New Roman" panose="02020603050405020304" pitchFamily="18" charset="0"/>
              <a:buChar char="-"/>
            </a:pPr>
            <a:r>
              <a:rPr lang="en-US" sz="1400" b="1" dirty="0" err="1">
                <a:solidFill>
                  <a:srgbClr val="FF0000"/>
                </a:solidFill>
                <a:latin typeface="+mj-lt"/>
                <a:ea typeface="MS Mincho" panose="02020609040205080304" pitchFamily="49" charset="-128"/>
              </a:rPr>
              <a:t>Bước</a:t>
            </a:r>
            <a:r>
              <a:rPr lang="en-US" sz="1400" b="1" dirty="0">
                <a:solidFill>
                  <a:srgbClr val="FF0000"/>
                </a:solidFill>
                <a:latin typeface="+mj-lt"/>
                <a:ea typeface="MS Mincho" panose="02020609040205080304" pitchFamily="49" charset="-128"/>
              </a:rPr>
              <a:t> 4: </a:t>
            </a:r>
            <a:r>
              <a:rPr lang="en-US" sz="1400" dirty="0" err="1">
                <a:latin typeface="+mj-lt"/>
                <a:ea typeface="MS Mincho" panose="02020609040205080304" pitchFamily="49" charset="-128"/>
              </a:rPr>
              <a:t>Xác</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nhận</a:t>
            </a:r>
            <a:r>
              <a:rPr lang="en-US" sz="1400" dirty="0">
                <a:latin typeface="+mj-lt"/>
                <a:ea typeface="MS Mincho" panose="02020609040205080304" pitchFamily="49" charset="-128"/>
              </a:rPr>
              <a:t> </a:t>
            </a:r>
          </a:p>
        </p:txBody>
      </p:sp>
      <p:sp>
        <p:nvSpPr>
          <p:cNvPr id="17" name="TextBox 16">
            <a:extLst>
              <a:ext uri="{FF2B5EF4-FFF2-40B4-BE49-F238E27FC236}">
                <a16:creationId xmlns:a16="http://schemas.microsoft.com/office/drawing/2014/main" id="{9102F5A0-598C-5288-07BF-72098B1622F6}"/>
              </a:ext>
            </a:extLst>
          </p:cNvPr>
          <p:cNvSpPr txBox="1"/>
          <p:nvPr/>
        </p:nvSpPr>
        <p:spPr>
          <a:xfrm>
            <a:off x="94891" y="5818877"/>
            <a:ext cx="9049109" cy="461665"/>
          </a:xfrm>
          <a:prstGeom prst="rect">
            <a:avLst/>
          </a:prstGeom>
          <a:noFill/>
        </p:spPr>
        <p:txBody>
          <a:bodyPr wrap="square">
            <a:spAutoFit/>
          </a:bodyPr>
          <a:lstStyle/>
          <a:p>
            <a:r>
              <a:rPr lang="en-US" sz="1200" b="1" dirty="0">
                <a:latin typeface="+mj-lt"/>
                <a:ea typeface="MS Mincho" panose="02020609040205080304" pitchFamily="49" charset="-128"/>
              </a:rPr>
              <a:t>Lưu ý: </a:t>
            </a:r>
            <a:r>
              <a:rPr lang="en-US" sz="1200" b="1" dirty="0" err="1">
                <a:latin typeface="+mj-lt"/>
                <a:ea typeface="MS Mincho" panose="02020609040205080304" pitchFamily="49" charset="-128"/>
              </a:rPr>
              <a:t>Các</a:t>
            </a:r>
            <a:r>
              <a:rPr lang="en-US" sz="1200" b="1" dirty="0">
                <a:latin typeface="+mj-lt"/>
                <a:ea typeface="MS Mincho" panose="02020609040205080304" pitchFamily="49" charset="-128"/>
              </a:rPr>
              <a:t> </a:t>
            </a:r>
            <a:r>
              <a:rPr lang="en-US" sz="1200" b="1" dirty="0" err="1">
                <a:latin typeface="+mj-lt"/>
                <a:ea typeface="MS Mincho" panose="02020609040205080304" pitchFamily="49" charset="-128"/>
              </a:rPr>
              <a:t>quản</a:t>
            </a:r>
            <a:r>
              <a:rPr lang="en-US" sz="1200" b="1" dirty="0">
                <a:latin typeface="+mj-lt"/>
                <a:ea typeface="MS Mincho" panose="02020609040205080304" pitchFamily="49" charset="-128"/>
              </a:rPr>
              <a:t> </a:t>
            </a:r>
            <a:r>
              <a:rPr lang="en-US" sz="1200" b="1" dirty="0" err="1">
                <a:latin typeface="+mj-lt"/>
                <a:ea typeface="MS Mincho" panose="02020609040205080304" pitchFamily="49" charset="-128"/>
              </a:rPr>
              <a:t>lý</a:t>
            </a:r>
            <a:r>
              <a:rPr lang="en-US" sz="1200" b="1" dirty="0">
                <a:latin typeface="+mj-lt"/>
                <a:ea typeface="MS Mincho" panose="02020609040205080304" pitchFamily="49" charset="-128"/>
              </a:rPr>
              <a:t> </a:t>
            </a:r>
            <a:r>
              <a:rPr lang="en-US" sz="1200" dirty="0" err="1">
                <a:latin typeface="+mj-lt"/>
                <a:ea typeface="MS Mincho" panose="02020609040205080304" pitchFamily="49" charset="-128"/>
              </a:rPr>
              <a:t>chung</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màn</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hình</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kiểm</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tra</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vai</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trò</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tại</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cột</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hiện</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trạng</a:t>
            </a:r>
            <a:r>
              <a:rPr lang="en-US" sz="1200" dirty="0">
                <a:latin typeface="+mj-lt"/>
                <a:ea typeface="MS Mincho" panose="02020609040205080304" pitchFamily="49" charset="-128"/>
              </a:rPr>
              <a:t> : </a:t>
            </a:r>
            <a:r>
              <a:rPr lang="en-US" sz="1200" dirty="0">
                <a:solidFill>
                  <a:schemeClr val="accent3">
                    <a:lumMod val="75000"/>
                  </a:schemeClr>
                </a:solidFill>
                <a:latin typeface="+mj-lt"/>
                <a:ea typeface="MS Mincho" panose="02020609040205080304" pitchFamily="49" charset="-128"/>
              </a:rPr>
              <a:t>QLTC</a:t>
            </a:r>
            <a:r>
              <a:rPr lang="en-US" sz="1200" dirty="0">
                <a:latin typeface="+mj-lt"/>
                <a:ea typeface="MS Mincho" panose="02020609040205080304" pitchFamily="49" charset="-128"/>
              </a:rPr>
              <a:t> / </a:t>
            </a:r>
            <a:r>
              <a:rPr lang="en-US" sz="1200" dirty="0">
                <a:solidFill>
                  <a:srgbClr val="00B0F0"/>
                </a:solidFill>
                <a:latin typeface="+mj-lt"/>
                <a:ea typeface="MS Mincho" panose="02020609040205080304" pitchFamily="49" charset="-128"/>
              </a:rPr>
              <a:t>QLCC</a:t>
            </a:r>
            <a:r>
              <a:rPr lang="en-US" sz="1200" dirty="0">
                <a:latin typeface="+mj-lt"/>
                <a:ea typeface="MS Mincho" panose="02020609040205080304" pitchFamily="49" charset="-128"/>
              </a:rPr>
              <a:t>/ </a:t>
            </a:r>
            <a:r>
              <a:rPr lang="en-US" sz="1200" dirty="0">
                <a:solidFill>
                  <a:schemeClr val="bg1">
                    <a:lumMod val="50000"/>
                  </a:schemeClr>
                </a:solidFill>
                <a:latin typeface="+mj-lt"/>
                <a:ea typeface="MS Mincho" panose="02020609040205080304" pitchFamily="49" charset="-128"/>
              </a:rPr>
              <a:t>Director</a:t>
            </a:r>
          </a:p>
          <a:p>
            <a:r>
              <a:rPr lang="en-US" sz="1200" dirty="0">
                <a:latin typeface="+mj-lt"/>
                <a:ea typeface="MS Mincho" panose="02020609040205080304" pitchFamily="49" charset="-128"/>
              </a:rPr>
              <a:t>          Khi </a:t>
            </a:r>
            <a:r>
              <a:rPr lang="en-US" sz="1200" dirty="0" err="1">
                <a:latin typeface="+mj-lt"/>
                <a:ea typeface="MS Mincho" panose="02020609040205080304" pitchFamily="49" charset="-128"/>
              </a:rPr>
              <a:t>từ</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chối</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phê</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duyệt</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phải</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ghi</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nhập</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rõ</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lý</a:t>
            </a:r>
            <a:r>
              <a:rPr lang="en-US" sz="1200" dirty="0">
                <a:latin typeface="+mj-lt"/>
                <a:ea typeface="MS Mincho" panose="02020609040205080304" pitchFamily="49" charset="-128"/>
              </a:rPr>
              <a:t> do </a:t>
            </a:r>
            <a:r>
              <a:rPr lang="en-US" sz="1200" dirty="0" err="1">
                <a:latin typeface="+mj-lt"/>
                <a:ea typeface="MS Mincho" panose="02020609040205080304" pitchFamily="49" charset="-128"/>
              </a:rPr>
              <a:t>vào</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cột</a:t>
            </a:r>
            <a:r>
              <a:rPr lang="en-US" sz="1200" dirty="0">
                <a:latin typeface="+mj-lt"/>
                <a:ea typeface="MS Mincho" panose="02020609040205080304" pitchFamily="49" charset="-128"/>
              </a:rPr>
              <a:t> “Lý do </a:t>
            </a:r>
            <a:r>
              <a:rPr lang="en-US" sz="1200" dirty="0" err="1">
                <a:latin typeface="+mj-lt"/>
                <a:ea typeface="MS Mincho" panose="02020609040205080304" pitchFamily="49" charset="-128"/>
              </a:rPr>
              <a:t>từ</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chối</a:t>
            </a:r>
            <a:r>
              <a:rPr lang="en-US" sz="1200" dirty="0">
                <a:latin typeface="+mj-lt"/>
                <a:ea typeface="MS Mincho" panose="02020609040205080304" pitchFamily="49" charset="-128"/>
              </a:rPr>
              <a:t>” =&gt; </a:t>
            </a:r>
            <a:r>
              <a:rPr lang="en-US" sz="1200" dirty="0" err="1">
                <a:latin typeface="+mj-lt"/>
                <a:ea typeface="MS Mincho" panose="02020609040205080304" pitchFamily="49" charset="-128"/>
              </a:rPr>
              <a:t>Đánh</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giá</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sẽ</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trả</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về</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cho</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Người</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đánh</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giá</a:t>
            </a:r>
            <a:r>
              <a:rPr lang="en-US" sz="1200" dirty="0">
                <a:latin typeface="+mj-lt"/>
                <a:ea typeface="MS Mincho" panose="02020609040205080304" pitchFamily="49" charset="-128"/>
              </a:rPr>
              <a:t> (Leader)</a:t>
            </a:r>
            <a:endParaRPr lang="en-US" sz="1200" i="1" dirty="0">
              <a:latin typeface="+mj-lt"/>
              <a:ea typeface="MS Mincho" panose="02020609040205080304" pitchFamily="49" charset="-128"/>
            </a:endParaRPr>
          </a:p>
        </p:txBody>
      </p:sp>
      <p:sp>
        <p:nvSpPr>
          <p:cNvPr id="2" name="Rectangle 1">
            <a:extLst>
              <a:ext uri="{FF2B5EF4-FFF2-40B4-BE49-F238E27FC236}">
                <a16:creationId xmlns:a16="http://schemas.microsoft.com/office/drawing/2014/main" id="{244D043F-40C4-3A75-E871-3783FBB52C76}"/>
              </a:ext>
            </a:extLst>
          </p:cNvPr>
          <p:cNvSpPr/>
          <p:nvPr/>
        </p:nvSpPr>
        <p:spPr>
          <a:xfrm>
            <a:off x="1608177" y="3259287"/>
            <a:ext cx="237876" cy="146217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utoShape 4">
            <a:extLst>
              <a:ext uri="{FF2B5EF4-FFF2-40B4-BE49-F238E27FC236}">
                <a16:creationId xmlns:a16="http://schemas.microsoft.com/office/drawing/2014/main" id="{B01A8B07-1618-6D80-4B65-BF7298972786}"/>
              </a:ext>
            </a:extLst>
          </p:cNvPr>
          <p:cNvSpPr>
            <a:spLocks noChangeArrowheads="1"/>
          </p:cNvSpPr>
          <p:nvPr/>
        </p:nvSpPr>
        <p:spPr bwMode="auto">
          <a:xfrm>
            <a:off x="1992055" y="4625074"/>
            <a:ext cx="2060651" cy="507644"/>
          </a:xfrm>
          <a:prstGeom prst="wedgeRectCallout">
            <a:avLst>
              <a:gd name="adj1" fmla="val -54555"/>
              <a:gd name="adj2" fmla="val -100700"/>
            </a:avLst>
          </a:prstGeom>
          <a:solidFill>
            <a:srgbClr val="FFFFFF"/>
          </a:solidFill>
          <a:ln w="1905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lang="en-US" altLang="en-US" sz="1200" b="1" dirty="0" err="1">
                <a:solidFill>
                  <a:srgbClr val="FF0000"/>
                </a:solidFill>
                <a:latin typeface="Calibri" panose="020F0502020204030204" pitchFamily="34" charset="0"/>
                <a:ea typeface="Yu Mincho" panose="02020400000000000000" pitchFamily="18" charset="-128"/>
              </a:rPr>
              <a:t>Bước</a:t>
            </a:r>
            <a:r>
              <a:rPr lang="en-US" altLang="en-US" sz="1200" b="1" dirty="0">
                <a:solidFill>
                  <a:srgbClr val="FF0000"/>
                </a:solidFill>
                <a:latin typeface="Calibri" panose="020F0502020204030204" pitchFamily="34" charset="0"/>
                <a:ea typeface="Yu Mincho" panose="02020400000000000000" pitchFamily="18" charset="-128"/>
              </a:rPr>
              <a:t> 2</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Tích</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chọn</a:t>
            </a:r>
            <a:r>
              <a:rPr lang="en-US" altLang="en-US" sz="1200" dirty="0">
                <a:latin typeface="Calibri" panose="020F0502020204030204" pitchFamily="34" charset="0"/>
                <a:ea typeface="Yu Mincho" panose="02020400000000000000" pitchFamily="18" charset="-128"/>
              </a:rPr>
              <a:t> CNV </a:t>
            </a:r>
            <a:r>
              <a:rPr lang="en-US" altLang="en-US" sz="1200" dirty="0" err="1">
                <a:latin typeface="Calibri" panose="020F0502020204030204" pitchFamily="34" charset="0"/>
                <a:ea typeface="Yu Mincho" panose="02020400000000000000" pitchFamily="18" charset="-128"/>
              </a:rPr>
              <a:t>cần</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phê</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duyệt</a:t>
            </a:r>
            <a:endParaRPr lang="en-US" altLang="en-US" sz="1200" dirty="0">
              <a:latin typeface="Calibri" panose="020F0502020204030204" pitchFamily="34" charset="0"/>
              <a:ea typeface="Yu Mincho" panose="02020400000000000000" pitchFamily="18" charset="-128"/>
            </a:endParaRPr>
          </a:p>
        </p:txBody>
      </p:sp>
      <p:sp>
        <p:nvSpPr>
          <p:cNvPr id="6" name="AutoShape 4">
            <a:extLst>
              <a:ext uri="{FF2B5EF4-FFF2-40B4-BE49-F238E27FC236}">
                <a16:creationId xmlns:a16="http://schemas.microsoft.com/office/drawing/2014/main" id="{5765A54A-AEC7-9051-A294-1D81F7123288}"/>
              </a:ext>
            </a:extLst>
          </p:cNvPr>
          <p:cNvSpPr>
            <a:spLocks noChangeArrowheads="1"/>
          </p:cNvSpPr>
          <p:nvPr/>
        </p:nvSpPr>
        <p:spPr bwMode="auto">
          <a:xfrm>
            <a:off x="7735056" y="4875241"/>
            <a:ext cx="1264993" cy="461665"/>
          </a:xfrm>
          <a:prstGeom prst="wedgeRectCallout">
            <a:avLst>
              <a:gd name="adj1" fmla="val -26499"/>
              <a:gd name="adj2" fmla="val -67539"/>
            </a:avLst>
          </a:prstGeom>
          <a:noFill/>
          <a:ln w="9525" algn="ctr">
            <a:solidFill>
              <a:srgbClr val="FF000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ja-JP" sz="1100" b="1" i="0" u="none" strike="noStrike" cap="none" normalizeH="0" baseline="0" dirty="0" err="1">
                <a:ln>
                  <a:noFill/>
                </a:ln>
                <a:solidFill>
                  <a:srgbClr val="FF0000"/>
                </a:solidFill>
                <a:effectLst/>
                <a:latin typeface="Calibri" panose="020F0502020204030204" pitchFamily="34" charset="0"/>
                <a:ea typeface="Yu Mincho" panose="02020400000000000000" pitchFamily="18" charset="-128"/>
              </a:rPr>
              <a:t>Bước</a:t>
            </a:r>
            <a:r>
              <a:rPr lang="en-US" altLang="ja-JP" sz="1100" b="1" dirty="0">
                <a:solidFill>
                  <a:srgbClr val="FF0000"/>
                </a:solidFill>
                <a:latin typeface="Calibri" panose="020F0502020204030204" pitchFamily="34" charset="0"/>
                <a:ea typeface="Yu Mincho" panose="02020400000000000000" pitchFamily="18" charset="-128"/>
              </a:rPr>
              <a:t> 3</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Phê</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duyệt</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“O”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hoặc</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“X”</a:t>
            </a:r>
          </a:p>
        </p:txBody>
      </p:sp>
      <p:sp>
        <p:nvSpPr>
          <p:cNvPr id="8" name="Rectangle 7">
            <a:extLst>
              <a:ext uri="{FF2B5EF4-FFF2-40B4-BE49-F238E27FC236}">
                <a16:creationId xmlns:a16="http://schemas.microsoft.com/office/drawing/2014/main" id="{BA4BC679-18C1-890C-EB43-3E87A334F371}"/>
              </a:ext>
            </a:extLst>
          </p:cNvPr>
          <p:cNvSpPr/>
          <p:nvPr/>
        </p:nvSpPr>
        <p:spPr>
          <a:xfrm>
            <a:off x="7968047" y="3063160"/>
            <a:ext cx="399506" cy="165830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utoShape 4">
            <a:extLst>
              <a:ext uri="{FF2B5EF4-FFF2-40B4-BE49-F238E27FC236}">
                <a16:creationId xmlns:a16="http://schemas.microsoft.com/office/drawing/2014/main" id="{482854D3-D5BD-15F5-6487-79A65B15257A}"/>
              </a:ext>
            </a:extLst>
          </p:cNvPr>
          <p:cNvSpPr>
            <a:spLocks noChangeArrowheads="1"/>
          </p:cNvSpPr>
          <p:nvPr/>
        </p:nvSpPr>
        <p:spPr bwMode="auto">
          <a:xfrm>
            <a:off x="4761628" y="3405396"/>
            <a:ext cx="1264993" cy="407747"/>
          </a:xfrm>
          <a:prstGeom prst="wedgeRectCallout">
            <a:avLst>
              <a:gd name="adj1" fmla="val -40820"/>
              <a:gd name="adj2" fmla="val -141558"/>
            </a:avLst>
          </a:prstGeom>
          <a:solidFill>
            <a:schemeClr val="bg1"/>
          </a:solidFill>
          <a:ln w="9525" algn="ctr">
            <a:solidFill>
              <a:srgbClr val="FF000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ja-JP" sz="1100" b="1" i="0" u="none" strike="noStrike" cap="none" normalizeH="0" baseline="0" dirty="0" err="1">
                <a:ln>
                  <a:noFill/>
                </a:ln>
                <a:solidFill>
                  <a:srgbClr val="FF0000"/>
                </a:solidFill>
                <a:effectLst/>
                <a:latin typeface="Calibri" panose="020F0502020204030204" pitchFamily="34" charset="0"/>
                <a:ea typeface="Yu Mincho" panose="02020400000000000000" pitchFamily="18" charset="-128"/>
              </a:rPr>
              <a:t>Bước</a:t>
            </a:r>
            <a:r>
              <a:rPr lang="en-US" altLang="ja-JP" sz="1100" b="1" dirty="0">
                <a:solidFill>
                  <a:srgbClr val="FF0000"/>
                </a:solidFill>
                <a:latin typeface="Calibri" panose="020F0502020204030204" pitchFamily="34" charset="0"/>
                <a:ea typeface="Yu Mincho" panose="02020400000000000000" pitchFamily="18" charset="-128"/>
              </a:rPr>
              <a:t> 4</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Xác</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nhận</a:t>
            </a:r>
            <a:endPar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endParaRPr>
          </a:p>
        </p:txBody>
      </p:sp>
      <p:sp>
        <p:nvSpPr>
          <p:cNvPr id="15" name="Rectangle 14">
            <a:extLst>
              <a:ext uri="{FF2B5EF4-FFF2-40B4-BE49-F238E27FC236}">
                <a16:creationId xmlns:a16="http://schemas.microsoft.com/office/drawing/2014/main" id="{15D241EB-B677-771C-D5C5-7410B05139D4}"/>
              </a:ext>
            </a:extLst>
          </p:cNvPr>
          <p:cNvSpPr/>
          <p:nvPr/>
        </p:nvSpPr>
        <p:spPr>
          <a:xfrm>
            <a:off x="4743941" y="2680134"/>
            <a:ext cx="362897" cy="28850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utoShape 4">
            <a:extLst>
              <a:ext uri="{FF2B5EF4-FFF2-40B4-BE49-F238E27FC236}">
                <a16:creationId xmlns:a16="http://schemas.microsoft.com/office/drawing/2014/main" id="{17888281-62CC-7645-AC7D-2E7A557CA566}"/>
              </a:ext>
            </a:extLst>
          </p:cNvPr>
          <p:cNvSpPr>
            <a:spLocks noChangeArrowheads="1"/>
          </p:cNvSpPr>
          <p:nvPr/>
        </p:nvSpPr>
        <p:spPr bwMode="auto">
          <a:xfrm>
            <a:off x="3332400" y="2057790"/>
            <a:ext cx="1287045" cy="298345"/>
          </a:xfrm>
          <a:prstGeom prst="wedgeRectCallout">
            <a:avLst>
              <a:gd name="adj1" fmla="val -81241"/>
              <a:gd name="adj2" fmla="val 152947"/>
            </a:avLst>
          </a:prstGeom>
          <a:solidFill>
            <a:schemeClr val="accent2">
              <a:lumMod val="20000"/>
              <a:lumOff val="80000"/>
            </a:schemeClr>
          </a:solidFill>
          <a:ln w="9525" algn="ctr">
            <a:solidFill>
              <a:srgbClr val="00B0F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Nút</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chức</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năng</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AutoShape 4">
            <a:extLst>
              <a:ext uri="{FF2B5EF4-FFF2-40B4-BE49-F238E27FC236}">
                <a16:creationId xmlns:a16="http://schemas.microsoft.com/office/drawing/2014/main" id="{2E2DFCE9-498C-5581-C92A-B126E4187422}"/>
              </a:ext>
            </a:extLst>
          </p:cNvPr>
          <p:cNvSpPr>
            <a:spLocks noChangeArrowheads="1"/>
          </p:cNvSpPr>
          <p:nvPr/>
        </p:nvSpPr>
        <p:spPr bwMode="auto">
          <a:xfrm>
            <a:off x="4743941" y="2057790"/>
            <a:ext cx="1837931" cy="298345"/>
          </a:xfrm>
          <a:prstGeom prst="wedgeRectCallout">
            <a:avLst>
              <a:gd name="adj1" fmla="val -54458"/>
              <a:gd name="adj2" fmla="val 162906"/>
            </a:avLst>
          </a:prstGeom>
          <a:solidFill>
            <a:schemeClr val="accent2">
              <a:lumMod val="20000"/>
              <a:lumOff val="80000"/>
            </a:schemeClr>
          </a:solidFill>
          <a:ln w="9525" algn="ctr">
            <a:solidFill>
              <a:srgbClr val="00B0F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Từ</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chối</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nhiều</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người</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1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lần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9">
            <a:extLst>
              <a:ext uri="{FF2B5EF4-FFF2-40B4-BE49-F238E27FC236}">
                <a16:creationId xmlns:a16="http://schemas.microsoft.com/office/drawing/2014/main" id="{8CD48EC6-CF3E-60A9-7A83-3E20935AD595}"/>
              </a:ext>
            </a:extLst>
          </p:cNvPr>
          <p:cNvSpPr/>
          <p:nvPr/>
        </p:nvSpPr>
        <p:spPr>
          <a:xfrm>
            <a:off x="1637547" y="2694962"/>
            <a:ext cx="2934453" cy="269302"/>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6504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802E173-778B-74FB-F26C-82C5DA507EA9}"/>
              </a:ext>
            </a:extLst>
          </p:cNvPr>
          <p:cNvSpPr>
            <a:spLocks noGrp="1"/>
          </p:cNvSpPr>
          <p:nvPr>
            <p:ph type="sldNum" sz="quarter" idx="10"/>
          </p:nvPr>
        </p:nvSpPr>
        <p:spPr/>
        <p:txBody>
          <a:bodyPr/>
          <a:lstStyle/>
          <a:p>
            <a:fld id="{2714E9B5-9B87-4B86-A617-088EF19C2C8B}" type="slidenum">
              <a:rPr kumimoji="1" lang="ja-JP" altLang="en-US" smtClean="0"/>
              <a:pPr/>
              <a:t>11</a:t>
            </a:fld>
            <a:endParaRPr kumimoji="1" lang="en-US" altLang="ja-JP" dirty="0"/>
          </a:p>
        </p:txBody>
      </p:sp>
      <p:sp>
        <p:nvSpPr>
          <p:cNvPr id="5" name="Title 2">
            <a:extLst>
              <a:ext uri="{FF2B5EF4-FFF2-40B4-BE49-F238E27FC236}">
                <a16:creationId xmlns:a16="http://schemas.microsoft.com/office/drawing/2014/main" id="{FCF055D3-449E-2CE7-2CAD-35D537D82D1C}"/>
              </a:ext>
            </a:extLst>
          </p:cNvPr>
          <p:cNvSpPr>
            <a:spLocks noGrp="1"/>
          </p:cNvSpPr>
          <p:nvPr>
            <p:ph type="title"/>
          </p:nvPr>
        </p:nvSpPr>
        <p:spPr>
          <a:xfrm>
            <a:off x="295646" y="156116"/>
            <a:ext cx="6878068" cy="539209"/>
          </a:xfrm>
        </p:spPr>
        <p:txBody>
          <a:bodyPr>
            <a:normAutofit/>
          </a:bodyPr>
          <a:lstStyle/>
          <a:p>
            <a:r>
              <a:rPr lang="en-US" dirty="0"/>
              <a:t>6. </a:t>
            </a:r>
            <a:r>
              <a:rPr lang="en-US" dirty="0" err="1"/>
              <a:t>Báo</a:t>
            </a:r>
            <a:r>
              <a:rPr lang="en-US" dirty="0"/>
              <a:t> </a:t>
            </a:r>
            <a:r>
              <a:rPr lang="en-US" dirty="0" err="1"/>
              <a:t>cáo</a:t>
            </a:r>
            <a:endParaRPr lang="en-US" dirty="0"/>
          </a:p>
        </p:txBody>
      </p:sp>
      <p:pic>
        <p:nvPicPr>
          <p:cNvPr id="6" name="Picture 5">
            <a:extLst>
              <a:ext uri="{FF2B5EF4-FFF2-40B4-BE49-F238E27FC236}">
                <a16:creationId xmlns:a16="http://schemas.microsoft.com/office/drawing/2014/main" id="{41B36758-B4AE-70E3-71F2-1C3D4F63F657}"/>
              </a:ext>
            </a:extLst>
          </p:cNvPr>
          <p:cNvPicPr>
            <a:picLocks noChangeAspect="1"/>
          </p:cNvPicPr>
          <p:nvPr/>
        </p:nvPicPr>
        <p:blipFill>
          <a:blip r:embed="rId2"/>
          <a:stretch>
            <a:fillRect/>
          </a:stretch>
        </p:blipFill>
        <p:spPr>
          <a:xfrm>
            <a:off x="1" y="2413262"/>
            <a:ext cx="1753386" cy="2969443"/>
          </a:xfrm>
          <a:prstGeom prst="rect">
            <a:avLst/>
          </a:prstGeom>
        </p:spPr>
      </p:pic>
      <p:sp>
        <p:nvSpPr>
          <p:cNvPr id="7" name="TextBox 6">
            <a:extLst>
              <a:ext uri="{FF2B5EF4-FFF2-40B4-BE49-F238E27FC236}">
                <a16:creationId xmlns:a16="http://schemas.microsoft.com/office/drawing/2014/main" id="{C29EFF90-8FA0-F0FB-BC69-5C1392D030C9}"/>
              </a:ext>
            </a:extLst>
          </p:cNvPr>
          <p:cNvSpPr txBox="1"/>
          <p:nvPr/>
        </p:nvSpPr>
        <p:spPr>
          <a:xfrm>
            <a:off x="79274" y="5685547"/>
            <a:ext cx="9049109" cy="830997"/>
          </a:xfrm>
          <a:prstGeom prst="rect">
            <a:avLst/>
          </a:prstGeom>
          <a:noFill/>
        </p:spPr>
        <p:txBody>
          <a:bodyPr wrap="square">
            <a:spAutoFit/>
          </a:bodyPr>
          <a:lstStyle/>
          <a:p>
            <a:r>
              <a:rPr lang="en-US" sz="1200" b="1" dirty="0">
                <a:latin typeface="+mj-lt"/>
                <a:ea typeface="MS Mincho" panose="02020609040205080304" pitchFamily="49" charset="-128"/>
              </a:rPr>
              <a:t>Lưu ý: </a:t>
            </a:r>
            <a:r>
              <a:rPr lang="en-US" sz="1200" dirty="0">
                <a:latin typeface="+mj-lt"/>
                <a:ea typeface="MS Mincho" panose="02020609040205080304" pitchFamily="49" charset="-128"/>
              </a:rPr>
              <a:t>Theo </a:t>
            </a:r>
            <a:r>
              <a:rPr lang="en-US" sz="1200" dirty="0" err="1">
                <a:latin typeface="+mj-lt"/>
                <a:ea typeface="MS Mincho" panose="02020609040205080304" pitchFamily="49" charset="-128"/>
              </a:rPr>
              <a:t>quy</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trình</a:t>
            </a:r>
            <a:r>
              <a:rPr lang="en-US" sz="1200" dirty="0">
                <a:latin typeface="+mj-lt"/>
                <a:ea typeface="MS Mincho" panose="02020609040205080304" pitchFamily="49" charset="-128"/>
              </a:rPr>
              <a:t> </a:t>
            </a:r>
            <a:r>
              <a:rPr lang="en-US" sz="1200" b="1" dirty="0">
                <a:latin typeface="+mj-lt"/>
                <a:ea typeface="MS Mincho" panose="02020609040205080304" pitchFamily="49" charset="-128"/>
              </a:rPr>
              <a:t>ADM-PER- 007: Quy </a:t>
            </a:r>
            <a:r>
              <a:rPr lang="en-US" sz="1200" b="1" dirty="0" err="1">
                <a:latin typeface="+mj-lt"/>
                <a:ea typeface="MS Mincho" panose="02020609040205080304" pitchFamily="49" charset="-128"/>
              </a:rPr>
              <a:t>trình</a:t>
            </a:r>
            <a:r>
              <a:rPr lang="en-US" sz="1200" b="1" dirty="0">
                <a:latin typeface="+mj-lt"/>
                <a:ea typeface="MS Mincho" panose="02020609040205080304" pitchFamily="49" charset="-128"/>
              </a:rPr>
              <a:t> </a:t>
            </a:r>
            <a:r>
              <a:rPr lang="en-US" sz="1200" b="1" dirty="0" err="1">
                <a:latin typeface="+mj-lt"/>
                <a:ea typeface="MS Mincho" panose="02020609040205080304" pitchFamily="49" charset="-128"/>
              </a:rPr>
              <a:t>quản</a:t>
            </a:r>
            <a:r>
              <a:rPr lang="en-US" sz="1200" b="1" dirty="0">
                <a:latin typeface="+mj-lt"/>
                <a:ea typeface="MS Mincho" panose="02020609040205080304" pitchFamily="49" charset="-128"/>
              </a:rPr>
              <a:t> </a:t>
            </a:r>
            <a:r>
              <a:rPr lang="en-US" sz="1200" b="1" dirty="0" err="1">
                <a:latin typeface="+mj-lt"/>
                <a:ea typeface="MS Mincho" panose="02020609040205080304" pitchFamily="49" charset="-128"/>
              </a:rPr>
              <a:t>lý</a:t>
            </a:r>
            <a:r>
              <a:rPr lang="en-US" sz="1200" b="1" dirty="0">
                <a:latin typeface="+mj-lt"/>
                <a:ea typeface="MS Mincho" panose="02020609040205080304" pitchFamily="49" charset="-128"/>
              </a:rPr>
              <a:t> </a:t>
            </a:r>
            <a:r>
              <a:rPr lang="en-US" sz="1200" b="1" dirty="0" err="1">
                <a:latin typeface="+mj-lt"/>
                <a:ea typeface="MS Mincho" panose="02020609040205080304" pitchFamily="49" charset="-128"/>
              </a:rPr>
              <a:t>và</a:t>
            </a:r>
            <a:r>
              <a:rPr lang="en-US" sz="1200" b="1" dirty="0">
                <a:latin typeface="+mj-lt"/>
                <a:ea typeface="MS Mincho" panose="02020609040205080304" pitchFamily="49" charset="-128"/>
              </a:rPr>
              <a:t> </a:t>
            </a:r>
            <a:r>
              <a:rPr lang="en-US" sz="1200" b="1" dirty="0" err="1">
                <a:latin typeface="+mj-lt"/>
                <a:ea typeface="MS Mincho" panose="02020609040205080304" pitchFamily="49" charset="-128"/>
              </a:rPr>
              <a:t>đánh</a:t>
            </a:r>
            <a:r>
              <a:rPr lang="en-US" sz="1200" b="1" dirty="0">
                <a:latin typeface="+mj-lt"/>
                <a:ea typeface="MS Mincho" panose="02020609040205080304" pitchFamily="49" charset="-128"/>
              </a:rPr>
              <a:t> </a:t>
            </a:r>
            <a:r>
              <a:rPr lang="en-US" sz="1200" b="1" dirty="0" err="1">
                <a:latin typeface="+mj-lt"/>
                <a:ea typeface="MS Mincho" panose="02020609040205080304" pitchFamily="49" charset="-128"/>
              </a:rPr>
              <a:t>giá</a:t>
            </a:r>
            <a:r>
              <a:rPr lang="en-US" sz="1200" b="1" dirty="0">
                <a:latin typeface="+mj-lt"/>
                <a:ea typeface="MS Mincho" panose="02020609040205080304" pitchFamily="49" charset="-128"/>
              </a:rPr>
              <a:t> </a:t>
            </a:r>
            <a:r>
              <a:rPr lang="en-US" sz="1200" b="1" dirty="0" err="1">
                <a:latin typeface="+mj-lt"/>
                <a:ea typeface="MS Mincho" panose="02020609040205080304" pitchFamily="49" charset="-128"/>
              </a:rPr>
              <a:t>hợp</a:t>
            </a:r>
            <a:r>
              <a:rPr lang="en-US" sz="1200" b="1" dirty="0">
                <a:latin typeface="+mj-lt"/>
                <a:ea typeface="MS Mincho" panose="02020609040205080304" pitchFamily="49" charset="-128"/>
              </a:rPr>
              <a:t> </a:t>
            </a:r>
            <a:r>
              <a:rPr lang="en-US" sz="1200" b="1" dirty="0" err="1">
                <a:latin typeface="+mj-lt"/>
                <a:ea typeface="MS Mincho" panose="02020609040205080304" pitchFamily="49" charset="-128"/>
              </a:rPr>
              <a:t>đồng</a:t>
            </a:r>
            <a:r>
              <a:rPr lang="en-US" sz="1200" b="1" dirty="0">
                <a:latin typeface="+mj-lt"/>
                <a:ea typeface="MS Mincho" panose="02020609040205080304" pitchFamily="49" charset="-128"/>
              </a:rPr>
              <a:t> </a:t>
            </a:r>
            <a:r>
              <a:rPr lang="en-US" sz="1200" b="1" dirty="0" err="1">
                <a:latin typeface="+mj-lt"/>
                <a:ea typeface="MS Mincho" panose="02020609040205080304" pitchFamily="49" charset="-128"/>
              </a:rPr>
              <a:t>lao</a:t>
            </a:r>
            <a:r>
              <a:rPr lang="en-US" sz="1200" b="1" dirty="0">
                <a:latin typeface="+mj-lt"/>
                <a:ea typeface="MS Mincho" panose="02020609040205080304" pitchFamily="49" charset="-128"/>
              </a:rPr>
              <a:t> </a:t>
            </a:r>
            <a:r>
              <a:rPr lang="en-US" sz="1200" b="1" dirty="0" err="1">
                <a:latin typeface="+mj-lt"/>
                <a:ea typeface="MS Mincho" panose="02020609040205080304" pitchFamily="49" charset="-128"/>
              </a:rPr>
              <a:t>động</a:t>
            </a:r>
            <a:r>
              <a:rPr lang="en-US" sz="1200" dirty="0">
                <a:latin typeface="+mj-lt"/>
                <a:ea typeface="MS Mincho" panose="02020609040205080304" pitchFamily="49" charset="-128"/>
              </a:rPr>
              <a:t>, </a:t>
            </a:r>
            <a:r>
              <a:rPr lang="vi-VN" sz="1200" dirty="0">
                <a:latin typeface="+mj-lt"/>
                <a:ea typeface="MS Mincho" panose="02020609040205080304" pitchFamily="49" charset="-128"/>
              </a:rPr>
              <a:t>Trường hợp phòng ban muốn sửa kết quả đánh giá sau khi đã nộp thì Quản lý trung cấp </a:t>
            </a:r>
            <a:r>
              <a:rPr lang="en-US" sz="1200" dirty="0">
                <a:latin typeface="+mj-lt"/>
                <a:ea typeface="MS Mincho" panose="02020609040205080304" pitchFamily="49" charset="-128"/>
              </a:rPr>
              <a:t>phòng ban </a:t>
            </a:r>
            <a:r>
              <a:rPr lang="en-US" sz="1200" dirty="0" err="1">
                <a:latin typeface="+mj-lt"/>
                <a:ea typeface="MS Mincho" panose="02020609040205080304" pitchFamily="49" charset="-128"/>
              </a:rPr>
              <a:t>phải</a:t>
            </a:r>
            <a:r>
              <a:rPr lang="en-US" sz="1200" dirty="0">
                <a:latin typeface="+mj-lt"/>
                <a:ea typeface="MS Mincho" panose="02020609040205080304" pitchFamily="49" charset="-128"/>
              </a:rPr>
              <a:t> </a:t>
            </a:r>
            <a:r>
              <a:rPr lang="vi-VN" sz="1200" dirty="0">
                <a:latin typeface="+mj-lt"/>
                <a:ea typeface="MS Mincho" panose="02020609040205080304" pitchFamily="49" charset="-128"/>
              </a:rPr>
              <a:t>liên lạc trực tiếp với Quản lý trung cấp phòng Nhân sự để xác nhận.</a:t>
            </a:r>
            <a:endParaRPr lang="en-US" sz="1200" dirty="0">
              <a:latin typeface="+mj-lt"/>
              <a:ea typeface="MS Mincho" panose="02020609040205080304" pitchFamily="49" charset="-128"/>
            </a:endParaRPr>
          </a:p>
          <a:p>
            <a:r>
              <a:rPr lang="en-US" sz="1200" i="1" dirty="0" err="1">
                <a:latin typeface="+mj-lt"/>
                <a:ea typeface="MS Mincho" panose="02020609040205080304" pitchFamily="49" charset="-128"/>
              </a:rPr>
              <a:t>Trường</a:t>
            </a:r>
            <a:r>
              <a:rPr lang="en-US" sz="1200" i="1" dirty="0">
                <a:latin typeface="+mj-lt"/>
                <a:ea typeface="MS Mincho" panose="02020609040205080304" pitchFamily="49" charset="-128"/>
              </a:rPr>
              <a:t> </a:t>
            </a:r>
            <a:r>
              <a:rPr lang="en-US" sz="1200" i="1" dirty="0" err="1">
                <a:latin typeface="+mj-lt"/>
                <a:ea typeface="MS Mincho" panose="02020609040205080304" pitchFamily="49" charset="-128"/>
              </a:rPr>
              <a:t>hợp</a:t>
            </a:r>
            <a:r>
              <a:rPr lang="en-US" sz="1200" i="1" dirty="0">
                <a:latin typeface="+mj-lt"/>
                <a:ea typeface="MS Mincho" panose="02020609040205080304" pitchFamily="49" charset="-128"/>
              </a:rPr>
              <a:t> phòng ban </a:t>
            </a:r>
            <a:r>
              <a:rPr lang="en-US" sz="1200" i="1" dirty="0" err="1">
                <a:latin typeface="+mj-lt"/>
                <a:ea typeface="MS Mincho" panose="02020609040205080304" pitchFamily="49" charset="-128"/>
              </a:rPr>
              <a:t>cần</a:t>
            </a:r>
            <a:r>
              <a:rPr lang="en-US" sz="1200" i="1" dirty="0">
                <a:latin typeface="+mj-lt"/>
                <a:ea typeface="MS Mincho" panose="02020609040205080304" pitchFamily="49" charset="-128"/>
              </a:rPr>
              <a:t> </a:t>
            </a:r>
            <a:r>
              <a:rPr lang="en-US" sz="1200" i="1" dirty="0" err="1">
                <a:latin typeface="+mj-lt"/>
                <a:ea typeface="MS Mincho" panose="02020609040205080304" pitchFamily="49" charset="-128"/>
              </a:rPr>
              <a:t>hỗ</a:t>
            </a:r>
            <a:r>
              <a:rPr lang="en-US" sz="1200" i="1" dirty="0">
                <a:latin typeface="+mj-lt"/>
                <a:ea typeface="MS Mincho" panose="02020609040205080304" pitchFamily="49" charset="-128"/>
              </a:rPr>
              <a:t> </a:t>
            </a:r>
            <a:r>
              <a:rPr lang="en-US" sz="1200" i="1" dirty="0" err="1">
                <a:latin typeface="+mj-lt"/>
                <a:ea typeface="MS Mincho" panose="02020609040205080304" pitchFamily="49" charset="-128"/>
              </a:rPr>
              <a:t>trợ</a:t>
            </a:r>
            <a:r>
              <a:rPr lang="en-US" sz="1200" i="1" dirty="0">
                <a:latin typeface="+mj-lt"/>
                <a:ea typeface="MS Mincho" panose="02020609040205080304" pitchFamily="49" charset="-128"/>
              </a:rPr>
              <a:t>, </a:t>
            </a:r>
            <a:r>
              <a:rPr lang="en-US" sz="1200" i="1" dirty="0" err="1">
                <a:latin typeface="+mj-lt"/>
                <a:ea typeface="MS Mincho" panose="02020609040205080304" pitchFamily="49" charset="-128"/>
              </a:rPr>
              <a:t>hãy</a:t>
            </a:r>
            <a:r>
              <a:rPr lang="en-US" sz="1200" i="1" dirty="0">
                <a:latin typeface="+mj-lt"/>
                <a:ea typeface="MS Mincho" panose="02020609040205080304" pitchFamily="49" charset="-128"/>
              </a:rPr>
              <a:t> </a:t>
            </a:r>
            <a:r>
              <a:rPr lang="en-US" sz="1200" i="1" dirty="0" err="1">
                <a:latin typeface="+mj-lt"/>
                <a:ea typeface="MS Mincho" panose="02020609040205080304" pitchFamily="49" charset="-128"/>
              </a:rPr>
              <a:t>liên</a:t>
            </a:r>
            <a:r>
              <a:rPr lang="en-US" sz="1200" i="1" dirty="0">
                <a:latin typeface="+mj-lt"/>
                <a:ea typeface="MS Mincho" panose="02020609040205080304" pitchFamily="49" charset="-128"/>
              </a:rPr>
              <a:t> </a:t>
            </a:r>
            <a:r>
              <a:rPr lang="en-US" sz="1200" i="1" dirty="0" err="1">
                <a:latin typeface="+mj-lt"/>
                <a:ea typeface="MS Mincho" panose="02020609040205080304" pitchFamily="49" charset="-128"/>
              </a:rPr>
              <a:t>lạc</a:t>
            </a:r>
            <a:r>
              <a:rPr lang="en-US" sz="1200" i="1" dirty="0">
                <a:latin typeface="+mj-lt"/>
                <a:ea typeface="MS Mincho" panose="02020609040205080304" pitchFamily="49" charset="-128"/>
              </a:rPr>
              <a:t> </a:t>
            </a:r>
            <a:r>
              <a:rPr lang="en-US" sz="1200" i="1" dirty="0" err="1">
                <a:latin typeface="+mj-lt"/>
                <a:ea typeface="MS Mincho" panose="02020609040205080304" pitchFamily="49" charset="-128"/>
              </a:rPr>
              <a:t>đảm</a:t>
            </a:r>
            <a:r>
              <a:rPr lang="en-US" sz="1200" i="1" dirty="0">
                <a:latin typeface="+mj-lt"/>
                <a:ea typeface="MS Mincho" panose="02020609040205080304" pitchFamily="49" charset="-128"/>
              </a:rPr>
              <a:t> </a:t>
            </a:r>
            <a:r>
              <a:rPr lang="en-US" sz="1200" i="1" dirty="0" err="1">
                <a:latin typeface="+mj-lt"/>
                <a:ea typeface="MS Mincho" panose="02020609040205080304" pitchFamily="49" charset="-128"/>
              </a:rPr>
              <a:t>nhiệm</a:t>
            </a:r>
            <a:r>
              <a:rPr lang="en-US" sz="1200" i="1" dirty="0">
                <a:latin typeface="+mj-lt"/>
                <a:ea typeface="MS Mincho" panose="02020609040205080304" pitchFamily="49" charset="-128"/>
              </a:rPr>
              <a:t> Phòng </a:t>
            </a:r>
            <a:r>
              <a:rPr lang="en-US" sz="1200" i="1" dirty="0" err="1">
                <a:latin typeface="+mj-lt"/>
                <a:ea typeface="MS Mincho" panose="02020609040205080304" pitchFamily="49" charset="-128"/>
              </a:rPr>
              <a:t>Nhân</a:t>
            </a:r>
            <a:r>
              <a:rPr lang="en-US" sz="1200" i="1" dirty="0">
                <a:latin typeface="+mj-lt"/>
                <a:ea typeface="MS Mincho" panose="02020609040205080304" pitchFamily="49" charset="-128"/>
              </a:rPr>
              <a:t> </a:t>
            </a:r>
            <a:r>
              <a:rPr lang="en-US" sz="1200" i="1" dirty="0" err="1">
                <a:latin typeface="+mj-lt"/>
                <a:ea typeface="MS Mincho" panose="02020609040205080304" pitchFamily="49" charset="-128"/>
              </a:rPr>
              <a:t>sự</a:t>
            </a:r>
            <a:r>
              <a:rPr lang="en-US" sz="1200" i="1" dirty="0">
                <a:latin typeface="+mj-lt"/>
                <a:ea typeface="MS Mincho" panose="02020609040205080304" pitchFamily="49" charset="-128"/>
              </a:rPr>
              <a:t> </a:t>
            </a:r>
            <a:r>
              <a:rPr lang="en-US" sz="1200" i="1" dirty="0" err="1">
                <a:latin typeface="+mj-lt"/>
                <a:ea typeface="MS Mincho" panose="02020609040205080304" pitchFamily="49" charset="-128"/>
              </a:rPr>
              <a:t>hướng</a:t>
            </a:r>
            <a:r>
              <a:rPr lang="en-US" sz="1200" i="1" dirty="0">
                <a:latin typeface="+mj-lt"/>
                <a:ea typeface="MS Mincho" panose="02020609040205080304" pitchFamily="49" charset="-128"/>
              </a:rPr>
              <a:t> </a:t>
            </a:r>
            <a:r>
              <a:rPr lang="en-US" sz="1200" i="1" dirty="0" err="1">
                <a:latin typeface="+mj-lt"/>
                <a:ea typeface="MS Mincho" panose="02020609040205080304" pitchFamily="49" charset="-128"/>
              </a:rPr>
              <a:t>dẫn</a:t>
            </a:r>
            <a:r>
              <a:rPr lang="en-US" sz="1200" i="1" dirty="0">
                <a:latin typeface="+mj-lt"/>
                <a:ea typeface="MS Mincho" panose="02020609040205080304" pitchFamily="49" charset="-128"/>
              </a:rPr>
              <a:t>.</a:t>
            </a:r>
          </a:p>
        </p:txBody>
      </p:sp>
      <p:sp>
        <p:nvSpPr>
          <p:cNvPr id="15" name="Rectangle 14">
            <a:extLst>
              <a:ext uri="{FF2B5EF4-FFF2-40B4-BE49-F238E27FC236}">
                <a16:creationId xmlns:a16="http://schemas.microsoft.com/office/drawing/2014/main" id="{E62026A0-43F8-7DDD-95A2-99A04886E89C}"/>
              </a:ext>
            </a:extLst>
          </p:cNvPr>
          <p:cNvSpPr/>
          <p:nvPr/>
        </p:nvSpPr>
        <p:spPr>
          <a:xfrm>
            <a:off x="238031" y="4100660"/>
            <a:ext cx="1373954" cy="66145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17">
            <a:extLst>
              <a:ext uri="{FF2B5EF4-FFF2-40B4-BE49-F238E27FC236}">
                <a16:creationId xmlns:a16="http://schemas.microsoft.com/office/drawing/2014/main" id="{B86B122C-F5E8-ABBA-EF83-B81F570CA2CB}"/>
              </a:ext>
            </a:extLst>
          </p:cNvPr>
          <p:cNvPicPr>
            <a:picLocks noChangeAspect="1"/>
          </p:cNvPicPr>
          <p:nvPr/>
        </p:nvPicPr>
        <p:blipFill>
          <a:blip r:embed="rId3"/>
          <a:srcRect b="17410"/>
          <a:stretch/>
        </p:blipFill>
        <p:spPr>
          <a:xfrm>
            <a:off x="1755930" y="2413262"/>
            <a:ext cx="7340624" cy="2969443"/>
          </a:xfrm>
          <a:prstGeom prst="rect">
            <a:avLst/>
          </a:prstGeom>
        </p:spPr>
      </p:pic>
      <p:sp>
        <p:nvSpPr>
          <p:cNvPr id="19" name="TextBox 18">
            <a:extLst>
              <a:ext uri="{FF2B5EF4-FFF2-40B4-BE49-F238E27FC236}">
                <a16:creationId xmlns:a16="http://schemas.microsoft.com/office/drawing/2014/main" id="{4ED5DFB6-3CB3-5311-0F7F-D277B87AFC6A}"/>
              </a:ext>
            </a:extLst>
          </p:cNvPr>
          <p:cNvSpPr txBox="1"/>
          <p:nvPr/>
        </p:nvSpPr>
        <p:spPr>
          <a:xfrm>
            <a:off x="70646" y="920409"/>
            <a:ext cx="9066363" cy="1323439"/>
          </a:xfrm>
          <a:prstGeom prst="rect">
            <a:avLst/>
          </a:prstGeom>
          <a:noFill/>
        </p:spPr>
        <p:txBody>
          <a:bodyPr wrap="square">
            <a:spAutoFit/>
          </a:bodyPr>
          <a:lstStyle/>
          <a:p>
            <a:pPr marL="342900" lvl="0" indent="-342900">
              <a:spcAft>
                <a:spcPts val="300"/>
              </a:spcAft>
              <a:buFont typeface="Times New Roman" panose="02020603050405020304" pitchFamily="18" charset="0"/>
              <a:buChar char="-"/>
            </a:pPr>
            <a:r>
              <a:rPr lang="en-US" sz="1400" b="1" dirty="0" err="1">
                <a:solidFill>
                  <a:srgbClr val="FF0000"/>
                </a:solidFill>
                <a:latin typeface="+mj-lt"/>
                <a:ea typeface="MS Mincho" panose="02020609040205080304" pitchFamily="49" charset="-128"/>
              </a:rPr>
              <a:t>Chức</a:t>
            </a:r>
            <a:r>
              <a:rPr lang="en-US" sz="1400" b="1" dirty="0">
                <a:solidFill>
                  <a:srgbClr val="FF0000"/>
                </a:solidFill>
                <a:latin typeface="+mj-lt"/>
                <a:ea typeface="MS Mincho" panose="02020609040205080304" pitchFamily="49" charset="-128"/>
              </a:rPr>
              <a:t> </a:t>
            </a:r>
            <a:r>
              <a:rPr lang="en-US" sz="1400" b="1" dirty="0" err="1">
                <a:solidFill>
                  <a:srgbClr val="FF0000"/>
                </a:solidFill>
                <a:latin typeface="+mj-lt"/>
                <a:ea typeface="MS Mincho" panose="02020609040205080304" pitchFamily="49" charset="-128"/>
              </a:rPr>
              <a:t>năng</a:t>
            </a:r>
            <a:r>
              <a:rPr lang="en-US" sz="1400" b="1" dirty="0">
                <a:solidFill>
                  <a:srgbClr val="FF0000"/>
                </a:solidFill>
                <a:latin typeface="+mj-lt"/>
                <a:ea typeface="MS Mincho" panose="02020609040205080304" pitchFamily="49" charset="-128"/>
              </a:rPr>
              <a:t>: </a:t>
            </a:r>
          </a:p>
          <a:p>
            <a:pPr marL="285750" lvl="0" indent="-285750">
              <a:spcAft>
                <a:spcPts val="300"/>
              </a:spcAft>
              <a:buFont typeface="Wingdings" panose="05000000000000000000" pitchFamily="2" charset="2"/>
              <a:buChar char="ü"/>
            </a:pPr>
            <a:r>
              <a:rPr lang="en-US" sz="1400" dirty="0">
                <a:latin typeface="+mj-lt"/>
                <a:ea typeface="MS Mincho" panose="02020609040205080304" pitchFamily="49" charset="-128"/>
              </a:rPr>
              <a:t>Theo </a:t>
            </a:r>
            <a:r>
              <a:rPr lang="en-US" sz="1400" dirty="0" err="1">
                <a:latin typeface="+mj-lt"/>
                <a:ea typeface="MS Mincho" panose="02020609040205080304" pitchFamily="49" charset="-128"/>
              </a:rPr>
              <a:t>dõi</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tiến</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độ</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hoàn</a:t>
            </a:r>
            <a:r>
              <a:rPr lang="en-US" sz="1400" dirty="0">
                <a:latin typeface="+mj-lt"/>
                <a:ea typeface="MS Mincho" panose="02020609040205080304" pitchFamily="49" charset="-128"/>
              </a:rPr>
              <a:t> thành </a:t>
            </a:r>
            <a:r>
              <a:rPr lang="en-US" sz="1400" dirty="0" err="1">
                <a:latin typeface="+mj-lt"/>
                <a:ea typeface="MS Mincho" panose="02020609040205080304" pitchFamily="49" charset="-128"/>
              </a:rPr>
              <a:t>đánh</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giá</a:t>
            </a:r>
            <a:endParaRPr lang="en-US" sz="1400" dirty="0">
              <a:latin typeface="+mj-lt"/>
              <a:ea typeface="MS Mincho" panose="02020609040205080304" pitchFamily="49" charset="-128"/>
            </a:endParaRPr>
          </a:p>
          <a:p>
            <a:pPr marL="285750" lvl="0" indent="-285750">
              <a:spcAft>
                <a:spcPts val="300"/>
              </a:spcAft>
              <a:buFont typeface="Wingdings" panose="05000000000000000000" pitchFamily="2" charset="2"/>
              <a:buChar char="ü"/>
            </a:pPr>
            <a:r>
              <a:rPr lang="en-US" sz="1400" dirty="0" err="1">
                <a:latin typeface="+mj-lt"/>
                <a:ea typeface="MS Mincho" panose="02020609040205080304" pitchFamily="49" charset="-128"/>
              </a:rPr>
              <a:t>Tổng</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hợp</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kết</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quả</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thuận</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tiện</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tránh</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sai</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sót</a:t>
            </a:r>
            <a:endParaRPr lang="en-US" sz="1400" dirty="0">
              <a:latin typeface="+mj-lt"/>
              <a:ea typeface="MS Mincho" panose="02020609040205080304" pitchFamily="49" charset="-128"/>
            </a:endParaRPr>
          </a:p>
          <a:p>
            <a:pPr marL="285750" lvl="0" indent="-285750">
              <a:spcAft>
                <a:spcPts val="300"/>
              </a:spcAft>
              <a:buFont typeface="Wingdings" panose="05000000000000000000" pitchFamily="2" charset="2"/>
              <a:buChar char="ü"/>
            </a:pPr>
            <a:r>
              <a:rPr lang="en-US" sz="1400" dirty="0" err="1">
                <a:latin typeface="+mj-lt"/>
                <a:ea typeface="MS Mincho" panose="02020609040205080304" pitchFamily="49" charset="-128"/>
              </a:rPr>
              <a:t>Thời</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hạn</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Nhắc</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nhở</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hoàn</a:t>
            </a:r>
            <a:r>
              <a:rPr lang="en-US" sz="1400" dirty="0">
                <a:latin typeface="+mj-lt"/>
                <a:ea typeface="MS Mincho" panose="02020609040205080304" pitchFamily="49" charset="-128"/>
              </a:rPr>
              <a:t> thành: Sau 7 </a:t>
            </a:r>
            <a:r>
              <a:rPr lang="en-US" sz="1400" dirty="0" err="1">
                <a:latin typeface="+mj-lt"/>
                <a:ea typeface="MS Mincho" panose="02020609040205080304" pitchFamily="49" charset="-128"/>
              </a:rPr>
              <a:t>ngày</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đối</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với</a:t>
            </a:r>
            <a:r>
              <a:rPr lang="en-US" sz="1400" dirty="0">
                <a:latin typeface="+mj-lt"/>
                <a:ea typeface="MS Mincho" panose="02020609040205080304" pitchFamily="49" charset="-128"/>
              </a:rPr>
              <a:t> Hợp </a:t>
            </a:r>
            <a:r>
              <a:rPr lang="en-US" sz="1400" dirty="0" err="1">
                <a:latin typeface="+mj-lt"/>
                <a:ea typeface="MS Mincho" panose="02020609040205080304" pitchFamily="49" charset="-128"/>
              </a:rPr>
              <a:t>đồng</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học</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nghề</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thử</a:t>
            </a:r>
            <a:r>
              <a:rPr lang="en-US" sz="1400" dirty="0">
                <a:latin typeface="+mj-lt"/>
                <a:ea typeface="MS Mincho" panose="02020609040205080304" pitchFamily="49" charset="-128"/>
              </a:rPr>
              <a:t> việc, </a:t>
            </a:r>
            <a:r>
              <a:rPr lang="en-US" sz="1400" dirty="0" err="1">
                <a:latin typeface="+mj-lt"/>
                <a:ea typeface="MS Mincho" panose="02020609040205080304" pitchFamily="49" charset="-128"/>
              </a:rPr>
              <a:t>sau</a:t>
            </a:r>
            <a:r>
              <a:rPr lang="en-US" sz="1400" dirty="0">
                <a:latin typeface="+mj-lt"/>
                <a:ea typeface="MS Mincho" panose="02020609040205080304" pitchFamily="49" charset="-128"/>
              </a:rPr>
              <a:t> 14 </a:t>
            </a:r>
            <a:r>
              <a:rPr lang="en-US" sz="1400" dirty="0" err="1">
                <a:latin typeface="+mj-lt"/>
                <a:ea typeface="MS Mincho" panose="02020609040205080304" pitchFamily="49" charset="-128"/>
              </a:rPr>
              <a:t>ngày</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với</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hợp</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đồng</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xác</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định</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thời</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hạn</a:t>
            </a:r>
            <a:r>
              <a:rPr lang="en-US" sz="1400" dirty="0">
                <a:latin typeface="+mj-lt"/>
                <a:ea typeface="MS Mincho" panose="02020609040205080304" pitchFamily="49" charset="-128"/>
              </a:rPr>
              <a:t>.</a:t>
            </a:r>
          </a:p>
        </p:txBody>
      </p:sp>
      <p:sp>
        <p:nvSpPr>
          <p:cNvPr id="20" name="AutoShape 4">
            <a:extLst>
              <a:ext uri="{FF2B5EF4-FFF2-40B4-BE49-F238E27FC236}">
                <a16:creationId xmlns:a16="http://schemas.microsoft.com/office/drawing/2014/main" id="{6299CCDB-9589-1B20-6472-8992DC1C7923}"/>
              </a:ext>
            </a:extLst>
          </p:cNvPr>
          <p:cNvSpPr>
            <a:spLocks noChangeArrowheads="1"/>
          </p:cNvSpPr>
          <p:nvPr/>
        </p:nvSpPr>
        <p:spPr bwMode="auto">
          <a:xfrm>
            <a:off x="3898008" y="2250695"/>
            <a:ext cx="2051942" cy="298345"/>
          </a:xfrm>
          <a:prstGeom prst="wedgeRectCallout">
            <a:avLst>
              <a:gd name="adj1" fmla="val -81241"/>
              <a:gd name="adj2" fmla="val 152947"/>
            </a:avLst>
          </a:prstGeom>
          <a:solidFill>
            <a:schemeClr val="accent2">
              <a:lumMod val="20000"/>
              <a:lumOff val="80000"/>
            </a:schemeClr>
          </a:solidFill>
          <a:ln w="9525" algn="ctr">
            <a:solidFill>
              <a:srgbClr val="00B0F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Nút</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chức</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năng</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tìm</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kiếm</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0">
            <a:extLst>
              <a:ext uri="{FF2B5EF4-FFF2-40B4-BE49-F238E27FC236}">
                <a16:creationId xmlns:a16="http://schemas.microsoft.com/office/drawing/2014/main" id="{48A90B8D-854B-D9BD-5B6A-BE38762331B4}"/>
              </a:ext>
            </a:extLst>
          </p:cNvPr>
          <p:cNvSpPr/>
          <p:nvPr/>
        </p:nvSpPr>
        <p:spPr>
          <a:xfrm>
            <a:off x="2203155" y="2887867"/>
            <a:ext cx="4650132" cy="269302"/>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AutoShape 4">
            <a:extLst>
              <a:ext uri="{FF2B5EF4-FFF2-40B4-BE49-F238E27FC236}">
                <a16:creationId xmlns:a16="http://schemas.microsoft.com/office/drawing/2014/main" id="{3B88FA77-FC0F-6E73-E019-A0E4E0237C0F}"/>
              </a:ext>
            </a:extLst>
          </p:cNvPr>
          <p:cNvSpPr>
            <a:spLocks noChangeArrowheads="1"/>
          </p:cNvSpPr>
          <p:nvPr/>
        </p:nvSpPr>
        <p:spPr bwMode="auto">
          <a:xfrm>
            <a:off x="6755900" y="2164449"/>
            <a:ext cx="2051942" cy="298345"/>
          </a:xfrm>
          <a:prstGeom prst="wedgeRectCallout">
            <a:avLst>
              <a:gd name="adj1" fmla="val -30706"/>
              <a:gd name="adj2" fmla="val 216141"/>
            </a:avLst>
          </a:prstGeom>
          <a:solidFill>
            <a:schemeClr val="accent2">
              <a:lumMod val="20000"/>
              <a:lumOff val="80000"/>
            </a:schemeClr>
          </a:solidFill>
          <a:ln w="9525" algn="ctr">
            <a:solidFill>
              <a:srgbClr val="00B0F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Xuất</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file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kế</a:t>
            </a:r>
            <a:r>
              <a:rPr lang="en-US" altLang="ja-JP" sz="1100" dirty="0" err="1">
                <a:latin typeface="Calibri" panose="020F0502020204030204" pitchFamily="34" charset="0"/>
                <a:ea typeface="Yu Mincho" panose="02020400000000000000" pitchFamily="18" charset="-128"/>
              </a:rPr>
              <a:t>t</a:t>
            </a:r>
            <a:r>
              <a:rPr lang="en-US" altLang="ja-JP" sz="1100" dirty="0">
                <a:latin typeface="Calibri" panose="020F0502020204030204" pitchFamily="34" charset="0"/>
                <a:ea typeface="Yu Mincho" panose="02020400000000000000" pitchFamily="18" charset="-128"/>
              </a:rPr>
              <a:t> </a:t>
            </a:r>
            <a:r>
              <a:rPr lang="en-US" altLang="ja-JP" sz="1100" dirty="0" err="1">
                <a:latin typeface="Calibri" panose="020F0502020204030204" pitchFamily="34" charset="0"/>
                <a:ea typeface="Yu Mincho" panose="02020400000000000000" pitchFamily="18" charset="-128"/>
              </a:rPr>
              <a:t>quả</a:t>
            </a:r>
            <a:r>
              <a:rPr lang="en-US" altLang="ja-JP" sz="1100" dirty="0">
                <a:latin typeface="Calibri" panose="020F0502020204030204" pitchFamily="34" charset="0"/>
                <a:ea typeface="Yu Mincho" panose="02020400000000000000" pitchFamily="18" charset="-128"/>
              </a:rPr>
              <a:t> </a:t>
            </a:r>
            <a:r>
              <a:rPr lang="en-US" altLang="ja-JP" sz="1100" dirty="0" err="1">
                <a:latin typeface="Calibri" panose="020F0502020204030204" pitchFamily="34" charset="0"/>
                <a:ea typeface="Yu Mincho" panose="02020400000000000000" pitchFamily="18" charset="-128"/>
              </a:rPr>
              <a:t>đánh</a:t>
            </a:r>
            <a:r>
              <a:rPr lang="en-US" altLang="ja-JP" sz="1100" dirty="0">
                <a:latin typeface="Calibri" panose="020F0502020204030204" pitchFamily="34" charset="0"/>
                <a:ea typeface="Yu Mincho" panose="02020400000000000000" pitchFamily="18" charset="-128"/>
              </a:rPr>
              <a:t> </a:t>
            </a:r>
            <a:r>
              <a:rPr lang="en-US" altLang="ja-JP" sz="1100" dirty="0" err="1">
                <a:latin typeface="Calibri" panose="020F0502020204030204" pitchFamily="34" charset="0"/>
                <a:ea typeface="Yu Mincho" panose="02020400000000000000" pitchFamily="18" charset="-128"/>
              </a:rPr>
              <a:t>giá</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AutoShape 4">
            <a:extLst>
              <a:ext uri="{FF2B5EF4-FFF2-40B4-BE49-F238E27FC236}">
                <a16:creationId xmlns:a16="http://schemas.microsoft.com/office/drawing/2014/main" id="{524F1FF6-59C8-1DC0-1A97-17070D6581E9}"/>
              </a:ext>
            </a:extLst>
          </p:cNvPr>
          <p:cNvSpPr>
            <a:spLocks noChangeArrowheads="1"/>
          </p:cNvSpPr>
          <p:nvPr/>
        </p:nvSpPr>
        <p:spPr bwMode="auto">
          <a:xfrm>
            <a:off x="4703958" y="3748810"/>
            <a:ext cx="2051942" cy="298345"/>
          </a:xfrm>
          <a:prstGeom prst="wedgeRectCallout">
            <a:avLst>
              <a:gd name="adj1" fmla="val -81241"/>
              <a:gd name="adj2" fmla="val 152947"/>
            </a:avLst>
          </a:prstGeom>
          <a:solidFill>
            <a:schemeClr val="accent2">
              <a:lumMod val="20000"/>
              <a:lumOff val="80000"/>
            </a:schemeClr>
          </a:solidFill>
          <a:ln w="9525" algn="ctr">
            <a:solidFill>
              <a:srgbClr val="00B0F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Thông tin CNV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cần</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đánh</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giá</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24">
            <a:extLst>
              <a:ext uri="{FF2B5EF4-FFF2-40B4-BE49-F238E27FC236}">
                <a16:creationId xmlns:a16="http://schemas.microsoft.com/office/drawing/2014/main" id="{0B871E0D-1B26-640C-7C4D-3FA758A44360}"/>
              </a:ext>
            </a:extLst>
          </p:cNvPr>
          <p:cNvSpPr/>
          <p:nvPr/>
        </p:nvSpPr>
        <p:spPr>
          <a:xfrm>
            <a:off x="1827654" y="3495995"/>
            <a:ext cx="7268900" cy="1990039"/>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6655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142A22-82F1-7249-3DDA-3660B9587EFD}"/>
              </a:ext>
            </a:extLst>
          </p:cNvPr>
          <p:cNvSpPr>
            <a:spLocks noGrp="1"/>
          </p:cNvSpPr>
          <p:nvPr>
            <p:ph type="title"/>
          </p:nvPr>
        </p:nvSpPr>
        <p:spPr/>
        <p:txBody>
          <a:bodyPr/>
          <a:lstStyle/>
          <a:p>
            <a:r>
              <a:rPr lang="en-US" dirty="0"/>
              <a:t>7. Email thông tin</a:t>
            </a:r>
          </a:p>
        </p:txBody>
      </p:sp>
      <p:sp>
        <p:nvSpPr>
          <p:cNvPr id="4" name="Slide Number Placeholder 3">
            <a:extLst>
              <a:ext uri="{FF2B5EF4-FFF2-40B4-BE49-F238E27FC236}">
                <a16:creationId xmlns:a16="http://schemas.microsoft.com/office/drawing/2014/main" id="{248AAB29-4A5D-CDD1-3A46-D56E6AC0EBF6}"/>
              </a:ext>
            </a:extLst>
          </p:cNvPr>
          <p:cNvSpPr>
            <a:spLocks noGrp="1"/>
          </p:cNvSpPr>
          <p:nvPr>
            <p:ph type="sldNum" sz="quarter" idx="10"/>
          </p:nvPr>
        </p:nvSpPr>
        <p:spPr/>
        <p:txBody>
          <a:bodyPr/>
          <a:lstStyle/>
          <a:p>
            <a:fld id="{2714E9B5-9B87-4B86-A617-088EF19C2C8B}" type="slidenum">
              <a:rPr kumimoji="1" lang="ja-JP" altLang="en-US" smtClean="0"/>
              <a:pPr/>
              <a:t>12</a:t>
            </a:fld>
            <a:endParaRPr kumimoji="1" lang="en-US" altLang="ja-JP" dirty="0"/>
          </a:p>
        </p:txBody>
      </p:sp>
      <p:sp>
        <p:nvSpPr>
          <p:cNvPr id="5" name="Rectangle: Rounded Corners 4">
            <a:extLst>
              <a:ext uri="{FF2B5EF4-FFF2-40B4-BE49-F238E27FC236}">
                <a16:creationId xmlns:a16="http://schemas.microsoft.com/office/drawing/2014/main" id="{90542280-C548-6F0C-0AA7-897A82D790F2}"/>
              </a:ext>
            </a:extLst>
          </p:cNvPr>
          <p:cNvSpPr/>
          <p:nvPr/>
        </p:nvSpPr>
        <p:spPr>
          <a:xfrm>
            <a:off x="295646" y="946276"/>
            <a:ext cx="8461855" cy="744718"/>
          </a:xfrm>
          <a:prstGeom prst="round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Ở </a:t>
            </a:r>
            <a:r>
              <a:rPr lang="en-US" dirty="0" err="1"/>
              <a:t>mỗi</a:t>
            </a:r>
            <a:r>
              <a:rPr lang="en-US" dirty="0"/>
              <a:t> </a:t>
            </a:r>
            <a:r>
              <a:rPr lang="en-US" dirty="0" err="1"/>
              <a:t>bước</a:t>
            </a:r>
            <a:r>
              <a:rPr lang="en-US" dirty="0"/>
              <a:t>, </a:t>
            </a:r>
            <a:r>
              <a:rPr lang="en-US" dirty="0" err="1"/>
              <a:t>đều</a:t>
            </a:r>
            <a:r>
              <a:rPr lang="en-US" dirty="0"/>
              <a:t> </a:t>
            </a:r>
            <a:r>
              <a:rPr lang="en-US" dirty="0" err="1"/>
              <a:t>có</a:t>
            </a:r>
            <a:r>
              <a:rPr lang="en-US" dirty="0"/>
              <a:t> email thông </a:t>
            </a:r>
            <a:r>
              <a:rPr lang="en-US" dirty="0" err="1"/>
              <a:t>báo</a:t>
            </a:r>
            <a:r>
              <a:rPr lang="en-US" dirty="0"/>
              <a:t>/ </a:t>
            </a:r>
            <a:r>
              <a:rPr lang="en-US" dirty="0" err="1"/>
              <a:t>nhắc</a:t>
            </a:r>
            <a:r>
              <a:rPr lang="en-US" dirty="0"/>
              <a:t> </a:t>
            </a:r>
            <a:r>
              <a:rPr lang="en-US" dirty="0" err="1"/>
              <a:t>nhở</a:t>
            </a:r>
            <a:r>
              <a:rPr lang="en-US" dirty="0"/>
              <a:t> </a:t>
            </a:r>
            <a:r>
              <a:rPr lang="en-US" dirty="0" err="1"/>
              <a:t>từ</a:t>
            </a:r>
            <a:r>
              <a:rPr lang="en-US" dirty="0"/>
              <a:t> mail: </a:t>
            </a:r>
            <a:r>
              <a:rPr lang="en-US" b="1" dirty="0"/>
              <a:t>LaborContractEvaluationSystem@brothergroup.net</a:t>
            </a:r>
          </a:p>
        </p:txBody>
      </p:sp>
      <p:pic>
        <p:nvPicPr>
          <p:cNvPr id="7" name="Picture 6">
            <a:extLst>
              <a:ext uri="{FF2B5EF4-FFF2-40B4-BE49-F238E27FC236}">
                <a16:creationId xmlns:a16="http://schemas.microsoft.com/office/drawing/2014/main" id="{00A7BEEE-B357-19A3-B483-9B3E482AF11F}"/>
              </a:ext>
            </a:extLst>
          </p:cNvPr>
          <p:cNvPicPr>
            <a:picLocks noChangeAspect="1"/>
          </p:cNvPicPr>
          <p:nvPr/>
        </p:nvPicPr>
        <p:blipFill>
          <a:blip r:embed="rId2"/>
          <a:stretch>
            <a:fillRect/>
          </a:stretch>
        </p:blipFill>
        <p:spPr>
          <a:xfrm>
            <a:off x="4572000" y="1812078"/>
            <a:ext cx="4070634" cy="3622327"/>
          </a:xfrm>
          <a:prstGeom prst="rect">
            <a:avLst/>
          </a:prstGeom>
        </p:spPr>
      </p:pic>
      <p:pic>
        <p:nvPicPr>
          <p:cNvPr id="9" name="Picture 8">
            <a:extLst>
              <a:ext uri="{FF2B5EF4-FFF2-40B4-BE49-F238E27FC236}">
                <a16:creationId xmlns:a16="http://schemas.microsoft.com/office/drawing/2014/main" id="{C2FD18FE-4381-4F5D-4134-78A9A167457A}"/>
              </a:ext>
            </a:extLst>
          </p:cNvPr>
          <p:cNvPicPr>
            <a:picLocks noChangeAspect="1"/>
          </p:cNvPicPr>
          <p:nvPr/>
        </p:nvPicPr>
        <p:blipFill>
          <a:blip r:embed="rId3"/>
          <a:stretch>
            <a:fillRect/>
          </a:stretch>
        </p:blipFill>
        <p:spPr>
          <a:xfrm>
            <a:off x="182833" y="4217902"/>
            <a:ext cx="3700132" cy="2180182"/>
          </a:xfrm>
          <a:prstGeom prst="rect">
            <a:avLst/>
          </a:prstGeom>
        </p:spPr>
      </p:pic>
      <p:pic>
        <p:nvPicPr>
          <p:cNvPr id="11" name="Picture 10">
            <a:extLst>
              <a:ext uri="{FF2B5EF4-FFF2-40B4-BE49-F238E27FC236}">
                <a16:creationId xmlns:a16="http://schemas.microsoft.com/office/drawing/2014/main" id="{EC26BC28-37BB-83A1-27A2-9E2535A442D6}"/>
              </a:ext>
            </a:extLst>
          </p:cNvPr>
          <p:cNvPicPr>
            <a:picLocks noChangeAspect="1"/>
          </p:cNvPicPr>
          <p:nvPr/>
        </p:nvPicPr>
        <p:blipFill>
          <a:blip r:embed="rId4"/>
          <a:stretch>
            <a:fillRect/>
          </a:stretch>
        </p:blipFill>
        <p:spPr>
          <a:xfrm>
            <a:off x="182833" y="1812078"/>
            <a:ext cx="3676693" cy="2343030"/>
          </a:xfrm>
          <a:prstGeom prst="rect">
            <a:avLst/>
          </a:prstGeom>
        </p:spPr>
      </p:pic>
      <p:sp>
        <p:nvSpPr>
          <p:cNvPr id="12" name="Rounded Rectangle 51">
            <a:extLst>
              <a:ext uri="{FF2B5EF4-FFF2-40B4-BE49-F238E27FC236}">
                <a16:creationId xmlns:a16="http://schemas.microsoft.com/office/drawing/2014/main" id="{913401EF-6272-6FE1-E923-3D60F85DE435}"/>
              </a:ext>
            </a:extLst>
          </p:cNvPr>
          <p:cNvSpPr/>
          <p:nvPr/>
        </p:nvSpPr>
        <p:spPr>
          <a:xfrm>
            <a:off x="501366" y="3990049"/>
            <a:ext cx="3358160" cy="330770"/>
          </a:xfrm>
          <a:prstGeom prst="roundRect">
            <a:avLst/>
          </a:prstGeom>
          <a:noFill/>
          <a:ln w="12700">
            <a:noFill/>
          </a:ln>
        </p:spPr>
        <p:style>
          <a:lnRef idx="2">
            <a:schemeClr val="accent6"/>
          </a:lnRef>
          <a:fillRef idx="1">
            <a:schemeClr val="lt1"/>
          </a:fillRef>
          <a:effectRef idx="0">
            <a:schemeClr val="accent6"/>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indent="0" algn="ctr" eaLnBrk="1" fontAlgn="auto" latinLnBrk="0" hangingPunct="1"/>
            <a:r>
              <a:rPr lang="en-GB" sz="1200" b="1" dirty="0">
                <a:solidFill>
                  <a:schemeClr val="dk1"/>
                </a:solidFill>
                <a:effectLst/>
                <a:highlight>
                  <a:srgbClr val="FFFF00"/>
                </a:highlight>
                <a:latin typeface="Times New Roman" panose="02020603050405020304" pitchFamily="18" charset="0"/>
                <a:ea typeface="+mn-ea"/>
                <a:cs typeface="Times New Roman" panose="02020603050405020304" pitchFamily="18" charset="0"/>
              </a:rPr>
              <a:t>Email thông </a:t>
            </a:r>
            <a:r>
              <a:rPr lang="en-GB" sz="1200" b="1" dirty="0" err="1">
                <a:solidFill>
                  <a:schemeClr val="dk1"/>
                </a:solidFill>
                <a:effectLst/>
                <a:highlight>
                  <a:srgbClr val="FFFF00"/>
                </a:highlight>
                <a:latin typeface="Times New Roman" panose="02020603050405020304" pitchFamily="18" charset="0"/>
                <a:ea typeface="+mn-ea"/>
                <a:cs typeface="Times New Roman" panose="02020603050405020304" pitchFamily="18" charset="0"/>
              </a:rPr>
              <a:t>báo</a:t>
            </a:r>
            <a:r>
              <a:rPr lang="en-GB" sz="1200" b="1" dirty="0">
                <a:solidFill>
                  <a:schemeClr val="dk1"/>
                </a:solidFill>
                <a:effectLst/>
                <a:highlight>
                  <a:srgbClr val="FFFF00"/>
                </a:highlight>
                <a:latin typeface="Times New Roman" panose="02020603050405020304" pitchFamily="18" charset="0"/>
                <a:ea typeface="+mn-ea"/>
                <a:cs typeface="Times New Roman" panose="02020603050405020304" pitchFamily="18" charset="0"/>
              </a:rPr>
              <a:t> </a:t>
            </a:r>
            <a:r>
              <a:rPr lang="en-GB" sz="1200" b="1" dirty="0" err="1">
                <a:solidFill>
                  <a:schemeClr val="dk1"/>
                </a:solidFill>
                <a:effectLst/>
                <a:highlight>
                  <a:srgbClr val="FFFF00"/>
                </a:highlight>
                <a:latin typeface="Times New Roman" panose="02020603050405020304" pitchFamily="18" charset="0"/>
                <a:ea typeface="+mn-ea"/>
                <a:cs typeface="Times New Roman" panose="02020603050405020304" pitchFamily="18" charset="0"/>
              </a:rPr>
              <a:t>công</a:t>
            </a:r>
            <a:r>
              <a:rPr lang="en-GB" sz="1200" b="1" dirty="0">
                <a:solidFill>
                  <a:schemeClr val="dk1"/>
                </a:solidFill>
                <a:effectLst/>
                <a:highlight>
                  <a:srgbClr val="FFFF00"/>
                </a:highlight>
                <a:latin typeface="Times New Roman" panose="02020603050405020304" pitchFamily="18" charset="0"/>
                <a:ea typeface="+mn-ea"/>
                <a:cs typeface="Times New Roman" panose="02020603050405020304" pitchFamily="18" charset="0"/>
              </a:rPr>
              <a:t> việc </a:t>
            </a:r>
            <a:r>
              <a:rPr lang="en-GB" sz="1200" b="1" dirty="0" err="1">
                <a:solidFill>
                  <a:schemeClr val="dk1"/>
                </a:solidFill>
                <a:effectLst/>
                <a:highlight>
                  <a:srgbClr val="FFFF00"/>
                </a:highlight>
                <a:latin typeface="Times New Roman" panose="02020603050405020304" pitchFamily="18" charset="0"/>
                <a:ea typeface="+mn-ea"/>
                <a:cs typeface="Times New Roman" panose="02020603050405020304" pitchFamily="18" charset="0"/>
              </a:rPr>
              <a:t>cần</a:t>
            </a:r>
            <a:r>
              <a:rPr lang="en-GB" sz="1200" b="1" dirty="0">
                <a:solidFill>
                  <a:schemeClr val="dk1"/>
                </a:solidFill>
                <a:effectLst/>
                <a:highlight>
                  <a:srgbClr val="FFFF00"/>
                </a:highlight>
                <a:latin typeface="Times New Roman" panose="02020603050405020304" pitchFamily="18" charset="0"/>
                <a:ea typeface="+mn-ea"/>
                <a:cs typeface="Times New Roman" panose="02020603050405020304" pitchFamily="18" charset="0"/>
              </a:rPr>
              <a:t> làm</a:t>
            </a:r>
            <a:endParaRPr lang="vi-VN" sz="1200" b="1" dirty="0">
              <a:solidFill>
                <a:schemeClr val="dk1"/>
              </a:solidFill>
              <a:effectLst/>
              <a:highlight>
                <a:srgbClr val="FFFF00"/>
              </a:highlight>
              <a:latin typeface="Times New Roman" panose="02020603050405020304" pitchFamily="18" charset="0"/>
              <a:ea typeface="+mn-ea"/>
              <a:cs typeface="Times New Roman" panose="02020603050405020304" pitchFamily="18" charset="0"/>
            </a:endParaRPr>
          </a:p>
        </p:txBody>
      </p:sp>
      <p:sp>
        <p:nvSpPr>
          <p:cNvPr id="13" name="Rounded Rectangle 51">
            <a:extLst>
              <a:ext uri="{FF2B5EF4-FFF2-40B4-BE49-F238E27FC236}">
                <a16:creationId xmlns:a16="http://schemas.microsoft.com/office/drawing/2014/main" id="{4EBA2E80-14AC-BDFC-204E-C3AE2A99E6BE}"/>
              </a:ext>
            </a:extLst>
          </p:cNvPr>
          <p:cNvSpPr/>
          <p:nvPr/>
        </p:nvSpPr>
        <p:spPr>
          <a:xfrm>
            <a:off x="501366" y="6289104"/>
            <a:ext cx="3358160" cy="330770"/>
          </a:xfrm>
          <a:prstGeom prst="roundRect">
            <a:avLst/>
          </a:prstGeom>
          <a:noFill/>
          <a:ln w="12700">
            <a:noFill/>
          </a:ln>
        </p:spPr>
        <p:style>
          <a:lnRef idx="2">
            <a:schemeClr val="accent6"/>
          </a:lnRef>
          <a:fillRef idx="1">
            <a:schemeClr val="lt1"/>
          </a:fillRef>
          <a:effectRef idx="0">
            <a:schemeClr val="accent6"/>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indent="0" algn="ctr" eaLnBrk="1" fontAlgn="auto" latinLnBrk="0" hangingPunct="1"/>
            <a:r>
              <a:rPr lang="en-GB" sz="1200" b="1" dirty="0">
                <a:solidFill>
                  <a:schemeClr val="dk1"/>
                </a:solidFill>
                <a:effectLst/>
                <a:highlight>
                  <a:srgbClr val="FFFF00"/>
                </a:highlight>
                <a:latin typeface="Times New Roman" panose="02020603050405020304" pitchFamily="18" charset="0"/>
                <a:ea typeface="+mn-ea"/>
                <a:cs typeface="Times New Roman" panose="02020603050405020304" pitchFamily="18" charset="0"/>
              </a:rPr>
              <a:t>Email thông tin </a:t>
            </a:r>
            <a:r>
              <a:rPr lang="en-GB" sz="1200" b="1" dirty="0" err="1">
                <a:solidFill>
                  <a:schemeClr val="dk1"/>
                </a:solidFill>
                <a:effectLst/>
                <a:highlight>
                  <a:srgbClr val="FFFF00"/>
                </a:highlight>
                <a:latin typeface="Times New Roman" panose="02020603050405020304" pitchFamily="18" charset="0"/>
                <a:ea typeface="+mn-ea"/>
                <a:cs typeface="Times New Roman" panose="02020603050405020304" pitchFamily="18" charset="0"/>
              </a:rPr>
              <a:t>hợp</a:t>
            </a:r>
            <a:r>
              <a:rPr lang="en-GB" sz="1200" b="1" dirty="0">
                <a:solidFill>
                  <a:schemeClr val="dk1"/>
                </a:solidFill>
                <a:effectLst/>
                <a:highlight>
                  <a:srgbClr val="FFFF00"/>
                </a:highlight>
                <a:latin typeface="Times New Roman" panose="02020603050405020304" pitchFamily="18" charset="0"/>
                <a:ea typeface="+mn-ea"/>
                <a:cs typeface="Times New Roman" panose="02020603050405020304" pitchFamily="18" charset="0"/>
              </a:rPr>
              <a:t> </a:t>
            </a:r>
            <a:r>
              <a:rPr lang="en-GB" sz="1200" b="1" dirty="0" err="1">
                <a:solidFill>
                  <a:schemeClr val="dk1"/>
                </a:solidFill>
                <a:effectLst/>
                <a:highlight>
                  <a:srgbClr val="FFFF00"/>
                </a:highlight>
                <a:latin typeface="Times New Roman" panose="02020603050405020304" pitchFamily="18" charset="0"/>
                <a:ea typeface="+mn-ea"/>
                <a:cs typeface="Times New Roman" panose="02020603050405020304" pitchFamily="18" charset="0"/>
              </a:rPr>
              <a:t>đồng</a:t>
            </a:r>
            <a:r>
              <a:rPr lang="en-GB" sz="1200" b="1" dirty="0">
                <a:solidFill>
                  <a:schemeClr val="dk1"/>
                </a:solidFill>
                <a:effectLst/>
                <a:highlight>
                  <a:srgbClr val="FFFF00"/>
                </a:highlight>
                <a:latin typeface="Times New Roman" panose="02020603050405020304" pitchFamily="18" charset="0"/>
                <a:ea typeface="+mn-ea"/>
                <a:cs typeface="Times New Roman" panose="02020603050405020304" pitchFamily="18" charset="0"/>
              </a:rPr>
              <a:t> </a:t>
            </a:r>
            <a:r>
              <a:rPr lang="en-GB" sz="1200" b="1" dirty="0" err="1">
                <a:solidFill>
                  <a:schemeClr val="dk1"/>
                </a:solidFill>
                <a:effectLst/>
                <a:highlight>
                  <a:srgbClr val="FFFF00"/>
                </a:highlight>
                <a:latin typeface="Times New Roman" panose="02020603050405020304" pitchFamily="18" charset="0"/>
                <a:ea typeface="+mn-ea"/>
                <a:cs typeface="Times New Roman" panose="02020603050405020304" pitchFamily="18" charset="0"/>
              </a:rPr>
              <a:t>bị</a:t>
            </a:r>
            <a:r>
              <a:rPr lang="en-GB" sz="1200" b="1" dirty="0">
                <a:solidFill>
                  <a:schemeClr val="dk1"/>
                </a:solidFill>
                <a:effectLst/>
                <a:highlight>
                  <a:srgbClr val="FFFF00"/>
                </a:highlight>
                <a:latin typeface="Times New Roman" panose="02020603050405020304" pitchFamily="18" charset="0"/>
                <a:ea typeface="+mn-ea"/>
                <a:cs typeface="Times New Roman" panose="02020603050405020304" pitchFamily="18" charset="0"/>
              </a:rPr>
              <a:t>  </a:t>
            </a:r>
            <a:r>
              <a:rPr lang="en-GB" sz="1200" b="1" dirty="0" err="1">
                <a:solidFill>
                  <a:schemeClr val="dk1"/>
                </a:solidFill>
                <a:effectLst/>
                <a:highlight>
                  <a:srgbClr val="FFFF00"/>
                </a:highlight>
                <a:latin typeface="Times New Roman" panose="02020603050405020304" pitchFamily="18" charset="0"/>
                <a:ea typeface="+mn-ea"/>
                <a:cs typeface="Times New Roman" panose="02020603050405020304" pitchFamily="18" charset="0"/>
              </a:rPr>
              <a:t>từ</a:t>
            </a:r>
            <a:r>
              <a:rPr lang="en-GB" sz="1200" b="1" dirty="0">
                <a:solidFill>
                  <a:schemeClr val="dk1"/>
                </a:solidFill>
                <a:effectLst/>
                <a:highlight>
                  <a:srgbClr val="FFFF00"/>
                </a:highlight>
                <a:latin typeface="Times New Roman" panose="02020603050405020304" pitchFamily="18" charset="0"/>
                <a:ea typeface="+mn-ea"/>
                <a:cs typeface="Times New Roman" panose="02020603050405020304" pitchFamily="18" charset="0"/>
              </a:rPr>
              <a:t> </a:t>
            </a:r>
            <a:r>
              <a:rPr lang="en-GB" sz="1200" b="1" dirty="0" err="1">
                <a:solidFill>
                  <a:schemeClr val="dk1"/>
                </a:solidFill>
                <a:effectLst/>
                <a:highlight>
                  <a:srgbClr val="FFFF00"/>
                </a:highlight>
                <a:latin typeface="Times New Roman" panose="02020603050405020304" pitchFamily="18" charset="0"/>
                <a:ea typeface="+mn-ea"/>
                <a:cs typeface="Times New Roman" panose="02020603050405020304" pitchFamily="18" charset="0"/>
              </a:rPr>
              <a:t>chối</a:t>
            </a:r>
            <a:r>
              <a:rPr lang="en-GB" sz="1200" b="1" dirty="0">
                <a:solidFill>
                  <a:schemeClr val="dk1"/>
                </a:solidFill>
                <a:effectLst/>
                <a:highlight>
                  <a:srgbClr val="FFFF00"/>
                </a:highlight>
                <a:latin typeface="Times New Roman" panose="02020603050405020304" pitchFamily="18" charset="0"/>
                <a:ea typeface="+mn-ea"/>
                <a:cs typeface="Times New Roman" panose="02020603050405020304" pitchFamily="18" charset="0"/>
              </a:rPr>
              <a:t> </a:t>
            </a:r>
            <a:r>
              <a:rPr lang="en-GB" sz="1200" b="1" dirty="0" err="1">
                <a:solidFill>
                  <a:schemeClr val="dk1"/>
                </a:solidFill>
                <a:effectLst/>
                <a:highlight>
                  <a:srgbClr val="FFFF00"/>
                </a:highlight>
                <a:latin typeface="Times New Roman" panose="02020603050405020304" pitchFamily="18" charset="0"/>
                <a:ea typeface="+mn-ea"/>
                <a:cs typeface="Times New Roman" panose="02020603050405020304" pitchFamily="18" charset="0"/>
              </a:rPr>
              <a:t>phê</a:t>
            </a:r>
            <a:r>
              <a:rPr lang="en-GB" sz="1200" b="1" dirty="0">
                <a:solidFill>
                  <a:schemeClr val="dk1"/>
                </a:solidFill>
                <a:effectLst/>
                <a:highlight>
                  <a:srgbClr val="FFFF00"/>
                </a:highlight>
                <a:latin typeface="Times New Roman" panose="02020603050405020304" pitchFamily="18" charset="0"/>
                <a:ea typeface="+mn-ea"/>
                <a:cs typeface="Times New Roman" panose="02020603050405020304" pitchFamily="18" charset="0"/>
              </a:rPr>
              <a:t> </a:t>
            </a:r>
            <a:r>
              <a:rPr lang="en-GB" sz="1200" b="1" dirty="0" err="1">
                <a:solidFill>
                  <a:schemeClr val="dk1"/>
                </a:solidFill>
                <a:effectLst/>
                <a:highlight>
                  <a:srgbClr val="FFFF00"/>
                </a:highlight>
                <a:latin typeface="Times New Roman" panose="02020603050405020304" pitchFamily="18" charset="0"/>
                <a:ea typeface="+mn-ea"/>
                <a:cs typeface="Times New Roman" panose="02020603050405020304" pitchFamily="18" charset="0"/>
              </a:rPr>
              <a:t>duyệt</a:t>
            </a:r>
            <a:endParaRPr lang="vi-VN" sz="1200" b="1" dirty="0">
              <a:solidFill>
                <a:schemeClr val="dk1"/>
              </a:solidFill>
              <a:effectLst/>
              <a:highlight>
                <a:srgbClr val="FFFF00"/>
              </a:highlight>
              <a:latin typeface="Times New Roman" panose="02020603050405020304" pitchFamily="18" charset="0"/>
              <a:ea typeface="+mn-ea"/>
              <a:cs typeface="Times New Roman" panose="02020603050405020304" pitchFamily="18" charset="0"/>
            </a:endParaRPr>
          </a:p>
        </p:txBody>
      </p:sp>
      <p:sp>
        <p:nvSpPr>
          <p:cNvPr id="14" name="Rounded Rectangle 51">
            <a:extLst>
              <a:ext uri="{FF2B5EF4-FFF2-40B4-BE49-F238E27FC236}">
                <a16:creationId xmlns:a16="http://schemas.microsoft.com/office/drawing/2014/main" id="{B40C8683-2B9E-C5B6-D032-93DE0BFEED3C}"/>
              </a:ext>
            </a:extLst>
          </p:cNvPr>
          <p:cNvSpPr/>
          <p:nvPr/>
        </p:nvSpPr>
        <p:spPr>
          <a:xfrm>
            <a:off x="4686867" y="5269020"/>
            <a:ext cx="4070634" cy="330770"/>
          </a:xfrm>
          <a:prstGeom prst="roundRect">
            <a:avLst/>
          </a:prstGeom>
          <a:noFill/>
          <a:ln w="12700">
            <a:noFill/>
          </a:ln>
        </p:spPr>
        <p:style>
          <a:lnRef idx="2">
            <a:schemeClr val="accent6"/>
          </a:lnRef>
          <a:fillRef idx="1">
            <a:schemeClr val="lt1"/>
          </a:fillRef>
          <a:effectRef idx="0">
            <a:schemeClr val="accent6"/>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indent="0" algn="ctr" eaLnBrk="1" fontAlgn="auto" latinLnBrk="0" hangingPunct="1"/>
            <a:r>
              <a:rPr lang="en-GB" sz="1200" b="1" dirty="0">
                <a:solidFill>
                  <a:schemeClr val="dk1"/>
                </a:solidFill>
                <a:effectLst/>
                <a:highlight>
                  <a:srgbClr val="FFFF00"/>
                </a:highlight>
                <a:latin typeface="Times New Roman" panose="02020603050405020304" pitchFamily="18" charset="0"/>
                <a:ea typeface="+mn-ea"/>
                <a:cs typeface="Times New Roman" panose="02020603050405020304" pitchFamily="18" charset="0"/>
              </a:rPr>
              <a:t>Email </a:t>
            </a:r>
            <a:r>
              <a:rPr lang="en-GB" sz="1200" b="1" dirty="0" err="1">
                <a:solidFill>
                  <a:schemeClr val="dk1"/>
                </a:solidFill>
                <a:effectLst/>
                <a:highlight>
                  <a:srgbClr val="FFFF00"/>
                </a:highlight>
                <a:latin typeface="Times New Roman" panose="02020603050405020304" pitchFamily="18" charset="0"/>
                <a:ea typeface="+mn-ea"/>
                <a:cs typeface="Times New Roman" panose="02020603050405020304" pitchFamily="18" charset="0"/>
              </a:rPr>
              <a:t>nhắc</a:t>
            </a:r>
            <a:r>
              <a:rPr lang="en-GB" sz="1200" b="1" dirty="0">
                <a:solidFill>
                  <a:schemeClr val="dk1"/>
                </a:solidFill>
                <a:effectLst/>
                <a:highlight>
                  <a:srgbClr val="FFFF00"/>
                </a:highlight>
                <a:latin typeface="Times New Roman" panose="02020603050405020304" pitchFamily="18" charset="0"/>
                <a:ea typeface="+mn-ea"/>
                <a:cs typeface="Times New Roman" panose="02020603050405020304" pitchFamily="18" charset="0"/>
              </a:rPr>
              <a:t> </a:t>
            </a:r>
            <a:r>
              <a:rPr lang="en-GB" sz="1200" b="1" dirty="0" err="1">
                <a:solidFill>
                  <a:schemeClr val="dk1"/>
                </a:solidFill>
                <a:effectLst/>
                <a:highlight>
                  <a:srgbClr val="FFFF00"/>
                </a:highlight>
                <a:latin typeface="Times New Roman" panose="02020603050405020304" pitchFamily="18" charset="0"/>
                <a:ea typeface="+mn-ea"/>
                <a:cs typeface="Times New Roman" panose="02020603050405020304" pitchFamily="18" charset="0"/>
              </a:rPr>
              <a:t>nhở</a:t>
            </a:r>
            <a:r>
              <a:rPr lang="en-GB" sz="1200" b="1" dirty="0">
                <a:solidFill>
                  <a:schemeClr val="dk1"/>
                </a:solidFill>
                <a:effectLst/>
                <a:highlight>
                  <a:srgbClr val="FFFF00"/>
                </a:highlight>
                <a:latin typeface="Times New Roman" panose="02020603050405020304" pitchFamily="18" charset="0"/>
                <a:ea typeface="+mn-ea"/>
                <a:cs typeface="Times New Roman" panose="02020603050405020304" pitchFamily="18" charset="0"/>
              </a:rPr>
              <a:t> </a:t>
            </a:r>
            <a:r>
              <a:rPr lang="en-GB" sz="1200" b="1" dirty="0" err="1">
                <a:solidFill>
                  <a:schemeClr val="dk1"/>
                </a:solidFill>
                <a:effectLst/>
                <a:highlight>
                  <a:srgbClr val="FFFF00"/>
                </a:highlight>
                <a:latin typeface="Times New Roman" panose="02020603050405020304" pitchFamily="18" charset="0"/>
                <a:ea typeface="+mn-ea"/>
                <a:cs typeface="Times New Roman" panose="02020603050405020304" pitchFamily="18" charset="0"/>
              </a:rPr>
              <a:t>chưa</a:t>
            </a:r>
            <a:r>
              <a:rPr lang="en-GB" sz="1200" b="1" dirty="0">
                <a:solidFill>
                  <a:schemeClr val="dk1"/>
                </a:solidFill>
                <a:effectLst/>
                <a:highlight>
                  <a:srgbClr val="FFFF00"/>
                </a:highlight>
                <a:latin typeface="Times New Roman" panose="02020603050405020304" pitchFamily="18" charset="0"/>
                <a:ea typeface="+mn-ea"/>
                <a:cs typeface="Times New Roman" panose="02020603050405020304" pitchFamily="18" charset="0"/>
              </a:rPr>
              <a:t> </a:t>
            </a:r>
            <a:r>
              <a:rPr lang="en-GB" sz="1200" b="1" dirty="0" err="1">
                <a:solidFill>
                  <a:schemeClr val="dk1"/>
                </a:solidFill>
                <a:effectLst/>
                <a:highlight>
                  <a:srgbClr val="FFFF00"/>
                </a:highlight>
                <a:latin typeface="Times New Roman" panose="02020603050405020304" pitchFamily="18" charset="0"/>
                <a:ea typeface="+mn-ea"/>
                <a:cs typeface="Times New Roman" panose="02020603050405020304" pitchFamily="18" charset="0"/>
              </a:rPr>
              <a:t>hoàn</a:t>
            </a:r>
            <a:r>
              <a:rPr lang="en-GB" sz="1200" b="1" dirty="0">
                <a:solidFill>
                  <a:schemeClr val="dk1"/>
                </a:solidFill>
                <a:effectLst/>
                <a:highlight>
                  <a:srgbClr val="FFFF00"/>
                </a:highlight>
                <a:latin typeface="Times New Roman" panose="02020603050405020304" pitchFamily="18" charset="0"/>
                <a:ea typeface="+mn-ea"/>
                <a:cs typeface="Times New Roman" panose="02020603050405020304" pitchFamily="18" charset="0"/>
              </a:rPr>
              <a:t> thành </a:t>
            </a:r>
            <a:r>
              <a:rPr lang="en-GB" sz="1200" b="1" dirty="0" err="1">
                <a:solidFill>
                  <a:schemeClr val="dk1"/>
                </a:solidFill>
                <a:effectLst/>
                <a:highlight>
                  <a:srgbClr val="FFFF00"/>
                </a:highlight>
                <a:latin typeface="Times New Roman" panose="02020603050405020304" pitchFamily="18" charset="0"/>
                <a:ea typeface="+mn-ea"/>
                <a:cs typeface="Times New Roman" panose="02020603050405020304" pitchFamily="18" charset="0"/>
              </a:rPr>
              <a:t>công</a:t>
            </a:r>
            <a:r>
              <a:rPr lang="en-GB" sz="1200" b="1" dirty="0">
                <a:solidFill>
                  <a:schemeClr val="dk1"/>
                </a:solidFill>
                <a:effectLst/>
                <a:highlight>
                  <a:srgbClr val="FFFF00"/>
                </a:highlight>
                <a:latin typeface="Times New Roman" panose="02020603050405020304" pitchFamily="18" charset="0"/>
                <a:ea typeface="+mn-ea"/>
                <a:cs typeface="Times New Roman" panose="02020603050405020304" pitchFamily="18" charset="0"/>
              </a:rPr>
              <a:t> việc </a:t>
            </a:r>
            <a:r>
              <a:rPr lang="en-GB" sz="1200" b="1" dirty="0" err="1">
                <a:solidFill>
                  <a:schemeClr val="dk1"/>
                </a:solidFill>
                <a:effectLst/>
                <a:highlight>
                  <a:srgbClr val="FFFF00"/>
                </a:highlight>
                <a:latin typeface="Times New Roman" panose="02020603050405020304" pitchFamily="18" charset="0"/>
                <a:ea typeface="+mn-ea"/>
                <a:cs typeface="Times New Roman" panose="02020603050405020304" pitchFamily="18" charset="0"/>
              </a:rPr>
              <a:t>khi</a:t>
            </a:r>
            <a:r>
              <a:rPr lang="en-GB" sz="1200" b="1" dirty="0">
                <a:solidFill>
                  <a:schemeClr val="dk1"/>
                </a:solidFill>
                <a:effectLst/>
                <a:highlight>
                  <a:srgbClr val="FFFF00"/>
                </a:highlight>
                <a:latin typeface="Times New Roman" panose="02020603050405020304" pitchFamily="18" charset="0"/>
                <a:ea typeface="+mn-ea"/>
                <a:cs typeface="Times New Roman" panose="02020603050405020304" pitchFamily="18" charset="0"/>
              </a:rPr>
              <a:t> </a:t>
            </a:r>
            <a:r>
              <a:rPr lang="en-GB" sz="1200" b="1" dirty="0" err="1">
                <a:solidFill>
                  <a:schemeClr val="dk1"/>
                </a:solidFill>
                <a:effectLst/>
                <a:highlight>
                  <a:srgbClr val="FFFF00"/>
                </a:highlight>
                <a:latin typeface="Times New Roman" panose="02020603050405020304" pitchFamily="18" charset="0"/>
                <a:ea typeface="+mn-ea"/>
                <a:cs typeface="Times New Roman" panose="02020603050405020304" pitchFamily="18" charset="0"/>
              </a:rPr>
              <a:t>đến</a:t>
            </a:r>
            <a:r>
              <a:rPr lang="en-GB" sz="1200" b="1" dirty="0">
                <a:solidFill>
                  <a:schemeClr val="dk1"/>
                </a:solidFill>
                <a:effectLst/>
                <a:highlight>
                  <a:srgbClr val="FFFF00"/>
                </a:highlight>
                <a:latin typeface="Times New Roman" panose="02020603050405020304" pitchFamily="18" charset="0"/>
                <a:ea typeface="+mn-ea"/>
                <a:cs typeface="Times New Roman" panose="02020603050405020304" pitchFamily="18" charset="0"/>
              </a:rPr>
              <a:t> </a:t>
            </a:r>
            <a:r>
              <a:rPr lang="en-GB" sz="1200" b="1" dirty="0" err="1">
                <a:solidFill>
                  <a:schemeClr val="dk1"/>
                </a:solidFill>
                <a:effectLst/>
                <a:highlight>
                  <a:srgbClr val="FFFF00"/>
                </a:highlight>
                <a:latin typeface="Times New Roman" panose="02020603050405020304" pitchFamily="18" charset="0"/>
                <a:ea typeface="+mn-ea"/>
                <a:cs typeface="Times New Roman" panose="02020603050405020304" pitchFamily="18" charset="0"/>
              </a:rPr>
              <a:t>hạn</a:t>
            </a:r>
            <a:endParaRPr lang="vi-VN" sz="1200" b="1" dirty="0">
              <a:solidFill>
                <a:schemeClr val="dk1"/>
              </a:solidFill>
              <a:effectLst/>
              <a:highlight>
                <a:srgbClr val="FFFF00"/>
              </a:highlight>
              <a:latin typeface="Times New Roman" panose="02020603050405020304" pitchFamily="18" charset="0"/>
              <a:ea typeface="+mn-ea"/>
              <a:cs typeface="Times New Roman" panose="02020603050405020304" pitchFamily="18" charset="0"/>
            </a:endParaRPr>
          </a:p>
        </p:txBody>
      </p:sp>
      <p:sp>
        <p:nvSpPr>
          <p:cNvPr id="15" name="TextBox 14">
            <a:extLst>
              <a:ext uri="{FF2B5EF4-FFF2-40B4-BE49-F238E27FC236}">
                <a16:creationId xmlns:a16="http://schemas.microsoft.com/office/drawing/2014/main" id="{31E9E807-26DB-31F0-605B-94C36DEEC202}"/>
              </a:ext>
            </a:extLst>
          </p:cNvPr>
          <p:cNvSpPr txBox="1"/>
          <p:nvPr/>
        </p:nvSpPr>
        <p:spPr>
          <a:xfrm>
            <a:off x="4257679" y="5827439"/>
            <a:ext cx="4886321" cy="461665"/>
          </a:xfrm>
          <a:prstGeom prst="rect">
            <a:avLst/>
          </a:prstGeom>
          <a:noFill/>
        </p:spPr>
        <p:txBody>
          <a:bodyPr wrap="square">
            <a:spAutoFit/>
          </a:bodyPr>
          <a:lstStyle/>
          <a:p>
            <a:r>
              <a:rPr lang="en-US" sz="1200" b="1" dirty="0">
                <a:latin typeface="+mj-lt"/>
                <a:ea typeface="MS Mincho" panose="02020609040205080304" pitchFamily="49" charset="-128"/>
              </a:rPr>
              <a:t>Lưu ý: </a:t>
            </a:r>
            <a:r>
              <a:rPr lang="en-US" sz="1200" dirty="0" err="1">
                <a:latin typeface="+mj-lt"/>
                <a:ea typeface="MS Mincho" panose="02020609040205080304" pitchFamily="49" charset="-128"/>
              </a:rPr>
              <a:t>Trường</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hợp</a:t>
            </a:r>
            <a:r>
              <a:rPr lang="en-US" sz="1200" dirty="0">
                <a:latin typeface="+mj-lt"/>
                <a:ea typeface="MS Mincho" panose="02020609040205080304" pitchFamily="49" charset="-128"/>
              </a:rPr>
              <a:t> CNV </a:t>
            </a:r>
            <a:r>
              <a:rPr lang="en-US" sz="1200" dirty="0" err="1">
                <a:latin typeface="+mj-lt"/>
                <a:ea typeface="MS Mincho" panose="02020609040205080304" pitchFamily="49" charset="-128"/>
              </a:rPr>
              <a:t>đang</a:t>
            </a:r>
            <a:r>
              <a:rPr lang="en-US" sz="1200" dirty="0">
                <a:latin typeface="+mj-lt"/>
                <a:ea typeface="MS Mincho" panose="02020609040205080304" pitchFamily="49" charset="-128"/>
              </a:rPr>
              <a:t> duy </a:t>
            </a:r>
            <a:r>
              <a:rPr lang="en-US" sz="1200" dirty="0" err="1">
                <a:latin typeface="+mj-lt"/>
                <a:ea typeface="MS Mincho" panose="02020609040205080304" pitchFamily="49" charset="-128"/>
              </a:rPr>
              <a:t>trì</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đăng</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nhập</a:t>
            </a:r>
            <a:r>
              <a:rPr lang="en-US" sz="1200" dirty="0">
                <a:latin typeface="+mj-lt"/>
                <a:ea typeface="MS Mincho" panose="02020609040205080304" pitchFamily="49" charset="-128"/>
              </a:rPr>
              <a:t>, click </a:t>
            </a:r>
            <a:r>
              <a:rPr lang="en-US" sz="1200" dirty="0" err="1">
                <a:latin typeface="+mj-lt"/>
                <a:ea typeface="MS Mincho" panose="02020609040205080304" pitchFamily="49" charset="-128"/>
              </a:rPr>
              <a:t>vào</a:t>
            </a:r>
            <a:r>
              <a:rPr lang="en-US" sz="1200" dirty="0">
                <a:latin typeface="+mj-lt"/>
                <a:ea typeface="MS Mincho" panose="02020609040205080304" pitchFamily="49" charset="-128"/>
              </a:rPr>
              <a:t> link </a:t>
            </a:r>
            <a:r>
              <a:rPr lang="en-US" sz="1200" dirty="0" err="1">
                <a:latin typeface="+mj-lt"/>
                <a:ea typeface="MS Mincho" panose="02020609040205080304" pitchFamily="49" charset="-128"/>
              </a:rPr>
              <a:t>trong</a:t>
            </a:r>
            <a:r>
              <a:rPr lang="en-US" sz="1200" dirty="0">
                <a:latin typeface="+mj-lt"/>
                <a:ea typeface="MS Mincho" panose="02020609040205080304" pitchFamily="49" charset="-128"/>
              </a:rPr>
              <a:t> email </a:t>
            </a:r>
            <a:r>
              <a:rPr lang="en-US" sz="1200" dirty="0" err="1">
                <a:latin typeface="+mj-lt"/>
                <a:ea typeface="MS Mincho" panose="02020609040205080304" pitchFamily="49" charset="-128"/>
              </a:rPr>
              <a:t>sẽ</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tới</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được</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luôn</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màn</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hình</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công</a:t>
            </a:r>
            <a:r>
              <a:rPr lang="en-US" sz="1200" dirty="0">
                <a:latin typeface="+mj-lt"/>
                <a:ea typeface="MS Mincho" panose="02020609040205080304" pitchFamily="49" charset="-128"/>
              </a:rPr>
              <a:t> việc </a:t>
            </a:r>
            <a:r>
              <a:rPr lang="en-US" sz="1200" dirty="0" err="1">
                <a:latin typeface="+mj-lt"/>
                <a:ea typeface="MS Mincho" panose="02020609040205080304" pitchFamily="49" charset="-128"/>
              </a:rPr>
              <a:t>cần</a:t>
            </a:r>
            <a:r>
              <a:rPr lang="en-US" sz="1200" dirty="0">
                <a:latin typeface="+mj-lt"/>
                <a:ea typeface="MS Mincho" panose="02020609040205080304" pitchFamily="49" charset="-128"/>
              </a:rPr>
              <a:t> làm</a:t>
            </a:r>
            <a:endParaRPr lang="en-US" sz="1200" i="1" dirty="0">
              <a:latin typeface="+mj-lt"/>
              <a:ea typeface="MS Mincho" panose="02020609040205080304" pitchFamily="49" charset="-128"/>
            </a:endParaRPr>
          </a:p>
        </p:txBody>
      </p:sp>
    </p:spTree>
    <p:extLst>
      <p:ext uri="{BB962C8B-B14F-4D97-AF65-F5344CB8AC3E}">
        <p14:creationId xmlns:p14="http://schemas.microsoft.com/office/powerpoint/2010/main" val="2474237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CA71542-8F90-84C1-D534-A2652D2F5227}"/>
              </a:ext>
            </a:extLst>
          </p:cNvPr>
          <p:cNvSpPr>
            <a:spLocks noGrp="1"/>
          </p:cNvSpPr>
          <p:nvPr>
            <p:ph type="sldNum" sz="quarter" idx="12"/>
          </p:nvPr>
        </p:nvSpPr>
        <p:spPr/>
        <p:txBody>
          <a:bodyPr/>
          <a:lstStyle/>
          <a:p>
            <a:fld id="{2714E9B5-9B87-4B86-A617-088EF19C2C8B}" type="slidenum">
              <a:rPr kumimoji="1" lang="ja-JP" altLang="en-US" smtClean="0"/>
              <a:pPr/>
              <a:t>13</a:t>
            </a:fld>
            <a:endParaRPr kumimoji="1" lang="en-US" altLang="ja-JP" dirty="0"/>
          </a:p>
        </p:txBody>
      </p:sp>
      <p:sp>
        <p:nvSpPr>
          <p:cNvPr id="6" name="TextBox 5">
            <a:extLst>
              <a:ext uri="{FF2B5EF4-FFF2-40B4-BE49-F238E27FC236}">
                <a16:creationId xmlns:a16="http://schemas.microsoft.com/office/drawing/2014/main" id="{F6F51200-62BB-8995-D1F8-22CFA39D929F}"/>
              </a:ext>
            </a:extLst>
          </p:cNvPr>
          <p:cNvSpPr txBox="1"/>
          <p:nvPr/>
        </p:nvSpPr>
        <p:spPr>
          <a:xfrm>
            <a:off x="-103695" y="2289780"/>
            <a:ext cx="9247695" cy="1646605"/>
          </a:xfrm>
          <a:prstGeom prst="rect">
            <a:avLst/>
          </a:prstGeom>
          <a:noFill/>
        </p:spPr>
        <p:txBody>
          <a:bodyPr wrap="square" rtlCol="0">
            <a:spAutoFit/>
          </a:bodyPr>
          <a:lstStyle/>
          <a:p>
            <a:pPr algn="ctr" defTabSz="914400">
              <a:spcBef>
                <a:spcPts val="300"/>
              </a:spcBef>
              <a:spcAft>
                <a:spcPts val="300"/>
              </a:spcAft>
            </a:pPr>
            <a:r>
              <a:rPr kumimoji="1" lang="en-US" altLang="ja-JP" sz="3200" b="1" dirty="0">
                <a:solidFill>
                  <a:srgbClr val="0000FF"/>
                </a:solidFill>
                <a:effectLst>
                  <a:outerShdw blurRad="38100" dist="38100" dir="2700000" algn="tl">
                    <a:srgbClr val="000000">
                      <a:alpha val="43137"/>
                    </a:srgbClr>
                  </a:outerShdw>
                </a:effectLst>
                <a:latin typeface="Arial" panose="020B0604020202020204" pitchFamily="34" charset="0"/>
                <a:ea typeface="Arial Unicode MS" panose="020B0604020202020204" pitchFamily="50" charset="-128"/>
                <a:cs typeface="Arial" panose="020B0604020202020204" pitchFamily="34" charset="0"/>
              </a:rPr>
              <a:t>LCES</a:t>
            </a:r>
            <a:r>
              <a:rPr kumimoji="1" lang="ja-JP" altLang="en-US" sz="3200" b="1" dirty="0">
                <a:solidFill>
                  <a:srgbClr val="0000FF"/>
                </a:solidFill>
                <a:effectLst>
                  <a:outerShdw blurRad="38100" dist="38100" dir="2700000" algn="tl">
                    <a:srgbClr val="000000">
                      <a:alpha val="43137"/>
                    </a:srgbClr>
                  </a:outerShdw>
                </a:effectLst>
                <a:latin typeface="Arial" panose="020B0604020202020204" pitchFamily="34" charset="0"/>
                <a:ea typeface="Arial Unicode MS" panose="020B0604020202020204" pitchFamily="50" charset="-128"/>
                <a:cs typeface="Arial" panose="020B0604020202020204" pitchFamily="34" charset="0"/>
              </a:rPr>
              <a:t>システム利用説明</a:t>
            </a:r>
            <a:endParaRPr kumimoji="1" lang="en-US" altLang="ja-JP" sz="3200" b="1" dirty="0">
              <a:solidFill>
                <a:srgbClr val="0000FF"/>
              </a:solidFill>
              <a:effectLst>
                <a:outerShdw blurRad="38100" dist="38100" dir="2700000" algn="tl">
                  <a:srgbClr val="000000">
                    <a:alpha val="43137"/>
                  </a:srgbClr>
                </a:outerShdw>
              </a:effectLst>
              <a:latin typeface="Arial" panose="020B0604020202020204" pitchFamily="34" charset="0"/>
              <a:ea typeface="Arial Unicode MS" panose="020B0604020202020204" pitchFamily="50" charset="-128"/>
              <a:cs typeface="Arial" panose="020B0604020202020204" pitchFamily="34" charset="0"/>
            </a:endParaRPr>
          </a:p>
          <a:p>
            <a:pPr algn="ctr" defTabSz="914400">
              <a:spcBef>
                <a:spcPts val="300"/>
              </a:spcBef>
              <a:spcAft>
                <a:spcPts val="300"/>
              </a:spcAft>
            </a:pPr>
            <a:r>
              <a:rPr kumimoji="1" lang="ja-JP" altLang="en-US" sz="3200" b="1" dirty="0">
                <a:solidFill>
                  <a:srgbClr val="0000FF"/>
                </a:solidFill>
                <a:effectLst>
                  <a:outerShdw blurRad="38100" dist="38100" dir="2700000" algn="tl">
                    <a:srgbClr val="000000">
                      <a:alpha val="43137"/>
                    </a:srgbClr>
                  </a:outerShdw>
                </a:effectLst>
                <a:latin typeface="Arial" panose="020B0604020202020204" pitchFamily="34" charset="0"/>
                <a:ea typeface="Arial Unicode MS" panose="020B0604020202020204" pitchFamily="50" charset="-128"/>
                <a:cs typeface="Arial" panose="020B0604020202020204" pitchFamily="34" charset="0"/>
              </a:rPr>
              <a:t>（</a:t>
            </a:r>
            <a:r>
              <a:rPr kumimoji="1" lang="en-US" sz="3200" b="1" dirty="0">
                <a:solidFill>
                  <a:srgbClr val="0000FF"/>
                </a:solidFill>
                <a:effectLst>
                  <a:outerShdw blurRad="38100" dist="38100" dir="2700000" algn="tl">
                    <a:srgbClr val="000000">
                      <a:alpha val="43137"/>
                    </a:srgbClr>
                  </a:outerShdw>
                </a:effectLst>
                <a:latin typeface="Arial" panose="020B0604020202020204" pitchFamily="34" charset="0"/>
                <a:ea typeface="Arial Unicode MS" panose="020B0604020202020204" pitchFamily="50" charset="-128"/>
                <a:cs typeface="Arial" panose="020B0604020202020204" pitchFamily="34" charset="0"/>
              </a:rPr>
              <a:t> LABOUR CONTRACT EVALUATION SYSTEM </a:t>
            </a:r>
            <a:r>
              <a:rPr kumimoji="1" lang="en-US" altLang="ja-JP" sz="3200" b="1" dirty="0">
                <a:solidFill>
                  <a:srgbClr val="0000FF"/>
                </a:solidFill>
                <a:effectLst>
                  <a:outerShdw blurRad="38100" dist="38100" dir="2700000" algn="tl">
                    <a:srgbClr val="000000">
                      <a:alpha val="43137"/>
                    </a:srgbClr>
                  </a:outerShdw>
                </a:effectLst>
                <a:latin typeface="Arial" panose="020B0604020202020204" pitchFamily="34" charset="0"/>
                <a:ea typeface="Arial Unicode MS" panose="020B0604020202020204" pitchFamily="50" charset="-128"/>
                <a:cs typeface="Arial" panose="020B0604020202020204" pitchFamily="34" charset="0"/>
              </a:rPr>
              <a:t>- </a:t>
            </a:r>
            <a:r>
              <a:rPr kumimoji="1" lang="ja-JP" altLang="en-US" sz="3200" b="1" dirty="0">
                <a:solidFill>
                  <a:srgbClr val="0000FF"/>
                </a:solidFill>
                <a:effectLst>
                  <a:outerShdw blurRad="38100" dist="38100" dir="2700000" algn="tl">
                    <a:srgbClr val="000000">
                      <a:alpha val="43137"/>
                    </a:srgbClr>
                  </a:outerShdw>
                </a:effectLst>
                <a:latin typeface="Arial" panose="020B0604020202020204" pitchFamily="34" charset="0"/>
                <a:ea typeface="Arial Unicode MS" panose="020B0604020202020204" pitchFamily="50" charset="-128"/>
                <a:cs typeface="Arial" panose="020B0604020202020204" pitchFamily="34" charset="0"/>
              </a:rPr>
              <a:t>労働契約評価システム</a:t>
            </a:r>
            <a:r>
              <a:rPr kumimoji="1" lang="en-US" altLang="ja-JP" sz="3200" b="1" dirty="0">
                <a:solidFill>
                  <a:srgbClr val="0000FF"/>
                </a:solidFill>
                <a:effectLst>
                  <a:outerShdw blurRad="38100" dist="38100" dir="2700000" algn="tl">
                    <a:srgbClr val="000000">
                      <a:alpha val="43137"/>
                    </a:srgbClr>
                  </a:outerShdw>
                </a:effectLst>
                <a:latin typeface="Arial" panose="020B0604020202020204" pitchFamily="34" charset="0"/>
                <a:ea typeface="Arial Unicode MS" panose="020B0604020202020204" pitchFamily="50" charset="-128"/>
                <a:cs typeface="Arial" panose="020B0604020202020204" pitchFamily="34" charset="0"/>
              </a:rPr>
              <a:t>)</a:t>
            </a:r>
            <a:endParaRPr kumimoji="1" lang="en-US" sz="3200" b="1" dirty="0">
              <a:solidFill>
                <a:srgbClr val="0000FF"/>
              </a:solidFill>
              <a:effectLst>
                <a:outerShdw blurRad="38100" dist="38100" dir="2700000" algn="tl">
                  <a:srgbClr val="000000">
                    <a:alpha val="43137"/>
                  </a:srgbClr>
                </a:outerShdw>
              </a:effectLst>
              <a:latin typeface="Arial" panose="020B0604020202020204" pitchFamily="34" charset="0"/>
              <a:ea typeface="Arial Unicode MS" panose="020B0604020202020204" pitchFamily="50" charset="-128"/>
              <a:cs typeface="Arial" panose="020B0604020202020204" pitchFamily="34" charset="0"/>
            </a:endParaRPr>
          </a:p>
        </p:txBody>
      </p:sp>
      <p:sp>
        <p:nvSpPr>
          <p:cNvPr id="9" name="テキスト プレースホルダー 1">
            <a:extLst>
              <a:ext uri="{FF2B5EF4-FFF2-40B4-BE49-F238E27FC236}">
                <a16:creationId xmlns:a16="http://schemas.microsoft.com/office/drawing/2014/main" id="{5D05316F-793C-1685-3DFF-3F55F82F1C11}"/>
              </a:ext>
            </a:extLst>
          </p:cNvPr>
          <p:cNvSpPr txBox="1">
            <a:spLocks/>
          </p:cNvSpPr>
          <p:nvPr/>
        </p:nvSpPr>
        <p:spPr>
          <a:xfrm>
            <a:off x="1371600" y="4514407"/>
            <a:ext cx="6400800" cy="911890"/>
          </a:xfrm>
          <a:prstGeom prst="rect">
            <a:avLst/>
          </a:prstGeom>
        </p:spPr>
        <p:txBody>
          <a:bodyPr vert="horz" wrap="none" lIns="0" tIns="0" rIns="0" bIns="0" rtlCol="0">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kumimoji="1" sz="2000" b="0" kern="1200">
                <a:solidFill>
                  <a:schemeClr val="tx1"/>
                </a:solidFill>
                <a:latin typeface="Arial Unicode MS" panose="020B0604020202020204" pitchFamily="50" charset="-128"/>
                <a:ea typeface="Arial Unicode MS" panose="020B0604020202020204" pitchFamily="50" charset="-128"/>
                <a:cs typeface="Arial Unicode MS" panose="020B0604020202020204" pitchFamily="50" charset="-128"/>
              </a:defRPr>
            </a:lvl1pPr>
            <a:lvl2pPr marL="687600" marR="0" indent="-230400" algn="l" defTabSz="914400" rtl="0" eaLnBrk="1" fontAlgn="auto" latinLnBrk="0" hangingPunct="1">
              <a:lnSpc>
                <a:spcPct val="100000"/>
              </a:lnSpc>
              <a:spcBef>
                <a:spcPts val="500"/>
              </a:spcBef>
              <a:spcAft>
                <a:spcPts val="0"/>
              </a:spcAft>
              <a:buClrTx/>
              <a:buSzTx/>
              <a:buFont typeface="Meiryo UI" panose="020B0604030504040204" pitchFamily="50" charset="-128"/>
              <a:buChar char="ｰ"/>
              <a:tabLst/>
              <a:defRPr kumimoji="1" sz="2000" kern="1200">
                <a:solidFill>
                  <a:schemeClr val="tx1"/>
                </a:solidFill>
                <a:latin typeface="Arial" panose="020B0604020202020204" pitchFamily="34" charset="0"/>
                <a:ea typeface="Arial Unicode MS" panose="020B0604020202020204" pitchFamily="50" charset="-128"/>
                <a:cs typeface="Arial" panose="020B0604020202020204" pitchFamily="34" charset="0"/>
              </a:defRPr>
            </a:lvl2pPr>
            <a:lvl3pPr marL="1144800" marR="0" indent="-230400" algn="l" defTabSz="914400" rtl="0" eaLnBrk="1" fontAlgn="auto" latinLnBrk="0" hangingPunct="1">
              <a:lnSpc>
                <a:spcPct val="100000"/>
              </a:lnSpc>
              <a:spcBef>
                <a:spcPts val="500"/>
              </a:spcBef>
              <a:spcAft>
                <a:spcPts val="0"/>
              </a:spcAft>
              <a:buClrTx/>
              <a:buSzTx/>
              <a:buFont typeface="Arial" panose="020B0604020202020204" pitchFamily="34" charset="0"/>
              <a:buChar char="•"/>
              <a:tabLst/>
              <a:defRPr kumimoji="1" sz="1800" kern="1200">
                <a:solidFill>
                  <a:schemeClr val="tx1"/>
                </a:solidFill>
                <a:latin typeface="Arial" panose="020B0604020202020204" pitchFamily="34" charset="0"/>
                <a:ea typeface="Arial Unicode MS" panose="020B0604020202020204" pitchFamily="50" charset="-128"/>
                <a:cs typeface="Arial" panose="020B0604020202020204" pitchFamily="34" charset="0"/>
              </a:defRPr>
            </a:lvl3pPr>
            <a:lvl4pPr marL="1602000" marR="0" indent="-230400" algn="l" defTabSz="914400" rtl="0" eaLnBrk="1" fontAlgn="auto" latinLnBrk="0" hangingPunct="1">
              <a:lnSpc>
                <a:spcPct val="100000"/>
              </a:lnSpc>
              <a:spcBef>
                <a:spcPts val="500"/>
              </a:spcBef>
              <a:spcAft>
                <a:spcPts val="0"/>
              </a:spcAft>
              <a:buClrTx/>
              <a:buSzTx/>
              <a:buFont typeface="Meiryo UI" panose="020B0604030504040204" pitchFamily="50" charset="-128"/>
              <a:buChar char="ｰ"/>
              <a:tabLst/>
              <a:defRPr kumimoji="1" sz="1600" kern="1200">
                <a:solidFill>
                  <a:schemeClr val="tx1"/>
                </a:solidFill>
                <a:latin typeface="Arial" panose="020B0604020202020204" pitchFamily="34" charset="0"/>
                <a:ea typeface="Arial Unicode MS" panose="020B0604020202020204" pitchFamily="50" charset="-128"/>
                <a:cs typeface="Arial" panose="020B0604020202020204" pitchFamily="34" charset="0"/>
              </a:defRPr>
            </a:lvl4pPr>
            <a:lvl5pPr marL="2059200" marR="0" indent="-230400" algn="l" defTabSz="914400" rtl="0" eaLnBrk="1" fontAlgn="auto" latinLnBrk="0" hangingPunct="1">
              <a:lnSpc>
                <a:spcPct val="100000"/>
              </a:lnSpc>
              <a:spcBef>
                <a:spcPts val="500"/>
              </a:spcBef>
              <a:spcAft>
                <a:spcPts val="0"/>
              </a:spcAft>
              <a:buClrTx/>
              <a:buSzTx/>
              <a:buFont typeface="Meiryo UI" panose="020B0604030504040204" pitchFamily="50" charset="-128"/>
              <a:buChar char="≫"/>
              <a:tabLst/>
              <a:defRPr kumimoji="1" sz="1600" kern="1200">
                <a:solidFill>
                  <a:schemeClr val="tx1"/>
                </a:solidFill>
                <a:latin typeface="Arial" panose="020B0604020202020204" pitchFamily="34" charset="0"/>
                <a:ea typeface="Arial Unicode MS" panose="020B0604020202020204" pitchFamily="50" charset="-128"/>
                <a:cs typeface="Arial" panose="020B0604020202020204" pitchFamily="34" charset="0"/>
              </a:defRPr>
            </a:lvl5pPr>
            <a:lvl6pPr marL="2514600" indent="-228600" algn="l" defTabSz="914400" rtl="0" eaLnBrk="1" latinLnBrk="0" hangingPunct="1">
              <a:lnSpc>
                <a:spcPct val="100000"/>
              </a:lnSpc>
              <a:spcBef>
                <a:spcPts val="500"/>
              </a:spcBef>
              <a:buFont typeface="Meiryo UI" panose="020B0604030504040204" pitchFamily="50" charset="-128"/>
              <a:buChar char="≫"/>
              <a:defRPr kumimoji="1" sz="1600" kern="1200" baseline="0">
                <a:solidFill>
                  <a:schemeClr val="tx1"/>
                </a:solidFill>
                <a:latin typeface="Arial" panose="020B0604020202020204" pitchFamily="34" charset="0"/>
                <a:ea typeface="Arial Unicode MS" panose="020B0604020202020204" pitchFamily="50" charset="-128"/>
                <a:cs typeface="+mn-cs"/>
              </a:defRPr>
            </a:lvl6pPr>
            <a:lvl7pPr marL="2971800" indent="-228600" algn="l" defTabSz="914400" rtl="0" eaLnBrk="1" latinLnBrk="0" hangingPunct="1">
              <a:lnSpc>
                <a:spcPct val="100000"/>
              </a:lnSpc>
              <a:spcBef>
                <a:spcPts val="500"/>
              </a:spcBef>
              <a:buFont typeface="Meiryo UI" panose="020B0604030504040204" pitchFamily="50" charset="-128"/>
              <a:buChar char="≫"/>
              <a:defRPr kumimoji="1" sz="1600" kern="1200" baseline="0">
                <a:solidFill>
                  <a:schemeClr val="tx1"/>
                </a:solidFill>
                <a:latin typeface="Arial" panose="020B0604020202020204" pitchFamily="34" charset="0"/>
                <a:ea typeface="Arial Unicode MS" panose="020B0604020202020204" pitchFamily="50" charset="-128"/>
                <a:cs typeface="+mn-cs"/>
              </a:defRPr>
            </a:lvl7pPr>
            <a:lvl8pPr marL="3429000" indent="-228600" algn="l" defTabSz="914400" rtl="0" eaLnBrk="1" latinLnBrk="0" hangingPunct="1">
              <a:lnSpc>
                <a:spcPct val="100000"/>
              </a:lnSpc>
              <a:spcBef>
                <a:spcPts val="500"/>
              </a:spcBef>
              <a:buFont typeface="Meiryo UI" panose="020B0604030504040204" pitchFamily="50" charset="-128"/>
              <a:buChar char="≫"/>
              <a:defRPr kumimoji="1" sz="1600" kern="1200" baseline="0">
                <a:solidFill>
                  <a:schemeClr val="tx1"/>
                </a:solidFill>
                <a:latin typeface="Arial" panose="020B0604020202020204" pitchFamily="34" charset="0"/>
                <a:ea typeface="Arial Unicode MS" panose="020B0604020202020204" pitchFamily="50" charset="-128"/>
                <a:cs typeface="+mn-cs"/>
              </a:defRPr>
            </a:lvl8pPr>
            <a:lvl9pPr marL="3886200" indent="-228600" algn="l" defTabSz="914400" rtl="0" eaLnBrk="1" latinLnBrk="0" hangingPunct="1">
              <a:lnSpc>
                <a:spcPct val="100000"/>
              </a:lnSpc>
              <a:spcBef>
                <a:spcPts val="500"/>
              </a:spcBef>
              <a:buFont typeface="Meiryo UI" panose="020B0604030504040204" pitchFamily="50" charset="-128"/>
              <a:buChar char="≫"/>
              <a:defRPr kumimoji="1" sz="1600" kern="1200" baseline="0">
                <a:solidFill>
                  <a:schemeClr val="tx1"/>
                </a:solidFill>
                <a:latin typeface="Arial" panose="020B0604020202020204" pitchFamily="34" charset="0"/>
                <a:ea typeface="Arial Unicode MS" panose="020B0604020202020204" pitchFamily="50" charset="-128"/>
                <a:cs typeface="+mn-cs"/>
              </a:defRPr>
            </a:lvl9pPr>
          </a:lstStyle>
          <a:p>
            <a:r>
              <a:rPr lang="en-US" altLang="ja-JP" dirty="0">
                <a:solidFill>
                  <a:srgbClr val="0000FF"/>
                </a:solidFill>
              </a:rPr>
              <a:t>09/2025</a:t>
            </a:r>
          </a:p>
          <a:p>
            <a:r>
              <a:rPr lang="en-US" altLang="ja-JP" dirty="0">
                <a:solidFill>
                  <a:srgbClr val="0000FF"/>
                </a:solidFill>
              </a:rPr>
              <a:t>ADM-PER</a:t>
            </a:r>
            <a:endParaRPr lang="ja-JP" altLang="en-US" dirty="0">
              <a:solidFill>
                <a:srgbClr val="0000FF"/>
              </a:solidFill>
            </a:endParaRPr>
          </a:p>
        </p:txBody>
      </p:sp>
    </p:spTree>
    <p:extLst>
      <p:ext uri="{BB962C8B-B14F-4D97-AF65-F5344CB8AC3E}">
        <p14:creationId xmlns:p14="http://schemas.microsoft.com/office/powerpoint/2010/main" val="298518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ECECA89-BE91-4DA4-45D8-93DFB237A71F}"/>
              </a:ext>
            </a:extLst>
          </p:cNvPr>
          <p:cNvSpPr>
            <a:spLocks noGrp="1"/>
          </p:cNvSpPr>
          <p:nvPr>
            <p:ph type="sldNum" sz="quarter" idx="10"/>
          </p:nvPr>
        </p:nvSpPr>
        <p:spPr/>
        <p:txBody>
          <a:bodyPr/>
          <a:lstStyle/>
          <a:p>
            <a:fld id="{2714E9B5-9B87-4B86-A617-088EF19C2C8B}" type="slidenum">
              <a:rPr kumimoji="1" lang="ja-JP" altLang="en-US" smtClean="0"/>
              <a:pPr/>
              <a:t>14</a:t>
            </a:fld>
            <a:endParaRPr kumimoji="1" lang="en-US" altLang="ja-JP" dirty="0"/>
          </a:p>
        </p:txBody>
      </p:sp>
      <p:graphicFrame>
        <p:nvGraphicFramePr>
          <p:cNvPr id="2" name="Table 1">
            <a:extLst>
              <a:ext uri="{FF2B5EF4-FFF2-40B4-BE49-F238E27FC236}">
                <a16:creationId xmlns:a16="http://schemas.microsoft.com/office/drawing/2014/main" id="{066E658A-11D9-40E4-97B0-C47B91F49455}"/>
              </a:ext>
            </a:extLst>
          </p:cNvPr>
          <p:cNvGraphicFramePr>
            <a:graphicFrameLocks noGrp="1"/>
          </p:cNvGraphicFramePr>
          <p:nvPr>
            <p:extLst>
              <p:ext uri="{D42A27DB-BD31-4B8C-83A1-F6EECF244321}">
                <p14:modId xmlns:p14="http://schemas.microsoft.com/office/powerpoint/2010/main" val="4076223704"/>
              </p:ext>
            </p:extLst>
          </p:nvPr>
        </p:nvGraphicFramePr>
        <p:xfrm>
          <a:off x="197964" y="1319753"/>
          <a:ext cx="8644379" cy="4176071"/>
        </p:xfrm>
        <a:graphic>
          <a:graphicData uri="http://schemas.openxmlformats.org/drawingml/2006/table">
            <a:tbl>
              <a:tblPr firstRow="1" bandRow="1">
                <a:tableStyleId>{5940675A-B579-460E-94D1-54222C63F5DA}</a:tableStyleId>
              </a:tblPr>
              <a:tblGrid>
                <a:gridCol w="713445">
                  <a:extLst>
                    <a:ext uri="{9D8B030D-6E8A-4147-A177-3AD203B41FA5}">
                      <a16:colId xmlns:a16="http://schemas.microsoft.com/office/drawing/2014/main" val="1910111476"/>
                    </a:ext>
                  </a:extLst>
                </a:gridCol>
                <a:gridCol w="4302845">
                  <a:extLst>
                    <a:ext uri="{9D8B030D-6E8A-4147-A177-3AD203B41FA5}">
                      <a16:colId xmlns:a16="http://schemas.microsoft.com/office/drawing/2014/main" val="2722445957"/>
                    </a:ext>
                  </a:extLst>
                </a:gridCol>
                <a:gridCol w="3628089">
                  <a:extLst>
                    <a:ext uri="{9D8B030D-6E8A-4147-A177-3AD203B41FA5}">
                      <a16:colId xmlns:a16="http://schemas.microsoft.com/office/drawing/2014/main" val="123587734"/>
                    </a:ext>
                  </a:extLst>
                </a:gridCol>
              </a:tblGrid>
              <a:tr h="408566">
                <a:tc>
                  <a:txBody>
                    <a:bodyPr/>
                    <a:lstStyle/>
                    <a:p>
                      <a:pPr algn="ctr"/>
                      <a:r>
                        <a:rPr lang="ja-JP" altLang="en-US" sz="1800" b="1" dirty="0">
                          <a:solidFill>
                            <a:schemeClr val="bg1"/>
                          </a:solidFill>
                        </a:rPr>
                        <a:t>順</a:t>
                      </a:r>
                      <a:endParaRPr lang="en-US" sz="1800" b="1" dirty="0">
                        <a:solidFill>
                          <a:schemeClr val="bg1"/>
                        </a:solidFill>
                      </a:endParaRPr>
                    </a:p>
                  </a:txBody>
                  <a:tcPr anchor="ctr">
                    <a:solidFill>
                      <a:schemeClr val="tx2">
                        <a:lumMod val="75000"/>
                      </a:schemeClr>
                    </a:solidFill>
                  </a:tcPr>
                </a:tc>
                <a:tc>
                  <a:txBody>
                    <a:bodyPr/>
                    <a:lstStyle/>
                    <a:p>
                      <a:pPr algn="ctr"/>
                      <a:r>
                        <a:rPr lang="ja-JP" altLang="en-US" sz="1800" b="1" dirty="0">
                          <a:solidFill>
                            <a:schemeClr val="bg1"/>
                          </a:solidFill>
                        </a:rPr>
                        <a:t>内容</a:t>
                      </a:r>
                      <a:endParaRPr lang="en-US" sz="1800" b="1" dirty="0">
                        <a:solidFill>
                          <a:schemeClr val="bg1"/>
                        </a:solidFill>
                      </a:endParaRPr>
                    </a:p>
                  </a:txBody>
                  <a:tcPr anchor="ctr">
                    <a:solidFill>
                      <a:schemeClr val="tx2">
                        <a:lumMod val="75000"/>
                      </a:schemeClr>
                    </a:solidFill>
                  </a:tcPr>
                </a:tc>
                <a:tc>
                  <a:txBody>
                    <a:bodyPr/>
                    <a:lstStyle/>
                    <a:p>
                      <a:pPr algn="ctr"/>
                      <a:r>
                        <a:rPr lang="ja-JP" altLang="en-US" sz="1800" b="1" dirty="0">
                          <a:solidFill>
                            <a:schemeClr val="bg1"/>
                          </a:solidFill>
                        </a:rPr>
                        <a:t>適用対象</a:t>
                      </a:r>
                      <a:endParaRPr lang="en-US" sz="1800" b="1" dirty="0">
                        <a:solidFill>
                          <a:schemeClr val="bg1"/>
                        </a:solidFill>
                      </a:endParaRPr>
                    </a:p>
                  </a:txBody>
                  <a:tcPr anchor="ctr">
                    <a:solidFill>
                      <a:schemeClr val="tx2">
                        <a:lumMod val="75000"/>
                      </a:schemeClr>
                    </a:solidFill>
                  </a:tcPr>
                </a:tc>
                <a:extLst>
                  <a:ext uri="{0D108BD9-81ED-4DB2-BD59-A6C34878D82A}">
                    <a16:rowId xmlns:a16="http://schemas.microsoft.com/office/drawing/2014/main" val="326816391"/>
                  </a:ext>
                </a:extLst>
              </a:tr>
              <a:tr h="511725">
                <a:tc>
                  <a:txBody>
                    <a:bodyPr/>
                    <a:lstStyle/>
                    <a:p>
                      <a:pPr algn="ctr"/>
                      <a:r>
                        <a:rPr lang="en-US" sz="1800" dirty="0"/>
                        <a:t>1</a:t>
                      </a:r>
                    </a:p>
                  </a:txBody>
                  <a:tcPr anchor="ctr"/>
                </a:tc>
                <a:tc>
                  <a:txBody>
                    <a:bodyPr/>
                    <a:lstStyle/>
                    <a:p>
                      <a:r>
                        <a:rPr lang="ja-JP" altLang="en-US" sz="1800" dirty="0"/>
                        <a:t>システムにログインするための説明</a:t>
                      </a:r>
                      <a:endParaRPr lang="en-US" sz="1800" dirty="0"/>
                    </a:p>
                  </a:txBody>
                  <a:tcPr anchor="ctr"/>
                </a:tc>
                <a:tc>
                  <a:txBody>
                    <a:bodyPr/>
                    <a:lstStyle/>
                    <a:p>
                      <a:pPr algn="ctr"/>
                      <a:r>
                        <a:rPr lang="ja-JP" altLang="en-US" sz="1800" dirty="0"/>
                        <a:t>システムを使用する者</a:t>
                      </a:r>
                      <a:endParaRPr lang="en-US" sz="1800" dirty="0"/>
                    </a:p>
                  </a:txBody>
                  <a:tcPr anchor="ctr"/>
                </a:tc>
                <a:extLst>
                  <a:ext uri="{0D108BD9-81ED-4DB2-BD59-A6C34878D82A}">
                    <a16:rowId xmlns:a16="http://schemas.microsoft.com/office/drawing/2014/main" val="2557432595"/>
                  </a:ext>
                </a:extLst>
              </a:tr>
              <a:tr h="529075">
                <a:tc>
                  <a:txBody>
                    <a:bodyPr/>
                    <a:lstStyle/>
                    <a:p>
                      <a:pPr algn="ctr"/>
                      <a:r>
                        <a:rPr lang="en-US" sz="1800" dirty="0"/>
                        <a:t>2</a:t>
                      </a:r>
                    </a:p>
                  </a:txBody>
                  <a:tcPr anchor="ctr"/>
                </a:tc>
                <a:tc>
                  <a:txBody>
                    <a:bodyPr/>
                    <a:lstStyle/>
                    <a:p>
                      <a:r>
                        <a:rPr lang="ja-JP" altLang="en-US" sz="1800" dirty="0"/>
                        <a:t>総務担当者のリストマスターの作成の説明</a:t>
                      </a:r>
                      <a:endParaRPr lang="en-US" sz="18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ADM-PER</a:t>
                      </a:r>
                    </a:p>
                  </a:txBody>
                  <a:tcPr anchor="ctr"/>
                </a:tc>
                <a:extLst>
                  <a:ext uri="{0D108BD9-81ED-4DB2-BD59-A6C34878D82A}">
                    <a16:rowId xmlns:a16="http://schemas.microsoft.com/office/drawing/2014/main" val="3119785829"/>
                  </a:ext>
                </a:extLst>
              </a:tr>
              <a:tr h="529075">
                <a:tc>
                  <a:txBody>
                    <a:bodyPr/>
                    <a:lstStyle/>
                    <a:p>
                      <a:pPr algn="ctr"/>
                      <a:r>
                        <a:rPr lang="en-US" sz="1800" dirty="0"/>
                        <a:t>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dirty="0"/>
                        <a:t>評価の作成</a:t>
                      </a:r>
                      <a:endParaRPr lang="en-US" sz="18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ADM-PER</a:t>
                      </a:r>
                    </a:p>
                  </a:txBody>
                  <a:tcPr anchor="ctr"/>
                </a:tc>
                <a:extLst>
                  <a:ext uri="{0D108BD9-81ED-4DB2-BD59-A6C34878D82A}">
                    <a16:rowId xmlns:a16="http://schemas.microsoft.com/office/drawing/2014/main" val="3071931871"/>
                  </a:ext>
                </a:extLst>
              </a:tr>
              <a:tr h="600360">
                <a:tc>
                  <a:txBody>
                    <a:bodyPr/>
                    <a:lstStyle/>
                    <a:p>
                      <a:pPr algn="ctr"/>
                      <a:r>
                        <a:rPr lang="en-US" sz="1800" dirty="0"/>
                        <a:t>4</a:t>
                      </a:r>
                    </a:p>
                  </a:txBody>
                  <a:tcPr anchor="ctr"/>
                </a:tc>
                <a:tc>
                  <a:txBody>
                    <a:bodyPr/>
                    <a:lstStyle/>
                    <a:p>
                      <a:r>
                        <a:rPr lang="ja-JP" altLang="en-US" sz="1800" dirty="0"/>
                        <a:t>評価を入力する</a:t>
                      </a:r>
                      <a:endParaRPr lang="en-US" sz="18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800" dirty="0"/>
                        <a:t>総務担当者と各部門</a:t>
                      </a:r>
                      <a:endParaRPr lang="en-US" sz="1800" dirty="0"/>
                    </a:p>
                  </a:txBody>
                  <a:tcPr anchor="ctr"/>
                </a:tc>
                <a:extLst>
                  <a:ext uri="{0D108BD9-81ED-4DB2-BD59-A6C34878D82A}">
                    <a16:rowId xmlns:a16="http://schemas.microsoft.com/office/drawing/2014/main" val="3492942399"/>
                  </a:ext>
                </a:extLst>
              </a:tr>
              <a:tr h="573820">
                <a:tc>
                  <a:txBody>
                    <a:bodyPr/>
                    <a:lstStyle/>
                    <a:p>
                      <a:pPr algn="ctr"/>
                      <a:r>
                        <a:rPr lang="en-US" sz="1800" dirty="0"/>
                        <a:t>5</a:t>
                      </a:r>
                    </a:p>
                  </a:txBody>
                  <a:tcPr anchor="ctr"/>
                </a:tc>
                <a:tc>
                  <a:txBody>
                    <a:bodyPr/>
                    <a:lstStyle/>
                    <a:p>
                      <a:r>
                        <a:rPr lang="ja-JP" altLang="en-US" sz="1800" dirty="0"/>
                        <a:t>承認する</a:t>
                      </a:r>
                      <a:endParaRPr lang="en-US" sz="18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800" dirty="0"/>
                        <a:t>部門マネージャー</a:t>
                      </a:r>
                      <a:endParaRPr lang="en-US" sz="1800" dirty="0"/>
                    </a:p>
                  </a:txBody>
                  <a:tcPr anchor="ctr"/>
                </a:tc>
                <a:extLst>
                  <a:ext uri="{0D108BD9-81ED-4DB2-BD59-A6C34878D82A}">
                    <a16:rowId xmlns:a16="http://schemas.microsoft.com/office/drawing/2014/main" val="2783008311"/>
                  </a:ext>
                </a:extLst>
              </a:tr>
              <a:tr h="511725">
                <a:tc>
                  <a:txBody>
                    <a:bodyPr/>
                    <a:lstStyle/>
                    <a:p>
                      <a:pPr algn="ctr"/>
                      <a:r>
                        <a:rPr lang="en-US" sz="1800" dirty="0"/>
                        <a:t>6</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dirty="0"/>
                        <a:t>報告</a:t>
                      </a:r>
                      <a:endParaRPr lang="en-US" sz="18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ADM-PER</a:t>
                      </a:r>
                    </a:p>
                  </a:txBody>
                  <a:tcPr anchor="ctr"/>
                </a:tc>
                <a:extLst>
                  <a:ext uri="{0D108BD9-81ED-4DB2-BD59-A6C34878D82A}">
                    <a16:rowId xmlns:a16="http://schemas.microsoft.com/office/drawing/2014/main" val="3493956333"/>
                  </a:ext>
                </a:extLst>
              </a:tr>
              <a:tr h="511725">
                <a:tc>
                  <a:txBody>
                    <a:bodyPr/>
                    <a:lstStyle/>
                    <a:p>
                      <a:pPr algn="ctr"/>
                      <a:r>
                        <a:rPr lang="en-US" sz="1800" dirty="0"/>
                        <a:t>7</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dirty="0"/>
                        <a:t>知らせのメール</a:t>
                      </a:r>
                      <a:endParaRPr lang="en-US" sz="18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All user</a:t>
                      </a:r>
                    </a:p>
                  </a:txBody>
                  <a:tcPr anchor="ctr"/>
                </a:tc>
                <a:extLst>
                  <a:ext uri="{0D108BD9-81ED-4DB2-BD59-A6C34878D82A}">
                    <a16:rowId xmlns:a16="http://schemas.microsoft.com/office/drawing/2014/main" val="1267844992"/>
                  </a:ext>
                </a:extLst>
              </a:tr>
            </a:tbl>
          </a:graphicData>
        </a:graphic>
      </p:graphicFrame>
      <p:sp>
        <p:nvSpPr>
          <p:cNvPr id="3" name="Title 2">
            <a:extLst>
              <a:ext uri="{FF2B5EF4-FFF2-40B4-BE49-F238E27FC236}">
                <a16:creationId xmlns:a16="http://schemas.microsoft.com/office/drawing/2014/main" id="{B4DDA711-501F-907D-0700-254BBBB734FA}"/>
              </a:ext>
            </a:extLst>
          </p:cNvPr>
          <p:cNvSpPr>
            <a:spLocks noGrp="1"/>
          </p:cNvSpPr>
          <p:nvPr>
            <p:ph type="title"/>
          </p:nvPr>
        </p:nvSpPr>
        <p:spPr>
          <a:xfrm>
            <a:off x="197964" y="193824"/>
            <a:ext cx="6878068" cy="539209"/>
          </a:xfrm>
        </p:spPr>
        <p:txBody>
          <a:bodyPr>
            <a:normAutofit fontScale="90000"/>
          </a:bodyPr>
          <a:lstStyle/>
          <a:p>
            <a:r>
              <a:rPr lang="en-US" altLang="ja-JP" dirty="0">
                <a:latin typeface="+mj-lt"/>
                <a:cs typeface="Times New Roman" panose="02020603050405020304" pitchFamily="18" charset="0"/>
              </a:rPr>
              <a:t>LCES</a:t>
            </a:r>
            <a:r>
              <a:rPr lang="ja-JP" altLang="en-US" dirty="0">
                <a:latin typeface="+mj-lt"/>
                <a:cs typeface="Times New Roman" panose="02020603050405020304" pitchFamily="18" charset="0"/>
              </a:rPr>
              <a:t>システム利用説明</a:t>
            </a:r>
            <a:br>
              <a:rPr kumimoji="1" lang="en-US" altLang="ja-JP" sz="2000" b="1" dirty="0">
                <a:solidFill>
                  <a:srgbClr val="0000FF"/>
                </a:solidFill>
                <a:effectLst>
                  <a:outerShdw blurRad="38100" dist="38100" dir="2700000" algn="tl">
                    <a:srgbClr val="000000">
                      <a:alpha val="43137"/>
                    </a:srgbClr>
                  </a:outerShdw>
                </a:effectLst>
                <a:latin typeface="Arial" panose="020B0604020202020204" pitchFamily="34" charset="0"/>
                <a:ea typeface="Arial Unicode MS" panose="020B0604020202020204" pitchFamily="50" charset="-128"/>
                <a:cs typeface="Arial" panose="020B0604020202020204" pitchFamily="34" charset="0"/>
              </a:rPr>
            </a:br>
            <a:endParaRPr lang="en-US" dirty="0"/>
          </a:p>
        </p:txBody>
      </p:sp>
    </p:spTree>
    <p:extLst>
      <p:ext uri="{BB962C8B-B14F-4D97-AF65-F5344CB8AC3E}">
        <p14:creationId xmlns:p14="http://schemas.microsoft.com/office/powerpoint/2010/main" val="2103572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F66DBD-C708-8B36-A5C4-E7F490E1EECD}"/>
              </a:ext>
            </a:extLst>
          </p:cNvPr>
          <p:cNvSpPr>
            <a:spLocks noGrp="1"/>
          </p:cNvSpPr>
          <p:nvPr>
            <p:ph type="title"/>
          </p:nvPr>
        </p:nvSpPr>
        <p:spPr/>
        <p:txBody>
          <a:bodyPr>
            <a:normAutofit/>
          </a:bodyPr>
          <a:lstStyle/>
          <a:p>
            <a:r>
              <a:rPr lang="en-US" dirty="0"/>
              <a:t>1.</a:t>
            </a:r>
            <a:r>
              <a:rPr lang="ja-JP" altLang="en-US" sz="2000" dirty="0"/>
              <a:t>システムにログインするための説明</a:t>
            </a:r>
            <a:endParaRPr lang="en-US" dirty="0"/>
          </a:p>
        </p:txBody>
      </p:sp>
      <p:sp>
        <p:nvSpPr>
          <p:cNvPr id="4" name="Slide Number Placeholder 3">
            <a:extLst>
              <a:ext uri="{FF2B5EF4-FFF2-40B4-BE49-F238E27FC236}">
                <a16:creationId xmlns:a16="http://schemas.microsoft.com/office/drawing/2014/main" id="{19C8CA95-6E8E-4450-1B75-5F3577F0B346}"/>
              </a:ext>
            </a:extLst>
          </p:cNvPr>
          <p:cNvSpPr>
            <a:spLocks noGrp="1"/>
          </p:cNvSpPr>
          <p:nvPr>
            <p:ph type="sldNum" sz="quarter" idx="10"/>
          </p:nvPr>
        </p:nvSpPr>
        <p:spPr/>
        <p:txBody>
          <a:bodyPr/>
          <a:lstStyle/>
          <a:p>
            <a:fld id="{2714E9B5-9B87-4B86-A617-088EF19C2C8B}" type="slidenum">
              <a:rPr kumimoji="1" lang="ja-JP" altLang="en-US" smtClean="0"/>
              <a:pPr/>
              <a:t>15</a:t>
            </a:fld>
            <a:endParaRPr kumimoji="1" lang="en-US" altLang="ja-JP" dirty="0"/>
          </a:p>
        </p:txBody>
      </p:sp>
      <p:sp>
        <p:nvSpPr>
          <p:cNvPr id="8" name="TextBox 7">
            <a:extLst>
              <a:ext uri="{FF2B5EF4-FFF2-40B4-BE49-F238E27FC236}">
                <a16:creationId xmlns:a16="http://schemas.microsoft.com/office/drawing/2014/main" id="{AB636FE8-13EC-B324-68D7-0E5E1F4E5B5C}"/>
              </a:ext>
            </a:extLst>
          </p:cNvPr>
          <p:cNvSpPr txBox="1"/>
          <p:nvPr/>
        </p:nvSpPr>
        <p:spPr>
          <a:xfrm>
            <a:off x="4805818" y="1795891"/>
            <a:ext cx="4244391" cy="1569660"/>
          </a:xfrm>
          <a:prstGeom prst="rect">
            <a:avLst/>
          </a:prstGeom>
          <a:noFill/>
        </p:spPr>
        <p:txBody>
          <a:bodyPr wrap="square" rtlCol="0">
            <a:spAutoFit/>
          </a:bodyPr>
          <a:lstStyle/>
          <a:p>
            <a:pPr lvl="0"/>
            <a:r>
              <a:rPr lang="en-US" altLang="ja-JP" sz="1600" dirty="0">
                <a:effectLst/>
                <a:latin typeface="+mj-lt"/>
                <a:ea typeface="MS Mincho" panose="02020609040205080304" pitchFamily="49" charset="-128"/>
              </a:rPr>
              <a:t>- </a:t>
            </a:r>
            <a:r>
              <a:rPr lang="ja-JP" altLang="en-US" sz="1600" dirty="0">
                <a:effectLst/>
                <a:latin typeface="+mj-lt"/>
                <a:ea typeface="MS Mincho" panose="02020609040205080304" pitchFamily="49" charset="-128"/>
              </a:rPr>
              <a:t>ユーザーは下記のリンクからシステムにアクセスします。 </a:t>
            </a:r>
            <a:r>
              <a:rPr lang="en-US" sz="1600" dirty="0">
                <a:effectLst/>
                <a:latin typeface="+mj-lt"/>
                <a:ea typeface="MS Mincho" panose="02020609040205080304" pitchFamily="49" charset="-128"/>
              </a:rPr>
              <a:t>: </a:t>
            </a:r>
            <a:r>
              <a:rPr lang="en-US" sz="1600" dirty="0">
                <a:hlinkClick r:id="rId2"/>
              </a:rPr>
              <a:t>Labor Contract Evaluation System</a:t>
            </a:r>
            <a:endParaRPr lang="en-US" sz="1600" dirty="0">
              <a:latin typeface="+mj-lt"/>
              <a:ea typeface="MS Mincho" panose="02020609040205080304" pitchFamily="49" charset="-128"/>
            </a:endParaRPr>
          </a:p>
          <a:p>
            <a:pPr lvl="0"/>
            <a:r>
              <a:rPr lang="ja-JP" altLang="en-US" sz="1600" i="1" dirty="0">
                <a:latin typeface="+mj-lt"/>
                <a:ea typeface="MS Mincho" panose="02020609040205080304" pitchFamily="49" charset="-128"/>
              </a:rPr>
              <a:t>内部ウェブブラウザを使用する</a:t>
            </a:r>
            <a:endParaRPr lang="en-US" altLang="ja-JP" sz="1600" i="1" dirty="0">
              <a:latin typeface="+mj-lt"/>
              <a:ea typeface="MS Mincho" panose="02020609040205080304" pitchFamily="49" charset="-128"/>
            </a:endParaRPr>
          </a:p>
          <a:p>
            <a:pPr lvl="0"/>
            <a:r>
              <a:rPr lang="en-US" sz="1600" i="1" dirty="0">
                <a:latin typeface="+mj-lt"/>
                <a:ea typeface="MS Mincho" panose="02020609040205080304" pitchFamily="49" charset="-128"/>
              </a:rPr>
              <a:t>- </a:t>
            </a:r>
            <a:r>
              <a:rPr lang="ja-JP" altLang="en-US" sz="1600" dirty="0">
                <a:latin typeface="+mj-lt"/>
                <a:ea typeface="MS Mincho" panose="02020609040205080304" pitchFamily="49" charset="-128"/>
              </a:rPr>
              <a:t>個人 </a:t>
            </a:r>
            <a:r>
              <a:rPr lang="en-US" altLang="ja-JP" sz="1600" dirty="0">
                <a:latin typeface="+mj-lt"/>
                <a:ea typeface="MS Mincho" panose="02020609040205080304" pitchFamily="49" charset="-128"/>
              </a:rPr>
              <a:t>ADID (</a:t>
            </a:r>
            <a:r>
              <a:rPr lang="ja-JP" altLang="en-US" sz="1600" dirty="0">
                <a:latin typeface="+mj-lt"/>
                <a:ea typeface="MS Mincho" panose="02020609040205080304" pitchFamily="49" charset="-128"/>
              </a:rPr>
              <a:t>ユーザー</a:t>
            </a:r>
            <a:r>
              <a:rPr lang="en-US" altLang="ja-JP" sz="1600" dirty="0">
                <a:latin typeface="+mj-lt"/>
                <a:ea typeface="MS Mincho" panose="02020609040205080304" pitchFamily="49" charset="-128"/>
              </a:rPr>
              <a:t>) </a:t>
            </a:r>
            <a:r>
              <a:rPr lang="ja-JP" altLang="en-US" sz="1600" dirty="0">
                <a:latin typeface="+mj-lt"/>
                <a:ea typeface="MS Mincho" panose="02020609040205080304" pitchFamily="49" charset="-128"/>
              </a:rPr>
              <a:t>を持つ </a:t>
            </a:r>
            <a:r>
              <a:rPr lang="en-US" altLang="ja-JP" sz="1600" dirty="0">
                <a:latin typeface="+mj-lt"/>
                <a:ea typeface="MS Mincho" panose="02020609040205080304" pitchFamily="49" charset="-128"/>
              </a:rPr>
              <a:t>BIVN </a:t>
            </a:r>
            <a:r>
              <a:rPr lang="ja-JP" altLang="en-US" sz="1600" dirty="0">
                <a:latin typeface="+mj-lt"/>
                <a:ea typeface="MS Mincho" panose="02020609040205080304" pitchFamily="49" charset="-128"/>
              </a:rPr>
              <a:t>従業員のみがシステムにログインできます。</a:t>
            </a:r>
            <a:endParaRPr lang="en-US" sz="1600" dirty="0">
              <a:latin typeface="+mj-lt"/>
              <a:ea typeface="MS Mincho" panose="02020609040205080304" pitchFamily="49" charset="-128"/>
            </a:endParaRPr>
          </a:p>
        </p:txBody>
      </p:sp>
      <p:pic>
        <p:nvPicPr>
          <p:cNvPr id="5" name="Picture 4">
            <a:extLst>
              <a:ext uri="{FF2B5EF4-FFF2-40B4-BE49-F238E27FC236}">
                <a16:creationId xmlns:a16="http://schemas.microsoft.com/office/drawing/2014/main" id="{33C52D60-4448-052E-0D65-8A0E3F037CD6}"/>
              </a:ext>
            </a:extLst>
          </p:cNvPr>
          <p:cNvPicPr>
            <a:picLocks noChangeAspect="1"/>
          </p:cNvPicPr>
          <p:nvPr/>
        </p:nvPicPr>
        <p:blipFill>
          <a:blip r:embed="rId3"/>
          <a:stretch>
            <a:fillRect/>
          </a:stretch>
        </p:blipFill>
        <p:spPr>
          <a:xfrm>
            <a:off x="1767087" y="1024571"/>
            <a:ext cx="2804913" cy="3112301"/>
          </a:xfrm>
          <a:prstGeom prst="rect">
            <a:avLst/>
          </a:prstGeom>
        </p:spPr>
      </p:pic>
      <p:sp>
        <p:nvSpPr>
          <p:cNvPr id="6" name="AutoShape 3">
            <a:extLst>
              <a:ext uri="{FF2B5EF4-FFF2-40B4-BE49-F238E27FC236}">
                <a16:creationId xmlns:a16="http://schemas.microsoft.com/office/drawing/2014/main" id="{9383AC4A-367B-94E6-18C9-D1BC08B22646}"/>
              </a:ext>
            </a:extLst>
          </p:cNvPr>
          <p:cNvSpPr>
            <a:spLocks noChangeArrowheads="1"/>
          </p:cNvSpPr>
          <p:nvPr/>
        </p:nvSpPr>
        <p:spPr bwMode="auto">
          <a:xfrm>
            <a:off x="187761" y="2580721"/>
            <a:ext cx="1265238" cy="699807"/>
          </a:xfrm>
          <a:prstGeom prst="wedgeRectCallout">
            <a:avLst>
              <a:gd name="adj1" fmla="val 90562"/>
              <a:gd name="adj2" fmla="val 85822"/>
            </a:avLst>
          </a:prstGeom>
          <a:solidFill>
            <a:srgbClr val="FFFFFF"/>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ja-JP" altLang="en-US"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lang="en-US" altLang="ja-JP" sz="1100" b="1" dirty="0">
                <a:latin typeface="Calibri" panose="020F0502020204030204" pitchFamily="34" charset="0"/>
                <a:ea typeface="Yu Mincho" panose="02020400000000000000" pitchFamily="18" charset="-128"/>
              </a:rPr>
              <a:t>Sign in</a:t>
            </a:r>
            <a:r>
              <a:rPr kumimoji="0" lang="ja-JP" altLang="en-US"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ja-JP" altLang="en-US"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をクリックしてシステムに入ります</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AutoShape 4">
            <a:extLst>
              <a:ext uri="{FF2B5EF4-FFF2-40B4-BE49-F238E27FC236}">
                <a16:creationId xmlns:a16="http://schemas.microsoft.com/office/drawing/2014/main" id="{0480414A-DB24-820D-8214-9E2EF956B2AE}"/>
              </a:ext>
            </a:extLst>
          </p:cNvPr>
          <p:cNvSpPr>
            <a:spLocks noChangeArrowheads="1"/>
          </p:cNvSpPr>
          <p:nvPr/>
        </p:nvSpPr>
        <p:spPr bwMode="auto">
          <a:xfrm>
            <a:off x="163397" y="1627642"/>
            <a:ext cx="1603690" cy="425450"/>
          </a:xfrm>
          <a:prstGeom prst="wedgeRectCallout">
            <a:avLst>
              <a:gd name="adj1" fmla="val 74144"/>
              <a:gd name="adj2" fmla="val 192781"/>
            </a:avLst>
          </a:prstGeom>
          <a:solidFill>
            <a:srgbClr val="FFFFFF"/>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ja-JP" altLang="en-US"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a:t>
            </a:r>
            <a:r>
              <a:rPr kumimoji="0" lang="en-US" altLang="ja-JP" sz="1100" b="1"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User &amp; Password</a:t>
            </a:r>
            <a:r>
              <a:rPr kumimoji="0" lang="ja-JP" altLang="en-US"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」を入力してください</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4" name="Picture 23">
            <a:extLst>
              <a:ext uri="{FF2B5EF4-FFF2-40B4-BE49-F238E27FC236}">
                <a16:creationId xmlns:a16="http://schemas.microsoft.com/office/drawing/2014/main" id="{8892E9F1-F814-C86B-47F4-18A27F9AB76C}"/>
              </a:ext>
            </a:extLst>
          </p:cNvPr>
          <p:cNvPicPr>
            <a:picLocks noChangeAspect="1"/>
          </p:cNvPicPr>
          <p:nvPr/>
        </p:nvPicPr>
        <p:blipFill>
          <a:blip r:embed="rId4"/>
          <a:stretch>
            <a:fillRect/>
          </a:stretch>
        </p:blipFill>
        <p:spPr>
          <a:xfrm>
            <a:off x="1951343" y="4417110"/>
            <a:ext cx="2391034" cy="2153756"/>
          </a:xfrm>
          <a:prstGeom prst="rect">
            <a:avLst/>
          </a:prstGeom>
        </p:spPr>
      </p:pic>
      <p:sp>
        <p:nvSpPr>
          <p:cNvPr id="26" name="AutoShape 3">
            <a:extLst>
              <a:ext uri="{FF2B5EF4-FFF2-40B4-BE49-F238E27FC236}">
                <a16:creationId xmlns:a16="http://schemas.microsoft.com/office/drawing/2014/main" id="{C6B5788C-DFF6-A503-82E4-483039B96818}"/>
              </a:ext>
            </a:extLst>
          </p:cNvPr>
          <p:cNvSpPr>
            <a:spLocks noChangeArrowheads="1"/>
          </p:cNvSpPr>
          <p:nvPr/>
        </p:nvSpPr>
        <p:spPr bwMode="auto">
          <a:xfrm>
            <a:off x="5271147" y="4671902"/>
            <a:ext cx="3536423" cy="861632"/>
          </a:xfrm>
          <a:prstGeom prst="wedgeRectCallout">
            <a:avLst>
              <a:gd name="adj1" fmla="val -106817"/>
              <a:gd name="adj2" fmla="val 128230"/>
            </a:avLst>
          </a:prstGeom>
          <a:solidFill>
            <a:srgbClr val="FFFFFF"/>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ts val="800"/>
              </a:spcAft>
            </a:pPr>
            <a:r>
              <a:rPr lang="ja-JP" altLang="en-US" sz="1200" b="1" dirty="0">
                <a:latin typeface="Calibri" panose="020F0502020204030204" pitchFamily="34" charset="0"/>
                <a:ea typeface="Yu Mincho" panose="02020400000000000000" pitchFamily="18" charset="-128"/>
              </a:rPr>
              <a:t>留意</a:t>
            </a:r>
            <a:r>
              <a:rPr lang="en-US" sz="1200" dirty="0">
                <a:latin typeface="Calibri" panose="020F0502020204030204" pitchFamily="34" charset="0"/>
                <a:ea typeface="Yu Mincho" panose="02020400000000000000" pitchFamily="18" charset="-128"/>
              </a:rPr>
              <a:t>: </a:t>
            </a:r>
            <a:r>
              <a:rPr lang="ja-JP" altLang="en-US" sz="1200" dirty="0">
                <a:latin typeface="Calibri" panose="020F0502020204030204" pitchFamily="34" charset="0"/>
                <a:ea typeface="Yu Mincho" panose="02020400000000000000" pitchFamily="18" charset="-128"/>
              </a:rPr>
              <a:t>ログイン後、画面の右上にログイン情報が自動的に保存される（次回使用時に便利）という通知が表示されます。クリックしてください。 </a:t>
            </a:r>
            <a:r>
              <a:rPr kumimoji="0" lang="ja-JP" altLang="en-US" sz="12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lang="en-US" sz="1200" b="1" dirty="0">
                <a:latin typeface="Calibri" panose="020F0502020204030204" pitchFamily="34" charset="0"/>
                <a:ea typeface="Yu Mincho" panose="02020400000000000000" pitchFamily="18" charset="-128"/>
              </a:rPr>
              <a:t>Update</a:t>
            </a:r>
            <a:r>
              <a:rPr kumimoji="0" lang="ja-JP" altLang="en-US" sz="12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2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endParaRPr lang="en-US" sz="1200" b="1" dirty="0">
              <a:latin typeface="Calibri" panose="020F0502020204030204" pitchFamily="34" charset="0"/>
              <a:ea typeface="Yu Mincho" panose="02020400000000000000" pitchFamily="18" charset="-128"/>
            </a:endParaRPr>
          </a:p>
          <a:p>
            <a:pPr marL="0" marR="0" lvl="0" indent="0" algn="l" defTabSz="914400" rtl="0" eaLnBrk="0" fontAlgn="base" latinLnBrk="0" hangingPunct="0">
              <a:lnSpc>
                <a:spcPct val="100000"/>
              </a:lnSpc>
              <a:spcBef>
                <a:spcPct val="0"/>
              </a:spcBef>
              <a:spcAft>
                <a:spcPts val="80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47995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356E7221-9567-C9F8-1388-196CDAA54B65}"/>
              </a:ext>
            </a:extLst>
          </p:cNvPr>
          <p:cNvGrpSpPr/>
          <p:nvPr/>
        </p:nvGrpSpPr>
        <p:grpSpPr>
          <a:xfrm>
            <a:off x="2182483" y="1273427"/>
            <a:ext cx="6866626" cy="4311145"/>
            <a:chOff x="2182483" y="1273427"/>
            <a:chExt cx="6866626" cy="4311145"/>
          </a:xfrm>
        </p:grpSpPr>
        <p:pic>
          <p:nvPicPr>
            <p:cNvPr id="13" name="Picture 12">
              <a:extLst>
                <a:ext uri="{FF2B5EF4-FFF2-40B4-BE49-F238E27FC236}">
                  <a16:creationId xmlns:a16="http://schemas.microsoft.com/office/drawing/2014/main" id="{940742CD-1D4D-12DB-C41C-29721E5F9952}"/>
                </a:ext>
              </a:extLst>
            </p:cNvPr>
            <p:cNvPicPr>
              <a:picLocks noChangeAspect="1"/>
            </p:cNvPicPr>
            <p:nvPr/>
          </p:nvPicPr>
          <p:blipFill>
            <a:blip r:embed="rId2"/>
            <a:stretch>
              <a:fillRect/>
            </a:stretch>
          </p:blipFill>
          <p:spPr>
            <a:xfrm>
              <a:off x="2182483" y="1273427"/>
              <a:ext cx="6866626" cy="4311145"/>
            </a:xfrm>
            <a:prstGeom prst="rect">
              <a:avLst/>
            </a:prstGeom>
          </p:spPr>
        </p:pic>
        <p:pic>
          <p:nvPicPr>
            <p:cNvPr id="3" name="Picture 2">
              <a:extLst>
                <a:ext uri="{FF2B5EF4-FFF2-40B4-BE49-F238E27FC236}">
                  <a16:creationId xmlns:a16="http://schemas.microsoft.com/office/drawing/2014/main" id="{D032554C-9837-C3FB-0C77-7904E30EB7CC}"/>
                </a:ext>
              </a:extLst>
            </p:cNvPr>
            <p:cNvPicPr>
              <a:picLocks noChangeAspect="1"/>
            </p:cNvPicPr>
            <p:nvPr/>
          </p:nvPicPr>
          <p:blipFill>
            <a:blip r:embed="rId3"/>
            <a:stretch>
              <a:fillRect/>
            </a:stretch>
          </p:blipFill>
          <p:spPr>
            <a:xfrm>
              <a:off x="7614754" y="1410450"/>
              <a:ext cx="909764" cy="261974"/>
            </a:xfrm>
            <a:prstGeom prst="rect">
              <a:avLst/>
            </a:prstGeom>
          </p:spPr>
        </p:pic>
      </p:grpSp>
      <p:sp>
        <p:nvSpPr>
          <p:cNvPr id="4" name="Slide Number Placeholder 3">
            <a:extLst>
              <a:ext uri="{FF2B5EF4-FFF2-40B4-BE49-F238E27FC236}">
                <a16:creationId xmlns:a16="http://schemas.microsoft.com/office/drawing/2014/main" id="{B4494DB3-A092-EC0C-4BD6-71CF44F9C1F8}"/>
              </a:ext>
            </a:extLst>
          </p:cNvPr>
          <p:cNvSpPr>
            <a:spLocks noGrp="1"/>
          </p:cNvSpPr>
          <p:nvPr>
            <p:ph type="sldNum" sz="quarter" idx="10"/>
          </p:nvPr>
        </p:nvSpPr>
        <p:spPr>
          <a:xfrm>
            <a:off x="4338548" y="6609317"/>
            <a:ext cx="466904" cy="238126"/>
          </a:xfrm>
        </p:spPr>
        <p:txBody>
          <a:bodyPr/>
          <a:lstStyle/>
          <a:p>
            <a:fld id="{2714E9B5-9B87-4B86-A617-088EF19C2C8B}" type="slidenum">
              <a:rPr kumimoji="1" lang="ja-JP" altLang="en-US" smtClean="0"/>
              <a:pPr/>
              <a:t>16</a:t>
            </a:fld>
            <a:endParaRPr kumimoji="1" lang="en-US" altLang="ja-JP" dirty="0"/>
          </a:p>
        </p:txBody>
      </p:sp>
      <p:sp>
        <p:nvSpPr>
          <p:cNvPr id="6" name="TextBox 5">
            <a:extLst>
              <a:ext uri="{FF2B5EF4-FFF2-40B4-BE49-F238E27FC236}">
                <a16:creationId xmlns:a16="http://schemas.microsoft.com/office/drawing/2014/main" id="{32CAB1A8-233B-28C3-42B1-425C77F79E99}"/>
              </a:ext>
            </a:extLst>
          </p:cNvPr>
          <p:cNvSpPr txBox="1"/>
          <p:nvPr/>
        </p:nvSpPr>
        <p:spPr>
          <a:xfrm>
            <a:off x="0" y="896560"/>
            <a:ext cx="7241447" cy="369332"/>
          </a:xfrm>
          <a:prstGeom prst="rect">
            <a:avLst/>
          </a:prstGeom>
          <a:noFill/>
        </p:spPr>
        <p:txBody>
          <a:bodyPr wrap="square" rtlCol="0">
            <a:spAutoFit/>
          </a:bodyPr>
          <a:lstStyle/>
          <a:p>
            <a:r>
              <a:rPr lang="en-US" b="1" dirty="0">
                <a:solidFill>
                  <a:srgbClr val="0000FF"/>
                </a:solidFill>
              </a:rPr>
              <a:t>* </a:t>
            </a:r>
            <a:r>
              <a:rPr lang="ja-JP" altLang="en-US" b="1" dirty="0">
                <a:solidFill>
                  <a:srgbClr val="0000FF"/>
                </a:solidFill>
              </a:rPr>
              <a:t>システム画面</a:t>
            </a:r>
            <a:endParaRPr lang="en-US" b="1" dirty="0">
              <a:solidFill>
                <a:srgbClr val="0000FF"/>
              </a:solidFill>
            </a:endParaRPr>
          </a:p>
        </p:txBody>
      </p:sp>
      <p:sp>
        <p:nvSpPr>
          <p:cNvPr id="10" name="TextBox 9">
            <a:extLst>
              <a:ext uri="{FF2B5EF4-FFF2-40B4-BE49-F238E27FC236}">
                <a16:creationId xmlns:a16="http://schemas.microsoft.com/office/drawing/2014/main" id="{ABA9B686-2A70-E837-8747-040998C5EA94}"/>
              </a:ext>
            </a:extLst>
          </p:cNvPr>
          <p:cNvSpPr txBox="1"/>
          <p:nvPr/>
        </p:nvSpPr>
        <p:spPr>
          <a:xfrm>
            <a:off x="181689" y="5828003"/>
            <a:ext cx="9049109" cy="600164"/>
          </a:xfrm>
          <a:prstGeom prst="rect">
            <a:avLst/>
          </a:prstGeom>
          <a:noFill/>
        </p:spPr>
        <p:txBody>
          <a:bodyPr wrap="square">
            <a:spAutoFit/>
          </a:bodyPr>
          <a:lstStyle/>
          <a:p>
            <a:pPr marL="342900" lvl="0" indent="-342900">
              <a:spcBef>
                <a:spcPts val="300"/>
              </a:spcBef>
              <a:spcAft>
                <a:spcPts val="300"/>
              </a:spcAft>
              <a:buFont typeface="Times New Roman" panose="02020603050405020304" pitchFamily="18" charset="0"/>
              <a:buChar char="-"/>
            </a:pPr>
            <a:r>
              <a:rPr lang="ja-JP" altLang="en-US" sz="1400" b="0" i="0" dirty="0">
                <a:solidFill>
                  <a:srgbClr val="3C4043"/>
                </a:solidFill>
                <a:effectLst/>
                <a:latin typeface="Roboto" panose="02000000000000000000" pitchFamily="2" charset="0"/>
              </a:rPr>
              <a:t>役割に応じて、ユーザーが使用を許可されている機能のリストが画面に表示されます。</a:t>
            </a:r>
            <a:endParaRPr lang="en-US" altLang="ja-JP" sz="1400" b="0" i="0" dirty="0">
              <a:solidFill>
                <a:srgbClr val="3C4043"/>
              </a:solidFill>
              <a:effectLst/>
              <a:latin typeface="Roboto" panose="02000000000000000000" pitchFamily="2" charset="0"/>
            </a:endParaRPr>
          </a:p>
          <a:p>
            <a:pPr marL="342900" lvl="0" indent="-342900">
              <a:spcBef>
                <a:spcPts val="300"/>
              </a:spcBef>
              <a:spcAft>
                <a:spcPts val="300"/>
              </a:spcAft>
              <a:buFont typeface="Times New Roman" panose="02020603050405020304" pitchFamily="18" charset="0"/>
              <a:buChar char="-"/>
            </a:pPr>
            <a:r>
              <a:rPr lang="ja-JP" altLang="en-US" sz="1400" b="0" i="0" dirty="0">
                <a:solidFill>
                  <a:srgbClr val="3C4043"/>
                </a:solidFill>
                <a:effectLst/>
                <a:latin typeface="Roboto" panose="02000000000000000000" pitchFamily="2" charset="0"/>
              </a:rPr>
              <a:t> 表示される</a:t>
            </a:r>
            <a:r>
              <a:rPr lang="ja-JP" altLang="en-US" sz="1400" dirty="0">
                <a:solidFill>
                  <a:srgbClr val="3C4043"/>
                </a:solidFill>
                <a:latin typeface="Roboto" panose="02000000000000000000" pitchFamily="2" charset="0"/>
              </a:rPr>
              <a:t>業務</a:t>
            </a:r>
            <a:r>
              <a:rPr lang="ja-JP" altLang="en-US" sz="1400" b="0" i="0" dirty="0">
                <a:solidFill>
                  <a:srgbClr val="3C4043"/>
                </a:solidFill>
                <a:effectLst/>
                <a:latin typeface="Roboto" panose="02000000000000000000" pitchFamily="2" charset="0"/>
              </a:rPr>
              <a:t>数は、ユーザーではなく部門ごとに計算されます。</a:t>
            </a:r>
            <a:endParaRPr lang="en-US" sz="1400" dirty="0">
              <a:latin typeface="+mj-lt"/>
              <a:ea typeface="MS Mincho" panose="02020609040205080304" pitchFamily="49" charset="-128"/>
            </a:endParaRPr>
          </a:p>
        </p:txBody>
      </p:sp>
      <p:sp>
        <p:nvSpPr>
          <p:cNvPr id="14" name="AutoShape 4">
            <a:extLst>
              <a:ext uri="{FF2B5EF4-FFF2-40B4-BE49-F238E27FC236}">
                <a16:creationId xmlns:a16="http://schemas.microsoft.com/office/drawing/2014/main" id="{D9C48066-4355-2AC5-48D8-C308B25BD5CC}"/>
              </a:ext>
            </a:extLst>
          </p:cNvPr>
          <p:cNvSpPr>
            <a:spLocks noChangeArrowheads="1"/>
          </p:cNvSpPr>
          <p:nvPr/>
        </p:nvSpPr>
        <p:spPr bwMode="auto">
          <a:xfrm>
            <a:off x="181689" y="1397613"/>
            <a:ext cx="1434355" cy="568771"/>
          </a:xfrm>
          <a:prstGeom prst="wedgeRectCallout">
            <a:avLst>
              <a:gd name="adj1" fmla="val 93389"/>
              <a:gd name="adj2" fmla="val -3896"/>
            </a:avLst>
          </a:prstGeom>
          <a:solidFill>
            <a:srgbClr val="FFFFFF"/>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ja-JP" altLang="en-US"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機能バーを表示するにはここをクリックします</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15" name="Straight Arrow Connector 14">
            <a:extLst>
              <a:ext uri="{FF2B5EF4-FFF2-40B4-BE49-F238E27FC236}">
                <a16:creationId xmlns:a16="http://schemas.microsoft.com/office/drawing/2014/main" id="{C5C9C976-561D-3CA7-9CA1-B4C0A88E0B1A}"/>
              </a:ext>
            </a:extLst>
          </p:cNvPr>
          <p:cNvCxnSpPr>
            <a:cxnSpLocks/>
          </p:cNvCxnSpPr>
          <p:nvPr/>
        </p:nvCxnSpPr>
        <p:spPr>
          <a:xfrm>
            <a:off x="936220" y="1823064"/>
            <a:ext cx="0" cy="31407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6" name="AutoShape 4">
            <a:extLst>
              <a:ext uri="{FF2B5EF4-FFF2-40B4-BE49-F238E27FC236}">
                <a16:creationId xmlns:a16="http://schemas.microsoft.com/office/drawing/2014/main" id="{13DB3EA3-73A6-EF6E-DA2F-848305B01370}"/>
              </a:ext>
            </a:extLst>
          </p:cNvPr>
          <p:cNvSpPr>
            <a:spLocks noChangeArrowheads="1"/>
          </p:cNvSpPr>
          <p:nvPr/>
        </p:nvSpPr>
        <p:spPr bwMode="auto">
          <a:xfrm>
            <a:off x="7739406" y="1966385"/>
            <a:ext cx="1309703" cy="294748"/>
          </a:xfrm>
          <a:prstGeom prst="wedgeRectCallout">
            <a:avLst>
              <a:gd name="adj1" fmla="val 25684"/>
              <a:gd name="adj2" fmla="val -139350"/>
            </a:avLst>
          </a:prstGeom>
          <a:solidFill>
            <a:srgbClr val="FFFFFF"/>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lang="ja-JP" altLang="en-US" sz="1100" dirty="0">
                <a:latin typeface="Calibri" panose="020F0502020204030204" pitchFamily="34" charset="0"/>
                <a:ea typeface="Yu Mincho" panose="02020400000000000000" pitchFamily="18" charset="-128"/>
              </a:rPr>
              <a:t>言語</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AutoShape 4">
            <a:extLst>
              <a:ext uri="{FF2B5EF4-FFF2-40B4-BE49-F238E27FC236}">
                <a16:creationId xmlns:a16="http://schemas.microsoft.com/office/drawing/2014/main" id="{1A362D5F-7398-9FE6-A8CD-DBBC41466990}"/>
              </a:ext>
            </a:extLst>
          </p:cNvPr>
          <p:cNvSpPr>
            <a:spLocks noChangeArrowheads="1"/>
          </p:cNvSpPr>
          <p:nvPr/>
        </p:nvSpPr>
        <p:spPr bwMode="auto">
          <a:xfrm>
            <a:off x="6041900" y="2518253"/>
            <a:ext cx="2886440" cy="592591"/>
          </a:xfrm>
          <a:prstGeom prst="wedgeRectCallout">
            <a:avLst>
              <a:gd name="adj1" fmla="val -57576"/>
              <a:gd name="adj2" fmla="val -28228"/>
            </a:avLst>
          </a:prstGeom>
          <a:solidFill>
            <a:srgbClr val="FFFFFF"/>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buClrTx/>
              <a:buSzTx/>
              <a:buFontTx/>
              <a:buNone/>
              <a:tabLst/>
            </a:pPr>
            <a:r>
              <a:rPr lang="ja-JP" altLang="en-US" sz="1100" dirty="0">
                <a:latin typeface="Calibri" panose="020F0502020204030204" pitchFamily="34" charset="0"/>
                <a:ea typeface="Yu Mincho" panose="02020400000000000000" pitchFamily="18" charset="-128"/>
              </a:rPr>
              <a:t>担当部門での業務数をお知らせる。「</a:t>
            </a:r>
            <a:r>
              <a:rPr lang="ja-JP" altLang="en-US" sz="1100" b="1" dirty="0">
                <a:latin typeface="Calibri" panose="020F0502020204030204" pitchFamily="34" charset="0"/>
                <a:ea typeface="Yu Mincho" panose="02020400000000000000" pitchFamily="18" charset="-128"/>
              </a:rPr>
              <a:t>番号</a:t>
            </a:r>
            <a:r>
              <a:rPr lang="ja-JP" altLang="en-US" sz="1100" dirty="0">
                <a:latin typeface="Calibri" panose="020F0502020204030204" pitchFamily="34" charset="0"/>
                <a:ea typeface="Yu Mincho" panose="02020400000000000000" pitchFamily="18" charset="-128"/>
              </a:rPr>
              <a:t>」をクリックすると業務画面に移動します。</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AutoShape 4">
            <a:extLst>
              <a:ext uri="{FF2B5EF4-FFF2-40B4-BE49-F238E27FC236}">
                <a16:creationId xmlns:a16="http://schemas.microsoft.com/office/drawing/2014/main" id="{5CA2812C-CE68-1FAF-6345-D449BBD965C6}"/>
              </a:ext>
            </a:extLst>
          </p:cNvPr>
          <p:cNvSpPr>
            <a:spLocks noChangeArrowheads="1"/>
          </p:cNvSpPr>
          <p:nvPr/>
        </p:nvSpPr>
        <p:spPr bwMode="auto">
          <a:xfrm>
            <a:off x="2468223" y="4121123"/>
            <a:ext cx="4007874" cy="316137"/>
          </a:xfrm>
          <a:prstGeom prst="wedgeRectCallout">
            <a:avLst>
              <a:gd name="adj1" fmla="val 63029"/>
              <a:gd name="adj2" fmla="val 3548"/>
            </a:avLst>
          </a:prstGeom>
          <a:solidFill>
            <a:srgbClr val="FFFFFF"/>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lang="ja-JP" altLang="en-US" sz="1100" dirty="0">
                <a:latin typeface="Calibri" panose="020F0502020204030204" pitchFamily="34" charset="0"/>
                <a:ea typeface="Yu Mincho" panose="02020400000000000000" pitchFamily="18" charset="-128"/>
              </a:rPr>
              <a:t>参照チャート</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22" name="Group 21">
            <a:extLst>
              <a:ext uri="{FF2B5EF4-FFF2-40B4-BE49-F238E27FC236}">
                <a16:creationId xmlns:a16="http://schemas.microsoft.com/office/drawing/2014/main" id="{76D6BB74-50CC-C876-6797-23E7C4ECB655}"/>
              </a:ext>
            </a:extLst>
          </p:cNvPr>
          <p:cNvGrpSpPr/>
          <p:nvPr/>
        </p:nvGrpSpPr>
        <p:grpSpPr>
          <a:xfrm>
            <a:off x="215660" y="2300860"/>
            <a:ext cx="1711165" cy="2687041"/>
            <a:chOff x="3798525" y="979669"/>
            <a:chExt cx="1856316" cy="3736920"/>
          </a:xfrm>
        </p:grpSpPr>
        <p:pic>
          <p:nvPicPr>
            <p:cNvPr id="20" name="Picture 19">
              <a:extLst>
                <a:ext uri="{FF2B5EF4-FFF2-40B4-BE49-F238E27FC236}">
                  <a16:creationId xmlns:a16="http://schemas.microsoft.com/office/drawing/2014/main" id="{6556C333-2617-386A-D7B4-9D79B524D2A1}"/>
                </a:ext>
              </a:extLst>
            </p:cNvPr>
            <p:cNvPicPr>
              <a:picLocks noChangeAspect="1"/>
            </p:cNvPicPr>
            <p:nvPr/>
          </p:nvPicPr>
          <p:blipFill>
            <a:blip r:embed="rId4"/>
            <a:srcRect b="36429"/>
            <a:stretch/>
          </p:blipFill>
          <p:spPr>
            <a:xfrm>
              <a:off x="3798526" y="979669"/>
              <a:ext cx="1856315" cy="3736920"/>
            </a:xfrm>
            <a:prstGeom prst="rect">
              <a:avLst/>
            </a:prstGeom>
          </p:spPr>
        </p:pic>
        <p:pic>
          <p:nvPicPr>
            <p:cNvPr id="21" name="Picture 20">
              <a:extLst>
                <a:ext uri="{FF2B5EF4-FFF2-40B4-BE49-F238E27FC236}">
                  <a16:creationId xmlns:a16="http://schemas.microsoft.com/office/drawing/2014/main" id="{2A2523CA-EB67-E5D2-4D4E-7C2D36177D68}"/>
                </a:ext>
              </a:extLst>
            </p:cNvPr>
            <p:cNvPicPr>
              <a:picLocks noChangeAspect="1"/>
            </p:cNvPicPr>
            <p:nvPr/>
          </p:nvPicPr>
          <p:blipFill>
            <a:blip r:embed="rId4"/>
            <a:srcRect t="93357"/>
            <a:stretch/>
          </p:blipFill>
          <p:spPr>
            <a:xfrm>
              <a:off x="3798525" y="4319664"/>
              <a:ext cx="1856315" cy="390525"/>
            </a:xfrm>
            <a:prstGeom prst="rect">
              <a:avLst/>
            </a:prstGeom>
          </p:spPr>
        </p:pic>
      </p:grpSp>
      <p:sp>
        <p:nvSpPr>
          <p:cNvPr id="23" name="AutoShape 4">
            <a:extLst>
              <a:ext uri="{FF2B5EF4-FFF2-40B4-BE49-F238E27FC236}">
                <a16:creationId xmlns:a16="http://schemas.microsoft.com/office/drawing/2014/main" id="{F870A0AC-A13B-BA86-4E3E-44C93FFE9AB3}"/>
              </a:ext>
            </a:extLst>
          </p:cNvPr>
          <p:cNvSpPr>
            <a:spLocks noChangeArrowheads="1"/>
          </p:cNvSpPr>
          <p:nvPr/>
        </p:nvSpPr>
        <p:spPr bwMode="auto">
          <a:xfrm>
            <a:off x="1614444" y="5124380"/>
            <a:ext cx="1434355" cy="395994"/>
          </a:xfrm>
          <a:prstGeom prst="wedgeRectCallout">
            <a:avLst>
              <a:gd name="adj1" fmla="val -32306"/>
              <a:gd name="adj2" fmla="val -98948"/>
            </a:avLst>
          </a:prstGeom>
          <a:solidFill>
            <a:srgbClr val="FFFFFF"/>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ja-JP" altLang="en-US"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システムからログアウトする</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24">
            <a:extLst>
              <a:ext uri="{FF2B5EF4-FFF2-40B4-BE49-F238E27FC236}">
                <a16:creationId xmlns:a16="http://schemas.microsoft.com/office/drawing/2014/main" id="{FE4E0BCB-1F99-A2D6-F0B0-220903B9C656}"/>
              </a:ext>
            </a:extLst>
          </p:cNvPr>
          <p:cNvSpPr/>
          <p:nvPr/>
        </p:nvSpPr>
        <p:spPr>
          <a:xfrm>
            <a:off x="2127478" y="1449558"/>
            <a:ext cx="609437" cy="34404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utoShape 4">
            <a:extLst>
              <a:ext uri="{FF2B5EF4-FFF2-40B4-BE49-F238E27FC236}">
                <a16:creationId xmlns:a16="http://schemas.microsoft.com/office/drawing/2014/main" id="{56461DD2-DA49-ABDF-4733-F6328E7B4F45}"/>
              </a:ext>
            </a:extLst>
          </p:cNvPr>
          <p:cNvSpPr>
            <a:spLocks noChangeArrowheads="1"/>
          </p:cNvSpPr>
          <p:nvPr/>
        </p:nvSpPr>
        <p:spPr bwMode="auto">
          <a:xfrm>
            <a:off x="6036274" y="1032226"/>
            <a:ext cx="1434355" cy="425450"/>
          </a:xfrm>
          <a:prstGeom prst="wedgeRectCallout">
            <a:avLst>
              <a:gd name="adj1" fmla="val 74597"/>
              <a:gd name="adj2" fmla="val 49197"/>
            </a:avLst>
          </a:prstGeom>
          <a:solidFill>
            <a:srgbClr val="FFFFFF"/>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lang="ja-JP" altLang="en-US" sz="1100" dirty="0">
                <a:latin typeface="Calibri" panose="020F0502020204030204" pitchFamily="34" charset="0"/>
                <a:ea typeface="Yu Mincho" panose="02020400000000000000" pitchFamily="18" charset="-128"/>
              </a:rPr>
              <a:t>使用説明</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Title 2">
            <a:extLst>
              <a:ext uri="{FF2B5EF4-FFF2-40B4-BE49-F238E27FC236}">
                <a16:creationId xmlns:a16="http://schemas.microsoft.com/office/drawing/2014/main" id="{969D27EA-FE71-5761-DA3B-206ADD445E36}"/>
              </a:ext>
            </a:extLst>
          </p:cNvPr>
          <p:cNvSpPr txBox="1">
            <a:spLocks/>
          </p:cNvSpPr>
          <p:nvPr/>
        </p:nvSpPr>
        <p:spPr bwMode="white">
          <a:xfrm>
            <a:off x="363379" y="216734"/>
            <a:ext cx="6878068" cy="539209"/>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kumimoji="1" sz="2000" b="1" kern="1200">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defRPr>
            </a:lvl1pPr>
          </a:lstStyle>
          <a:p>
            <a:r>
              <a:rPr lang="en-US" dirty="0"/>
              <a:t>1.</a:t>
            </a:r>
            <a:r>
              <a:rPr lang="ja-JP" altLang="en-US" dirty="0"/>
              <a:t>システムにログインするための説明</a:t>
            </a:r>
            <a:endParaRPr lang="en-US" dirty="0"/>
          </a:p>
        </p:txBody>
      </p:sp>
    </p:spTree>
    <p:extLst>
      <p:ext uri="{BB962C8B-B14F-4D97-AF65-F5344CB8AC3E}">
        <p14:creationId xmlns:p14="http://schemas.microsoft.com/office/powerpoint/2010/main" val="2958826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4B14A0-1575-816E-F906-8C6BD971D8E2}"/>
              </a:ext>
            </a:extLst>
          </p:cNvPr>
          <p:cNvSpPr>
            <a:spLocks noGrp="1"/>
          </p:cNvSpPr>
          <p:nvPr>
            <p:ph type="title"/>
          </p:nvPr>
        </p:nvSpPr>
        <p:spPr/>
        <p:txBody>
          <a:bodyPr>
            <a:normAutofit/>
          </a:bodyPr>
          <a:lstStyle/>
          <a:p>
            <a:r>
              <a:rPr lang="en-US" dirty="0"/>
              <a:t>2.</a:t>
            </a:r>
            <a:r>
              <a:rPr lang="ja-JP" altLang="en-US" sz="2000" dirty="0"/>
              <a:t>総務担当者のリストマスターの作成の説明</a:t>
            </a:r>
            <a:endParaRPr lang="en-US" dirty="0"/>
          </a:p>
        </p:txBody>
      </p:sp>
      <p:sp>
        <p:nvSpPr>
          <p:cNvPr id="4" name="Slide Number Placeholder 3">
            <a:extLst>
              <a:ext uri="{FF2B5EF4-FFF2-40B4-BE49-F238E27FC236}">
                <a16:creationId xmlns:a16="http://schemas.microsoft.com/office/drawing/2014/main" id="{0B5157E1-F6F5-B117-2DE6-7B75C1145193}"/>
              </a:ext>
            </a:extLst>
          </p:cNvPr>
          <p:cNvSpPr>
            <a:spLocks noGrp="1"/>
          </p:cNvSpPr>
          <p:nvPr>
            <p:ph type="sldNum" sz="quarter" idx="10"/>
          </p:nvPr>
        </p:nvSpPr>
        <p:spPr/>
        <p:txBody>
          <a:bodyPr/>
          <a:lstStyle/>
          <a:p>
            <a:fld id="{2714E9B5-9B87-4B86-A617-088EF19C2C8B}" type="slidenum">
              <a:rPr kumimoji="1" lang="ja-JP" altLang="en-US" smtClean="0"/>
              <a:pPr/>
              <a:t>17</a:t>
            </a:fld>
            <a:endParaRPr kumimoji="1" lang="en-US" altLang="ja-JP" dirty="0"/>
          </a:p>
        </p:txBody>
      </p:sp>
      <p:pic>
        <p:nvPicPr>
          <p:cNvPr id="9" name="Picture 8">
            <a:extLst>
              <a:ext uri="{FF2B5EF4-FFF2-40B4-BE49-F238E27FC236}">
                <a16:creationId xmlns:a16="http://schemas.microsoft.com/office/drawing/2014/main" id="{DD74CAB2-7CCE-4B2B-F3FA-9F72608DA877}"/>
              </a:ext>
            </a:extLst>
          </p:cNvPr>
          <p:cNvPicPr>
            <a:picLocks noChangeAspect="1"/>
          </p:cNvPicPr>
          <p:nvPr/>
        </p:nvPicPr>
        <p:blipFill>
          <a:blip r:embed="rId2"/>
          <a:stretch>
            <a:fillRect/>
          </a:stretch>
        </p:blipFill>
        <p:spPr>
          <a:xfrm>
            <a:off x="0" y="1458873"/>
            <a:ext cx="9144000" cy="4595862"/>
          </a:xfrm>
          <a:prstGeom prst="rect">
            <a:avLst/>
          </a:prstGeom>
        </p:spPr>
      </p:pic>
      <p:sp>
        <p:nvSpPr>
          <p:cNvPr id="10" name="Rectangle 9">
            <a:extLst>
              <a:ext uri="{FF2B5EF4-FFF2-40B4-BE49-F238E27FC236}">
                <a16:creationId xmlns:a16="http://schemas.microsoft.com/office/drawing/2014/main" id="{E9FA490E-6BE6-D5BB-39FA-B25D9F035963}"/>
              </a:ext>
            </a:extLst>
          </p:cNvPr>
          <p:cNvSpPr/>
          <p:nvPr/>
        </p:nvSpPr>
        <p:spPr>
          <a:xfrm>
            <a:off x="231079" y="2691440"/>
            <a:ext cx="1183654" cy="18978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utoShape 4">
            <a:extLst>
              <a:ext uri="{FF2B5EF4-FFF2-40B4-BE49-F238E27FC236}">
                <a16:creationId xmlns:a16="http://schemas.microsoft.com/office/drawing/2014/main" id="{12877941-ECDF-1BA0-D7F6-36217154F2D9}"/>
              </a:ext>
            </a:extLst>
          </p:cNvPr>
          <p:cNvSpPr>
            <a:spLocks noChangeArrowheads="1"/>
          </p:cNvSpPr>
          <p:nvPr/>
        </p:nvSpPr>
        <p:spPr bwMode="auto">
          <a:xfrm>
            <a:off x="0" y="1639020"/>
            <a:ext cx="1579566" cy="608076"/>
          </a:xfrm>
          <a:prstGeom prst="wedgeRectCallout">
            <a:avLst>
              <a:gd name="adj1" fmla="val 17369"/>
              <a:gd name="adj2" fmla="val 120434"/>
            </a:avLst>
          </a:prstGeom>
          <a:solidFill>
            <a:srgbClr val="FFFFFF"/>
          </a:solidFill>
          <a:ln w="1905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lang="ja-JP" altLang="en-US" sz="1200" b="1" i="0" dirty="0">
                <a:solidFill>
                  <a:srgbClr val="FF0000"/>
                </a:solidFill>
                <a:effectLst/>
                <a:latin typeface="Roboto" panose="02000000000000000000" pitchFamily="2" charset="0"/>
              </a:rPr>
              <a:t>ステップ</a:t>
            </a:r>
            <a:r>
              <a:rPr lang="en-US" altLang="en-US" sz="1200" b="1" dirty="0">
                <a:solidFill>
                  <a:srgbClr val="FF0000"/>
                </a:solidFill>
                <a:latin typeface="Calibri" panose="020F0502020204030204" pitchFamily="34" charset="0"/>
                <a:ea typeface="Yu Mincho" panose="02020400000000000000" pitchFamily="18" charset="-128"/>
              </a:rPr>
              <a:t>1</a:t>
            </a:r>
            <a:r>
              <a:rPr lang="en-US" altLang="en-US" sz="1200" dirty="0">
                <a:latin typeface="Calibri" panose="020F0502020204030204" pitchFamily="34" charset="0"/>
                <a:ea typeface="Yu Mincho" panose="02020400000000000000" pitchFamily="18" charset="-128"/>
              </a:rPr>
              <a:t>:</a:t>
            </a:r>
            <a:r>
              <a:rPr lang="ja-JP" altLang="en-US" sz="1200" b="0" i="0" dirty="0">
                <a:solidFill>
                  <a:srgbClr val="3C4043"/>
                </a:solidFill>
                <a:effectLst/>
                <a:latin typeface="Roboto" panose="02000000000000000000" pitchFamily="2" charset="0"/>
              </a:rPr>
              <a:t> 「</a:t>
            </a:r>
            <a:r>
              <a:rPr lang="ja-JP" altLang="en-US" sz="1200" dirty="0"/>
              <a:t>総務担当者</a:t>
            </a:r>
            <a:r>
              <a:rPr lang="ja-JP" altLang="en-US" sz="1200" b="0" i="0" dirty="0">
                <a:solidFill>
                  <a:srgbClr val="3C4043"/>
                </a:solidFill>
                <a:effectLst/>
                <a:latin typeface="Roboto" panose="02000000000000000000" pitchFamily="2" charset="0"/>
              </a:rPr>
              <a:t>情報」 へ移動</a:t>
            </a:r>
            <a:endParaRPr lang="en-US" altLang="en-US" sz="1200" dirty="0">
              <a:latin typeface="Calibri" panose="020F0502020204030204" pitchFamily="34" charset="0"/>
              <a:ea typeface="Yu Mincho" panose="02020400000000000000" pitchFamily="18" charset="-128"/>
            </a:endParaRPr>
          </a:p>
        </p:txBody>
      </p:sp>
      <p:sp>
        <p:nvSpPr>
          <p:cNvPr id="12" name="Rectangle 11">
            <a:extLst>
              <a:ext uri="{FF2B5EF4-FFF2-40B4-BE49-F238E27FC236}">
                <a16:creationId xmlns:a16="http://schemas.microsoft.com/office/drawing/2014/main" id="{983C387F-C8D3-3055-0EBC-0EDFB404AC23}"/>
              </a:ext>
            </a:extLst>
          </p:cNvPr>
          <p:cNvSpPr/>
          <p:nvPr/>
        </p:nvSpPr>
        <p:spPr>
          <a:xfrm>
            <a:off x="8721306" y="5633048"/>
            <a:ext cx="422694" cy="42168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utoShape 4">
            <a:extLst>
              <a:ext uri="{FF2B5EF4-FFF2-40B4-BE49-F238E27FC236}">
                <a16:creationId xmlns:a16="http://schemas.microsoft.com/office/drawing/2014/main" id="{8B800A23-327C-09A9-352D-C33F1BAD445F}"/>
              </a:ext>
            </a:extLst>
          </p:cNvPr>
          <p:cNvSpPr>
            <a:spLocks noChangeArrowheads="1"/>
          </p:cNvSpPr>
          <p:nvPr/>
        </p:nvSpPr>
        <p:spPr bwMode="auto">
          <a:xfrm>
            <a:off x="5252507" y="2583061"/>
            <a:ext cx="3468799" cy="3049987"/>
          </a:xfrm>
          <a:custGeom>
            <a:avLst/>
            <a:gdLst>
              <a:gd name="connsiteX0" fmla="*/ 0 w 2564921"/>
              <a:gd name="connsiteY0" fmla="*/ 0 h 1052420"/>
              <a:gd name="connsiteX1" fmla="*/ 1496204 w 2564921"/>
              <a:gd name="connsiteY1" fmla="*/ 0 h 1052420"/>
              <a:gd name="connsiteX2" fmla="*/ 1496204 w 2564921"/>
              <a:gd name="connsiteY2" fmla="*/ 0 h 1052420"/>
              <a:gd name="connsiteX3" fmla="*/ 2137434 w 2564921"/>
              <a:gd name="connsiteY3" fmla="*/ 0 h 1052420"/>
              <a:gd name="connsiteX4" fmla="*/ 2564921 w 2564921"/>
              <a:gd name="connsiteY4" fmla="*/ 0 h 1052420"/>
              <a:gd name="connsiteX5" fmla="*/ 2564921 w 2564921"/>
              <a:gd name="connsiteY5" fmla="*/ 613912 h 1052420"/>
              <a:gd name="connsiteX6" fmla="*/ 2564921 w 2564921"/>
              <a:gd name="connsiteY6" fmla="*/ 613912 h 1052420"/>
              <a:gd name="connsiteX7" fmla="*/ 2564921 w 2564921"/>
              <a:gd name="connsiteY7" fmla="*/ 877017 h 1052420"/>
              <a:gd name="connsiteX8" fmla="*/ 2564921 w 2564921"/>
              <a:gd name="connsiteY8" fmla="*/ 1052420 h 1052420"/>
              <a:gd name="connsiteX9" fmla="*/ 2137434 w 2564921"/>
              <a:gd name="connsiteY9" fmla="*/ 1052420 h 1052420"/>
              <a:gd name="connsiteX10" fmla="*/ 3468799 w 2564921"/>
              <a:gd name="connsiteY10" fmla="*/ 2101588 h 1052420"/>
              <a:gd name="connsiteX11" fmla="*/ 1496204 w 2564921"/>
              <a:gd name="connsiteY11" fmla="*/ 1052420 h 1052420"/>
              <a:gd name="connsiteX12" fmla="*/ 0 w 2564921"/>
              <a:gd name="connsiteY12" fmla="*/ 1052420 h 1052420"/>
              <a:gd name="connsiteX13" fmla="*/ 0 w 2564921"/>
              <a:gd name="connsiteY13" fmla="*/ 877017 h 1052420"/>
              <a:gd name="connsiteX14" fmla="*/ 0 w 2564921"/>
              <a:gd name="connsiteY14" fmla="*/ 613912 h 1052420"/>
              <a:gd name="connsiteX15" fmla="*/ 0 w 2564921"/>
              <a:gd name="connsiteY15" fmla="*/ 613912 h 1052420"/>
              <a:gd name="connsiteX16" fmla="*/ 0 w 2564921"/>
              <a:gd name="connsiteY16" fmla="*/ 0 h 1052420"/>
              <a:gd name="connsiteX0" fmla="*/ 0 w 3468799"/>
              <a:gd name="connsiteY0" fmla="*/ 1083145 h 3184733"/>
              <a:gd name="connsiteX1" fmla="*/ 1496204 w 3468799"/>
              <a:gd name="connsiteY1" fmla="*/ 1083145 h 3184733"/>
              <a:gd name="connsiteX2" fmla="*/ 1496204 w 3468799"/>
              <a:gd name="connsiteY2" fmla="*/ 1083145 h 3184733"/>
              <a:gd name="connsiteX3" fmla="*/ 3255035 w 3468799"/>
              <a:gd name="connsiteY3" fmla="*/ 0 h 3184733"/>
              <a:gd name="connsiteX4" fmla="*/ 2137434 w 3468799"/>
              <a:gd name="connsiteY4" fmla="*/ 1083145 h 3184733"/>
              <a:gd name="connsiteX5" fmla="*/ 2564921 w 3468799"/>
              <a:gd name="connsiteY5" fmla="*/ 1083145 h 3184733"/>
              <a:gd name="connsiteX6" fmla="*/ 2564921 w 3468799"/>
              <a:gd name="connsiteY6" fmla="*/ 1697057 h 3184733"/>
              <a:gd name="connsiteX7" fmla="*/ 2564921 w 3468799"/>
              <a:gd name="connsiteY7" fmla="*/ 1697057 h 3184733"/>
              <a:gd name="connsiteX8" fmla="*/ 2564921 w 3468799"/>
              <a:gd name="connsiteY8" fmla="*/ 1960162 h 3184733"/>
              <a:gd name="connsiteX9" fmla="*/ 2564921 w 3468799"/>
              <a:gd name="connsiteY9" fmla="*/ 2135565 h 3184733"/>
              <a:gd name="connsiteX10" fmla="*/ 2137434 w 3468799"/>
              <a:gd name="connsiteY10" fmla="*/ 2135565 h 3184733"/>
              <a:gd name="connsiteX11" fmla="*/ 3468799 w 3468799"/>
              <a:gd name="connsiteY11" fmla="*/ 3184733 h 3184733"/>
              <a:gd name="connsiteX12" fmla="*/ 1496204 w 3468799"/>
              <a:gd name="connsiteY12" fmla="*/ 2135565 h 3184733"/>
              <a:gd name="connsiteX13" fmla="*/ 0 w 3468799"/>
              <a:gd name="connsiteY13" fmla="*/ 2135565 h 3184733"/>
              <a:gd name="connsiteX14" fmla="*/ 0 w 3468799"/>
              <a:gd name="connsiteY14" fmla="*/ 1960162 h 3184733"/>
              <a:gd name="connsiteX15" fmla="*/ 0 w 3468799"/>
              <a:gd name="connsiteY15" fmla="*/ 1697057 h 3184733"/>
              <a:gd name="connsiteX16" fmla="*/ 0 w 3468799"/>
              <a:gd name="connsiteY16" fmla="*/ 1697057 h 3184733"/>
              <a:gd name="connsiteX17" fmla="*/ 0 w 3468799"/>
              <a:gd name="connsiteY17" fmla="*/ 1083145 h 318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68799" h="3184733">
                <a:moveTo>
                  <a:pt x="0" y="1083145"/>
                </a:moveTo>
                <a:lnTo>
                  <a:pt x="1496204" y="1083145"/>
                </a:lnTo>
                <a:lnTo>
                  <a:pt x="1496204" y="1083145"/>
                </a:lnTo>
                <a:cubicBezTo>
                  <a:pt x="1610904" y="1081531"/>
                  <a:pt x="3140335" y="1614"/>
                  <a:pt x="3255035" y="0"/>
                </a:cubicBezTo>
                <a:lnTo>
                  <a:pt x="2137434" y="1083145"/>
                </a:lnTo>
                <a:lnTo>
                  <a:pt x="2564921" y="1083145"/>
                </a:lnTo>
                <a:lnTo>
                  <a:pt x="2564921" y="1697057"/>
                </a:lnTo>
                <a:lnTo>
                  <a:pt x="2564921" y="1697057"/>
                </a:lnTo>
                <a:lnTo>
                  <a:pt x="2564921" y="1960162"/>
                </a:lnTo>
                <a:lnTo>
                  <a:pt x="2564921" y="2135565"/>
                </a:lnTo>
                <a:lnTo>
                  <a:pt x="2137434" y="2135565"/>
                </a:lnTo>
                <a:lnTo>
                  <a:pt x="3468799" y="3184733"/>
                </a:lnTo>
                <a:lnTo>
                  <a:pt x="1496204" y="2135565"/>
                </a:lnTo>
                <a:lnTo>
                  <a:pt x="0" y="2135565"/>
                </a:lnTo>
                <a:lnTo>
                  <a:pt x="0" y="1960162"/>
                </a:lnTo>
                <a:lnTo>
                  <a:pt x="0" y="1697057"/>
                </a:lnTo>
                <a:lnTo>
                  <a:pt x="0" y="1697057"/>
                </a:lnTo>
                <a:lnTo>
                  <a:pt x="0" y="1083145"/>
                </a:lnTo>
                <a:close/>
              </a:path>
            </a:pathLst>
          </a:custGeom>
          <a:solidFill>
            <a:srgbClr val="FFFFFF"/>
          </a:solidFill>
          <a:ln w="1905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endParaRPr lang="en-US" altLang="en-US" sz="1200" dirty="0">
              <a:latin typeface="Calibri" panose="020F0502020204030204" pitchFamily="34" charset="0"/>
              <a:ea typeface="Yu Mincho" panose="02020400000000000000" pitchFamily="18" charset="-128"/>
            </a:endParaRPr>
          </a:p>
        </p:txBody>
      </p:sp>
      <p:sp>
        <p:nvSpPr>
          <p:cNvPr id="16" name="Rectangle 15">
            <a:extLst>
              <a:ext uri="{FF2B5EF4-FFF2-40B4-BE49-F238E27FC236}">
                <a16:creationId xmlns:a16="http://schemas.microsoft.com/office/drawing/2014/main" id="{FCEA788B-0B73-4C1B-BF4F-6FB5BE571DFA}"/>
              </a:ext>
            </a:extLst>
          </p:cNvPr>
          <p:cNvSpPr/>
          <p:nvPr/>
        </p:nvSpPr>
        <p:spPr>
          <a:xfrm>
            <a:off x="5347291" y="3691565"/>
            <a:ext cx="2337258" cy="832977"/>
          </a:xfrm>
          <a:prstGeom prst="rect">
            <a:avLst/>
          </a:prstGeom>
          <a:no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defTabSz="914400" eaLnBrk="0" fontAlgn="base" hangingPunct="0">
              <a:spcBef>
                <a:spcPct val="0"/>
              </a:spcBef>
              <a:spcAft>
                <a:spcPts val="800"/>
              </a:spcAft>
            </a:pPr>
            <a:r>
              <a:rPr lang="ja-JP" altLang="en-US" sz="1200" b="1" i="0" dirty="0">
                <a:solidFill>
                  <a:srgbClr val="FF0000"/>
                </a:solidFill>
                <a:effectLst/>
                <a:latin typeface="Roboto" panose="02000000000000000000" pitchFamily="2" charset="0"/>
              </a:rPr>
              <a:t>ステップ</a:t>
            </a:r>
            <a:r>
              <a:rPr lang="en-US" altLang="en-US" sz="1200" b="1" dirty="0">
                <a:solidFill>
                  <a:srgbClr val="FF0000"/>
                </a:solidFill>
                <a:latin typeface="Calibri" panose="020F0502020204030204" pitchFamily="34" charset="0"/>
                <a:ea typeface="Calibri" panose="020F0502020204030204" pitchFamily="34" charset="0"/>
                <a:cs typeface="Calibri" panose="020F0502020204030204" pitchFamily="34" charset="0"/>
              </a:rPr>
              <a:t>2</a:t>
            </a:r>
            <a:r>
              <a:rPr lang="en-US" altLang="en-US" sz="1200" dirty="0">
                <a:solidFill>
                  <a:srgbClr val="FF0000"/>
                </a:solidFill>
                <a:latin typeface="Calibri" panose="020F0502020204030204" pitchFamily="34" charset="0"/>
                <a:ea typeface="Calibri" panose="020F0502020204030204" pitchFamily="34" charset="0"/>
                <a:cs typeface="Calibri" panose="020F0502020204030204" pitchFamily="34" charset="0"/>
              </a:rPr>
              <a:t>:</a:t>
            </a:r>
            <a:r>
              <a:rPr lang="ja-JP" altLang="en-US" sz="1200" b="0" i="0" dirty="0">
                <a:solidFill>
                  <a:srgbClr val="3C4043"/>
                </a:solidFill>
                <a:effectLst/>
                <a:latin typeface="Roboto" panose="02000000000000000000" pitchFamily="2" charset="0"/>
              </a:rPr>
              <a:t>ファイルで</a:t>
            </a:r>
            <a:r>
              <a:rPr lang="ja-JP" altLang="en-US" sz="1200" dirty="0">
                <a:solidFill>
                  <a:schemeClr val="tx1"/>
                </a:solidFill>
              </a:rPr>
              <a:t>総務担当者</a:t>
            </a:r>
            <a:r>
              <a:rPr lang="ja-JP" altLang="en-US" sz="1200" b="0" i="0" dirty="0">
                <a:solidFill>
                  <a:srgbClr val="3C4043"/>
                </a:solidFill>
                <a:effectLst/>
                <a:latin typeface="Roboto" panose="02000000000000000000" pitchFamily="2" charset="0"/>
              </a:rPr>
              <a:t>情報を入力する（複数の人を入力する）か、追加する（各人を入力する）かを選択</a:t>
            </a:r>
            <a:r>
              <a:rPr lang="ja-JP" altLang="en-US" sz="1200" dirty="0">
                <a:solidFill>
                  <a:srgbClr val="3C4043"/>
                </a:solidFill>
                <a:latin typeface="Roboto" panose="02000000000000000000" pitchFamily="2" charset="0"/>
              </a:rPr>
              <a:t>する</a:t>
            </a:r>
            <a:r>
              <a:rPr lang="ja-JP" altLang="en-US" sz="1200" b="0" i="0" dirty="0">
                <a:solidFill>
                  <a:srgbClr val="3C4043"/>
                </a:solidFill>
                <a:effectLst/>
                <a:latin typeface="Roboto" panose="02000000000000000000" pitchFamily="2" charset="0"/>
              </a:rPr>
              <a:t>。</a:t>
            </a:r>
            <a:endParaRPr lang="en-US" altLang="en-US" sz="12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17" name="Rectangle 16">
            <a:extLst>
              <a:ext uri="{FF2B5EF4-FFF2-40B4-BE49-F238E27FC236}">
                <a16:creationId xmlns:a16="http://schemas.microsoft.com/office/drawing/2014/main" id="{C995EF7D-7ED1-147C-E2E3-CF0C7AE55AD8}"/>
              </a:ext>
            </a:extLst>
          </p:cNvPr>
          <p:cNvSpPr/>
          <p:nvPr/>
        </p:nvSpPr>
        <p:spPr>
          <a:xfrm>
            <a:off x="8272732" y="2157611"/>
            <a:ext cx="340744" cy="34404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utoShape 4">
            <a:extLst>
              <a:ext uri="{FF2B5EF4-FFF2-40B4-BE49-F238E27FC236}">
                <a16:creationId xmlns:a16="http://schemas.microsoft.com/office/drawing/2014/main" id="{33B7A953-81EA-2908-955F-489892D97FE9}"/>
              </a:ext>
            </a:extLst>
          </p:cNvPr>
          <p:cNvSpPr>
            <a:spLocks noChangeArrowheads="1"/>
          </p:cNvSpPr>
          <p:nvPr/>
        </p:nvSpPr>
        <p:spPr bwMode="auto">
          <a:xfrm>
            <a:off x="6631053" y="1458873"/>
            <a:ext cx="1837931" cy="425450"/>
          </a:xfrm>
          <a:prstGeom prst="wedgeRectCallout">
            <a:avLst>
              <a:gd name="adj1" fmla="val 78369"/>
              <a:gd name="adj2" fmla="val 123842"/>
            </a:avLst>
          </a:prstGeom>
          <a:solidFill>
            <a:srgbClr val="FFFFFF"/>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lang="ja-JP" altLang="en-US" sz="1100" b="0" i="0" dirty="0">
                <a:solidFill>
                  <a:srgbClr val="3C4043"/>
                </a:solidFill>
                <a:effectLst/>
                <a:latin typeface="Roboto" panose="02000000000000000000" pitchFamily="2" charset="0"/>
              </a:rPr>
              <a:t>適切がないユーザーを削除する</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AutoShape 4">
            <a:extLst>
              <a:ext uri="{FF2B5EF4-FFF2-40B4-BE49-F238E27FC236}">
                <a16:creationId xmlns:a16="http://schemas.microsoft.com/office/drawing/2014/main" id="{FD922F90-DB58-AC24-12B9-AF27C02A88E0}"/>
              </a:ext>
            </a:extLst>
          </p:cNvPr>
          <p:cNvSpPr>
            <a:spLocks noChangeArrowheads="1"/>
          </p:cNvSpPr>
          <p:nvPr/>
        </p:nvSpPr>
        <p:spPr bwMode="auto">
          <a:xfrm>
            <a:off x="8326036" y="3197383"/>
            <a:ext cx="790539" cy="561620"/>
          </a:xfrm>
          <a:prstGeom prst="wedgeRectCallout">
            <a:avLst>
              <a:gd name="adj1" fmla="val -1832"/>
              <a:gd name="adj2" fmla="val -180537"/>
            </a:avLst>
          </a:prstGeom>
          <a:solidFill>
            <a:srgbClr val="FFFFFF"/>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lang="ja-JP" altLang="en-US" sz="1100" b="0" i="0" dirty="0">
                <a:solidFill>
                  <a:srgbClr val="3C4043"/>
                </a:solidFill>
                <a:effectLst/>
                <a:latin typeface="Roboto" panose="02000000000000000000" pitchFamily="2" charset="0"/>
              </a:rPr>
              <a:t>エクスルファイルを提出する</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TextBox 20">
            <a:extLst>
              <a:ext uri="{FF2B5EF4-FFF2-40B4-BE49-F238E27FC236}">
                <a16:creationId xmlns:a16="http://schemas.microsoft.com/office/drawing/2014/main" id="{16CBD34D-349D-3EAD-6853-DACD3A73136A}"/>
              </a:ext>
            </a:extLst>
          </p:cNvPr>
          <p:cNvSpPr txBox="1"/>
          <p:nvPr/>
        </p:nvSpPr>
        <p:spPr>
          <a:xfrm>
            <a:off x="0" y="6098035"/>
            <a:ext cx="9049109" cy="523220"/>
          </a:xfrm>
          <a:prstGeom prst="rect">
            <a:avLst/>
          </a:prstGeom>
          <a:noFill/>
        </p:spPr>
        <p:txBody>
          <a:bodyPr wrap="square">
            <a:spAutoFit/>
          </a:bodyPr>
          <a:lstStyle/>
          <a:p>
            <a:pPr marL="342900" lvl="0" indent="-342900">
              <a:buFont typeface="Times New Roman" panose="02020603050405020304" pitchFamily="18" charset="0"/>
              <a:buChar char="-"/>
            </a:pPr>
            <a:r>
              <a:rPr lang="en-US" sz="1400" b="1" dirty="0">
                <a:latin typeface="+mj-lt"/>
                <a:ea typeface="MS Mincho" panose="02020609040205080304" pitchFamily="49" charset="-128"/>
              </a:rPr>
              <a:t>Link file import: </a:t>
            </a:r>
            <a:r>
              <a:rPr lang="en-US" sz="1000" dirty="0">
                <a:latin typeface="+mj-lt"/>
                <a:ea typeface="MS Mincho" panose="02020609040205080304" pitchFamily="49" charset="-128"/>
                <a:hlinkClick r:id="rId3" action="ppaction://hlinkfile"/>
              </a:rPr>
              <a:t>\\Apbivnsh04\adm\ADM-PER\08_REGULATION\04_LABOUR CONTRACT\</a:t>
            </a:r>
            <a:r>
              <a:rPr lang="en-US" sz="1000" dirty="0" err="1">
                <a:latin typeface="+mj-lt"/>
                <a:ea typeface="MS Mincho" panose="02020609040205080304" pitchFamily="49" charset="-128"/>
                <a:hlinkClick r:id="rId3" action="ppaction://hlinkfile"/>
              </a:rPr>
              <a:t>Hệ</a:t>
            </a:r>
            <a:r>
              <a:rPr lang="en-US" sz="1000" dirty="0">
                <a:latin typeface="+mj-lt"/>
                <a:ea typeface="MS Mincho" panose="02020609040205080304" pitchFamily="49" charset="-128"/>
                <a:hlinkClick r:id="rId3" action="ppaction://hlinkfile"/>
              </a:rPr>
              <a:t> </a:t>
            </a:r>
            <a:r>
              <a:rPr lang="en-US" sz="1000" dirty="0" err="1">
                <a:latin typeface="+mj-lt"/>
                <a:ea typeface="MS Mincho" panose="02020609040205080304" pitchFamily="49" charset="-128"/>
                <a:hlinkClick r:id="rId3" action="ppaction://hlinkfile"/>
              </a:rPr>
              <a:t>thống</a:t>
            </a:r>
            <a:r>
              <a:rPr lang="en-US" sz="1000" dirty="0">
                <a:latin typeface="+mj-lt"/>
                <a:ea typeface="MS Mincho" panose="02020609040205080304" pitchFamily="49" charset="-128"/>
                <a:hlinkClick r:id="rId3" action="ppaction://hlinkfile"/>
              </a:rPr>
              <a:t> LCES\</a:t>
            </a:r>
            <a:r>
              <a:rPr lang="en-US" sz="1000" dirty="0" err="1">
                <a:latin typeface="+mj-lt"/>
                <a:ea typeface="MS Mincho" panose="02020609040205080304" pitchFamily="49" charset="-128"/>
                <a:hlinkClick r:id="rId3" action="ppaction://hlinkfile"/>
              </a:rPr>
              <a:t>MauNhapPTHC</a:t>
            </a:r>
            <a:r>
              <a:rPr lang="en-US" sz="1000" dirty="0">
                <a:latin typeface="+mj-lt"/>
                <a:ea typeface="MS Mincho" panose="02020609040205080304" pitchFamily="49" charset="-128"/>
                <a:hlinkClick r:id="rId3" action="ppaction://hlinkfile"/>
              </a:rPr>
              <a:t> 1.xlsx</a:t>
            </a:r>
            <a:endParaRPr lang="en-US" sz="1000" dirty="0">
              <a:latin typeface="+mj-lt"/>
              <a:ea typeface="MS Mincho" panose="02020609040205080304" pitchFamily="49" charset="-128"/>
            </a:endParaRPr>
          </a:p>
          <a:p>
            <a:pPr marL="342900" lvl="0" indent="-342900">
              <a:buFont typeface="Times New Roman" panose="02020603050405020304" pitchFamily="18" charset="0"/>
              <a:buChar char="-"/>
            </a:pPr>
            <a:r>
              <a:rPr lang="en-US" sz="1400" b="1" dirty="0">
                <a:latin typeface="+mj-lt"/>
                <a:ea typeface="MS Mincho" panose="02020609040205080304" pitchFamily="49" charset="-128"/>
              </a:rPr>
              <a:t>Note: </a:t>
            </a:r>
            <a:r>
              <a:rPr lang="ja-JP" altLang="en-US" sz="1400" dirty="0">
                <a:solidFill>
                  <a:srgbClr val="3C4043"/>
                </a:solidFill>
                <a:latin typeface="Roboto" panose="02000000000000000000" pitchFamily="2" charset="0"/>
              </a:rPr>
              <a:t>情報を入力されない総務担当者は</a:t>
            </a:r>
            <a:r>
              <a:rPr lang="ja-JP" altLang="en-US" sz="1400" b="0" i="0" dirty="0">
                <a:solidFill>
                  <a:srgbClr val="3C4043"/>
                </a:solidFill>
                <a:effectLst/>
                <a:latin typeface="Roboto" panose="02000000000000000000" pitchFamily="2" charset="0"/>
              </a:rPr>
              <a:t>評価されません。部門コードは正しく入力する必要があります。</a:t>
            </a:r>
            <a:endParaRPr lang="en-US" sz="1400" dirty="0">
              <a:latin typeface="+mj-lt"/>
              <a:ea typeface="MS Mincho" panose="02020609040205080304" pitchFamily="49" charset="-128"/>
            </a:endParaRPr>
          </a:p>
        </p:txBody>
      </p:sp>
      <p:sp>
        <p:nvSpPr>
          <p:cNvPr id="22" name="TextBox 21">
            <a:extLst>
              <a:ext uri="{FF2B5EF4-FFF2-40B4-BE49-F238E27FC236}">
                <a16:creationId xmlns:a16="http://schemas.microsoft.com/office/drawing/2014/main" id="{324382B9-521F-9A65-AE61-60085432A642}"/>
              </a:ext>
            </a:extLst>
          </p:cNvPr>
          <p:cNvSpPr txBox="1"/>
          <p:nvPr/>
        </p:nvSpPr>
        <p:spPr>
          <a:xfrm>
            <a:off x="69011" y="801552"/>
            <a:ext cx="9338733" cy="661720"/>
          </a:xfrm>
          <a:prstGeom prst="rect">
            <a:avLst/>
          </a:prstGeom>
          <a:noFill/>
        </p:spPr>
        <p:txBody>
          <a:bodyPr wrap="square">
            <a:spAutoFit/>
          </a:bodyPr>
          <a:lstStyle/>
          <a:p>
            <a:pPr marL="342900" lvl="0" indent="-342900">
              <a:spcBef>
                <a:spcPts val="300"/>
              </a:spcBef>
              <a:spcAft>
                <a:spcPts val="300"/>
              </a:spcAft>
              <a:buFont typeface="Times New Roman" panose="02020603050405020304" pitchFamily="18" charset="0"/>
              <a:buChar char="-"/>
            </a:pPr>
            <a:r>
              <a:rPr lang="ja-JP" altLang="en-US" sz="1600" b="1" i="0" dirty="0">
                <a:solidFill>
                  <a:srgbClr val="FF0000"/>
                </a:solidFill>
                <a:effectLst/>
                <a:latin typeface="Roboto" panose="02000000000000000000" pitchFamily="2" charset="0"/>
              </a:rPr>
              <a:t>ステップ</a:t>
            </a:r>
            <a:r>
              <a:rPr lang="en-US" sz="1600" b="1" dirty="0">
                <a:solidFill>
                  <a:srgbClr val="FF0000"/>
                </a:solidFill>
                <a:latin typeface="+mj-lt"/>
                <a:ea typeface="MS Mincho" panose="02020609040205080304" pitchFamily="49" charset="-128"/>
              </a:rPr>
              <a:t> 1: </a:t>
            </a:r>
            <a:r>
              <a:rPr lang="ja-JP" altLang="en-US" sz="1600" b="0" i="0" dirty="0">
                <a:solidFill>
                  <a:srgbClr val="3C4043"/>
                </a:solidFill>
                <a:effectLst/>
                <a:latin typeface="Roboto" panose="02000000000000000000" pitchFamily="2" charset="0"/>
              </a:rPr>
              <a:t>「</a:t>
            </a:r>
            <a:r>
              <a:rPr lang="ja-JP" altLang="en-US" sz="1600" b="1" i="0" dirty="0">
                <a:solidFill>
                  <a:srgbClr val="3C4043"/>
                </a:solidFill>
                <a:effectLst/>
                <a:latin typeface="Roboto" panose="02000000000000000000" pitchFamily="2" charset="0"/>
              </a:rPr>
              <a:t>管理</a:t>
            </a:r>
            <a:r>
              <a:rPr lang="ja-JP" altLang="en-US" sz="1600" b="0" i="0" dirty="0">
                <a:solidFill>
                  <a:srgbClr val="3C4043"/>
                </a:solidFill>
                <a:effectLst/>
                <a:latin typeface="Roboto" panose="02000000000000000000" pitchFamily="2" charset="0"/>
              </a:rPr>
              <a:t>」へ移動 </a:t>
            </a:r>
            <a:r>
              <a:rPr lang="en-US" sz="1600" dirty="0">
                <a:latin typeface="+mj-lt"/>
                <a:ea typeface="MS Mincho" panose="02020609040205080304" pitchFamily="49" charset="-128"/>
              </a:rPr>
              <a:t>=&gt; </a:t>
            </a:r>
            <a:r>
              <a:rPr lang="ja-JP" altLang="en-US" sz="1600" dirty="0"/>
              <a:t>総務担当者</a:t>
            </a:r>
            <a:r>
              <a:rPr lang="ja-JP" altLang="en-US" sz="1600" b="0" i="0" dirty="0">
                <a:solidFill>
                  <a:srgbClr val="3C4043"/>
                </a:solidFill>
                <a:effectLst/>
                <a:latin typeface="Roboto" panose="02000000000000000000" pitchFamily="2" charset="0"/>
              </a:rPr>
              <a:t>情報</a:t>
            </a:r>
            <a:endParaRPr lang="en-US" sz="1600" dirty="0">
              <a:latin typeface="+mj-lt"/>
              <a:ea typeface="MS Mincho" panose="02020609040205080304" pitchFamily="49" charset="-128"/>
            </a:endParaRPr>
          </a:p>
          <a:p>
            <a:pPr marL="342900" lvl="0" indent="-342900">
              <a:spcBef>
                <a:spcPts val="300"/>
              </a:spcBef>
              <a:spcAft>
                <a:spcPts val="300"/>
              </a:spcAft>
              <a:buFont typeface="Times New Roman" panose="02020603050405020304" pitchFamily="18" charset="0"/>
              <a:buChar char="-"/>
            </a:pPr>
            <a:r>
              <a:rPr lang="ja-JP" altLang="en-US" sz="1600" b="1" i="0" dirty="0">
                <a:solidFill>
                  <a:srgbClr val="FF0000"/>
                </a:solidFill>
                <a:effectLst/>
                <a:latin typeface="Roboto" panose="02000000000000000000" pitchFamily="2" charset="0"/>
              </a:rPr>
              <a:t>ステップ </a:t>
            </a:r>
            <a:r>
              <a:rPr lang="en-US" altLang="ja-JP" sz="1600" b="1" i="0" dirty="0">
                <a:solidFill>
                  <a:srgbClr val="FF0000"/>
                </a:solidFill>
                <a:effectLst/>
                <a:latin typeface="Roboto" panose="02000000000000000000" pitchFamily="2" charset="0"/>
              </a:rPr>
              <a:t>2</a:t>
            </a:r>
            <a:r>
              <a:rPr lang="ja-JP" altLang="en-US" sz="1600" b="0" i="0" dirty="0">
                <a:solidFill>
                  <a:srgbClr val="3C4043"/>
                </a:solidFill>
                <a:effectLst/>
                <a:latin typeface="Roboto" panose="02000000000000000000" pitchFamily="2" charset="0"/>
              </a:rPr>
              <a:t> </a:t>
            </a:r>
            <a:r>
              <a:rPr lang="en-US" sz="1600" b="1" dirty="0">
                <a:solidFill>
                  <a:srgbClr val="FF0000"/>
                </a:solidFill>
                <a:latin typeface="+mj-lt"/>
                <a:ea typeface="MS Mincho" panose="02020609040205080304" pitchFamily="49" charset="-128"/>
              </a:rPr>
              <a:t>:</a:t>
            </a:r>
            <a:r>
              <a:rPr lang="ja-JP" altLang="en-US" sz="1600" dirty="0"/>
              <a:t>総務担当者の</a:t>
            </a:r>
            <a:r>
              <a:rPr lang="ja-JP" altLang="en-US" sz="1600" b="0" i="0" dirty="0">
                <a:solidFill>
                  <a:srgbClr val="3C4043"/>
                </a:solidFill>
                <a:effectLst/>
                <a:latin typeface="Roboto" panose="02000000000000000000" pitchFamily="2" charset="0"/>
              </a:rPr>
              <a:t>情報入力</a:t>
            </a:r>
            <a:r>
              <a:rPr lang="en-US" altLang="ja-JP" sz="1600" b="0" i="0" dirty="0">
                <a:solidFill>
                  <a:srgbClr val="3C4043"/>
                </a:solidFill>
                <a:effectLst/>
                <a:latin typeface="Roboto" panose="02000000000000000000" pitchFamily="2" charset="0"/>
              </a:rPr>
              <a:t>/</a:t>
            </a:r>
            <a:r>
              <a:rPr lang="ja-JP" altLang="en-US" sz="1600" b="0" i="0" dirty="0">
                <a:solidFill>
                  <a:srgbClr val="3C4043"/>
                </a:solidFill>
                <a:effectLst/>
                <a:latin typeface="Roboto" panose="02000000000000000000" pitchFamily="2" charset="0"/>
              </a:rPr>
              <a:t>削除</a:t>
            </a:r>
            <a:endParaRPr lang="en-US" sz="1600" b="1" dirty="0">
              <a:latin typeface="+mj-lt"/>
              <a:ea typeface="MS Mincho" panose="02020609040205080304" pitchFamily="49" charset="-128"/>
            </a:endParaRPr>
          </a:p>
        </p:txBody>
      </p:sp>
    </p:spTree>
    <p:extLst>
      <p:ext uri="{BB962C8B-B14F-4D97-AF65-F5344CB8AC3E}">
        <p14:creationId xmlns:p14="http://schemas.microsoft.com/office/powerpoint/2010/main" val="17457385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A9272940-414B-A4BB-25B0-EBA9FB938B81}"/>
              </a:ext>
            </a:extLst>
          </p:cNvPr>
          <p:cNvPicPr>
            <a:picLocks noChangeAspect="1"/>
          </p:cNvPicPr>
          <p:nvPr/>
        </p:nvPicPr>
        <p:blipFill>
          <a:blip r:embed="rId3"/>
          <a:stretch>
            <a:fillRect/>
          </a:stretch>
        </p:blipFill>
        <p:spPr>
          <a:xfrm>
            <a:off x="2077720" y="1868690"/>
            <a:ext cx="7066279" cy="3398081"/>
          </a:xfrm>
          <a:prstGeom prst="rect">
            <a:avLst/>
          </a:prstGeom>
        </p:spPr>
      </p:pic>
      <p:sp>
        <p:nvSpPr>
          <p:cNvPr id="33" name="Rectangle 32">
            <a:extLst>
              <a:ext uri="{FF2B5EF4-FFF2-40B4-BE49-F238E27FC236}">
                <a16:creationId xmlns:a16="http://schemas.microsoft.com/office/drawing/2014/main" id="{F7D0FFE2-C5E3-2B8B-3283-F60CA6AA4CD6}"/>
              </a:ext>
            </a:extLst>
          </p:cNvPr>
          <p:cNvSpPr/>
          <p:nvPr/>
        </p:nvSpPr>
        <p:spPr>
          <a:xfrm>
            <a:off x="2040250" y="3370656"/>
            <a:ext cx="5818414" cy="269302"/>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D2B06BF-C46B-9DC4-1969-AD53AEC0C1A6}"/>
              </a:ext>
            </a:extLst>
          </p:cNvPr>
          <p:cNvPicPr>
            <a:picLocks noChangeAspect="1"/>
          </p:cNvPicPr>
          <p:nvPr/>
        </p:nvPicPr>
        <p:blipFill>
          <a:blip r:embed="rId4"/>
          <a:stretch>
            <a:fillRect/>
          </a:stretch>
        </p:blipFill>
        <p:spPr>
          <a:xfrm>
            <a:off x="-42975" y="1861499"/>
            <a:ext cx="2083225" cy="3633695"/>
          </a:xfrm>
          <a:prstGeom prst="rect">
            <a:avLst/>
          </a:prstGeom>
        </p:spPr>
      </p:pic>
      <p:sp>
        <p:nvSpPr>
          <p:cNvPr id="3" name="Title 2">
            <a:extLst>
              <a:ext uri="{FF2B5EF4-FFF2-40B4-BE49-F238E27FC236}">
                <a16:creationId xmlns:a16="http://schemas.microsoft.com/office/drawing/2014/main" id="{A64B14A0-1575-816E-F906-8C6BD971D8E2}"/>
              </a:ext>
            </a:extLst>
          </p:cNvPr>
          <p:cNvSpPr>
            <a:spLocks noGrp="1"/>
          </p:cNvSpPr>
          <p:nvPr>
            <p:ph type="title"/>
          </p:nvPr>
        </p:nvSpPr>
        <p:spPr/>
        <p:txBody>
          <a:bodyPr>
            <a:normAutofit fontScale="90000"/>
          </a:bodyPr>
          <a:lstStyle/>
          <a:p>
            <a:r>
              <a:rPr lang="en-US" dirty="0"/>
              <a:t>3.</a:t>
            </a:r>
            <a:r>
              <a:rPr lang="ja-JP" altLang="en-US" sz="2000" dirty="0"/>
              <a:t>評価の作成</a:t>
            </a:r>
            <a:br>
              <a:rPr lang="en-US" sz="2000" dirty="0"/>
            </a:br>
            <a:r>
              <a:rPr lang="en-US" sz="2000" dirty="0"/>
              <a:t>3.1</a:t>
            </a:r>
            <a:r>
              <a:rPr lang="ja-JP" altLang="en-US" sz="2000" dirty="0"/>
              <a:t>評価を入力する</a:t>
            </a:r>
            <a:endParaRPr lang="en-US" dirty="0"/>
          </a:p>
        </p:txBody>
      </p:sp>
      <p:sp>
        <p:nvSpPr>
          <p:cNvPr id="4" name="Slide Number Placeholder 3">
            <a:extLst>
              <a:ext uri="{FF2B5EF4-FFF2-40B4-BE49-F238E27FC236}">
                <a16:creationId xmlns:a16="http://schemas.microsoft.com/office/drawing/2014/main" id="{0B5157E1-F6F5-B117-2DE6-7B75C1145193}"/>
              </a:ext>
            </a:extLst>
          </p:cNvPr>
          <p:cNvSpPr>
            <a:spLocks noGrp="1"/>
          </p:cNvSpPr>
          <p:nvPr>
            <p:ph type="sldNum" sz="quarter" idx="10"/>
          </p:nvPr>
        </p:nvSpPr>
        <p:spPr/>
        <p:txBody>
          <a:bodyPr/>
          <a:lstStyle/>
          <a:p>
            <a:fld id="{2714E9B5-9B87-4B86-A617-088EF19C2C8B}" type="slidenum">
              <a:rPr kumimoji="1" lang="ja-JP" altLang="en-US" smtClean="0"/>
              <a:pPr/>
              <a:t>18</a:t>
            </a:fld>
            <a:endParaRPr kumimoji="1" lang="en-US" altLang="ja-JP" dirty="0"/>
          </a:p>
        </p:txBody>
      </p:sp>
      <p:sp>
        <p:nvSpPr>
          <p:cNvPr id="10" name="Rectangle 9">
            <a:extLst>
              <a:ext uri="{FF2B5EF4-FFF2-40B4-BE49-F238E27FC236}">
                <a16:creationId xmlns:a16="http://schemas.microsoft.com/office/drawing/2014/main" id="{E9FA490E-6BE6-D5BB-39FA-B25D9F035963}"/>
              </a:ext>
            </a:extLst>
          </p:cNvPr>
          <p:cNvSpPr/>
          <p:nvPr/>
        </p:nvSpPr>
        <p:spPr>
          <a:xfrm>
            <a:off x="309709" y="3319477"/>
            <a:ext cx="1579565" cy="71773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utoShape 4">
            <a:extLst>
              <a:ext uri="{FF2B5EF4-FFF2-40B4-BE49-F238E27FC236}">
                <a16:creationId xmlns:a16="http://schemas.microsoft.com/office/drawing/2014/main" id="{12877941-ECDF-1BA0-D7F6-36217154F2D9}"/>
              </a:ext>
            </a:extLst>
          </p:cNvPr>
          <p:cNvSpPr>
            <a:spLocks noChangeArrowheads="1"/>
          </p:cNvSpPr>
          <p:nvPr/>
        </p:nvSpPr>
        <p:spPr bwMode="auto">
          <a:xfrm>
            <a:off x="0" y="2072939"/>
            <a:ext cx="1739100" cy="944041"/>
          </a:xfrm>
          <a:prstGeom prst="wedgeRectCallout">
            <a:avLst>
              <a:gd name="adj1" fmla="val 19353"/>
              <a:gd name="adj2" fmla="val 82969"/>
            </a:avLst>
          </a:prstGeom>
          <a:solidFill>
            <a:srgbClr val="FFFFFF"/>
          </a:solidFill>
          <a:ln w="1905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lang="ja-JP" altLang="en-US" sz="1200" b="1" i="0" dirty="0">
                <a:solidFill>
                  <a:srgbClr val="FF0000"/>
                </a:solidFill>
                <a:effectLst/>
                <a:latin typeface="Roboto" panose="02000000000000000000" pitchFamily="2" charset="0"/>
              </a:rPr>
              <a:t>ステップ</a:t>
            </a:r>
            <a:r>
              <a:rPr lang="en-US" altLang="en-US" sz="1200" b="1" dirty="0">
                <a:solidFill>
                  <a:srgbClr val="FF0000"/>
                </a:solidFill>
                <a:latin typeface="Calibri" panose="020F0502020204030204" pitchFamily="34" charset="0"/>
                <a:ea typeface="Yu Mincho" panose="02020400000000000000" pitchFamily="18" charset="-128"/>
              </a:rPr>
              <a:t>1</a:t>
            </a:r>
            <a:r>
              <a:rPr lang="en-US" altLang="en-US" sz="1200" dirty="0">
                <a:latin typeface="Calibri" panose="020F0502020204030204" pitchFamily="34" charset="0"/>
                <a:ea typeface="Yu Mincho" panose="02020400000000000000" pitchFamily="18" charset="-128"/>
              </a:rPr>
              <a:t>: </a:t>
            </a:r>
            <a:r>
              <a:rPr lang="ja-JP" altLang="en-US" sz="1200" dirty="0">
                <a:latin typeface="Calibri" panose="020F0502020204030204" pitchFamily="34" charset="0"/>
                <a:ea typeface="Yu Mincho" panose="02020400000000000000" pitchFamily="18" charset="-128"/>
              </a:rPr>
              <a:t>「試用契約」または「有期契約」に進みます</a:t>
            </a:r>
            <a:endParaRPr lang="en-US" altLang="en-US" sz="1200" dirty="0">
              <a:latin typeface="Calibri" panose="020F0502020204030204" pitchFamily="34" charset="0"/>
              <a:ea typeface="Yu Mincho" panose="02020400000000000000" pitchFamily="18" charset="-128"/>
            </a:endParaRPr>
          </a:p>
        </p:txBody>
      </p:sp>
      <p:sp>
        <p:nvSpPr>
          <p:cNvPr id="17" name="Rectangle 16">
            <a:extLst>
              <a:ext uri="{FF2B5EF4-FFF2-40B4-BE49-F238E27FC236}">
                <a16:creationId xmlns:a16="http://schemas.microsoft.com/office/drawing/2014/main" id="{C995EF7D-7ED1-147C-E2E3-CF0C7AE55AD8}"/>
              </a:ext>
            </a:extLst>
          </p:cNvPr>
          <p:cNvSpPr/>
          <p:nvPr/>
        </p:nvSpPr>
        <p:spPr>
          <a:xfrm>
            <a:off x="2078974" y="2777316"/>
            <a:ext cx="2694786" cy="27273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utoShape 4">
            <a:extLst>
              <a:ext uri="{FF2B5EF4-FFF2-40B4-BE49-F238E27FC236}">
                <a16:creationId xmlns:a16="http://schemas.microsoft.com/office/drawing/2014/main" id="{FD922F90-DB58-AC24-12B9-AF27C02A88E0}"/>
              </a:ext>
            </a:extLst>
          </p:cNvPr>
          <p:cNvSpPr>
            <a:spLocks noChangeArrowheads="1"/>
          </p:cNvSpPr>
          <p:nvPr/>
        </p:nvSpPr>
        <p:spPr bwMode="auto">
          <a:xfrm>
            <a:off x="2078938" y="4448493"/>
            <a:ext cx="1445590" cy="585532"/>
          </a:xfrm>
          <a:prstGeom prst="wedgeRectCallout">
            <a:avLst>
              <a:gd name="adj1" fmla="val -38897"/>
              <a:gd name="adj2" fmla="val -185565"/>
            </a:avLst>
          </a:prstGeom>
          <a:noFill/>
          <a:ln w="9525" algn="ctr">
            <a:solidFill>
              <a:srgbClr val="FF000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lang="ja-JP" altLang="en-US" sz="1100" b="1" i="0" dirty="0">
                <a:solidFill>
                  <a:srgbClr val="FF0000"/>
                </a:solidFill>
                <a:effectLst/>
                <a:latin typeface="Roboto" panose="02000000000000000000" pitchFamily="2" charset="0"/>
              </a:rPr>
              <a:t>ステップ</a:t>
            </a:r>
            <a:r>
              <a:rPr lang="en-US" altLang="en-US" sz="1100" b="1" dirty="0">
                <a:solidFill>
                  <a:srgbClr val="FF0000"/>
                </a:solidFill>
                <a:latin typeface="Calibri" panose="020F0502020204030204" pitchFamily="34" charset="0"/>
                <a:ea typeface="Yu Mincho" panose="02020400000000000000" pitchFamily="18" charset="-128"/>
              </a:rPr>
              <a:t>3</a:t>
            </a:r>
            <a:r>
              <a:rPr lang="en-US" altLang="en-US" sz="1100" dirty="0">
                <a:latin typeface="Calibri" panose="020F0502020204030204" pitchFamily="34" charset="0"/>
                <a:ea typeface="Yu Mincho" panose="02020400000000000000" pitchFamily="18" charset="-128"/>
              </a:rPr>
              <a:t>: </a:t>
            </a:r>
            <a:r>
              <a:rPr lang="ja-JP" altLang="en-US" sz="1100" dirty="0">
                <a:latin typeface="Calibri" panose="020F0502020204030204" pitchFamily="34" charset="0"/>
                <a:ea typeface="Yu Mincho" panose="02020400000000000000" pitchFamily="18" charset="-128"/>
              </a:rPr>
              <a:t>選択（すべてまたは従業員別）</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TextBox 20">
            <a:extLst>
              <a:ext uri="{FF2B5EF4-FFF2-40B4-BE49-F238E27FC236}">
                <a16:creationId xmlns:a16="http://schemas.microsoft.com/office/drawing/2014/main" id="{16CBD34D-349D-3EAD-6853-DACD3A73136A}"/>
              </a:ext>
            </a:extLst>
          </p:cNvPr>
          <p:cNvSpPr txBox="1"/>
          <p:nvPr/>
        </p:nvSpPr>
        <p:spPr>
          <a:xfrm>
            <a:off x="94891" y="5547547"/>
            <a:ext cx="9049109" cy="1015663"/>
          </a:xfrm>
          <a:prstGeom prst="rect">
            <a:avLst/>
          </a:prstGeom>
          <a:noFill/>
        </p:spPr>
        <p:txBody>
          <a:bodyPr wrap="square">
            <a:spAutoFit/>
          </a:bodyPr>
          <a:lstStyle/>
          <a:p>
            <a:r>
              <a:rPr lang="ja-JP" altLang="en-US" sz="1200" b="1" dirty="0">
                <a:latin typeface="+mj-lt"/>
                <a:ea typeface="MS Mincho" panose="02020609040205080304" pitchFamily="49" charset="-128"/>
              </a:rPr>
              <a:t>留意</a:t>
            </a:r>
            <a:r>
              <a:rPr lang="en-US" sz="1200" b="1" dirty="0">
                <a:latin typeface="+mj-lt"/>
                <a:ea typeface="MS Mincho" panose="02020609040205080304" pitchFamily="49" charset="-128"/>
              </a:rPr>
              <a:t>: </a:t>
            </a:r>
          </a:p>
          <a:p>
            <a:pPr marL="171450" indent="-171450">
              <a:buFontTx/>
              <a:buChar char="-"/>
            </a:pPr>
            <a:r>
              <a:rPr lang="ja-JP" altLang="en-US" sz="1200" dirty="0">
                <a:solidFill>
                  <a:schemeClr val="tx1"/>
                </a:solidFill>
              </a:rPr>
              <a:t>総務担当者</a:t>
            </a:r>
            <a:r>
              <a:rPr lang="ja-JP" altLang="en-US" sz="1200" dirty="0">
                <a:latin typeface="+mj-lt"/>
                <a:ea typeface="MS Mincho" panose="02020609040205080304" pitchFamily="49" charset="-128"/>
              </a:rPr>
              <a:t>が評価を人事課の担当者に返却した場合、従業員情報は赤で表示されます。</a:t>
            </a:r>
            <a:endParaRPr lang="en-US" altLang="ja-JP" sz="1200" dirty="0">
              <a:latin typeface="+mj-lt"/>
              <a:ea typeface="MS Mincho" panose="02020609040205080304" pitchFamily="49" charset="-128"/>
            </a:endParaRPr>
          </a:p>
          <a:p>
            <a:r>
              <a:rPr lang="ja-JP" altLang="en-US" sz="1200" dirty="0">
                <a:latin typeface="+mj-lt"/>
                <a:ea typeface="MS Mincho" panose="02020609040205080304" pitchFamily="49" charset="-128"/>
              </a:rPr>
              <a:t>人事課担当者では、「ペン」のアイコンをクリックして、部門、グループなどの従業員情報を修正できます。</a:t>
            </a:r>
            <a:endParaRPr lang="en-US" altLang="ja-JP" sz="1200" dirty="0">
              <a:latin typeface="+mj-lt"/>
              <a:ea typeface="MS Mincho" panose="02020609040205080304" pitchFamily="49" charset="-128"/>
            </a:endParaRPr>
          </a:p>
          <a:p>
            <a:r>
              <a:rPr lang="en-US" sz="1200" dirty="0">
                <a:latin typeface="+mj-lt"/>
                <a:ea typeface="MS Mincho" panose="02020609040205080304" pitchFamily="49" charset="-128"/>
              </a:rPr>
              <a:t>- </a:t>
            </a:r>
            <a:r>
              <a:rPr lang="en-US" altLang="ja-JP" sz="1200" dirty="0">
                <a:latin typeface="+mj-lt"/>
                <a:ea typeface="MS Mincho" panose="02020609040205080304" pitchFamily="49" charset="-128"/>
              </a:rPr>
              <a:t>PER </a:t>
            </a:r>
            <a:r>
              <a:rPr lang="ja-JP" altLang="en-US" sz="1200" dirty="0">
                <a:latin typeface="+mj-lt"/>
                <a:ea typeface="MS Mincho" panose="02020609040205080304" pitchFamily="49" charset="-128"/>
              </a:rPr>
              <a:t>中間管理者が評価を拒否した場合、評価は人事 </a:t>
            </a:r>
            <a:r>
              <a:rPr lang="en-US" altLang="ja-JP" sz="1200" dirty="0">
                <a:latin typeface="+mj-lt"/>
                <a:ea typeface="MS Mincho" panose="02020609040205080304" pitchFamily="49" charset="-128"/>
              </a:rPr>
              <a:t>PIC </a:t>
            </a:r>
            <a:r>
              <a:rPr lang="ja-JP" altLang="en-US" sz="1200" dirty="0">
                <a:latin typeface="+mj-lt"/>
                <a:ea typeface="MS Mincho" panose="02020609040205080304" pitchFamily="49" charset="-128"/>
              </a:rPr>
              <a:t>に返され、従業員情報は色付きで表示されず、拒否の理由が評価テーブルの最後の列に表示されます。</a:t>
            </a:r>
            <a:endParaRPr lang="en-US" sz="1200" dirty="0">
              <a:latin typeface="+mj-lt"/>
              <a:ea typeface="MS Mincho" panose="02020609040205080304" pitchFamily="49" charset="-128"/>
            </a:endParaRPr>
          </a:p>
        </p:txBody>
      </p:sp>
      <p:sp>
        <p:nvSpPr>
          <p:cNvPr id="22" name="TextBox 21">
            <a:extLst>
              <a:ext uri="{FF2B5EF4-FFF2-40B4-BE49-F238E27FC236}">
                <a16:creationId xmlns:a16="http://schemas.microsoft.com/office/drawing/2014/main" id="{324382B9-521F-9A65-AE61-60085432A642}"/>
              </a:ext>
            </a:extLst>
          </p:cNvPr>
          <p:cNvSpPr txBox="1"/>
          <p:nvPr/>
        </p:nvSpPr>
        <p:spPr>
          <a:xfrm>
            <a:off x="89954" y="853487"/>
            <a:ext cx="9338733" cy="954107"/>
          </a:xfrm>
          <a:prstGeom prst="rect">
            <a:avLst/>
          </a:prstGeom>
          <a:noFill/>
        </p:spPr>
        <p:txBody>
          <a:bodyPr wrap="square">
            <a:spAutoFit/>
          </a:bodyPr>
          <a:lstStyle/>
          <a:p>
            <a:pPr marL="342900" lvl="0" indent="-342900">
              <a:buFont typeface="Times New Roman" panose="02020603050405020304" pitchFamily="18" charset="0"/>
              <a:buChar char="-"/>
            </a:pPr>
            <a:r>
              <a:rPr lang="ja-JP" altLang="en-US" sz="1400" b="1" i="0" dirty="0">
                <a:solidFill>
                  <a:srgbClr val="FF0000"/>
                </a:solidFill>
                <a:effectLst/>
                <a:latin typeface="Roboto" panose="02000000000000000000" pitchFamily="2" charset="0"/>
              </a:rPr>
              <a:t>ステップ</a:t>
            </a:r>
            <a:r>
              <a:rPr lang="en-US" sz="1400" b="1" dirty="0">
                <a:solidFill>
                  <a:srgbClr val="FF0000"/>
                </a:solidFill>
                <a:latin typeface="+mj-lt"/>
                <a:ea typeface="MS Mincho" panose="02020609040205080304" pitchFamily="49" charset="-128"/>
              </a:rPr>
              <a:t>1: </a:t>
            </a:r>
            <a:r>
              <a:rPr lang="ja-JP" altLang="en-US" sz="1400" b="0" i="0" dirty="0">
                <a:solidFill>
                  <a:srgbClr val="3C4043"/>
                </a:solidFill>
                <a:effectLst/>
                <a:latin typeface="Roboto" panose="02000000000000000000" pitchFamily="2" charset="0"/>
              </a:rPr>
              <a:t>「</a:t>
            </a:r>
            <a:r>
              <a:rPr lang="ja-JP" altLang="en-US" sz="1400" dirty="0"/>
              <a:t>評価の作成</a:t>
            </a:r>
            <a:r>
              <a:rPr lang="ja-JP" altLang="en-US" sz="1400" b="0" i="0" dirty="0">
                <a:solidFill>
                  <a:srgbClr val="3C4043"/>
                </a:solidFill>
                <a:effectLst/>
                <a:latin typeface="Roboto" panose="02000000000000000000" pitchFamily="2" charset="0"/>
              </a:rPr>
              <a:t>」へ進む </a:t>
            </a:r>
            <a:r>
              <a:rPr lang="en-US" sz="1400" dirty="0">
                <a:latin typeface="+mj-lt"/>
                <a:ea typeface="MS Mincho" panose="02020609040205080304" pitchFamily="49" charset="-128"/>
              </a:rPr>
              <a:t>=&gt; </a:t>
            </a:r>
            <a:r>
              <a:rPr lang="ja-JP" altLang="en-US" sz="1400" b="0" i="0" dirty="0">
                <a:solidFill>
                  <a:srgbClr val="3C4043"/>
                </a:solidFill>
                <a:effectLst/>
                <a:latin typeface="Roboto" panose="02000000000000000000" pitchFamily="2" charset="0"/>
              </a:rPr>
              <a:t>評価類を選択</a:t>
            </a:r>
            <a:endParaRPr lang="en-US" sz="1400" dirty="0">
              <a:latin typeface="+mj-lt"/>
              <a:ea typeface="MS Mincho" panose="02020609040205080304" pitchFamily="49" charset="-128"/>
            </a:endParaRPr>
          </a:p>
          <a:p>
            <a:pPr marL="342900" lvl="0" indent="-342900">
              <a:buFont typeface="Times New Roman" panose="02020603050405020304" pitchFamily="18" charset="0"/>
              <a:buChar char="-"/>
            </a:pPr>
            <a:r>
              <a:rPr lang="ja-JP" altLang="en-US" sz="1400" b="1" i="0" dirty="0">
                <a:solidFill>
                  <a:srgbClr val="FF0000"/>
                </a:solidFill>
                <a:effectLst/>
                <a:latin typeface="Roboto" panose="02000000000000000000" pitchFamily="2" charset="0"/>
              </a:rPr>
              <a:t>ステップ</a:t>
            </a:r>
            <a:r>
              <a:rPr lang="en-US" sz="1400" b="1" dirty="0">
                <a:solidFill>
                  <a:srgbClr val="FF0000"/>
                </a:solidFill>
                <a:latin typeface="+mj-lt"/>
                <a:ea typeface="MS Mincho" panose="02020609040205080304" pitchFamily="49" charset="-128"/>
              </a:rPr>
              <a:t>2: </a:t>
            </a:r>
            <a:r>
              <a:rPr lang="ja-JP" altLang="en-US" sz="1400" b="0" i="0" dirty="0">
                <a:solidFill>
                  <a:srgbClr val="3C4043"/>
                </a:solidFill>
                <a:effectLst/>
                <a:latin typeface="Roboto" panose="02000000000000000000" pitchFamily="2" charset="0"/>
              </a:rPr>
              <a:t>評価が必要な従業員の情報をシステムに入力する</a:t>
            </a:r>
            <a:endParaRPr lang="en-US" sz="1400" dirty="0">
              <a:latin typeface="+mj-lt"/>
              <a:ea typeface="MS Mincho" panose="02020609040205080304" pitchFamily="49" charset="-128"/>
            </a:endParaRPr>
          </a:p>
          <a:p>
            <a:pPr marL="342900" indent="-342900">
              <a:buFont typeface="Times New Roman" panose="02020603050405020304" pitchFamily="18" charset="0"/>
              <a:buChar char="-"/>
            </a:pPr>
            <a:r>
              <a:rPr lang="ja-JP" altLang="en-US" sz="1400" b="1" i="0" dirty="0">
                <a:solidFill>
                  <a:srgbClr val="FF0000"/>
                </a:solidFill>
                <a:effectLst/>
                <a:latin typeface="Roboto" panose="02000000000000000000" pitchFamily="2" charset="0"/>
              </a:rPr>
              <a:t>ステップ</a:t>
            </a:r>
            <a:r>
              <a:rPr lang="en-US" sz="1400" b="1" dirty="0">
                <a:solidFill>
                  <a:srgbClr val="FF0000"/>
                </a:solidFill>
                <a:latin typeface="+mj-lt"/>
                <a:ea typeface="MS Mincho" panose="02020609040205080304" pitchFamily="49" charset="-128"/>
              </a:rPr>
              <a:t>3: </a:t>
            </a:r>
            <a:r>
              <a:rPr lang="ja-JP" altLang="en-US" sz="1400" b="0" i="0" dirty="0">
                <a:solidFill>
                  <a:srgbClr val="3C4043"/>
                </a:solidFill>
                <a:effectLst/>
                <a:latin typeface="Roboto" panose="02000000000000000000" pitchFamily="2" charset="0"/>
              </a:rPr>
              <a:t>選択</a:t>
            </a:r>
            <a:endParaRPr lang="en-US" altLang="ja-JP" sz="1400" b="0" i="0" dirty="0">
              <a:solidFill>
                <a:srgbClr val="3C4043"/>
              </a:solidFill>
              <a:effectLst/>
              <a:latin typeface="Roboto" panose="02000000000000000000" pitchFamily="2" charset="0"/>
            </a:endParaRPr>
          </a:p>
          <a:p>
            <a:pPr marL="342900" indent="-342900">
              <a:buFont typeface="Times New Roman" panose="02020603050405020304" pitchFamily="18" charset="0"/>
              <a:buChar char="-"/>
            </a:pPr>
            <a:r>
              <a:rPr lang="ja-JP" altLang="en-US" sz="1400" b="1" i="0" dirty="0">
                <a:solidFill>
                  <a:srgbClr val="FF0000"/>
                </a:solidFill>
                <a:effectLst/>
                <a:latin typeface="Roboto" panose="02000000000000000000" pitchFamily="2" charset="0"/>
              </a:rPr>
              <a:t>ステップ</a:t>
            </a:r>
            <a:r>
              <a:rPr lang="en-US" sz="1400" b="1" dirty="0">
                <a:solidFill>
                  <a:srgbClr val="FF0000"/>
                </a:solidFill>
                <a:latin typeface="+mj-lt"/>
                <a:ea typeface="MS Mincho" panose="02020609040205080304" pitchFamily="49" charset="-128"/>
              </a:rPr>
              <a:t>4: </a:t>
            </a:r>
            <a:r>
              <a:rPr lang="ja-JP" altLang="en-US" sz="1400" dirty="0">
                <a:solidFill>
                  <a:srgbClr val="3C4043"/>
                </a:solidFill>
                <a:latin typeface="Roboto" panose="02000000000000000000" pitchFamily="2" charset="0"/>
              </a:rPr>
              <a:t>人事課の中級</a:t>
            </a:r>
            <a:r>
              <a:rPr lang="zh-TW" altLang="en-US" sz="1400" b="0" i="0" dirty="0">
                <a:solidFill>
                  <a:srgbClr val="3C4043"/>
                </a:solidFill>
                <a:effectLst/>
                <a:latin typeface="Roboto" panose="02000000000000000000" pitchFamily="2" charset="0"/>
              </a:rPr>
              <a:t>管理職</a:t>
            </a:r>
            <a:r>
              <a:rPr lang="ja-JP" altLang="en-US" sz="1400" b="0" i="0" dirty="0">
                <a:solidFill>
                  <a:srgbClr val="3C4043"/>
                </a:solidFill>
                <a:effectLst/>
                <a:latin typeface="Roboto" panose="02000000000000000000" pitchFamily="2" charset="0"/>
              </a:rPr>
              <a:t>を選択する</a:t>
            </a:r>
            <a:r>
              <a:rPr lang="zh-TW" altLang="en-US" sz="1400" b="0" i="0" dirty="0">
                <a:solidFill>
                  <a:srgbClr val="3C4043"/>
                </a:solidFill>
                <a:effectLst/>
                <a:latin typeface="Roboto" panose="02000000000000000000" pitchFamily="2" charset="0"/>
              </a:rPr>
              <a:t> </a:t>
            </a:r>
            <a:r>
              <a:rPr lang="en-US" sz="1400" dirty="0">
                <a:latin typeface="+mj-lt"/>
                <a:ea typeface="MS Mincho" panose="02020609040205080304" pitchFamily="49" charset="-128"/>
              </a:rPr>
              <a:t>=&gt; </a:t>
            </a:r>
            <a:r>
              <a:rPr lang="ja-JP" altLang="en-US" sz="1400" b="0" i="0" dirty="0">
                <a:solidFill>
                  <a:srgbClr val="3C4043"/>
                </a:solidFill>
                <a:effectLst/>
                <a:latin typeface="Roboto" panose="02000000000000000000" pitchFamily="2" charset="0"/>
              </a:rPr>
              <a:t>「</a:t>
            </a:r>
            <a:r>
              <a:rPr lang="ja-JP" altLang="en-US" sz="1400" b="1" i="0" dirty="0">
                <a:solidFill>
                  <a:srgbClr val="3C4043"/>
                </a:solidFill>
                <a:effectLst/>
                <a:latin typeface="Roboto" panose="02000000000000000000" pitchFamily="2" charset="0"/>
              </a:rPr>
              <a:t>送信</a:t>
            </a:r>
            <a:r>
              <a:rPr lang="ja-JP" altLang="en-US" sz="1400" b="0" i="0" dirty="0">
                <a:solidFill>
                  <a:srgbClr val="3C4043"/>
                </a:solidFill>
                <a:effectLst/>
                <a:latin typeface="Roboto" panose="02000000000000000000" pitchFamily="2" charset="0"/>
              </a:rPr>
              <a:t>」ボタンをクリックする</a:t>
            </a:r>
            <a:endParaRPr lang="en-US" sz="1400" dirty="0">
              <a:latin typeface="+mj-lt"/>
              <a:ea typeface="MS Mincho" panose="02020609040205080304" pitchFamily="49" charset="-128"/>
            </a:endParaRPr>
          </a:p>
        </p:txBody>
      </p:sp>
      <p:sp>
        <p:nvSpPr>
          <p:cNvPr id="15" name="AutoShape 4">
            <a:extLst>
              <a:ext uri="{FF2B5EF4-FFF2-40B4-BE49-F238E27FC236}">
                <a16:creationId xmlns:a16="http://schemas.microsoft.com/office/drawing/2014/main" id="{33B7A953-81EA-2908-955F-489892D97FE9}"/>
              </a:ext>
            </a:extLst>
          </p:cNvPr>
          <p:cNvSpPr>
            <a:spLocks noChangeArrowheads="1"/>
          </p:cNvSpPr>
          <p:nvPr/>
        </p:nvSpPr>
        <p:spPr bwMode="auto">
          <a:xfrm>
            <a:off x="7066280" y="2226536"/>
            <a:ext cx="1837931" cy="425450"/>
          </a:xfrm>
          <a:prstGeom prst="wedgeRectCallout">
            <a:avLst>
              <a:gd name="adj1" fmla="val -96231"/>
              <a:gd name="adj2" fmla="val 42737"/>
            </a:avLst>
          </a:prstGeom>
          <a:solidFill>
            <a:schemeClr val="accent2">
              <a:lumMod val="20000"/>
              <a:lumOff val="80000"/>
            </a:schemeClr>
          </a:solidFill>
          <a:ln w="9525" algn="ctr">
            <a:solidFill>
              <a:srgbClr val="00B0F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ja-JP" altLang="en-US"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誤って情報を削除する</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AutoShape 4">
            <a:extLst>
              <a:ext uri="{FF2B5EF4-FFF2-40B4-BE49-F238E27FC236}">
                <a16:creationId xmlns:a16="http://schemas.microsoft.com/office/drawing/2014/main" id="{21E9B658-DD8D-63EE-B7D7-320AB7230443}"/>
              </a:ext>
            </a:extLst>
          </p:cNvPr>
          <p:cNvSpPr>
            <a:spLocks noChangeArrowheads="1"/>
          </p:cNvSpPr>
          <p:nvPr/>
        </p:nvSpPr>
        <p:spPr bwMode="auto">
          <a:xfrm>
            <a:off x="3809681" y="4939498"/>
            <a:ext cx="1524637" cy="585532"/>
          </a:xfrm>
          <a:prstGeom prst="wedgeRectCallout">
            <a:avLst>
              <a:gd name="adj1" fmla="val -40502"/>
              <a:gd name="adj2" fmla="val -358018"/>
            </a:avLst>
          </a:prstGeom>
          <a:noFill/>
          <a:ln w="9525" algn="ctr">
            <a:solidFill>
              <a:srgbClr val="FF000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lang="ja-JP" altLang="en-US" sz="1100" b="1" i="0" dirty="0">
                <a:solidFill>
                  <a:srgbClr val="FF0000"/>
                </a:solidFill>
                <a:effectLst/>
                <a:latin typeface="Roboto" panose="02000000000000000000" pitchFamily="2" charset="0"/>
              </a:rPr>
              <a:t>ステップ</a:t>
            </a:r>
            <a:r>
              <a:rPr kumimoji="0" lang="en-US" altLang="ja-JP" sz="1100" b="1" i="0" u="none" strike="noStrike" cap="none" normalizeH="0" baseline="0" dirty="0">
                <a:ln>
                  <a:noFill/>
                </a:ln>
                <a:solidFill>
                  <a:srgbClr val="FF0000"/>
                </a:solidFill>
                <a:effectLst/>
                <a:latin typeface="Calibri" panose="020F0502020204030204" pitchFamily="34" charset="0"/>
                <a:ea typeface="Yu Mincho" panose="02020400000000000000" pitchFamily="18" charset="-128"/>
              </a:rPr>
              <a:t>4</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ja-JP" altLang="en-US" sz="110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人事</a:t>
            </a:r>
            <a:r>
              <a:rPr lang="ja-JP" altLang="en-US" sz="1100" dirty="0">
                <a:latin typeface="Calibri" panose="020F0502020204030204" pitchFamily="34" charset="0"/>
                <a:ea typeface="Yu Mincho" panose="02020400000000000000" pitchFamily="18" charset="-128"/>
              </a:rPr>
              <a:t>課の課長</a:t>
            </a:r>
            <a:r>
              <a:rPr kumimoji="0" lang="ja-JP" altLang="en-US" sz="110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を選択 </a:t>
            </a:r>
            <a:r>
              <a:rPr kumimoji="0" lang="en-US" altLang="ja-JP" sz="110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=&gt; </a:t>
            </a:r>
            <a:r>
              <a:rPr kumimoji="0" lang="ja-JP" altLang="en-US" sz="110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送信</a:t>
            </a:r>
            <a:endParaRPr kumimoji="0" lang="en-US" altLang="ja-JP" sz="1100" i="0" u="none" strike="noStrike" cap="none" normalizeH="0" baseline="0" dirty="0">
              <a:ln>
                <a:noFill/>
              </a:ln>
              <a:solidFill>
                <a:schemeClr val="tx1"/>
              </a:solidFill>
              <a:effectLst/>
              <a:latin typeface="Calibri" panose="020F0502020204030204" pitchFamily="34" charset="0"/>
              <a:ea typeface="Yu Mincho" panose="02020400000000000000" pitchFamily="18" charset="-128"/>
            </a:endParaRPr>
          </a:p>
        </p:txBody>
      </p:sp>
      <p:sp>
        <p:nvSpPr>
          <p:cNvPr id="28" name="Rectangle 27">
            <a:extLst>
              <a:ext uri="{FF2B5EF4-FFF2-40B4-BE49-F238E27FC236}">
                <a16:creationId xmlns:a16="http://schemas.microsoft.com/office/drawing/2014/main" id="{631A416E-8545-B373-512E-8D41526B8DA7}"/>
              </a:ext>
            </a:extLst>
          </p:cNvPr>
          <p:cNvSpPr/>
          <p:nvPr/>
        </p:nvSpPr>
        <p:spPr>
          <a:xfrm>
            <a:off x="2077720" y="3122962"/>
            <a:ext cx="285918" cy="43817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259B105-863A-D924-69AE-5B4980B3B188}"/>
              </a:ext>
            </a:extLst>
          </p:cNvPr>
          <p:cNvSpPr/>
          <p:nvPr/>
        </p:nvSpPr>
        <p:spPr>
          <a:xfrm>
            <a:off x="5408761" y="2482630"/>
            <a:ext cx="225101" cy="29468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utoShape 4">
            <a:extLst>
              <a:ext uri="{FF2B5EF4-FFF2-40B4-BE49-F238E27FC236}">
                <a16:creationId xmlns:a16="http://schemas.microsoft.com/office/drawing/2014/main" id="{374F8A62-D6C7-D7A5-0C1C-68329EAA23B4}"/>
              </a:ext>
            </a:extLst>
          </p:cNvPr>
          <p:cNvSpPr>
            <a:spLocks noChangeArrowheads="1"/>
          </p:cNvSpPr>
          <p:nvPr/>
        </p:nvSpPr>
        <p:spPr bwMode="auto">
          <a:xfrm>
            <a:off x="4512140" y="2065860"/>
            <a:ext cx="1837931" cy="298345"/>
          </a:xfrm>
          <a:prstGeom prst="wedgeRectCallout">
            <a:avLst>
              <a:gd name="adj1" fmla="val -79804"/>
              <a:gd name="adj2" fmla="val 69096"/>
            </a:avLst>
          </a:prstGeom>
          <a:solidFill>
            <a:schemeClr val="accent2">
              <a:lumMod val="20000"/>
              <a:lumOff val="80000"/>
            </a:schemeClr>
          </a:solidFill>
          <a:ln w="9525" algn="ctr">
            <a:solidFill>
              <a:srgbClr val="00B0F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ja-JP" altLang="en-US"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機能ボタン</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30">
            <a:extLst>
              <a:ext uri="{FF2B5EF4-FFF2-40B4-BE49-F238E27FC236}">
                <a16:creationId xmlns:a16="http://schemas.microsoft.com/office/drawing/2014/main" id="{D65BF2FE-B3AE-8BB4-B231-39736811478F}"/>
              </a:ext>
            </a:extLst>
          </p:cNvPr>
          <p:cNvSpPr/>
          <p:nvPr/>
        </p:nvSpPr>
        <p:spPr>
          <a:xfrm>
            <a:off x="2077720" y="2486364"/>
            <a:ext cx="3175768" cy="269302"/>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utoShape 4">
            <a:extLst>
              <a:ext uri="{FF2B5EF4-FFF2-40B4-BE49-F238E27FC236}">
                <a16:creationId xmlns:a16="http://schemas.microsoft.com/office/drawing/2014/main" id="{CBEB814D-F57E-9AB4-D4CF-13D410C19C06}"/>
              </a:ext>
            </a:extLst>
          </p:cNvPr>
          <p:cNvSpPr>
            <a:spLocks noChangeArrowheads="1"/>
          </p:cNvSpPr>
          <p:nvPr/>
        </p:nvSpPr>
        <p:spPr bwMode="auto">
          <a:xfrm>
            <a:off x="7010423" y="3759998"/>
            <a:ext cx="1837931" cy="308399"/>
          </a:xfrm>
          <a:prstGeom prst="wedgeRectCallout">
            <a:avLst>
              <a:gd name="adj1" fmla="val -101864"/>
              <a:gd name="adj2" fmla="val -82974"/>
            </a:avLst>
          </a:prstGeom>
          <a:solidFill>
            <a:schemeClr val="accent2">
              <a:lumMod val="20000"/>
              <a:lumOff val="80000"/>
            </a:schemeClr>
          </a:solidFill>
          <a:ln w="9525" algn="ctr">
            <a:solidFill>
              <a:srgbClr val="00B0F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ja-JP" altLang="en-US"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従業員の入力した情報</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37" name="Group 36">
            <a:extLst>
              <a:ext uri="{FF2B5EF4-FFF2-40B4-BE49-F238E27FC236}">
                <a16:creationId xmlns:a16="http://schemas.microsoft.com/office/drawing/2014/main" id="{87FADFEF-80C2-02A7-9A95-409245F23986}"/>
              </a:ext>
            </a:extLst>
          </p:cNvPr>
          <p:cNvGrpSpPr/>
          <p:nvPr/>
        </p:nvGrpSpPr>
        <p:grpSpPr>
          <a:xfrm>
            <a:off x="5006046" y="2744623"/>
            <a:ext cx="2431703" cy="1965895"/>
            <a:chOff x="5037505" y="2712413"/>
            <a:chExt cx="2431703" cy="2579998"/>
          </a:xfrm>
        </p:grpSpPr>
        <p:sp>
          <p:nvSpPr>
            <p:cNvPr id="20" name="AutoShape 4">
              <a:extLst>
                <a:ext uri="{FF2B5EF4-FFF2-40B4-BE49-F238E27FC236}">
                  <a16:creationId xmlns:a16="http://schemas.microsoft.com/office/drawing/2014/main" id="{A07D0008-9990-60CB-9D33-32C4485E9545}"/>
                </a:ext>
              </a:extLst>
            </p:cNvPr>
            <p:cNvSpPr>
              <a:spLocks noChangeArrowheads="1"/>
            </p:cNvSpPr>
            <p:nvPr/>
          </p:nvSpPr>
          <p:spPr bwMode="auto">
            <a:xfrm>
              <a:off x="5037505" y="2845586"/>
              <a:ext cx="2338079" cy="2399535"/>
            </a:xfrm>
            <a:custGeom>
              <a:avLst/>
              <a:gdLst>
                <a:gd name="connsiteX0" fmla="*/ 0 w 2338079"/>
                <a:gd name="connsiteY0" fmla="*/ 0 h 687339"/>
                <a:gd name="connsiteX1" fmla="*/ 389680 w 2338079"/>
                <a:gd name="connsiteY1" fmla="*/ 0 h 687339"/>
                <a:gd name="connsiteX2" fmla="*/ 529388 w 2338079"/>
                <a:gd name="connsiteY2" fmla="*/ -1712196 h 687339"/>
                <a:gd name="connsiteX3" fmla="*/ 974200 w 2338079"/>
                <a:gd name="connsiteY3" fmla="*/ 0 h 687339"/>
                <a:gd name="connsiteX4" fmla="*/ 2338079 w 2338079"/>
                <a:gd name="connsiteY4" fmla="*/ 0 h 687339"/>
                <a:gd name="connsiteX5" fmla="*/ 2338079 w 2338079"/>
                <a:gd name="connsiteY5" fmla="*/ 114557 h 687339"/>
                <a:gd name="connsiteX6" fmla="*/ 2338079 w 2338079"/>
                <a:gd name="connsiteY6" fmla="*/ 114557 h 687339"/>
                <a:gd name="connsiteX7" fmla="*/ 2338079 w 2338079"/>
                <a:gd name="connsiteY7" fmla="*/ 286391 h 687339"/>
                <a:gd name="connsiteX8" fmla="*/ 2338079 w 2338079"/>
                <a:gd name="connsiteY8" fmla="*/ 687339 h 687339"/>
                <a:gd name="connsiteX9" fmla="*/ 974200 w 2338079"/>
                <a:gd name="connsiteY9" fmla="*/ 687339 h 687339"/>
                <a:gd name="connsiteX10" fmla="*/ 389680 w 2338079"/>
                <a:gd name="connsiteY10" fmla="*/ 687339 h 687339"/>
                <a:gd name="connsiteX11" fmla="*/ 389680 w 2338079"/>
                <a:gd name="connsiteY11" fmla="*/ 687339 h 687339"/>
                <a:gd name="connsiteX12" fmla="*/ 0 w 2338079"/>
                <a:gd name="connsiteY12" fmla="*/ 687339 h 687339"/>
                <a:gd name="connsiteX13" fmla="*/ 0 w 2338079"/>
                <a:gd name="connsiteY13" fmla="*/ 286391 h 687339"/>
                <a:gd name="connsiteX14" fmla="*/ 0 w 2338079"/>
                <a:gd name="connsiteY14" fmla="*/ 114557 h 687339"/>
                <a:gd name="connsiteX15" fmla="*/ 0 w 2338079"/>
                <a:gd name="connsiteY15" fmla="*/ 114557 h 687339"/>
                <a:gd name="connsiteX16" fmla="*/ 0 w 2338079"/>
                <a:gd name="connsiteY16" fmla="*/ 0 h 687339"/>
                <a:gd name="connsiteX0" fmla="*/ 0 w 2338079"/>
                <a:gd name="connsiteY0" fmla="*/ 1712196 h 2399535"/>
                <a:gd name="connsiteX1" fmla="*/ 199899 w 2338079"/>
                <a:gd name="connsiteY1" fmla="*/ 1712196 h 2399535"/>
                <a:gd name="connsiteX2" fmla="*/ 529388 w 2338079"/>
                <a:gd name="connsiteY2" fmla="*/ 0 h 2399535"/>
                <a:gd name="connsiteX3" fmla="*/ 974200 w 2338079"/>
                <a:gd name="connsiteY3" fmla="*/ 1712196 h 2399535"/>
                <a:gd name="connsiteX4" fmla="*/ 2338079 w 2338079"/>
                <a:gd name="connsiteY4" fmla="*/ 1712196 h 2399535"/>
                <a:gd name="connsiteX5" fmla="*/ 2338079 w 2338079"/>
                <a:gd name="connsiteY5" fmla="*/ 1826753 h 2399535"/>
                <a:gd name="connsiteX6" fmla="*/ 2338079 w 2338079"/>
                <a:gd name="connsiteY6" fmla="*/ 1826753 h 2399535"/>
                <a:gd name="connsiteX7" fmla="*/ 2338079 w 2338079"/>
                <a:gd name="connsiteY7" fmla="*/ 1998587 h 2399535"/>
                <a:gd name="connsiteX8" fmla="*/ 2338079 w 2338079"/>
                <a:gd name="connsiteY8" fmla="*/ 2399535 h 2399535"/>
                <a:gd name="connsiteX9" fmla="*/ 974200 w 2338079"/>
                <a:gd name="connsiteY9" fmla="*/ 2399535 h 2399535"/>
                <a:gd name="connsiteX10" fmla="*/ 389680 w 2338079"/>
                <a:gd name="connsiteY10" fmla="*/ 2399535 h 2399535"/>
                <a:gd name="connsiteX11" fmla="*/ 389680 w 2338079"/>
                <a:gd name="connsiteY11" fmla="*/ 2399535 h 2399535"/>
                <a:gd name="connsiteX12" fmla="*/ 0 w 2338079"/>
                <a:gd name="connsiteY12" fmla="*/ 2399535 h 2399535"/>
                <a:gd name="connsiteX13" fmla="*/ 0 w 2338079"/>
                <a:gd name="connsiteY13" fmla="*/ 1998587 h 2399535"/>
                <a:gd name="connsiteX14" fmla="*/ 0 w 2338079"/>
                <a:gd name="connsiteY14" fmla="*/ 1826753 h 2399535"/>
                <a:gd name="connsiteX15" fmla="*/ 0 w 2338079"/>
                <a:gd name="connsiteY15" fmla="*/ 1826753 h 2399535"/>
                <a:gd name="connsiteX16" fmla="*/ 0 w 2338079"/>
                <a:gd name="connsiteY16" fmla="*/ 1712196 h 2399535"/>
                <a:gd name="connsiteX0" fmla="*/ 0 w 2338079"/>
                <a:gd name="connsiteY0" fmla="*/ 1712196 h 2399535"/>
                <a:gd name="connsiteX1" fmla="*/ 199899 w 2338079"/>
                <a:gd name="connsiteY1" fmla="*/ 1712196 h 2399535"/>
                <a:gd name="connsiteX2" fmla="*/ 529388 w 2338079"/>
                <a:gd name="connsiteY2" fmla="*/ 0 h 2399535"/>
                <a:gd name="connsiteX3" fmla="*/ 499748 w 2338079"/>
                <a:gd name="connsiteY3" fmla="*/ 1712196 h 2399535"/>
                <a:gd name="connsiteX4" fmla="*/ 2338079 w 2338079"/>
                <a:gd name="connsiteY4" fmla="*/ 1712196 h 2399535"/>
                <a:gd name="connsiteX5" fmla="*/ 2338079 w 2338079"/>
                <a:gd name="connsiteY5" fmla="*/ 1826753 h 2399535"/>
                <a:gd name="connsiteX6" fmla="*/ 2338079 w 2338079"/>
                <a:gd name="connsiteY6" fmla="*/ 1826753 h 2399535"/>
                <a:gd name="connsiteX7" fmla="*/ 2338079 w 2338079"/>
                <a:gd name="connsiteY7" fmla="*/ 1998587 h 2399535"/>
                <a:gd name="connsiteX8" fmla="*/ 2338079 w 2338079"/>
                <a:gd name="connsiteY8" fmla="*/ 2399535 h 2399535"/>
                <a:gd name="connsiteX9" fmla="*/ 974200 w 2338079"/>
                <a:gd name="connsiteY9" fmla="*/ 2399535 h 2399535"/>
                <a:gd name="connsiteX10" fmla="*/ 389680 w 2338079"/>
                <a:gd name="connsiteY10" fmla="*/ 2399535 h 2399535"/>
                <a:gd name="connsiteX11" fmla="*/ 389680 w 2338079"/>
                <a:gd name="connsiteY11" fmla="*/ 2399535 h 2399535"/>
                <a:gd name="connsiteX12" fmla="*/ 0 w 2338079"/>
                <a:gd name="connsiteY12" fmla="*/ 2399535 h 2399535"/>
                <a:gd name="connsiteX13" fmla="*/ 0 w 2338079"/>
                <a:gd name="connsiteY13" fmla="*/ 1998587 h 2399535"/>
                <a:gd name="connsiteX14" fmla="*/ 0 w 2338079"/>
                <a:gd name="connsiteY14" fmla="*/ 1826753 h 2399535"/>
                <a:gd name="connsiteX15" fmla="*/ 0 w 2338079"/>
                <a:gd name="connsiteY15" fmla="*/ 1826753 h 2399535"/>
                <a:gd name="connsiteX16" fmla="*/ 0 w 2338079"/>
                <a:gd name="connsiteY16" fmla="*/ 1712196 h 2399535"/>
                <a:gd name="connsiteX0" fmla="*/ 0 w 2338079"/>
                <a:gd name="connsiteY0" fmla="*/ 1712196 h 2399535"/>
                <a:gd name="connsiteX1" fmla="*/ 199899 w 2338079"/>
                <a:gd name="connsiteY1" fmla="*/ 1712196 h 2399535"/>
                <a:gd name="connsiteX2" fmla="*/ 529388 w 2338079"/>
                <a:gd name="connsiteY2" fmla="*/ 0 h 2399535"/>
                <a:gd name="connsiteX3" fmla="*/ 517906 w 2338079"/>
                <a:gd name="connsiteY3" fmla="*/ 475584 h 2399535"/>
                <a:gd name="connsiteX4" fmla="*/ 499748 w 2338079"/>
                <a:gd name="connsiteY4" fmla="*/ 1712196 h 2399535"/>
                <a:gd name="connsiteX5" fmla="*/ 2338079 w 2338079"/>
                <a:gd name="connsiteY5" fmla="*/ 1712196 h 2399535"/>
                <a:gd name="connsiteX6" fmla="*/ 2338079 w 2338079"/>
                <a:gd name="connsiteY6" fmla="*/ 1826753 h 2399535"/>
                <a:gd name="connsiteX7" fmla="*/ 2338079 w 2338079"/>
                <a:gd name="connsiteY7" fmla="*/ 1826753 h 2399535"/>
                <a:gd name="connsiteX8" fmla="*/ 2338079 w 2338079"/>
                <a:gd name="connsiteY8" fmla="*/ 1998587 h 2399535"/>
                <a:gd name="connsiteX9" fmla="*/ 2338079 w 2338079"/>
                <a:gd name="connsiteY9" fmla="*/ 2399535 h 2399535"/>
                <a:gd name="connsiteX10" fmla="*/ 974200 w 2338079"/>
                <a:gd name="connsiteY10" fmla="*/ 2399535 h 2399535"/>
                <a:gd name="connsiteX11" fmla="*/ 389680 w 2338079"/>
                <a:gd name="connsiteY11" fmla="*/ 2399535 h 2399535"/>
                <a:gd name="connsiteX12" fmla="*/ 389680 w 2338079"/>
                <a:gd name="connsiteY12" fmla="*/ 2399535 h 2399535"/>
                <a:gd name="connsiteX13" fmla="*/ 0 w 2338079"/>
                <a:gd name="connsiteY13" fmla="*/ 2399535 h 2399535"/>
                <a:gd name="connsiteX14" fmla="*/ 0 w 2338079"/>
                <a:gd name="connsiteY14" fmla="*/ 1998587 h 2399535"/>
                <a:gd name="connsiteX15" fmla="*/ 0 w 2338079"/>
                <a:gd name="connsiteY15" fmla="*/ 1826753 h 2399535"/>
                <a:gd name="connsiteX16" fmla="*/ 0 w 2338079"/>
                <a:gd name="connsiteY16" fmla="*/ 1826753 h 2399535"/>
                <a:gd name="connsiteX17" fmla="*/ 0 w 2338079"/>
                <a:gd name="connsiteY17" fmla="*/ 1712196 h 2399535"/>
                <a:gd name="connsiteX0" fmla="*/ 0 w 2338079"/>
                <a:gd name="connsiteY0" fmla="*/ 1712196 h 2399535"/>
                <a:gd name="connsiteX1" fmla="*/ 199899 w 2338079"/>
                <a:gd name="connsiteY1" fmla="*/ 1712196 h 2399535"/>
                <a:gd name="connsiteX2" fmla="*/ 529388 w 2338079"/>
                <a:gd name="connsiteY2" fmla="*/ 0 h 2399535"/>
                <a:gd name="connsiteX3" fmla="*/ 517906 w 2338079"/>
                <a:gd name="connsiteY3" fmla="*/ 492837 h 2399535"/>
                <a:gd name="connsiteX4" fmla="*/ 499748 w 2338079"/>
                <a:gd name="connsiteY4" fmla="*/ 1712196 h 2399535"/>
                <a:gd name="connsiteX5" fmla="*/ 2338079 w 2338079"/>
                <a:gd name="connsiteY5" fmla="*/ 1712196 h 2399535"/>
                <a:gd name="connsiteX6" fmla="*/ 2338079 w 2338079"/>
                <a:gd name="connsiteY6" fmla="*/ 1826753 h 2399535"/>
                <a:gd name="connsiteX7" fmla="*/ 2338079 w 2338079"/>
                <a:gd name="connsiteY7" fmla="*/ 1826753 h 2399535"/>
                <a:gd name="connsiteX8" fmla="*/ 2338079 w 2338079"/>
                <a:gd name="connsiteY8" fmla="*/ 1998587 h 2399535"/>
                <a:gd name="connsiteX9" fmla="*/ 2338079 w 2338079"/>
                <a:gd name="connsiteY9" fmla="*/ 2399535 h 2399535"/>
                <a:gd name="connsiteX10" fmla="*/ 974200 w 2338079"/>
                <a:gd name="connsiteY10" fmla="*/ 2399535 h 2399535"/>
                <a:gd name="connsiteX11" fmla="*/ 389680 w 2338079"/>
                <a:gd name="connsiteY11" fmla="*/ 2399535 h 2399535"/>
                <a:gd name="connsiteX12" fmla="*/ 389680 w 2338079"/>
                <a:gd name="connsiteY12" fmla="*/ 2399535 h 2399535"/>
                <a:gd name="connsiteX13" fmla="*/ 0 w 2338079"/>
                <a:gd name="connsiteY13" fmla="*/ 2399535 h 2399535"/>
                <a:gd name="connsiteX14" fmla="*/ 0 w 2338079"/>
                <a:gd name="connsiteY14" fmla="*/ 1998587 h 2399535"/>
                <a:gd name="connsiteX15" fmla="*/ 0 w 2338079"/>
                <a:gd name="connsiteY15" fmla="*/ 1826753 h 2399535"/>
                <a:gd name="connsiteX16" fmla="*/ 0 w 2338079"/>
                <a:gd name="connsiteY16" fmla="*/ 1826753 h 2399535"/>
                <a:gd name="connsiteX17" fmla="*/ 0 w 2338079"/>
                <a:gd name="connsiteY17" fmla="*/ 1712196 h 2399535"/>
                <a:gd name="connsiteX0" fmla="*/ 0 w 2338079"/>
                <a:gd name="connsiteY0" fmla="*/ 1712196 h 2399535"/>
                <a:gd name="connsiteX1" fmla="*/ 199899 w 2338079"/>
                <a:gd name="connsiteY1" fmla="*/ 1712196 h 2399535"/>
                <a:gd name="connsiteX2" fmla="*/ 529388 w 2338079"/>
                <a:gd name="connsiteY2" fmla="*/ 0 h 2399535"/>
                <a:gd name="connsiteX3" fmla="*/ 517906 w 2338079"/>
                <a:gd name="connsiteY3" fmla="*/ 492837 h 2399535"/>
                <a:gd name="connsiteX4" fmla="*/ 499748 w 2338079"/>
                <a:gd name="connsiteY4" fmla="*/ 1712196 h 2399535"/>
                <a:gd name="connsiteX5" fmla="*/ 1397801 w 2338079"/>
                <a:gd name="connsiteY5" fmla="*/ 1709161 h 2399535"/>
                <a:gd name="connsiteX6" fmla="*/ 2338079 w 2338079"/>
                <a:gd name="connsiteY6" fmla="*/ 1712196 h 2399535"/>
                <a:gd name="connsiteX7" fmla="*/ 2338079 w 2338079"/>
                <a:gd name="connsiteY7" fmla="*/ 1826753 h 2399535"/>
                <a:gd name="connsiteX8" fmla="*/ 2338079 w 2338079"/>
                <a:gd name="connsiteY8" fmla="*/ 1826753 h 2399535"/>
                <a:gd name="connsiteX9" fmla="*/ 2338079 w 2338079"/>
                <a:gd name="connsiteY9" fmla="*/ 1998587 h 2399535"/>
                <a:gd name="connsiteX10" fmla="*/ 2338079 w 2338079"/>
                <a:gd name="connsiteY10" fmla="*/ 2399535 h 2399535"/>
                <a:gd name="connsiteX11" fmla="*/ 974200 w 2338079"/>
                <a:gd name="connsiteY11" fmla="*/ 2399535 h 2399535"/>
                <a:gd name="connsiteX12" fmla="*/ 389680 w 2338079"/>
                <a:gd name="connsiteY12" fmla="*/ 2399535 h 2399535"/>
                <a:gd name="connsiteX13" fmla="*/ 389680 w 2338079"/>
                <a:gd name="connsiteY13" fmla="*/ 2399535 h 2399535"/>
                <a:gd name="connsiteX14" fmla="*/ 0 w 2338079"/>
                <a:gd name="connsiteY14" fmla="*/ 2399535 h 2399535"/>
                <a:gd name="connsiteX15" fmla="*/ 0 w 2338079"/>
                <a:gd name="connsiteY15" fmla="*/ 1998587 h 2399535"/>
                <a:gd name="connsiteX16" fmla="*/ 0 w 2338079"/>
                <a:gd name="connsiteY16" fmla="*/ 1826753 h 2399535"/>
                <a:gd name="connsiteX17" fmla="*/ 0 w 2338079"/>
                <a:gd name="connsiteY17" fmla="*/ 1826753 h 2399535"/>
                <a:gd name="connsiteX18" fmla="*/ 0 w 2338079"/>
                <a:gd name="connsiteY18" fmla="*/ 1712196 h 2399535"/>
                <a:gd name="connsiteX0" fmla="*/ 0 w 2338079"/>
                <a:gd name="connsiteY0" fmla="*/ 1712196 h 2399535"/>
                <a:gd name="connsiteX1" fmla="*/ 199899 w 2338079"/>
                <a:gd name="connsiteY1" fmla="*/ 1712196 h 2399535"/>
                <a:gd name="connsiteX2" fmla="*/ 529388 w 2338079"/>
                <a:gd name="connsiteY2" fmla="*/ 0 h 2399535"/>
                <a:gd name="connsiteX3" fmla="*/ 517906 w 2338079"/>
                <a:gd name="connsiteY3" fmla="*/ 492837 h 2399535"/>
                <a:gd name="connsiteX4" fmla="*/ 499748 w 2338079"/>
                <a:gd name="connsiteY4" fmla="*/ 1729449 h 2399535"/>
                <a:gd name="connsiteX5" fmla="*/ 1397801 w 2338079"/>
                <a:gd name="connsiteY5" fmla="*/ 1709161 h 2399535"/>
                <a:gd name="connsiteX6" fmla="*/ 2338079 w 2338079"/>
                <a:gd name="connsiteY6" fmla="*/ 1712196 h 2399535"/>
                <a:gd name="connsiteX7" fmla="*/ 2338079 w 2338079"/>
                <a:gd name="connsiteY7" fmla="*/ 1826753 h 2399535"/>
                <a:gd name="connsiteX8" fmla="*/ 2338079 w 2338079"/>
                <a:gd name="connsiteY8" fmla="*/ 1826753 h 2399535"/>
                <a:gd name="connsiteX9" fmla="*/ 2338079 w 2338079"/>
                <a:gd name="connsiteY9" fmla="*/ 1998587 h 2399535"/>
                <a:gd name="connsiteX10" fmla="*/ 2338079 w 2338079"/>
                <a:gd name="connsiteY10" fmla="*/ 2399535 h 2399535"/>
                <a:gd name="connsiteX11" fmla="*/ 974200 w 2338079"/>
                <a:gd name="connsiteY11" fmla="*/ 2399535 h 2399535"/>
                <a:gd name="connsiteX12" fmla="*/ 389680 w 2338079"/>
                <a:gd name="connsiteY12" fmla="*/ 2399535 h 2399535"/>
                <a:gd name="connsiteX13" fmla="*/ 389680 w 2338079"/>
                <a:gd name="connsiteY13" fmla="*/ 2399535 h 2399535"/>
                <a:gd name="connsiteX14" fmla="*/ 0 w 2338079"/>
                <a:gd name="connsiteY14" fmla="*/ 2399535 h 2399535"/>
                <a:gd name="connsiteX15" fmla="*/ 0 w 2338079"/>
                <a:gd name="connsiteY15" fmla="*/ 1998587 h 2399535"/>
                <a:gd name="connsiteX16" fmla="*/ 0 w 2338079"/>
                <a:gd name="connsiteY16" fmla="*/ 1826753 h 2399535"/>
                <a:gd name="connsiteX17" fmla="*/ 0 w 2338079"/>
                <a:gd name="connsiteY17" fmla="*/ 1826753 h 2399535"/>
                <a:gd name="connsiteX18" fmla="*/ 0 w 2338079"/>
                <a:gd name="connsiteY18" fmla="*/ 1712196 h 2399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338079" h="2399535">
                  <a:moveTo>
                    <a:pt x="0" y="1712196"/>
                  </a:moveTo>
                  <a:lnTo>
                    <a:pt x="199899" y="1712196"/>
                  </a:lnTo>
                  <a:lnTo>
                    <a:pt x="529388" y="0"/>
                  </a:lnTo>
                  <a:cubicBezTo>
                    <a:pt x="522685" y="267796"/>
                    <a:pt x="524609" y="225041"/>
                    <a:pt x="517906" y="492837"/>
                  </a:cubicBezTo>
                  <a:lnTo>
                    <a:pt x="499748" y="1729449"/>
                  </a:lnTo>
                  <a:lnTo>
                    <a:pt x="1397801" y="1709161"/>
                  </a:lnTo>
                  <a:lnTo>
                    <a:pt x="2338079" y="1712196"/>
                  </a:lnTo>
                  <a:lnTo>
                    <a:pt x="2338079" y="1826753"/>
                  </a:lnTo>
                  <a:lnTo>
                    <a:pt x="2338079" y="1826753"/>
                  </a:lnTo>
                  <a:lnTo>
                    <a:pt x="2338079" y="1998587"/>
                  </a:lnTo>
                  <a:lnTo>
                    <a:pt x="2338079" y="2399535"/>
                  </a:lnTo>
                  <a:lnTo>
                    <a:pt x="974200" y="2399535"/>
                  </a:lnTo>
                  <a:lnTo>
                    <a:pt x="389680" y="2399535"/>
                  </a:lnTo>
                  <a:lnTo>
                    <a:pt x="389680" y="2399535"/>
                  </a:lnTo>
                  <a:lnTo>
                    <a:pt x="0" y="2399535"/>
                  </a:lnTo>
                  <a:lnTo>
                    <a:pt x="0" y="1998587"/>
                  </a:lnTo>
                  <a:lnTo>
                    <a:pt x="0" y="1826753"/>
                  </a:lnTo>
                  <a:lnTo>
                    <a:pt x="0" y="1826753"/>
                  </a:lnTo>
                  <a:lnTo>
                    <a:pt x="0" y="1712196"/>
                  </a:lnTo>
                  <a:close/>
                </a:path>
              </a:pathLst>
            </a:custGeom>
            <a:solidFill>
              <a:srgbClr val="FFFFFF"/>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22">
              <a:extLst>
                <a:ext uri="{FF2B5EF4-FFF2-40B4-BE49-F238E27FC236}">
                  <a16:creationId xmlns:a16="http://schemas.microsoft.com/office/drawing/2014/main" id="{FCEA788B-0B73-4C1B-BF4F-6FB5BE571DFA}"/>
                </a:ext>
              </a:extLst>
            </p:cNvPr>
            <p:cNvSpPr/>
            <p:nvPr/>
          </p:nvSpPr>
          <p:spPr>
            <a:xfrm>
              <a:off x="5037506" y="4459434"/>
              <a:ext cx="2431702" cy="832977"/>
            </a:xfrm>
            <a:prstGeom prst="rect">
              <a:avLst/>
            </a:prstGeom>
            <a:no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ts val="800"/>
                </a:spcAft>
                <a:buClrTx/>
                <a:buSzTx/>
                <a:buFontTx/>
                <a:buNone/>
                <a:tabLst/>
              </a:pPr>
              <a:r>
                <a:rPr lang="ja-JP" altLang="en-US" sz="1200" b="1" i="0" dirty="0">
                  <a:solidFill>
                    <a:srgbClr val="FF0000"/>
                  </a:solidFill>
                  <a:effectLst/>
                  <a:latin typeface="Roboto" panose="02000000000000000000" pitchFamily="2" charset="0"/>
                </a:rPr>
                <a:t>ステップ</a:t>
              </a:r>
              <a:r>
                <a:rPr lang="en-US" altLang="en-US" sz="1200" b="1" dirty="0">
                  <a:solidFill>
                    <a:srgbClr val="FF0000"/>
                  </a:solidFill>
                  <a:latin typeface="Calibri" panose="020F0502020204030204" pitchFamily="34" charset="0"/>
                  <a:ea typeface="Calibri" panose="020F0502020204030204" pitchFamily="34" charset="0"/>
                  <a:cs typeface="Calibri" panose="020F0502020204030204" pitchFamily="34" charset="0"/>
                </a:rPr>
                <a:t>2</a:t>
              </a:r>
              <a:r>
                <a:rPr lang="en-US" altLang="en-US" sz="1200" dirty="0">
                  <a:solidFill>
                    <a:srgbClr val="FF0000"/>
                  </a:solidFill>
                  <a:latin typeface="Calibri" panose="020F0502020204030204" pitchFamily="34" charset="0"/>
                  <a:ea typeface="Calibri" panose="020F0502020204030204" pitchFamily="34" charset="0"/>
                  <a:cs typeface="Calibri" panose="020F0502020204030204" pitchFamily="34" charset="0"/>
                </a:rPr>
                <a:t>:</a:t>
              </a:r>
              <a:r>
                <a:rPr lang="ja-JP" altLang="en-US" sz="1100" b="0" i="0" dirty="0">
                  <a:solidFill>
                    <a:srgbClr val="3C4043"/>
                  </a:solidFill>
                  <a:effectLst/>
                  <a:latin typeface="Roboto" panose="02000000000000000000" pitchFamily="2" charset="0"/>
                </a:rPr>
                <a:t>ファイルで</a:t>
              </a:r>
              <a:r>
                <a:rPr lang="ja-JP" altLang="en-US" sz="1100" dirty="0">
                  <a:solidFill>
                    <a:schemeClr val="tx1"/>
                  </a:solidFill>
                </a:rPr>
                <a:t>総務担当者</a:t>
              </a:r>
              <a:r>
                <a:rPr lang="ja-JP" altLang="en-US" sz="1100" b="0" i="0" dirty="0">
                  <a:solidFill>
                    <a:srgbClr val="3C4043"/>
                  </a:solidFill>
                  <a:effectLst/>
                  <a:latin typeface="Roboto" panose="02000000000000000000" pitchFamily="2" charset="0"/>
                </a:rPr>
                <a:t>情報を入力する（複数の人を入力する）か、追加する（各人を入力する）</a:t>
              </a:r>
              <a:endParaRPr lang="en-US" altLang="en-US" sz="12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35" name="AutoShape 4">
              <a:extLst>
                <a:ext uri="{FF2B5EF4-FFF2-40B4-BE49-F238E27FC236}">
                  <a16:creationId xmlns:a16="http://schemas.microsoft.com/office/drawing/2014/main" id="{FDB4A285-ADC5-29E5-C8AC-C18DE1A134CF}"/>
                </a:ext>
              </a:extLst>
            </p:cNvPr>
            <p:cNvSpPr>
              <a:spLocks noChangeArrowheads="1"/>
            </p:cNvSpPr>
            <p:nvPr/>
          </p:nvSpPr>
          <p:spPr bwMode="auto">
            <a:xfrm>
              <a:off x="5037505" y="2712413"/>
              <a:ext cx="2338079" cy="2522980"/>
            </a:xfrm>
            <a:custGeom>
              <a:avLst/>
              <a:gdLst>
                <a:gd name="connsiteX0" fmla="*/ 0 w 2338079"/>
                <a:gd name="connsiteY0" fmla="*/ 0 h 697989"/>
                <a:gd name="connsiteX1" fmla="*/ 389680 w 2338079"/>
                <a:gd name="connsiteY1" fmla="*/ 0 h 697989"/>
                <a:gd name="connsiteX2" fmla="*/ 840890 w 2338079"/>
                <a:gd name="connsiteY2" fmla="*/ -1907220 h 697989"/>
                <a:gd name="connsiteX3" fmla="*/ 974200 w 2338079"/>
                <a:gd name="connsiteY3" fmla="*/ 0 h 697989"/>
                <a:gd name="connsiteX4" fmla="*/ 2338079 w 2338079"/>
                <a:gd name="connsiteY4" fmla="*/ 0 h 697989"/>
                <a:gd name="connsiteX5" fmla="*/ 2338079 w 2338079"/>
                <a:gd name="connsiteY5" fmla="*/ 116332 h 697989"/>
                <a:gd name="connsiteX6" fmla="*/ 2338079 w 2338079"/>
                <a:gd name="connsiteY6" fmla="*/ 116332 h 697989"/>
                <a:gd name="connsiteX7" fmla="*/ 2338079 w 2338079"/>
                <a:gd name="connsiteY7" fmla="*/ 290829 h 697989"/>
                <a:gd name="connsiteX8" fmla="*/ 2338079 w 2338079"/>
                <a:gd name="connsiteY8" fmla="*/ 697989 h 697989"/>
                <a:gd name="connsiteX9" fmla="*/ 974200 w 2338079"/>
                <a:gd name="connsiteY9" fmla="*/ 697989 h 697989"/>
                <a:gd name="connsiteX10" fmla="*/ 389680 w 2338079"/>
                <a:gd name="connsiteY10" fmla="*/ 697989 h 697989"/>
                <a:gd name="connsiteX11" fmla="*/ 389680 w 2338079"/>
                <a:gd name="connsiteY11" fmla="*/ 697989 h 697989"/>
                <a:gd name="connsiteX12" fmla="*/ 0 w 2338079"/>
                <a:gd name="connsiteY12" fmla="*/ 697989 h 697989"/>
                <a:gd name="connsiteX13" fmla="*/ 0 w 2338079"/>
                <a:gd name="connsiteY13" fmla="*/ 290829 h 697989"/>
                <a:gd name="connsiteX14" fmla="*/ 0 w 2338079"/>
                <a:gd name="connsiteY14" fmla="*/ 116332 h 697989"/>
                <a:gd name="connsiteX15" fmla="*/ 0 w 2338079"/>
                <a:gd name="connsiteY15" fmla="*/ 116332 h 697989"/>
                <a:gd name="connsiteX16" fmla="*/ 0 w 2338079"/>
                <a:gd name="connsiteY16" fmla="*/ 0 h 697989"/>
                <a:gd name="connsiteX0" fmla="*/ 0 w 2338079"/>
                <a:gd name="connsiteY0" fmla="*/ 1907220 h 2605209"/>
                <a:gd name="connsiteX1" fmla="*/ 734737 w 2338079"/>
                <a:gd name="connsiteY1" fmla="*/ 1924473 h 2605209"/>
                <a:gd name="connsiteX2" fmla="*/ 840890 w 2338079"/>
                <a:gd name="connsiteY2" fmla="*/ 0 h 2605209"/>
                <a:gd name="connsiteX3" fmla="*/ 974200 w 2338079"/>
                <a:gd name="connsiteY3" fmla="*/ 1907220 h 2605209"/>
                <a:gd name="connsiteX4" fmla="*/ 2338079 w 2338079"/>
                <a:gd name="connsiteY4" fmla="*/ 1907220 h 2605209"/>
                <a:gd name="connsiteX5" fmla="*/ 2338079 w 2338079"/>
                <a:gd name="connsiteY5" fmla="*/ 2023552 h 2605209"/>
                <a:gd name="connsiteX6" fmla="*/ 2338079 w 2338079"/>
                <a:gd name="connsiteY6" fmla="*/ 2023552 h 2605209"/>
                <a:gd name="connsiteX7" fmla="*/ 2338079 w 2338079"/>
                <a:gd name="connsiteY7" fmla="*/ 2198049 h 2605209"/>
                <a:gd name="connsiteX8" fmla="*/ 2338079 w 2338079"/>
                <a:gd name="connsiteY8" fmla="*/ 2605209 h 2605209"/>
                <a:gd name="connsiteX9" fmla="*/ 974200 w 2338079"/>
                <a:gd name="connsiteY9" fmla="*/ 2605209 h 2605209"/>
                <a:gd name="connsiteX10" fmla="*/ 389680 w 2338079"/>
                <a:gd name="connsiteY10" fmla="*/ 2605209 h 2605209"/>
                <a:gd name="connsiteX11" fmla="*/ 389680 w 2338079"/>
                <a:gd name="connsiteY11" fmla="*/ 2605209 h 2605209"/>
                <a:gd name="connsiteX12" fmla="*/ 0 w 2338079"/>
                <a:gd name="connsiteY12" fmla="*/ 2605209 h 2605209"/>
                <a:gd name="connsiteX13" fmla="*/ 0 w 2338079"/>
                <a:gd name="connsiteY13" fmla="*/ 2198049 h 2605209"/>
                <a:gd name="connsiteX14" fmla="*/ 0 w 2338079"/>
                <a:gd name="connsiteY14" fmla="*/ 2023552 h 2605209"/>
                <a:gd name="connsiteX15" fmla="*/ 0 w 2338079"/>
                <a:gd name="connsiteY15" fmla="*/ 2023552 h 2605209"/>
                <a:gd name="connsiteX16" fmla="*/ 0 w 2338079"/>
                <a:gd name="connsiteY16" fmla="*/ 1907220 h 2605209"/>
                <a:gd name="connsiteX0" fmla="*/ 0 w 2338079"/>
                <a:gd name="connsiteY0" fmla="*/ 1907220 h 2605209"/>
                <a:gd name="connsiteX1" fmla="*/ 734737 w 2338079"/>
                <a:gd name="connsiteY1" fmla="*/ 1924473 h 2605209"/>
                <a:gd name="connsiteX2" fmla="*/ 840890 w 2338079"/>
                <a:gd name="connsiteY2" fmla="*/ 0 h 2605209"/>
                <a:gd name="connsiteX3" fmla="*/ 1034585 w 2338079"/>
                <a:gd name="connsiteY3" fmla="*/ 1907220 h 2605209"/>
                <a:gd name="connsiteX4" fmla="*/ 2338079 w 2338079"/>
                <a:gd name="connsiteY4" fmla="*/ 1907220 h 2605209"/>
                <a:gd name="connsiteX5" fmla="*/ 2338079 w 2338079"/>
                <a:gd name="connsiteY5" fmla="*/ 2023552 h 2605209"/>
                <a:gd name="connsiteX6" fmla="*/ 2338079 w 2338079"/>
                <a:gd name="connsiteY6" fmla="*/ 2023552 h 2605209"/>
                <a:gd name="connsiteX7" fmla="*/ 2338079 w 2338079"/>
                <a:gd name="connsiteY7" fmla="*/ 2198049 h 2605209"/>
                <a:gd name="connsiteX8" fmla="*/ 2338079 w 2338079"/>
                <a:gd name="connsiteY8" fmla="*/ 2605209 h 2605209"/>
                <a:gd name="connsiteX9" fmla="*/ 974200 w 2338079"/>
                <a:gd name="connsiteY9" fmla="*/ 2605209 h 2605209"/>
                <a:gd name="connsiteX10" fmla="*/ 389680 w 2338079"/>
                <a:gd name="connsiteY10" fmla="*/ 2605209 h 2605209"/>
                <a:gd name="connsiteX11" fmla="*/ 389680 w 2338079"/>
                <a:gd name="connsiteY11" fmla="*/ 2605209 h 2605209"/>
                <a:gd name="connsiteX12" fmla="*/ 0 w 2338079"/>
                <a:gd name="connsiteY12" fmla="*/ 2605209 h 2605209"/>
                <a:gd name="connsiteX13" fmla="*/ 0 w 2338079"/>
                <a:gd name="connsiteY13" fmla="*/ 2198049 h 2605209"/>
                <a:gd name="connsiteX14" fmla="*/ 0 w 2338079"/>
                <a:gd name="connsiteY14" fmla="*/ 2023552 h 2605209"/>
                <a:gd name="connsiteX15" fmla="*/ 0 w 2338079"/>
                <a:gd name="connsiteY15" fmla="*/ 2023552 h 2605209"/>
                <a:gd name="connsiteX16" fmla="*/ 0 w 2338079"/>
                <a:gd name="connsiteY16" fmla="*/ 1907220 h 2605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338079" h="2605209">
                  <a:moveTo>
                    <a:pt x="0" y="1907220"/>
                  </a:moveTo>
                  <a:lnTo>
                    <a:pt x="734737" y="1924473"/>
                  </a:lnTo>
                  <a:lnTo>
                    <a:pt x="840890" y="0"/>
                  </a:lnTo>
                  <a:lnTo>
                    <a:pt x="1034585" y="1907220"/>
                  </a:lnTo>
                  <a:lnTo>
                    <a:pt x="2338079" y="1907220"/>
                  </a:lnTo>
                  <a:lnTo>
                    <a:pt x="2338079" y="2023552"/>
                  </a:lnTo>
                  <a:lnTo>
                    <a:pt x="2338079" y="2023552"/>
                  </a:lnTo>
                  <a:lnTo>
                    <a:pt x="2338079" y="2198049"/>
                  </a:lnTo>
                  <a:lnTo>
                    <a:pt x="2338079" y="2605209"/>
                  </a:lnTo>
                  <a:lnTo>
                    <a:pt x="974200" y="2605209"/>
                  </a:lnTo>
                  <a:lnTo>
                    <a:pt x="389680" y="2605209"/>
                  </a:lnTo>
                  <a:lnTo>
                    <a:pt x="389680" y="2605209"/>
                  </a:lnTo>
                  <a:lnTo>
                    <a:pt x="0" y="2605209"/>
                  </a:lnTo>
                  <a:lnTo>
                    <a:pt x="0" y="2198049"/>
                  </a:lnTo>
                  <a:lnTo>
                    <a:pt x="0" y="2023552"/>
                  </a:lnTo>
                  <a:lnTo>
                    <a:pt x="0" y="2023552"/>
                  </a:lnTo>
                  <a:lnTo>
                    <a:pt x="0" y="1907220"/>
                  </a:lnTo>
                  <a:close/>
                </a:path>
              </a:pathLst>
            </a:custGeom>
            <a:noFill/>
            <a:ln w="9525" algn="ctr">
              <a:solidFill>
                <a:srgbClr val="FF000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endPar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endParaRPr>
            </a:p>
          </p:txBody>
        </p:sp>
      </p:grpSp>
    </p:spTree>
    <p:extLst>
      <p:ext uri="{BB962C8B-B14F-4D97-AF65-F5344CB8AC3E}">
        <p14:creationId xmlns:p14="http://schemas.microsoft.com/office/powerpoint/2010/main" val="446832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2DF75420-86EF-CB3D-B22E-5D922CDBE683}"/>
              </a:ext>
            </a:extLst>
          </p:cNvPr>
          <p:cNvGrpSpPr/>
          <p:nvPr/>
        </p:nvGrpSpPr>
        <p:grpSpPr>
          <a:xfrm>
            <a:off x="2074756" y="2219918"/>
            <a:ext cx="7069244" cy="4124131"/>
            <a:chOff x="2074756" y="1823110"/>
            <a:chExt cx="7069244" cy="4124131"/>
          </a:xfrm>
        </p:grpSpPr>
        <p:pic>
          <p:nvPicPr>
            <p:cNvPr id="7" name="Picture 6">
              <a:extLst>
                <a:ext uri="{FF2B5EF4-FFF2-40B4-BE49-F238E27FC236}">
                  <a16:creationId xmlns:a16="http://schemas.microsoft.com/office/drawing/2014/main" id="{E5CE6BB6-C04E-9C15-5E2C-F4A383C9365E}"/>
                </a:ext>
              </a:extLst>
            </p:cNvPr>
            <p:cNvPicPr>
              <a:picLocks noChangeAspect="1"/>
            </p:cNvPicPr>
            <p:nvPr/>
          </p:nvPicPr>
          <p:blipFill>
            <a:blip r:embed="rId2"/>
            <a:srcRect r="8240"/>
            <a:stretch/>
          </p:blipFill>
          <p:spPr>
            <a:xfrm>
              <a:off x="2074756" y="1823110"/>
              <a:ext cx="6500117" cy="3633695"/>
            </a:xfrm>
            <a:prstGeom prst="rect">
              <a:avLst/>
            </a:prstGeom>
          </p:spPr>
        </p:pic>
        <p:pic>
          <p:nvPicPr>
            <p:cNvPr id="12" name="Picture 11">
              <a:extLst>
                <a:ext uri="{FF2B5EF4-FFF2-40B4-BE49-F238E27FC236}">
                  <a16:creationId xmlns:a16="http://schemas.microsoft.com/office/drawing/2014/main" id="{ACBDC107-3439-A939-C5C5-2353A63C2382}"/>
                </a:ext>
              </a:extLst>
            </p:cNvPr>
            <p:cNvPicPr>
              <a:picLocks noChangeAspect="1"/>
            </p:cNvPicPr>
            <p:nvPr/>
          </p:nvPicPr>
          <p:blipFill>
            <a:blip r:embed="rId3"/>
            <a:stretch>
              <a:fillRect/>
            </a:stretch>
          </p:blipFill>
          <p:spPr>
            <a:xfrm>
              <a:off x="7909895" y="1823110"/>
              <a:ext cx="1234105" cy="4124131"/>
            </a:xfrm>
            <a:prstGeom prst="rect">
              <a:avLst/>
            </a:prstGeom>
          </p:spPr>
        </p:pic>
      </p:grpSp>
      <p:pic>
        <p:nvPicPr>
          <p:cNvPr id="5" name="Picture 4">
            <a:extLst>
              <a:ext uri="{FF2B5EF4-FFF2-40B4-BE49-F238E27FC236}">
                <a16:creationId xmlns:a16="http://schemas.microsoft.com/office/drawing/2014/main" id="{7D2B06BF-C46B-9DC4-1969-AD53AEC0C1A6}"/>
              </a:ext>
            </a:extLst>
          </p:cNvPr>
          <p:cNvPicPr>
            <a:picLocks noChangeAspect="1"/>
          </p:cNvPicPr>
          <p:nvPr/>
        </p:nvPicPr>
        <p:blipFill>
          <a:blip r:embed="rId4"/>
          <a:stretch>
            <a:fillRect/>
          </a:stretch>
        </p:blipFill>
        <p:spPr>
          <a:xfrm>
            <a:off x="0" y="2198921"/>
            <a:ext cx="2040250" cy="3633695"/>
          </a:xfrm>
          <a:prstGeom prst="rect">
            <a:avLst/>
          </a:prstGeom>
        </p:spPr>
      </p:pic>
      <p:sp>
        <p:nvSpPr>
          <p:cNvPr id="3" name="Title 2">
            <a:extLst>
              <a:ext uri="{FF2B5EF4-FFF2-40B4-BE49-F238E27FC236}">
                <a16:creationId xmlns:a16="http://schemas.microsoft.com/office/drawing/2014/main" id="{A64B14A0-1575-816E-F906-8C6BD971D8E2}"/>
              </a:ext>
            </a:extLst>
          </p:cNvPr>
          <p:cNvSpPr>
            <a:spLocks noGrp="1"/>
          </p:cNvSpPr>
          <p:nvPr>
            <p:ph type="title"/>
          </p:nvPr>
        </p:nvSpPr>
        <p:spPr/>
        <p:txBody>
          <a:bodyPr>
            <a:normAutofit fontScale="90000"/>
          </a:bodyPr>
          <a:lstStyle/>
          <a:p>
            <a:r>
              <a:rPr lang="en-US" dirty="0"/>
              <a:t>3.</a:t>
            </a:r>
            <a:r>
              <a:rPr lang="ja-JP" altLang="en-US" sz="2000" dirty="0"/>
              <a:t>評価の作成</a:t>
            </a:r>
            <a:br>
              <a:rPr lang="en-US" sz="2000" dirty="0"/>
            </a:br>
            <a:r>
              <a:rPr lang="en-US" sz="2000" dirty="0"/>
              <a:t>3.2</a:t>
            </a:r>
            <a:r>
              <a:rPr lang="ja-JP" altLang="en-US" dirty="0"/>
              <a:t>評価の承認</a:t>
            </a:r>
            <a:endParaRPr lang="en-US" dirty="0"/>
          </a:p>
        </p:txBody>
      </p:sp>
      <p:sp>
        <p:nvSpPr>
          <p:cNvPr id="4" name="Slide Number Placeholder 3">
            <a:extLst>
              <a:ext uri="{FF2B5EF4-FFF2-40B4-BE49-F238E27FC236}">
                <a16:creationId xmlns:a16="http://schemas.microsoft.com/office/drawing/2014/main" id="{0B5157E1-F6F5-B117-2DE6-7B75C1145193}"/>
              </a:ext>
            </a:extLst>
          </p:cNvPr>
          <p:cNvSpPr>
            <a:spLocks noGrp="1"/>
          </p:cNvSpPr>
          <p:nvPr>
            <p:ph type="sldNum" sz="quarter" idx="10"/>
          </p:nvPr>
        </p:nvSpPr>
        <p:spPr/>
        <p:txBody>
          <a:bodyPr/>
          <a:lstStyle/>
          <a:p>
            <a:fld id="{2714E9B5-9B87-4B86-A617-088EF19C2C8B}" type="slidenum">
              <a:rPr kumimoji="1" lang="ja-JP" altLang="en-US" smtClean="0"/>
              <a:pPr/>
              <a:t>19</a:t>
            </a:fld>
            <a:endParaRPr kumimoji="1" lang="en-US" altLang="ja-JP" dirty="0"/>
          </a:p>
        </p:txBody>
      </p:sp>
      <p:sp>
        <p:nvSpPr>
          <p:cNvPr id="10" name="Rectangle 9">
            <a:extLst>
              <a:ext uri="{FF2B5EF4-FFF2-40B4-BE49-F238E27FC236}">
                <a16:creationId xmlns:a16="http://schemas.microsoft.com/office/drawing/2014/main" id="{E9FA490E-6BE6-D5BB-39FA-B25D9F035963}"/>
              </a:ext>
            </a:extLst>
          </p:cNvPr>
          <p:cNvSpPr/>
          <p:nvPr/>
        </p:nvSpPr>
        <p:spPr>
          <a:xfrm>
            <a:off x="174159" y="4362932"/>
            <a:ext cx="1579565" cy="26800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utoShape 4">
            <a:extLst>
              <a:ext uri="{FF2B5EF4-FFF2-40B4-BE49-F238E27FC236}">
                <a16:creationId xmlns:a16="http://schemas.microsoft.com/office/drawing/2014/main" id="{12877941-ECDF-1BA0-D7F6-36217154F2D9}"/>
              </a:ext>
            </a:extLst>
          </p:cNvPr>
          <p:cNvSpPr>
            <a:spLocks noChangeArrowheads="1"/>
          </p:cNvSpPr>
          <p:nvPr/>
        </p:nvSpPr>
        <p:spPr bwMode="auto">
          <a:xfrm>
            <a:off x="95012" y="2402375"/>
            <a:ext cx="1747979" cy="529975"/>
          </a:xfrm>
          <a:prstGeom prst="wedgeRectCallout">
            <a:avLst>
              <a:gd name="adj1" fmla="val 19849"/>
              <a:gd name="adj2" fmla="val 281549"/>
            </a:avLst>
          </a:prstGeom>
          <a:solidFill>
            <a:srgbClr val="FFFFFF"/>
          </a:solidFill>
          <a:ln w="1905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lang="en-US" altLang="en-US" sz="1200" b="1" dirty="0" err="1">
                <a:solidFill>
                  <a:srgbClr val="FF0000"/>
                </a:solidFill>
                <a:latin typeface="Calibri" panose="020F0502020204030204" pitchFamily="34" charset="0"/>
                <a:ea typeface="Yu Mincho" panose="02020400000000000000" pitchFamily="18" charset="-128"/>
              </a:rPr>
              <a:t>Bước</a:t>
            </a:r>
            <a:r>
              <a:rPr lang="en-US" altLang="en-US" sz="1200" b="1" dirty="0">
                <a:solidFill>
                  <a:srgbClr val="FF0000"/>
                </a:solidFill>
                <a:latin typeface="Calibri" panose="020F0502020204030204" pitchFamily="34" charset="0"/>
                <a:ea typeface="Yu Mincho" panose="02020400000000000000" pitchFamily="18" charset="-128"/>
              </a:rPr>
              <a:t> 1</a:t>
            </a:r>
            <a:r>
              <a:rPr lang="en-US" altLang="en-US" sz="1200" dirty="0">
                <a:latin typeface="Calibri" panose="020F0502020204030204" pitchFamily="34" charset="0"/>
                <a:ea typeface="Yu Mincho" panose="02020400000000000000" pitchFamily="18" charset="-128"/>
              </a:rPr>
              <a:t>: </a:t>
            </a:r>
            <a:r>
              <a:rPr lang="ja-JP" altLang="en-US" sz="1200" dirty="0">
                <a:latin typeface="Calibri" panose="020F0502020204030204" pitchFamily="34" charset="0"/>
                <a:ea typeface="Yu Mincho" panose="02020400000000000000" pitchFamily="18" charset="-128"/>
              </a:rPr>
              <a:t>「準備の承認」へ進む</a:t>
            </a:r>
            <a:endParaRPr lang="en-US" altLang="en-US" sz="1200" dirty="0">
              <a:latin typeface="Calibri" panose="020F0502020204030204" pitchFamily="34" charset="0"/>
              <a:ea typeface="Yu Mincho" panose="02020400000000000000" pitchFamily="18" charset="-128"/>
            </a:endParaRPr>
          </a:p>
        </p:txBody>
      </p:sp>
      <p:sp>
        <p:nvSpPr>
          <p:cNvPr id="17" name="Rectangle 16">
            <a:extLst>
              <a:ext uri="{FF2B5EF4-FFF2-40B4-BE49-F238E27FC236}">
                <a16:creationId xmlns:a16="http://schemas.microsoft.com/office/drawing/2014/main" id="{C995EF7D-7ED1-147C-E2E3-CF0C7AE55AD8}"/>
              </a:ext>
            </a:extLst>
          </p:cNvPr>
          <p:cNvSpPr/>
          <p:nvPr/>
        </p:nvSpPr>
        <p:spPr>
          <a:xfrm>
            <a:off x="2074757" y="3432360"/>
            <a:ext cx="1367184" cy="27643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utoShape 4">
            <a:extLst>
              <a:ext uri="{FF2B5EF4-FFF2-40B4-BE49-F238E27FC236}">
                <a16:creationId xmlns:a16="http://schemas.microsoft.com/office/drawing/2014/main" id="{FD922F90-DB58-AC24-12B9-AF27C02A88E0}"/>
              </a:ext>
            </a:extLst>
          </p:cNvPr>
          <p:cNvSpPr>
            <a:spLocks noChangeArrowheads="1"/>
          </p:cNvSpPr>
          <p:nvPr/>
        </p:nvSpPr>
        <p:spPr bwMode="auto">
          <a:xfrm>
            <a:off x="2090871" y="5085309"/>
            <a:ext cx="1445590" cy="585532"/>
          </a:xfrm>
          <a:prstGeom prst="wedgeRectCallout">
            <a:avLst>
              <a:gd name="adj1" fmla="val -31139"/>
              <a:gd name="adj2" fmla="val -85383"/>
            </a:avLst>
          </a:prstGeom>
          <a:noFill/>
          <a:ln w="9525" algn="ctr">
            <a:solidFill>
              <a:srgbClr val="FF000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lang="en-US" altLang="en-US" sz="1100" b="1" dirty="0" err="1">
                <a:solidFill>
                  <a:srgbClr val="FF0000"/>
                </a:solidFill>
                <a:latin typeface="Calibri" panose="020F0502020204030204" pitchFamily="34" charset="0"/>
                <a:ea typeface="Yu Mincho" panose="02020400000000000000" pitchFamily="18" charset="-128"/>
              </a:rPr>
              <a:t>Bước</a:t>
            </a:r>
            <a:r>
              <a:rPr lang="en-US" altLang="en-US" sz="1100" b="1" dirty="0">
                <a:solidFill>
                  <a:srgbClr val="FF0000"/>
                </a:solidFill>
                <a:latin typeface="Calibri" panose="020F0502020204030204" pitchFamily="34" charset="0"/>
                <a:ea typeface="Yu Mincho" panose="02020400000000000000" pitchFamily="18" charset="-128"/>
              </a:rPr>
              <a:t> 3</a:t>
            </a:r>
            <a:r>
              <a:rPr lang="en-US" altLang="en-US" sz="1100" dirty="0">
                <a:latin typeface="Calibri" panose="020F0502020204030204" pitchFamily="34" charset="0"/>
                <a:ea typeface="Yu Mincho" panose="02020400000000000000" pitchFamily="18" charset="-128"/>
              </a:rPr>
              <a:t> : </a:t>
            </a:r>
            <a:r>
              <a:rPr lang="ja-JP" altLang="en-US" sz="1100" dirty="0">
                <a:latin typeface="Calibri" panose="020F0502020204030204" pitchFamily="34" charset="0"/>
                <a:ea typeface="Yu Mincho" panose="02020400000000000000" pitchFamily="18" charset="-128"/>
              </a:rPr>
              <a:t>選択（すべてまたは従業員別）</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TextBox 20">
            <a:extLst>
              <a:ext uri="{FF2B5EF4-FFF2-40B4-BE49-F238E27FC236}">
                <a16:creationId xmlns:a16="http://schemas.microsoft.com/office/drawing/2014/main" id="{16CBD34D-349D-3EAD-6853-DACD3A73136A}"/>
              </a:ext>
            </a:extLst>
          </p:cNvPr>
          <p:cNvSpPr txBox="1"/>
          <p:nvPr/>
        </p:nvSpPr>
        <p:spPr>
          <a:xfrm>
            <a:off x="94891" y="5938221"/>
            <a:ext cx="9049109" cy="646331"/>
          </a:xfrm>
          <a:prstGeom prst="rect">
            <a:avLst/>
          </a:prstGeom>
          <a:noFill/>
        </p:spPr>
        <p:txBody>
          <a:bodyPr wrap="square">
            <a:spAutoFit/>
          </a:bodyPr>
          <a:lstStyle/>
          <a:p>
            <a:r>
              <a:rPr lang="en-US" sz="1200" b="1" dirty="0">
                <a:latin typeface="+mj-lt"/>
                <a:ea typeface="MS Mincho" panose="02020609040205080304" pitchFamily="49" charset="-128"/>
              </a:rPr>
              <a:t>Note: </a:t>
            </a:r>
          </a:p>
          <a:p>
            <a:pPr marL="171450" indent="-171450">
              <a:buFontTx/>
              <a:buChar char="-"/>
            </a:pPr>
            <a:r>
              <a:rPr lang="ja-JP" altLang="en-US" sz="1200" dirty="0">
                <a:latin typeface="+mj-lt"/>
                <a:ea typeface="MS Mincho" panose="02020609040205080304" pitchFamily="49" charset="-128"/>
              </a:rPr>
              <a:t>拒否する場合は、「拒否理由」欄にその理由を記入してください。</a:t>
            </a:r>
            <a:endParaRPr lang="en-US" altLang="ja-JP" sz="1200" dirty="0">
              <a:latin typeface="+mj-lt"/>
              <a:ea typeface="MS Mincho" panose="02020609040205080304" pitchFamily="49" charset="-128"/>
            </a:endParaRPr>
          </a:p>
          <a:p>
            <a:pPr marL="171450" indent="-171450">
              <a:buFontTx/>
              <a:buChar char="-"/>
            </a:pPr>
            <a:r>
              <a:rPr lang="ja-JP" altLang="en-US" sz="1200" dirty="0">
                <a:latin typeface="+mj-lt"/>
                <a:ea typeface="MS Mincho" panose="02020609040205080304" pitchFamily="49" charset="-128"/>
              </a:rPr>
              <a:t>手順 </a:t>
            </a:r>
            <a:r>
              <a:rPr lang="en-US" altLang="ja-JP" sz="1200" dirty="0">
                <a:latin typeface="+mj-lt"/>
                <a:ea typeface="MS Mincho" panose="02020609040205080304" pitchFamily="49" charset="-128"/>
              </a:rPr>
              <a:t>1 </a:t>
            </a:r>
            <a:r>
              <a:rPr lang="ja-JP" altLang="en-US" sz="1200" dirty="0">
                <a:latin typeface="+mj-lt"/>
                <a:ea typeface="MS Mincho" panose="02020609040205080304" pitchFamily="49" charset="-128"/>
              </a:rPr>
              <a:t>～ </a:t>
            </a:r>
            <a:r>
              <a:rPr lang="en-US" altLang="ja-JP" sz="1200" dirty="0">
                <a:latin typeface="+mj-lt"/>
                <a:ea typeface="MS Mincho" panose="02020609040205080304" pitchFamily="49" charset="-128"/>
              </a:rPr>
              <a:t>3 </a:t>
            </a:r>
            <a:r>
              <a:rPr lang="ja-JP" altLang="en-US" sz="1200" dirty="0">
                <a:latin typeface="+mj-lt"/>
                <a:ea typeface="MS Mincho" panose="02020609040205080304" pitchFamily="49" charset="-128"/>
              </a:rPr>
              <a:t>を実行してから機能ボタンを押し、手順 </a:t>
            </a:r>
            <a:r>
              <a:rPr lang="en-US" altLang="ja-JP" sz="1200" dirty="0">
                <a:latin typeface="+mj-lt"/>
                <a:ea typeface="MS Mincho" panose="02020609040205080304" pitchFamily="49" charset="-128"/>
              </a:rPr>
              <a:t>4 </a:t>
            </a:r>
            <a:r>
              <a:rPr lang="ja-JP" altLang="en-US" sz="1200" dirty="0">
                <a:latin typeface="+mj-lt"/>
                <a:ea typeface="MS Mincho" panose="02020609040205080304" pitchFamily="49" charset="-128"/>
              </a:rPr>
              <a:t>と </a:t>
            </a:r>
            <a:r>
              <a:rPr lang="en-US" altLang="ja-JP" sz="1200" dirty="0">
                <a:latin typeface="+mj-lt"/>
                <a:ea typeface="MS Mincho" panose="02020609040205080304" pitchFamily="49" charset="-128"/>
              </a:rPr>
              <a:t>5 </a:t>
            </a:r>
            <a:r>
              <a:rPr lang="ja-JP" altLang="en-US" sz="1200" dirty="0">
                <a:latin typeface="+mj-lt"/>
                <a:ea typeface="MS Mincho" panose="02020609040205080304" pitchFamily="49" charset="-128"/>
              </a:rPr>
              <a:t>をスキップすると、複数の人を一度に拒否できます。</a:t>
            </a:r>
            <a:endParaRPr lang="en-US" sz="1200" dirty="0">
              <a:latin typeface="+mj-lt"/>
              <a:ea typeface="MS Mincho" panose="02020609040205080304" pitchFamily="49" charset="-128"/>
            </a:endParaRPr>
          </a:p>
        </p:txBody>
      </p:sp>
      <p:sp>
        <p:nvSpPr>
          <p:cNvPr id="22" name="TextBox 21">
            <a:extLst>
              <a:ext uri="{FF2B5EF4-FFF2-40B4-BE49-F238E27FC236}">
                <a16:creationId xmlns:a16="http://schemas.microsoft.com/office/drawing/2014/main" id="{324382B9-521F-9A65-AE61-60085432A642}"/>
              </a:ext>
            </a:extLst>
          </p:cNvPr>
          <p:cNvSpPr txBox="1"/>
          <p:nvPr/>
        </p:nvSpPr>
        <p:spPr>
          <a:xfrm>
            <a:off x="94892" y="870143"/>
            <a:ext cx="8988724" cy="1323439"/>
          </a:xfrm>
          <a:prstGeom prst="rect">
            <a:avLst/>
          </a:prstGeom>
          <a:noFill/>
        </p:spPr>
        <p:txBody>
          <a:bodyPr wrap="square">
            <a:spAutoFit/>
          </a:bodyPr>
          <a:lstStyle/>
          <a:p>
            <a:pPr marL="342900" lvl="0" indent="-342900">
              <a:spcAft>
                <a:spcPts val="300"/>
              </a:spcAft>
              <a:buFont typeface="Times New Roman" panose="02020603050405020304" pitchFamily="18" charset="0"/>
              <a:buChar char="-"/>
            </a:pPr>
            <a:r>
              <a:rPr lang="ja-JP" altLang="en-US" sz="1400" b="1" i="0" dirty="0">
                <a:solidFill>
                  <a:srgbClr val="FF0000"/>
                </a:solidFill>
                <a:effectLst/>
                <a:latin typeface="Roboto" panose="02000000000000000000" pitchFamily="2" charset="0"/>
              </a:rPr>
              <a:t>ステップ</a:t>
            </a:r>
            <a:r>
              <a:rPr lang="en-US" sz="1400" b="1" dirty="0">
                <a:solidFill>
                  <a:srgbClr val="FF0000"/>
                </a:solidFill>
                <a:latin typeface="+mj-lt"/>
                <a:ea typeface="MS Mincho" panose="02020609040205080304" pitchFamily="49" charset="-128"/>
              </a:rPr>
              <a:t>1: </a:t>
            </a:r>
            <a:r>
              <a:rPr lang="ja-JP" altLang="en-US" sz="1400" b="0" i="0" dirty="0">
                <a:solidFill>
                  <a:srgbClr val="3C4043"/>
                </a:solidFill>
                <a:effectLst/>
                <a:latin typeface="Roboto" panose="02000000000000000000" pitchFamily="2" charset="0"/>
              </a:rPr>
              <a:t>「</a:t>
            </a:r>
            <a:r>
              <a:rPr lang="ja-JP" altLang="en-US" sz="1400" dirty="0"/>
              <a:t>評価の作成</a:t>
            </a:r>
            <a:r>
              <a:rPr lang="ja-JP" altLang="en-US" sz="1400" b="0" i="0" dirty="0">
                <a:solidFill>
                  <a:srgbClr val="3C4043"/>
                </a:solidFill>
                <a:effectLst/>
                <a:latin typeface="Roboto" panose="02000000000000000000" pitchFamily="2" charset="0"/>
              </a:rPr>
              <a:t>」へ進む </a:t>
            </a:r>
            <a:r>
              <a:rPr lang="en-US" sz="1400" dirty="0">
                <a:latin typeface="+mj-lt"/>
                <a:ea typeface="MS Mincho" panose="02020609040205080304" pitchFamily="49" charset="-128"/>
              </a:rPr>
              <a:t>=&gt; </a:t>
            </a:r>
            <a:r>
              <a:rPr lang="ja-JP" altLang="en-US" sz="1400" dirty="0">
                <a:latin typeface="+mj-lt"/>
                <a:ea typeface="MS Mincho" panose="02020609040205080304" pitchFamily="49" charset="-128"/>
              </a:rPr>
              <a:t>準備の承認</a:t>
            </a:r>
            <a:endParaRPr lang="en-US" altLang="ja-JP" sz="1400" dirty="0">
              <a:latin typeface="+mj-lt"/>
              <a:ea typeface="MS Mincho" panose="02020609040205080304" pitchFamily="49" charset="-128"/>
            </a:endParaRPr>
          </a:p>
          <a:p>
            <a:pPr marL="342900" lvl="0" indent="-342900">
              <a:spcAft>
                <a:spcPts val="300"/>
              </a:spcAft>
              <a:buFont typeface="Times New Roman" panose="02020603050405020304" pitchFamily="18" charset="0"/>
              <a:buChar char="-"/>
            </a:pPr>
            <a:r>
              <a:rPr lang="ja-JP" altLang="en-US" sz="1400" b="1" i="0" dirty="0">
                <a:solidFill>
                  <a:srgbClr val="FF0000"/>
                </a:solidFill>
                <a:effectLst/>
                <a:latin typeface="Roboto" panose="02000000000000000000" pitchFamily="2" charset="0"/>
              </a:rPr>
              <a:t>ステップ</a:t>
            </a:r>
            <a:r>
              <a:rPr lang="en-US" sz="1400" b="1" dirty="0">
                <a:solidFill>
                  <a:srgbClr val="FF0000"/>
                </a:solidFill>
                <a:latin typeface="+mj-lt"/>
                <a:ea typeface="MS Mincho" panose="02020609040205080304" pitchFamily="49" charset="-128"/>
              </a:rPr>
              <a:t>2: </a:t>
            </a:r>
            <a:r>
              <a:rPr lang="ja-JP" altLang="en-US" sz="1400" dirty="0">
                <a:latin typeface="+mj-lt"/>
                <a:ea typeface="MS Mincho" panose="02020609040205080304" pitchFamily="49" charset="-128"/>
              </a:rPr>
              <a:t>承認する契約の種類を選択してください</a:t>
            </a:r>
            <a:endParaRPr lang="en-US" sz="1400" dirty="0">
              <a:latin typeface="+mj-lt"/>
              <a:ea typeface="MS Mincho" panose="02020609040205080304" pitchFamily="49" charset="-128"/>
            </a:endParaRPr>
          </a:p>
          <a:p>
            <a:pPr marL="342900" indent="-342900">
              <a:spcAft>
                <a:spcPts val="300"/>
              </a:spcAft>
              <a:buFont typeface="Times New Roman" panose="02020603050405020304" pitchFamily="18" charset="0"/>
              <a:buChar char="-"/>
            </a:pPr>
            <a:r>
              <a:rPr lang="ja-JP" altLang="en-US" sz="1400" b="1" i="0" dirty="0">
                <a:solidFill>
                  <a:srgbClr val="FF0000"/>
                </a:solidFill>
                <a:effectLst/>
                <a:latin typeface="Roboto" panose="02000000000000000000" pitchFamily="2" charset="0"/>
              </a:rPr>
              <a:t>ステップ</a:t>
            </a:r>
            <a:r>
              <a:rPr lang="en-US" sz="1400" b="1" dirty="0">
                <a:solidFill>
                  <a:srgbClr val="FF0000"/>
                </a:solidFill>
                <a:latin typeface="+mj-lt"/>
                <a:ea typeface="MS Mincho" panose="02020609040205080304" pitchFamily="49" charset="-128"/>
              </a:rPr>
              <a:t>3: </a:t>
            </a:r>
            <a:r>
              <a:rPr lang="ja-JP" altLang="en-US" sz="1400" dirty="0">
                <a:latin typeface="Calibri" panose="020F0502020204030204" pitchFamily="34" charset="0"/>
                <a:ea typeface="Yu Mincho" panose="02020400000000000000" pitchFamily="18" charset="-128"/>
              </a:rPr>
              <a:t>従業員を選択</a:t>
            </a:r>
            <a:endParaRPr lang="en-US" altLang="ja-JP" sz="1400" dirty="0">
              <a:latin typeface="Calibri" panose="020F0502020204030204" pitchFamily="34" charset="0"/>
              <a:ea typeface="Yu Mincho" panose="02020400000000000000" pitchFamily="18" charset="-128"/>
            </a:endParaRPr>
          </a:p>
          <a:p>
            <a:pPr marL="342900" indent="-342900">
              <a:spcAft>
                <a:spcPts val="300"/>
              </a:spcAft>
              <a:buFont typeface="Times New Roman" panose="02020603050405020304" pitchFamily="18" charset="0"/>
              <a:buChar char="-"/>
            </a:pPr>
            <a:r>
              <a:rPr lang="ja-JP" altLang="en-US" sz="1400" b="1" i="0" dirty="0">
                <a:solidFill>
                  <a:srgbClr val="FF0000"/>
                </a:solidFill>
                <a:effectLst/>
                <a:latin typeface="Roboto" panose="02000000000000000000" pitchFamily="2" charset="0"/>
              </a:rPr>
              <a:t>ステップ</a:t>
            </a:r>
            <a:r>
              <a:rPr lang="en-US" sz="1400" b="1" dirty="0">
                <a:solidFill>
                  <a:srgbClr val="FF0000"/>
                </a:solidFill>
                <a:latin typeface="+mj-lt"/>
                <a:ea typeface="MS Mincho" panose="02020609040205080304" pitchFamily="49" charset="-128"/>
              </a:rPr>
              <a:t>4: </a:t>
            </a:r>
            <a:r>
              <a:rPr lang="ja-JP" altLang="en-US" sz="1400" dirty="0">
                <a:latin typeface="+mj-lt"/>
                <a:ea typeface="MS Mincho" panose="02020609040205080304" pitchFamily="49" charset="-128"/>
              </a:rPr>
              <a:t>承認</a:t>
            </a:r>
            <a:r>
              <a:rPr lang="en-US" altLang="ja-JP" sz="1400" dirty="0">
                <a:latin typeface="+mj-lt"/>
                <a:ea typeface="MS Mincho" panose="02020609040205080304" pitchFamily="49" charset="-128"/>
              </a:rPr>
              <a:t>/</a:t>
            </a:r>
            <a:r>
              <a:rPr lang="ja-JP" altLang="en-US" sz="1400" dirty="0">
                <a:latin typeface="+mj-lt"/>
                <a:ea typeface="MS Mincho" panose="02020609040205080304" pitchFamily="49" charset="-128"/>
              </a:rPr>
              <a:t>拒否</a:t>
            </a:r>
            <a:endParaRPr lang="en-US" altLang="ja-JP" sz="1400" dirty="0">
              <a:latin typeface="+mj-lt"/>
              <a:ea typeface="MS Mincho" panose="02020609040205080304" pitchFamily="49" charset="-128"/>
            </a:endParaRPr>
          </a:p>
          <a:p>
            <a:pPr marL="342900" indent="-342900">
              <a:spcAft>
                <a:spcPts val="300"/>
              </a:spcAft>
              <a:buFont typeface="Times New Roman" panose="02020603050405020304" pitchFamily="18" charset="0"/>
              <a:buChar char="-"/>
            </a:pPr>
            <a:r>
              <a:rPr lang="ja-JP" altLang="en-US" sz="1400" b="1" i="0" dirty="0">
                <a:solidFill>
                  <a:srgbClr val="FF0000"/>
                </a:solidFill>
                <a:effectLst/>
                <a:latin typeface="Roboto" panose="02000000000000000000" pitchFamily="2" charset="0"/>
              </a:rPr>
              <a:t>ステップ</a:t>
            </a:r>
            <a:r>
              <a:rPr lang="en-US" sz="1400" b="1" dirty="0">
                <a:solidFill>
                  <a:srgbClr val="FF0000"/>
                </a:solidFill>
                <a:latin typeface="+mj-lt"/>
                <a:ea typeface="MS Mincho" panose="02020609040205080304" pitchFamily="49" charset="-128"/>
              </a:rPr>
              <a:t>5: </a:t>
            </a:r>
            <a:r>
              <a:rPr lang="ja-JP" altLang="en-US" sz="1400" dirty="0">
                <a:latin typeface="+mj-lt"/>
                <a:ea typeface="MS Mincho" panose="02020609040205080304" pitchFamily="49" charset="-128"/>
              </a:rPr>
              <a:t>確認する</a:t>
            </a:r>
            <a:endParaRPr lang="en-US" sz="1400" dirty="0">
              <a:latin typeface="+mj-lt"/>
              <a:ea typeface="MS Mincho" panose="02020609040205080304" pitchFamily="49" charset="-128"/>
            </a:endParaRPr>
          </a:p>
        </p:txBody>
      </p:sp>
      <p:sp>
        <p:nvSpPr>
          <p:cNvPr id="15" name="AutoShape 4">
            <a:extLst>
              <a:ext uri="{FF2B5EF4-FFF2-40B4-BE49-F238E27FC236}">
                <a16:creationId xmlns:a16="http://schemas.microsoft.com/office/drawing/2014/main" id="{33B7A953-81EA-2908-955F-489892D97FE9}"/>
              </a:ext>
            </a:extLst>
          </p:cNvPr>
          <p:cNvSpPr>
            <a:spLocks noChangeArrowheads="1"/>
          </p:cNvSpPr>
          <p:nvPr/>
        </p:nvSpPr>
        <p:spPr bwMode="auto">
          <a:xfrm>
            <a:off x="7066280" y="2623344"/>
            <a:ext cx="1837931" cy="425450"/>
          </a:xfrm>
          <a:prstGeom prst="wedgeRectCallout">
            <a:avLst>
              <a:gd name="adj1" fmla="val -75579"/>
              <a:gd name="adj2" fmla="val 101537"/>
            </a:avLst>
          </a:prstGeom>
          <a:solidFill>
            <a:schemeClr val="accent2">
              <a:lumMod val="20000"/>
              <a:lumOff val="80000"/>
            </a:schemeClr>
          </a:solidFill>
          <a:ln w="9525" algn="ctr">
            <a:solidFill>
              <a:srgbClr val="00B0F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ja-JP" altLang="en-US"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一度に複数の人を拒否する</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AutoShape 4">
            <a:extLst>
              <a:ext uri="{FF2B5EF4-FFF2-40B4-BE49-F238E27FC236}">
                <a16:creationId xmlns:a16="http://schemas.microsoft.com/office/drawing/2014/main" id="{21E9B658-DD8D-63EE-B7D7-320AB7230443}"/>
              </a:ext>
            </a:extLst>
          </p:cNvPr>
          <p:cNvSpPr>
            <a:spLocks noChangeArrowheads="1"/>
          </p:cNvSpPr>
          <p:nvPr/>
        </p:nvSpPr>
        <p:spPr bwMode="auto">
          <a:xfrm>
            <a:off x="7879077" y="5539017"/>
            <a:ext cx="1264993" cy="399203"/>
          </a:xfrm>
          <a:prstGeom prst="wedgeRectCallout">
            <a:avLst>
              <a:gd name="adj1" fmla="val -29909"/>
              <a:gd name="adj2" fmla="val -227971"/>
            </a:avLst>
          </a:prstGeom>
          <a:noFill/>
          <a:ln w="9525" algn="ctr">
            <a:solidFill>
              <a:srgbClr val="FF000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ja-JP" sz="1100" b="1" i="0" u="none" strike="noStrike" cap="none" normalizeH="0" baseline="0" dirty="0" err="1">
                <a:ln>
                  <a:noFill/>
                </a:ln>
                <a:solidFill>
                  <a:srgbClr val="FF0000"/>
                </a:solidFill>
                <a:effectLst/>
                <a:latin typeface="Calibri" panose="020F0502020204030204" pitchFamily="34" charset="0"/>
                <a:ea typeface="Yu Mincho" panose="02020400000000000000" pitchFamily="18" charset="-128"/>
              </a:rPr>
              <a:t>Bước</a:t>
            </a:r>
            <a:r>
              <a:rPr kumimoji="0" lang="en-US" altLang="ja-JP" sz="1100" b="1" i="0" u="none" strike="noStrike" cap="none" normalizeH="0" baseline="0" dirty="0">
                <a:ln>
                  <a:noFill/>
                </a:ln>
                <a:solidFill>
                  <a:srgbClr val="FF0000"/>
                </a:solidFill>
                <a:effectLst/>
                <a:latin typeface="Calibri" panose="020F0502020204030204" pitchFamily="34" charset="0"/>
                <a:ea typeface="Yu Mincho" panose="02020400000000000000" pitchFamily="18" charset="-128"/>
              </a:rPr>
              <a:t> 4</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ja-JP" altLang="en-US"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承認「</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O</a:t>
            </a:r>
            <a:r>
              <a:rPr kumimoji="0" lang="ja-JP" altLang="en-US"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」または「</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X</a:t>
            </a:r>
            <a:r>
              <a:rPr kumimoji="0" lang="ja-JP" altLang="en-US"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a:t>
            </a:r>
            <a:endPar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endParaRPr>
          </a:p>
        </p:txBody>
      </p:sp>
      <p:sp>
        <p:nvSpPr>
          <p:cNvPr id="28" name="Rectangle 27">
            <a:extLst>
              <a:ext uri="{FF2B5EF4-FFF2-40B4-BE49-F238E27FC236}">
                <a16:creationId xmlns:a16="http://schemas.microsoft.com/office/drawing/2014/main" id="{631A416E-8545-B373-512E-8D41526B8DA7}"/>
              </a:ext>
            </a:extLst>
          </p:cNvPr>
          <p:cNvSpPr/>
          <p:nvPr/>
        </p:nvSpPr>
        <p:spPr>
          <a:xfrm>
            <a:off x="2103785" y="3825807"/>
            <a:ext cx="285918" cy="96623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utoShape 4">
            <a:extLst>
              <a:ext uri="{FF2B5EF4-FFF2-40B4-BE49-F238E27FC236}">
                <a16:creationId xmlns:a16="http://schemas.microsoft.com/office/drawing/2014/main" id="{374F8A62-D6C7-D7A5-0C1C-68329EAA23B4}"/>
              </a:ext>
            </a:extLst>
          </p:cNvPr>
          <p:cNvSpPr>
            <a:spLocks noChangeArrowheads="1"/>
          </p:cNvSpPr>
          <p:nvPr/>
        </p:nvSpPr>
        <p:spPr bwMode="auto">
          <a:xfrm>
            <a:off x="4512140" y="2462668"/>
            <a:ext cx="1837931" cy="298345"/>
          </a:xfrm>
          <a:prstGeom prst="wedgeRectCallout">
            <a:avLst>
              <a:gd name="adj1" fmla="val -75110"/>
              <a:gd name="adj2" fmla="val 135599"/>
            </a:avLst>
          </a:prstGeom>
          <a:solidFill>
            <a:schemeClr val="accent2">
              <a:lumMod val="20000"/>
              <a:lumOff val="80000"/>
            </a:schemeClr>
          </a:solidFill>
          <a:ln w="9525" algn="ctr">
            <a:solidFill>
              <a:srgbClr val="00B0F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ja-JP" altLang="en-US"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機能ボタン</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30">
            <a:extLst>
              <a:ext uri="{FF2B5EF4-FFF2-40B4-BE49-F238E27FC236}">
                <a16:creationId xmlns:a16="http://schemas.microsoft.com/office/drawing/2014/main" id="{D65BF2FE-B3AE-8BB4-B231-39736811478F}"/>
              </a:ext>
            </a:extLst>
          </p:cNvPr>
          <p:cNvSpPr/>
          <p:nvPr/>
        </p:nvSpPr>
        <p:spPr>
          <a:xfrm>
            <a:off x="2544593" y="3048469"/>
            <a:ext cx="3580162" cy="269302"/>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1300070-6388-78AC-9B1B-FD1CEF9E11E1}"/>
              </a:ext>
            </a:extLst>
          </p:cNvPr>
          <p:cNvSpPr/>
          <p:nvPr/>
        </p:nvSpPr>
        <p:spPr>
          <a:xfrm>
            <a:off x="3493172" y="3437001"/>
            <a:ext cx="561243" cy="27273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utoShape 4">
            <a:extLst>
              <a:ext uri="{FF2B5EF4-FFF2-40B4-BE49-F238E27FC236}">
                <a16:creationId xmlns:a16="http://schemas.microsoft.com/office/drawing/2014/main" id="{7AE98CC5-68F4-82DB-1A08-7AAA38CF7AD9}"/>
              </a:ext>
            </a:extLst>
          </p:cNvPr>
          <p:cNvSpPr>
            <a:spLocks noChangeArrowheads="1"/>
          </p:cNvSpPr>
          <p:nvPr/>
        </p:nvSpPr>
        <p:spPr bwMode="auto">
          <a:xfrm>
            <a:off x="3643032" y="4822271"/>
            <a:ext cx="1451750" cy="389743"/>
          </a:xfrm>
          <a:prstGeom prst="wedgeRectCallout">
            <a:avLst>
              <a:gd name="adj1" fmla="val -75432"/>
              <a:gd name="adj2" fmla="val -323372"/>
            </a:avLst>
          </a:prstGeom>
          <a:noFill/>
          <a:ln w="9525" algn="ctr">
            <a:solidFill>
              <a:srgbClr val="FF000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ja-JP" sz="1100" b="1" i="0" u="none" strike="noStrike" cap="none" normalizeH="0" baseline="0" dirty="0" err="1">
                <a:ln>
                  <a:noFill/>
                </a:ln>
                <a:solidFill>
                  <a:srgbClr val="FF0000"/>
                </a:solidFill>
                <a:effectLst/>
                <a:latin typeface="Calibri" panose="020F0502020204030204" pitchFamily="34" charset="0"/>
                <a:ea typeface="Yu Mincho" panose="02020400000000000000" pitchFamily="18" charset="-128"/>
              </a:rPr>
              <a:t>Bước</a:t>
            </a:r>
            <a:r>
              <a:rPr kumimoji="0" lang="en-US" altLang="ja-JP" sz="1100" b="1" i="0" u="none" strike="noStrike" cap="none" normalizeH="0" baseline="0" dirty="0">
                <a:ln>
                  <a:noFill/>
                </a:ln>
                <a:solidFill>
                  <a:srgbClr val="FF0000"/>
                </a:solidFill>
                <a:effectLst/>
                <a:latin typeface="Calibri" panose="020F0502020204030204" pitchFamily="34" charset="0"/>
                <a:ea typeface="Yu Mincho" panose="02020400000000000000" pitchFamily="18" charset="-128"/>
              </a:rPr>
              <a:t> 2</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ja-JP" altLang="en-US"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契約タイプを選択</a:t>
            </a:r>
            <a:endPar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endParaRPr>
          </a:p>
        </p:txBody>
      </p:sp>
      <p:sp>
        <p:nvSpPr>
          <p:cNvPr id="16" name="Rectangle 15">
            <a:extLst>
              <a:ext uri="{FF2B5EF4-FFF2-40B4-BE49-F238E27FC236}">
                <a16:creationId xmlns:a16="http://schemas.microsoft.com/office/drawing/2014/main" id="{3180F0A1-91AA-D472-3D51-EDB4B16FB52B}"/>
              </a:ext>
            </a:extLst>
          </p:cNvPr>
          <p:cNvSpPr/>
          <p:nvPr/>
        </p:nvSpPr>
        <p:spPr>
          <a:xfrm>
            <a:off x="7968117" y="3797518"/>
            <a:ext cx="399506" cy="93270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0D33D74-4F27-F371-A5C3-3B4EE8AF48C2}"/>
              </a:ext>
            </a:extLst>
          </p:cNvPr>
          <p:cNvSpPr/>
          <p:nvPr/>
        </p:nvSpPr>
        <p:spPr>
          <a:xfrm>
            <a:off x="6339741" y="3053598"/>
            <a:ext cx="254851" cy="269302"/>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utoShape 4">
            <a:extLst>
              <a:ext uri="{FF2B5EF4-FFF2-40B4-BE49-F238E27FC236}">
                <a16:creationId xmlns:a16="http://schemas.microsoft.com/office/drawing/2014/main" id="{A980455E-D33B-7778-56FF-F2AA8599B537}"/>
              </a:ext>
            </a:extLst>
          </p:cNvPr>
          <p:cNvSpPr>
            <a:spLocks noChangeArrowheads="1"/>
          </p:cNvSpPr>
          <p:nvPr/>
        </p:nvSpPr>
        <p:spPr bwMode="auto">
          <a:xfrm>
            <a:off x="5752433" y="4925091"/>
            <a:ext cx="1451750" cy="389743"/>
          </a:xfrm>
          <a:prstGeom prst="wedgeRectCallout">
            <a:avLst>
              <a:gd name="adj1" fmla="val -163375"/>
              <a:gd name="adj2" fmla="val -385346"/>
            </a:avLst>
          </a:prstGeom>
          <a:noFill/>
          <a:ln w="9525" algn="ctr">
            <a:solidFill>
              <a:srgbClr val="FF000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ja-JP" sz="1100" b="1" i="0" u="none" strike="noStrike" cap="none" normalizeH="0" baseline="0" dirty="0" err="1">
                <a:ln>
                  <a:noFill/>
                </a:ln>
                <a:solidFill>
                  <a:srgbClr val="FF0000"/>
                </a:solidFill>
                <a:effectLst/>
                <a:latin typeface="Calibri" panose="020F0502020204030204" pitchFamily="34" charset="0"/>
                <a:ea typeface="Yu Mincho" panose="02020400000000000000" pitchFamily="18" charset="-128"/>
              </a:rPr>
              <a:t>Bước</a:t>
            </a:r>
            <a:r>
              <a:rPr kumimoji="0" lang="en-US" altLang="ja-JP" sz="1100" b="1" i="0" u="none" strike="noStrike" cap="none" normalizeH="0" baseline="0" dirty="0">
                <a:ln>
                  <a:noFill/>
                </a:ln>
                <a:solidFill>
                  <a:srgbClr val="FF0000"/>
                </a:solidFill>
                <a:effectLst/>
                <a:latin typeface="Calibri" panose="020F0502020204030204" pitchFamily="34" charset="0"/>
                <a:ea typeface="Yu Mincho" panose="02020400000000000000" pitchFamily="18" charset="-128"/>
              </a:rPr>
              <a:t> 5</a:t>
            </a:r>
            <a:r>
              <a:rPr kumimoji="0" lang="ja-JP" altLang="en-US"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ja-JP" altLang="en-US"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確認</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ja-JP" altLang="en-US"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部門に送信</a:t>
            </a:r>
            <a:endPar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endParaRPr>
          </a:p>
        </p:txBody>
      </p:sp>
    </p:spTree>
    <p:extLst>
      <p:ext uri="{BB962C8B-B14F-4D97-AF65-F5344CB8AC3E}">
        <p14:creationId xmlns:p14="http://schemas.microsoft.com/office/powerpoint/2010/main" val="13975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ECECA89-BE91-4DA4-45D8-93DFB237A71F}"/>
              </a:ext>
            </a:extLst>
          </p:cNvPr>
          <p:cNvSpPr>
            <a:spLocks noGrp="1"/>
          </p:cNvSpPr>
          <p:nvPr>
            <p:ph type="sldNum" sz="quarter" idx="10"/>
          </p:nvPr>
        </p:nvSpPr>
        <p:spPr/>
        <p:txBody>
          <a:bodyPr/>
          <a:lstStyle/>
          <a:p>
            <a:fld id="{2714E9B5-9B87-4B86-A617-088EF19C2C8B}" type="slidenum">
              <a:rPr kumimoji="1" lang="ja-JP" altLang="en-US" smtClean="0"/>
              <a:pPr/>
              <a:t>2</a:t>
            </a:fld>
            <a:endParaRPr kumimoji="1" lang="en-US" altLang="ja-JP" dirty="0"/>
          </a:p>
        </p:txBody>
      </p:sp>
      <p:graphicFrame>
        <p:nvGraphicFramePr>
          <p:cNvPr id="2" name="Table 1">
            <a:extLst>
              <a:ext uri="{FF2B5EF4-FFF2-40B4-BE49-F238E27FC236}">
                <a16:creationId xmlns:a16="http://schemas.microsoft.com/office/drawing/2014/main" id="{066E658A-11D9-40E4-97B0-C47B91F49455}"/>
              </a:ext>
            </a:extLst>
          </p:cNvPr>
          <p:cNvGraphicFramePr>
            <a:graphicFrameLocks noGrp="1"/>
          </p:cNvGraphicFramePr>
          <p:nvPr>
            <p:extLst>
              <p:ext uri="{D42A27DB-BD31-4B8C-83A1-F6EECF244321}">
                <p14:modId xmlns:p14="http://schemas.microsoft.com/office/powerpoint/2010/main" val="106189952"/>
              </p:ext>
            </p:extLst>
          </p:nvPr>
        </p:nvGraphicFramePr>
        <p:xfrm>
          <a:off x="197964" y="1319753"/>
          <a:ext cx="8644379" cy="4287076"/>
        </p:xfrm>
        <a:graphic>
          <a:graphicData uri="http://schemas.openxmlformats.org/drawingml/2006/table">
            <a:tbl>
              <a:tblPr firstRow="1" bandRow="1">
                <a:tableStyleId>{5940675A-B579-460E-94D1-54222C63F5DA}</a:tableStyleId>
              </a:tblPr>
              <a:tblGrid>
                <a:gridCol w="713445">
                  <a:extLst>
                    <a:ext uri="{9D8B030D-6E8A-4147-A177-3AD203B41FA5}">
                      <a16:colId xmlns:a16="http://schemas.microsoft.com/office/drawing/2014/main" val="1910111476"/>
                    </a:ext>
                  </a:extLst>
                </a:gridCol>
                <a:gridCol w="4302845">
                  <a:extLst>
                    <a:ext uri="{9D8B030D-6E8A-4147-A177-3AD203B41FA5}">
                      <a16:colId xmlns:a16="http://schemas.microsoft.com/office/drawing/2014/main" val="2722445957"/>
                    </a:ext>
                  </a:extLst>
                </a:gridCol>
                <a:gridCol w="3628089">
                  <a:extLst>
                    <a:ext uri="{9D8B030D-6E8A-4147-A177-3AD203B41FA5}">
                      <a16:colId xmlns:a16="http://schemas.microsoft.com/office/drawing/2014/main" val="123587734"/>
                    </a:ext>
                  </a:extLst>
                </a:gridCol>
              </a:tblGrid>
              <a:tr h="408566">
                <a:tc>
                  <a:txBody>
                    <a:bodyPr/>
                    <a:lstStyle/>
                    <a:p>
                      <a:pPr algn="ctr"/>
                      <a:r>
                        <a:rPr lang="en-US" sz="1800" b="1" dirty="0" err="1">
                          <a:solidFill>
                            <a:schemeClr val="bg1"/>
                          </a:solidFill>
                        </a:rPr>
                        <a:t>Mục</a:t>
                      </a:r>
                      <a:endParaRPr lang="en-US" sz="1800" b="1" dirty="0">
                        <a:solidFill>
                          <a:schemeClr val="bg1"/>
                        </a:solidFill>
                      </a:endParaRPr>
                    </a:p>
                  </a:txBody>
                  <a:tcPr anchor="ctr">
                    <a:solidFill>
                      <a:schemeClr val="tx2">
                        <a:lumMod val="75000"/>
                      </a:schemeClr>
                    </a:solidFill>
                  </a:tcPr>
                </a:tc>
                <a:tc>
                  <a:txBody>
                    <a:bodyPr/>
                    <a:lstStyle/>
                    <a:p>
                      <a:pPr algn="ctr"/>
                      <a:r>
                        <a:rPr lang="en-US" sz="1800" b="1" dirty="0" err="1">
                          <a:solidFill>
                            <a:schemeClr val="bg1"/>
                          </a:solidFill>
                        </a:rPr>
                        <a:t>Nội</a:t>
                      </a:r>
                      <a:r>
                        <a:rPr lang="en-US" sz="1800" b="1" dirty="0">
                          <a:solidFill>
                            <a:schemeClr val="bg1"/>
                          </a:solidFill>
                        </a:rPr>
                        <a:t> dung</a:t>
                      </a:r>
                    </a:p>
                  </a:txBody>
                  <a:tcPr anchor="ctr">
                    <a:solidFill>
                      <a:schemeClr val="tx2">
                        <a:lumMod val="75000"/>
                      </a:schemeClr>
                    </a:solidFill>
                  </a:tcPr>
                </a:tc>
                <a:tc>
                  <a:txBody>
                    <a:bodyPr/>
                    <a:lstStyle/>
                    <a:p>
                      <a:pPr algn="ctr"/>
                      <a:r>
                        <a:rPr lang="en-US" sz="1800" b="1" dirty="0" err="1">
                          <a:solidFill>
                            <a:schemeClr val="bg1"/>
                          </a:solidFill>
                        </a:rPr>
                        <a:t>Đối</a:t>
                      </a:r>
                      <a:r>
                        <a:rPr lang="en-US" sz="1800" b="1" dirty="0">
                          <a:solidFill>
                            <a:schemeClr val="bg1"/>
                          </a:solidFill>
                        </a:rPr>
                        <a:t> </a:t>
                      </a:r>
                      <a:r>
                        <a:rPr lang="en-US" sz="1800" b="1" dirty="0" err="1">
                          <a:solidFill>
                            <a:schemeClr val="bg1"/>
                          </a:solidFill>
                        </a:rPr>
                        <a:t>tượng</a:t>
                      </a:r>
                      <a:r>
                        <a:rPr lang="en-US" sz="1800" b="1" dirty="0">
                          <a:solidFill>
                            <a:schemeClr val="bg1"/>
                          </a:solidFill>
                        </a:rPr>
                        <a:t> </a:t>
                      </a:r>
                      <a:r>
                        <a:rPr lang="en-US" sz="1800" b="1" dirty="0" err="1">
                          <a:solidFill>
                            <a:schemeClr val="bg1"/>
                          </a:solidFill>
                        </a:rPr>
                        <a:t>áp</a:t>
                      </a:r>
                      <a:r>
                        <a:rPr lang="en-US" sz="1800" b="1" dirty="0">
                          <a:solidFill>
                            <a:schemeClr val="bg1"/>
                          </a:solidFill>
                        </a:rPr>
                        <a:t> </a:t>
                      </a:r>
                      <a:r>
                        <a:rPr lang="en-US" sz="1800" b="1" dirty="0" err="1">
                          <a:solidFill>
                            <a:schemeClr val="bg1"/>
                          </a:solidFill>
                        </a:rPr>
                        <a:t>dụng</a:t>
                      </a:r>
                      <a:endParaRPr lang="en-US" sz="1800" b="1" dirty="0">
                        <a:solidFill>
                          <a:schemeClr val="bg1"/>
                        </a:solidFill>
                      </a:endParaRPr>
                    </a:p>
                  </a:txBody>
                  <a:tcPr anchor="ctr">
                    <a:solidFill>
                      <a:schemeClr val="tx2">
                        <a:lumMod val="75000"/>
                      </a:schemeClr>
                    </a:solidFill>
                  </a:tcPr>
                </a:tc>
                <a:extLst>
                  <a:ext uri="{0D108BD9-81ED-4DB2-BD59-A6C34878D82A}">
                    <a16:rowId xmlns:a16="http://schemas.microsoft.com/office/drawing/2014/main" val="326816391"/>
                  </a:ext>
                </a:extLst>
              </a:tr>
              <a:tr h="511725">
                <a:tc>
                  <a:txBody>
                    <a:bodyPr/>
                    <a:lstStyle/>
                    <a:p>
                      <a:pPr algn="ctr"/>
                      <a:r>
                        <a:rPr lang="en-US" sz="1800" dirty="0"/>
                        <a:t>1</a:t>
                      </a:r>
                    </a:p>
                  </a:txBody>
                  <a:tcPr anchor="ctr"/>
                </a:tc>
                <a:tc>
                  <a:txBody>
                    <a:bodyPr/>
                    <a:lstStyle/>
                    <a:p>
                      <a:r>
                        <a:rPr lang="en-US" sz="1800" dirty="0" err="1"/>
                        <a:t>Hướng</a:t>
                      </a:r>
                      <a:r>
                        <a:rPr lang="en-US" sz="1800" dirty="0"/>
                        <a:t> </a:t>
                      </a:r>
                      <a:r>
                        <a:rPr lang="en-US" sz="1800" dirty="0" err="1"/>
                        <a:t>dẫn</a:t>
                      </a:r>
                      <a:r>
                        <a:rPr lang="en-US" sz="1800" dirty="0"/>
                        <a:t> </a:t>
                      </a:r>
                      <a:r>
                        <a:rPr lang="en-US" sz="1800" dirty="0" err="1"/>
                        <a:t>đăng</a:t>
                      </a:r>
                      <a:r>
                        <a:rPr lang="en-US" sz="1800" dirty="0"/>
                        <a:t> </a:t>
                      </a:r>
                      <a:r>
                        <a:rPr lang="en-US" sz="1800" dirty="0" err="1"/>
                        <a:t>nhập</a:t>
                      </a:r>
                      <a:r>
                        <a:rPr lang="en-US" sz="1800" dirty="0"/>
                        <a:t> </a:t>
                      </a:r>
                      <a:r>
                        <a:rPr lang="en-US" sz="1800" dirty="0" err="1"/>
                        <a:t>hệ</a:t>
                      </a:r>
                      <a:r>
                        <a:rPr lang="en-US" sz="1800" dirty="0"/>
                        <a:t> </a:t>
                      </a:r>
                      <a:r>
                        <a:rPr lang="en-US" sz="1800" dirty="0" err="1"/>
                        <a:t>thống</a:t>
                      </a:r>
                      <a:endParaRPr lang="en-US" sz="1800" dirty="0"/>
                    </a:p>
                  </a:txBody>
                  <a:tcPr anchor="ctr"/>
                </a:tc>
                <a:tc>
                  <a:txBody>
                    <a:bodyPr/>
                    <a:lstStyle/>
                    <a:p>
                      <a:pPr algn="ctr"/>
                      <a:r>
                        <a:rPr lang="en-US" sz="1800" dirty="0" err="1"/>
                        <a:t>Người</a:t>
                      </a:r>
                      <a:r>
                        <a:rPr lang="en-US" sz="1800" dirty="0"/>
                        <a:t> </a:t>
                      </a:r>
                      <a:r>
                        <a:rPr lang="en-US" sz="1800" dirty="0" err="1"/>
                        <a:t>sử</a:t>
                      </a:r>
                      <a:r>
                        <a:rPr lang="en-US" sz="1800" dirty="0"/>
                        <a:t> </a:t>
                      </a:r>
                      <a:r>
                        <a:rPr lang="en-US" sz="1800" dirty="0" err="1"/>
                        <a:t>dụng</a:t>
                      </a:r>
                      <a:r>
                        <a:rPr lang="en-US" sz="1800" dirty="0"/>
                        <a:t> </a:t>
                      </a:r>
                      <a:r>
                        <a:rPr lang="en-US" sz="1800" dirty="0" err="1"/>
                        <a:t>hệ</a:t>
                      </a:r>
                      <a:r>
                        <a:rPr lang="en-US" sz="1800" dirty="0"/>
                        <a:t> </a:t>
                      </a:r>
                      <a:r>
                        <a:rPr lang="en-US" sz="1800" dirty="0" err="1"/>
                        <a:t>thống</a:t>
                      </a:r>
                      <a:endParaRPr lang="en-US" sz="1800" dirty="0"/>
                    </a:p>
                  </a:txBody>
                  <a:tcPr anchor="ctr"/>
                </a:tc>
                <a:extLst>
                  <a:ext uri="{0D108BD9-81ED-4DB2-BD59-A6C34878D82A}">
                    <a16:rowId xmlns:a16="http://schemas.microsoft.com/office/drawing/2014/main" val="2557432595"/>
                  </a:ext>
                </a:extLst>
              </a:tr>
              <a:tr h="529075">
                <a:tc>
                  <a:txBody>
                    <a:bodyPr/>
                    <a:lstStyle/>
                    <a:p>
                      <a:pPr algn="ctr"/>
                      <a:r>
                        <a:rPr lang="en-US" sz="1800" dirty="0"/>
                        <a:t>2</a:t>
                      </a:r>
                    </a:p>
                  </a:txBody>
                  <a:tcPr anchor="ctr"/>
                </a:tc>
                <a:tc>
                  <a:txBody>
                    <a:bodyPr/>
                    <a:lstStyle/>
                    <a:p>
                      <a:r>
                        <a:rPr lang="en-US" sz="1800" dirty="0" err="1"/>
                        <a:t>Hướng</a:t>
                      </a:r>
                      <a:r>
                        <a:rPr lang="en-US" sz="1800" dirty="0"/>
                        <a:t> </a:t>
                      </a:r>
                      <a:r>
                        <a:rPr lang="en-US" sz="1800" dirty="0" err="1"/>
                        <a:t>dẫn</a:t>
                      </a:r>
                      <a:r>
                        <a:rPr lang="en-US" sz="1800" dirty="0"/>
                        <a:t> </a:t>
                      </a:r>
                      <a:r>
                        <a:rPr lang="en-US" sz="1800" dirty="0" err="1"/>
                        <a:t>tạo</a:t>
                      </a:r>
                      <a:r>
                        <a:rPr lang="en-US" sz="1800" dirty="0"/>
                        <a:t> master Danh </a:t>
                      </a:r>
                      <a:r>
                        <a:rPr lang="en-US" sz="1800" dirty="0" err="1"/>
                        <a:t>sách</a:t>
                      </a:r>
                      <a:r>
                        <a:rPr lang="en-US" sz="1800" dirty="0"/>
                        <a:t> PTHC</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ADM-PER</a:t>
                      </a:r>
                    </a:p>
                  </a:txBody>
                  <a:tcPr anchor="ctr"/>
                </a:tc>
                <a:extLst>
                  <a:ext uri="{0D108BD9-81ED-4DB2-BD59-A6C34878D82A}">
                    <a16:rowId xmlns:a16="http://schemas.microsoft.com/office/drawing/2014/main" val="3119785829"/>
                  </a:ext>
                </a:extLst>
              </a:tr>
              <a:tr h="529075">
                <a:tc>
                  <a:txBody>
                    <a:bodyPr/>
                    <a:lstStyle/>
                    <a:p>
                      <a:pPr algn="ctr"/>
                      <a:r>
                        <a:rPr lang="en-US" sz="1800" dirty="0"/>
                        <a:t>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t>Lập</a:t>
                      </a:r>
                      <a:r>
                        <a:rPr lang="en-US" sz="1800" dirty="0"/>
                        <a:t> </a:t>
                      </a:r>
                      <a:r>
                        <a:rPr lang="en-US" sz="1800" dirty="0" err="1"/>
                        <a:t>đánh</a:t>
                      </a:r>
                      <a:r>
                        <a:rPr lang="en-US" sz="1800" dirty="0"/>
                        <a:t> </a:t>
                      </a:r>
                      <a:r>
                        <a:rPr lang="en-US" sz="1800" dirty="0" err="1"/>
                        <a:t>giá</a:t>
                      </a:r>
                      <a:r>
                        <a:rPr lang="en-US" sz="1800" dirty="0"/>
                        <a:t>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ADM-PER</a:t>
                      </a:r>
                    </a:p>
                  </a:txBody>
                  <a:tcPr anchor="ctr"/>
                </a:tc>
                <a:extLst>
                  <a:ext uri="{0D108BD9-81ED-4DB2-BD59-A6C34878D82A}">
                    <a16:rowId xmlns:a16="http://schemas.microsoft.com/office/drawing/2014/main" val="3071931871"/>
                  </a:ext>
                </a:extLst>
              </a:tr>
              <a:tr h="600360">
                <a:tc>
                  <a:txBody>
                    <a:bodyPr/>
                    <a:lstStyle/>
                    <a:p>
                      <a:pPr algn="ctr"/>
                      <a:r>
                        <a:rPr lang="en-US" sz="1800" dirty="0"/>
                        <a:t>4</a:t>
                      </a:r>
                    </a:p>
                  </a:txBody>
                  <a:tcPr anchor="ctr"/>
                </a:tc>
                <a:tc>
                  <a:txBody>
                    <a:bodyPr/>
                    <a:lstStyle/>
                    <a:p>
                      <a:r>
                        <a:rPr lang="en-US" sz="1800" dirty="0" err="1"/>
                        <a:t>Điền</a:t>
                      </a:r>
                      <a:r>
                        <a:rPr lang="en-US" sz="1800" dirty="0"/>
                        <a:t> </a:t>
                      </a:r>
                      <a:r>
                        <a:rPr lang="en-US" sz="1800" dirty="0" err="1"/>
                        <a:t>đánh</a:t>
                      </a:r>
                      <a:r>
                        <a:rPr lang="en-US" sz="1800" dirty="0"/>
                        <a:t> </a:t>
                      </a:r>
                      <a:r>
                        <a:rPr lang="en-US" sz="1800" dirty="0" err="1"/>
                        <a:t>giá</a:t>
                      </a:r>
                      <a:endParaRPr lang="en-US" sz="18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PTHC </a:t>
                      </a:r>
                      <a:r>
                        <a:rPr lang="en-US" sz="1800" dirty="0" err="1"/>
                        <a:t>và</a:t>
                      </a:r>
                      <a:r>
                        <a:rPr lang="en-US" sz="1800" dirty="0"/>
                        <a:t> phòng ban</a:t>
                      </a:r>
                    </a:p>
                  </a:txBody>
                  <a:tcPr anchor="ctr"/>
                </a:tc>
                <a:extLst>
                  <a:ext uri="{0D108BD9-81ED-4DB2-BD59-A6C34878D82A}">
                    <a16:rowId xmlns:a16="http://schemas.microsoft.com/office/drawing/2014/main" val="3492942399"/>
                  </a:ext>
                </a:extLst>
              </a:tr>
              <a:tr h="573820">
                <a:tc>
                  <a:txBody>
                    <a:bodyPr/>
                    <a:lstStyle/>
                    <a:p>
                      <a:pPr algn="ctr"/>
                      <a:r>
                        <a:rPr lang="en-US" sz="1800" dirty="0"/>
                        <a:t>5</a:t>
                      </a:r>
                    </a:p>
                  </a:txBody>
                  <a:tcPr anchor="ctr"/>
                </a:tc>
                <a:tc>
                  <a:txBody>
                    <a:bodyPr/>
                    <a:lstStyle/>
                    <a:p>
                      <a:r>
                        <a:rPr lang="en-US" sz="1800" dirty="0" err="1"/>
                        <a:t>Phê</a:t>
                      </a:r>
                      <a:r>
                        <a:rPr lang="en-US" sz="1800" dirty="0"/>
                        <a:t> </a:t>
                      </a:r>
                      <a:r>
                        <a:rPr lang="en-US" sz="1800" dirty="0" err="1"/>
                        <a:t>duyệt</a:t>
                      </a:r>
                      <a:endParaRPr lang="en-US" sz="18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err="1"/>
                        <a:t>Quản</a:t>
                      </a:r>
                      <a:r>
                        <a:rPr lang="en-US" sz="1800" dirty="0"/>
                        <a:t> </a:t>
                      </a:r>
                      <a:r>
                        <a:rPr lang="en-US" sz="1800" dirty="0" err="1"/>
                        <a:t>lý</a:t>
                      </a:r>
                      <a:r>
                        <a:rPr lang="en-US" sz="1800" dirty="0"/>
                        <a:t> phòng ban</a:t>
                      </a:r>
                    </a:p>
                  </a:txBody>
                  <a:tcPr anchor="ctr"/>
                </a:tc>
                <a:extLst>
                  <a:ext uri="{0D108BD9-81ED-4DB2-BD59-A6C34878D82A}">
                    <a16:rowId xmlns:a16="http://schemas.microsoft.com/office/drawing/2014/main" val="2783008311"/>
                  </a:ext>
                </a:extLst>
              </a:tr>
              <a:tr h="511725">
                <a:tc>
                  <a:txBody>
                    <a:bodyPr/>
                    <a:lstStyle/>
                    <a:p>
                      <a:pPr algn="ctr"/>
                      <a:r>
                        <a:rPr lang="en-US" sz="1800" dirty="0"/>
                        <a:t>6</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t>Báo</a:t>
                      </a:r>
                      <a:r>
                        <a:rPr lang="en-US" sz="1800" dirty="0"/>
                        <a:t> </a:t>
                      </a:r>
                      <a:r>
                        <a:rPr lang="en-US" sz="1800" dirty="0" err="1"/>
                        <a:t>cáo</a:t>
                      </a:r>
                      <a:endParaRPr lang="en-US" sz="18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ADM-PER</a:t>
                      </a:r>
                    </a:p>
                  </a:txBody>
                  <a:tcPr anchor="ctr"/>
                </a:tc>
                <a:extLst>
                  <a:ext uri="{0D108BD9-81ED-4DB2-BD59-A6C34878D82A}">
                    <a16:rowId xmlns:a16="http://schemas.microsoft.com/office/drawing/2014/main" val="3493956333"/>
                  </a:ext>
                </a:extLst>
              </a:tr>
              <a:tr h="511725">
                <a:tc>
                  <a:txBody>
                    <a:bodyPr/>
                    <a:lstStyle/>
                    <a:p>
                      <a:pPr algn="ctr"/>
                      <a:r>
                        <a:rPr lang="en-US" sz="1800" dirty="0"/>
                        <a:t>7</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Email thông tin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All user</a:t>
                      </a:r>
                    </a:p>
                  </a:txBody>
                  <a:tcPr anchor="ctr"/>
                </a:tc>
                <a:extLst>
                  <a:ext uri="{0D108BD9-81ED-4DB2-BD59-A6C34878D82A}">
                    <a16:rowId xmlns:a16="http://schemas.microsoft.com/office/drawing/2014/main" val="1267844992"/>
                  </a:ext>
                </a:extLst>
              </a:tr>
            </a:tbl>
          </a:graphicData>
        </a:graphic>
      </p:graphicFrame>
      <p:sp>
        <p:nvSpPr>
          <p:cNvPr id="3" name="Title 2">
            <a:extLst>
              <a:ext uri="{FF2B5EF4-FFF2-40B4-BE49-F238E27FC236}">
                <a16:creationId xmlns:a16="http://schemas.microsoft.com/office/drawing/2014/main" id="{B4DDA711-501F-907D-0700-254BBBB734FA}"/>
              </a:ext>
            </a:extLst>
          </p:cNvPr>
          <p:cNvSpPr>
            <a:spLocks noGrp="1"/>
          </p:cNvSpPr>
          <p:nvPr>
            <p:ph type="title"/>
          </p:nvPr>
        </p:nvSpPr>
        <p:spPr>
          <a:xfrm>
            <a:off x="295646" y="156116"/>
            <a:ext cx="6878068" cy="539209"/>
          </a:xfrm>
        </p:spPr>
        <p:txBody>
          <a:bodyPr>
            <a:normAutofit/>
          </a:bodyPr>
          <a:lstStyle/>
          <a:p>
            <a:r>
              <a:rPr lang="en-US" sz="2000" dirty="0">
                <a:solidFill>
                  <a:schemeClr val="bg1"/>
                </a:solidFill>
                <a:latin typeface="+mj-lt"/>
                <a:cs typeface="Times New Roman" panose="02020603050405020304" pitchFamily="18" charset="0"/>
              </a:rPr>
              <a:t>HƯỚNG DẪN SỬ DỤNG PHẦN MỀM LCES</a:t>
            </a:r>
            <a:endParaRPr lang="en-US" dirty="0"/>
          </a:p>
        </p:txBody>
      </p:sp>
    </p:spTree>
    <p:extLst>
      <p:ext uri="{BB962C8B-B14F-4D97-AF65-F5344CB8AC3E}">
        <p14:creationId xmlns:p14="http://schemas.microsoft.com/office/powerpoint/2010/main" val="1068162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9882085-8611-F8AA-44E5-E7B7D8BEC870}"/>
              </a:ext>
            </a:extLst>
          </p:cNvPr>
          <p:cNvSpPr>
            <a:spLocks noGrp="1"/>
          </p:cNvSpPr>
          <p:nvPr>
            <p:ph type="sldNum" sz="quarter" idx="10"/>
          </p:nvPr>
        </p:nvSpPr>
        <p:spPr/>
        <p:txBody>
          <a:bodyPr/>
          <a:lstStyle/>
          <a:p>
            <a:fld id="{2714E9B5-9B87-4B86-A617-088EF19C2C8B}" type="slidenum">
              <a:rPr kumimoji="1" lang="ja-JP" altLang="en-US" smtClean="0"/>
              <a:pPr/>
              <a:t>20</a:t>
            </a:fld>
            <a:endParaRPr kumimoji="1" lang="en-US" altLang="ja-JP" dirty="0"/>
          </a:p>
        </p:txBody>
      </p:sp>
      <p:pic>
        <p:nvPicPr>
          <p:cNvPr id="8" name="Picture 7">
            <a:extLst>
              <a:ext uri="{FF2B5EF4-FFF2-40B4-BE49-F238E27FC236}">
                <a16:creationId xmlns:a16="http://schemas.microsoft.com/office/drawing/2014/main" id="{B46B678E-E152-0049-4125-32AE4918F34C}"/>
              </a:ext>
            </a:extLst>
          </p:cNvPr>
          <p:cNvPicPr>
            <a:picLocks noChangeAspect="1"/>
          </p:cNvPicPr>
          <p:nvPr/>
        </p:nvPicPr>
        <p:blipFill>
          <a:blip r:embed="rId2"/>
          <a:stretch>
            <a:fillRect/>
          </a:stretch>
        </p:blipFill>
        <p:spPr>
          <a:xfrm>
            <a:off x="1794293" y="2013104"/>
            <a:ext cx="7349705" cy="4071668"/>
          </a:xfrm>
          <a:prstGeom prst="rect">
            <a:avLst/>
          </a:prstGeom>
        </p:spPr>
      </p:pic>
      <p:sp>
        <p:nvSpPr>
          <p:cNvPr id="9" name="TextBox 8">
            <a:extLst>
              <a:ext uri="{FF2B5EF4-FFF2-40B4-BE49-F238E27FC236}">
                <a16:creationId xmlns:a16="http://schemas.microsoft.com/office/drawing/2014/main" id="{9CF89883-56AC-BA0B-0F9D-CEB36091FC07}"/>
              </a:ext>
            </a:extLst>
          </p:cNvPr>
          <p:cNvSpPr txBox="1"/>
          <p:nvPr/>
        </p:nvSpPr>
        <p:spPr>
          <a:xfrm>
            <a:off x="47445" y="6158209"/>
            <a:ext cx="9049109" cy="461665"/>
          </a:xfrm>
          <a:prstGeom prst="rect">
            <a:avLst/>
          </a:prstGeom>
          <a:noFill/>
        </p:spPr>
        <p:txBody>
          <a:bodyPr wrap="square">
            <a:spAutoFit/>
          </a:bodyPr>
          <a:lstStyle/>
          <a:p>
            <a:r>
              <a:rPr lang="ja-JP" altLang="en-US" sz="1200" b="1" dirty="0">
                <a:latin typeface="+mj-lt"/>
                <a:ea typeface="MS Mincho" panose="02020609040205080304" pitchFamily="49" charset="-128"/>
              </a:rPr>
              <a:t>留意</a:t>
            </a:r>
            <a:r>
              <a:rPr lang="en-US" sz="1200" b="1" dirty="0">
                <a:latin typeface="+mj-lt"/>
                <a:ea typeface="MS Mincho" panose="02020609040205080304" pitchFamily="49" charset="-128"/>
              </a:rPr>
              <a:t>: </a:t>
            </a:r>
            <a:r>
              <a:rPr lang="ja-JP" altLang="en-US" sz="1200" dirty="0">
                <a:latin typeface="+mj-lt"/>
                <a:ea typeface="MS Mincho" panose="02020609040205080304" pitchFamily="49" charset="-128"/>
              </a:rPr>
              <a:t>総務担当者と評価者が画面を共有し、ステータス列で役割を確認する </a:t>
            </a:r>
            <a:r>
              <a:rPr lang="en-US" sz="1200" dirty="0">
                <a:latin typeface="+mj-lt"/>
                <a:ea typeface="MS Mincho" panose="02020609040205080304" pitchFamily="49" charset="-128"/>
              </a:rPr>
              <a:t>: “</a:t>
            </a:r>
            <a:r>
              <a:rPr lang="ja-JP" altLang="en-US" sz="1200" b="1" dirty="0">
                <a:solidFill>
                  <a:srgbClr val="FFC000"/>
                </a:solidFill>
                <a:latin typeface="+mj-lt"/>
                <a:ea typeface="MS Mincho" panose="02020609040205080304" pitchFamily="49" charset="-128"/>
              </a:rPr>
              <a:t>総務担当者</a:t>
            </a:r>
            <a:r>
              <a:rPr lang="en-US" sz="1200" dirty="0">
                <a:latin typeface="+mj-lt"/>
                <a:ea typeface="MS Mincho" panose="02020609040205080304" pitchFamily="49" charset="-128"/>
              </a:rPr>
              <a:t>/ Leader”</a:t>
            </a:r>
          </a:p>
          <a:p>
            <a:r>
              <a:rPr lang="en-US" sz="1200" dirty="0">
                <a:latin typeface="+mj-lt"/>
                <a:ea typeface="MS Mincho" panose="02020609040205080304" pitchFamily="49" charset="-128"/>
              </a:rPr>
              <a:t> </a:t>
            </a:r>
            <a:r>
              <a:rPr lang="ja-JP" altLang="en-US" sz="1200" dirty="0">
                <a:latin typeface="+mj-lt"/>
                <a:ea typeface="MS Mincho" panose="02020609040205080304" pitchFamily="49" charset="-128"/>
              </a:rPr>
              <a:t>総務担当者が確認を拒否する場合には、その理由を明確に述べなければなりません。 例</a:t>
            </a:r>
            <a:r>
              <a:rPr lang="en-US" altLang="ja-JP" sz="1200" dirty="0">
                <a:latin typeface="+mj-lt"/>
                <a:ea typeface="MS Mincho" panose="02020609040205080304" pitchFamily="49" charset="-128"/>
              </a:rPr>
              <a:t>: </a:t>
            </a:r>
            <a:r>
              <a:rPr lang="ja-JP" altLang="en-US" sz="1200" i="1" dirty="0">
                <a:latin typeface="+mj-lt"/>
                <a:ea typeface="MS Mincho" panose="02020609040205080304" pitchFamily="49" charset="-128"/>
              </a:rPr>
              <a:t>従業員が</a:t>
            </a:r>
            <a:r>
              <a:rPr lang="en-US" altLang="ja-JP" sz="1200" i="1" dirty="0">
                <a:latin typeface="+mj-lt"/>
                <a:ea typeface="MS Mincho" panose="02020609040205080304" pitchFamily="49" charset="-128"/>
              </a:rPr>
              <a:t>PR2</a:t>
            </a:r>
            <a:r>
              <a:rPr lang="ja-JP" altLang="en-US" sz="1200" i="1" dirty="0">
                <a:latin typeface="+mj-lt"/>
                <a:ea typeface="MS Mincho" panose="02020609040205080304" pitchFamily="49" charset="-128"/>
              </a:rPr>
              <a:t>に異動した</a:t>
            </a:r>
            <a:endParaRPr lang="en-US" sz="1200" i="1" dirty="0">
              <a:latin typeface="+mj-lt"/>
              <a:ea typeface="MS Mincho" panose="02020609040205080304" pitchFamily="49" charset="-128"/>
            </a:endParaRPr>
          </a:p>
        </p:txBody>
      </p:sp>
      <p:sp>
        <p:nvSpPr>
          <p:cNvPr id="10" name="Title 2">
            <a:extLst>
              <a:ext uri="{FF2B5EF4-FFF2-40B4-BE49-F238E27FC236}">
                <a16:creationId xmlns:a16="http://schemas.microsoft.com/office/drawing/2014/main" id="{80B9923E-1784-052E-5078-EBAF2F1858BD}"/>
              </a:ext>
            </a:extLst>
          </p:cNvPr>
          <p:cNvSpPr>
            <a:spLocks noGrp="1"/>
          </p:cNvSpPr>
          <p:nvPr>
            <p:ph type="title"/>
          </p:nvPr>
        </p:nvSpPr>
        <p:spPr>
          <a:xfrm>
            <a:off x="295646" y="156116"/>
            <a:ext cx="6878068" cy="539209"/>
          </a:xfrm>
        </p:spPr>
        <p:txBody>
          <a:bodyPr>
            <a:normAutofit fontScale="90000"/>
          </a:bodyPr>
          <a:lstStyle/>
          <a:p>
            <a:r>
              <a:rPr lang="en-US" dirty="0"/>
              <a:t>4.</a:t>
            </a:r>
            <a:r>
              <a:rPr lang="ja-JP" altLang="en-US" sz="2000" dirty="0"/>
              <a:t>評価を入力する</a:t>
            </a:r>
            <a:br>
              <a:rPr lang="en-US" dirty="0"/>
            </a:br>
            <a:r>
              <a:rPr lang="en-US" sz="2000" dirty="0"/>
              <a:t>4.1 </a:t>
            </a:r>
            <a:r>
              <a:rPr lang="ja-JP" altLang="en-US" sz="2000" dirty="0"/>
              <a:t>総務担当者が評価する</a:t>
            </a:r>
            <a:r>
              <a:rPr lang="ja-JP" altLang="en-US" dirty="0"/>
              <a:t>人</a:t>
            </a:r>
            <a:r>
              <a:rPr lang="ja-JP" altLang="en-US" sz="2000" dirty="0"/>
              <a:t>を確認する</a:t>
            </a:r>
            <a:endParaRPr lang="en-US" dirty="0"/>
          </a:p>
        </p:txBody>
      </p:sp>
      <p:pic>
        <p:nvPicPr>
          <p:cNvPr id="14" name="Picture 13">
            <a:extLst>
              <a:ext uri="{FF2B5EF4-FFF2-40B4-BE49-F238E27FC236}">
                <a16:creationId xmlns:a16="http://schemas.microsoft.com/office/drawing/2014/main" id="{E29335C8-E52E-A865-2996-B307B4224EBD}"/>
              </a:ext>
            </a:extLst>
          </p:cNvPr>
          <p:cNvPicPr>
            <a:picLocks noChangeAspect="1"/>
          </p:cNvPicPr>
          <p:nvPr/>
        </p:nvPicPr>
        <p:blipFill>
          <a:blip r:embed="rId3"/>
          <a:stretch>
            <a:fillRect/>
          </a:stretch>
        </p:blipFill>
        <p:spPr>
          <a:xfrm>
            <a:off x="47445" y="2013104"/>
            <a:ext cx="1686464" cy="4071668"/>
          </a:xfrm>
          <a:prstGeom prst="rect">
            <a:avLst/>
          </a:prstGeom>
        </p:spPr>
      </p:pic>
      <p:sp>
        <p:nvSpPr>
          <p:cNvPr id="15" name="TextBox 14">
            <a:extLst>
              <a:ext uri="{FF2B5EF4-FFF2-40B4-BE49-F238E27FC236}">
                <a16:creationId xmlns:a16="http://schemas.microsoft.com/office/drawing/2014/main" id="{61BBF81C-F0C3-39E4-EAD7-F3C7486F59F5}"/>
              </a:ext>
            </a:extLst>
          </p:cNvPr>
          <p:cNvSpPr txBox="1"/>
          <p:nvPr/>
        </p:nvSpPr>
        <p:spPr>
          <a:xfrm>
            <a:off x="77638" y="870143"/>
            <a:ext cx="8988724" cy="1069524"/>
          </a:xfrm>
          <a:prstGeom prst="rect">
            <a:avLst/>
          </a:prstGeom>
          <a:noFill/>
        </p:spPr>
        <p:txBody>
          <a:bodyPr wrap="square">
            <a:spAutoFit/>
          </a:bodyPr>
          <a:lstStyle/>
          <a:p>
            <a:pPr marL="342900" lvl="0" indent="-342900">
              <a:spcAft>
                <a:spcPts val="300"/>
              </a:spcAft>
              <a:buFont typeface="Times New Roman" panose="02020603050405020304" pitchFamily="18" charset="0"/>
              <a:buChar char="-"/>
            </a:pPr>
            <a:r>
              <a:rPr lang="ja-JP" altLang="en-US" sz="1400" b="1" i="0" dirty="0">
                <a:solidFill>
                  <a:srgbClr val="FF0000"/>
                </a:solidFill>
                <a:effectLst/>
                <a:latin typeface="Roboto" panose="02000000000000000000" pitchFamily="2" charset="0"/>
              </a:rPr>
              <a:t>ステップ</a:t>
            </a:r>
            <a:r>
              <a:rPr lang="en-US" sz="1400" b="1" dirty="0">
                <a:solidFill>
                  <a:srgbClr val="FF0000"/>
                </a:solidFill>
                <a:latin typeface="+mj-lt"/>
                <a:ea typeface="MS Mincho" panose="02020609040205080304" pitchFamily="49" charset="-128"/>
              </a:rPr>
              <a:t>1: </a:t>
            </a:r>
            <a:r>
              <a:rPr lang="ja-JP" altLang="en-US" sz="1400" dirty="0">
                <a:latin typeface="+mj-lt"/>
                <a:ea typeface="MS Mincho" panose="02020609040205080304" pitchFamily="49" charset="-128"/>
              </a:rPr>
              <a:t>「</a:t>
            </a:r>
            <a:r>
              <a:rPr lang="ja-JP" altLang="en-US" sz="1400" b="1" dirty="0">
                <a:latin typeface="+mj-lt"/>
                <a:ea typeface="MS Mincho" panose="02020609040205080304" pitchFamily="49" charset="-128"/>
              </a:rPr>
              <a:t>評価を記入</a:t>
            </a:r>
            <a:r>
              <a:rPr lang="ja-JP" altLang="en-US" sz="1400" dirty="0">
                <a:latin typeface="+mj-lt"/>
                <a:ea typeface="MS Mincho" panose="02020609040205080304" pitchFamily="49" charset="-128"/>
              </a:rPr>
              <a:t>」へ進む </a:t>
            </a:r>
            <a:r>
              <a:rPr lang="en-US" sz="1400" dirty="0">
                <a:latin typeface="+mj-lt"/>
                <a:ea typeface="MS Mincho" panose="02020609040205080304" pitchFamily="49" charset="-128"/>
              </a:rPr>
              <a:t>=&gt; </a:t>
            </a:r>
            <a:r>
              <a:rPr lang="ja-JP" altLang="en-US" sz="1400" dirty="0">
                <a:latin typeface="+mj-lt"/>
                <a:ea typeface="MS Mincho" panose="02020609040205080304" pitchFamily="49" charset="-128"/>
              </a:rPr>
              <a:t>評価の種類を選択</a:t>
            </a:r>
            <a:endParaRPr lang="en-US" sz="1400" dirty="0">
              <a:latin typeface="+mj-lt"/>
              <a:ea typeface="MS Mincho" panose="02020609040205080304" pitchFamily="49" charset="-128"/>
            </a:endParaRPr>
          </a:p>
          <a:p>
            <a:pPr marL="342900" lvl="0" indent="-342900">
              <a:spcAft>
                <a:spcPts val="300"/>
              </a:spcAft>
              <a:buFont typeface="Times New Roman" panose="02020603050405020304" pitchFamily="18" charset="0"/>
              <a:buChar char="-"/>
            </a:pPr>
            <a:r>
              <a:rPr lang="ja-JP" altLang="en-US" sz="1400" b="1" i="0" dirty="0">
                <a:solidFill>
                  <a:srgbClr val="FF0000"/>
                </a:solidFill>
                <a:effectLst/>
                <a:latin typeface="Roboto" panose="02000000000000000000" pitchFamily="2" charset="0"/>
              </a:rPr>
              <a:t>ステップ</a:t>
            </a:r>
            <a:r>
              <a:rPr lang="en-US" sz="1400" b="1" dirty="0">
                <a:solidFill>
                  <a:srgbClr val="FF0000"/>
                </a:solidFill>
                <a:latin typeface="+mj-lt"/>
                <a:ea typeface="MS Mincho" panose="02020609040205080304" pitchFamily="49" charset="-128"/>
              </a:rPr>
              <a:t>2: </a:t>
            </a:r>
            <a:r>
              <a:rPr lang="ja-JP" altLang="en-US" sz="1400" dirty="0">
                <a:latin typeface="+mj-lt"/>
                <a:ea typeface="MS Mincho" panose="02020609040205080304" pitchFamily="49" charset="-128"/>
              </a:rPr>
              <a:t>従業員を選択</a:t>
            </a:r>
            <a:endParaRPr lang="en-US" sz="1400" dirty="0">
              <a:latin typeface="+mj-lt"/>
              <a:ea typeface="MS Mincho" panose="02020609040205080304" pitchFamily="49" charset="-128"/>
            </a:endParaRPr>
          </a:p>
          <a:p>
            <a:pPr marL="342900" indent="-342900">
              <a:spcAft>
                <a:spcPts val="300"/>
              </a:spcAft>
              <a:buFont typeface="Times New Roman" panose="02020603050405020304" pitchFamily="18" charset="0"/>
              <a:buChar char="-"/>
            </a:pPr>
            <a:r>
              <a:rPr lang="ja-JP" altLang="en-US" sz="1400" b="1" i="0" dirty="0">
                <a:solidFill>
                  <a:srgbClr val="FF0000"/>
                </a:solidFill>
                <a:effectLst/>
                <a:latin typeface="Roboto" panose="02000000000000000000" pitchFamily="2" charset="0"/>
              </a:rPr>
              <a:t>ステップ</a:t>
            </a:r>
            <a:r>
              <a:rPr lang="en-US" sz="1400" b="1" dirty="0">
                <a:solidFill>
                  <a:srgbClr val="FF0000"/>
                </a:solidFill>
                <a:latin typeface="+mj-lt"/>
                <a:ea typeface="MS Mincho" panose="02020609040205080304" pitchFamily="49" charset="-128"/>
              </a:rPr>
              <a:t>3: 3.1. </a:t>
            </a:r>
            <a:r>
              <a:rPr lang="ja-JP" altLang="en-US" sz="1400" dirty="0">
                <a:latin typeface="+mj-lt"/>
                <a:ea typeface="MS Mincho" panose="02020609040205080304" pitchFamily="49" charset="-128"/>
              </a:rPr>
              <a:t>評価担当者のユーザーを選択 </a:t>
            </a:r>
            <a:r>
              <a:rPr lang="en-US" altLang="ja-JP" sz="1400" dirty="0">
                <a:latin typeface="+mj-lt"/>
                <a:ea typeface="MS Mincho" panose="02020609040205080304" pitchFamily="49" charset="-128"/>
              </a:rPr>
              <a:t>=&gt; </a:t>
            </a:r>
            <a:r>
              <a:rPr lang="ja-JP" altLang="en-US" sz="1400" dirty="0">
                <a:latin typeface="+mj-lt"/>
                <a:ea typeface="MS Mincho" panose="02020609040205080304" pitchFamily="49" charset="-128"/>
              </a:rPr>
              <a:t>送信</a:t>
            </a:r>
            <a:endParaRPr lang="en-US" sz="1400" b="1" dirty="0">
              <a:solidFill>
                <a:srgbClr val="FF0000"/>
              </a:solidFill>
              <a:latin typeface="+mj-lt"/>
              <a:ea typeface="MS Mincho" panose="02020609040205080304" pitchFamily="49" charset="-128"/>
            </a:endParaRPr>
          </a:p>
          <a:p>
            <a:pPr>
              <a:spcAft>
                <a:spcPts val="300"/>
              </a:spcAft>
            </a:pPr>
            <a:r>
              <a:rPr lang="en-US" sz="1400" b="1" dirty="0">
                <a:solidFill>
                  <a:srgbClr val="FF0000"/>
                </a:solidFill>
                <a:latin typeface="+mj-lt"/>
                <a:ea typeface="MS Mincho" panose="02020609040205080304" pitchFamily="49" charset="-128"/>
              </a:rPr>
              <a:t>                      3.2</a:t>
            </a:r>
            <a:r>
              <a:rPr lang="en-US" sz="1400" dirty="0">
                <a:latin typeface="+mj-lt"/>
                <a:ea typeface="MS Mincho" panose="02020609040205080304" pitchFamily="49" charset="-128"/>
              </a:rPr>
              <a:t> </a:t>
            </a:r>
            <a:r>
              <a:rPr lang="ja-JP" altLang="en-US" sz="1400" dirty="0">
                <a:latin typeface="+mj-lt"/>
                <a:ea typeface="MS Mincho" panose="02020609040205080304" pitchFamily="49" charset="-128"/>
              </a:rPr>
              <a:t>確認を拒否（</a:t>
            </a:r>
            <a:r>
              <a:rPr lang="en-US" altLang="ja-JP" sz="1400" dirty="0">
                <a:latin typeface="+mj-lt"/>
                <a:ea typeface="MS Mincho" panose="02020609040205080304" pitchFamily="49" charset="-128"/>
              </a:rPr>
              <a:t>PER</a:t>
            </a:r>
            <a:r>
              <a:rPr lang="ja-JP" altLang="en-US" sz="1400" dirty="0">
                <a:latin typeface="+mj-lt"/>
                <a:ea typeface="MS Mincho" panose="02020609040205080304" pitchFamily="49" charset="-128"/>
              </a:rPr>
              <a:t>に戻る） </a:t>
            </a:r>
            <a:r>
              <a:rPr lang="en-US" altLang="ja-JP" sz="1400" dirty="0">
                <a:latin typeface="+mj-lt"/>
                <a:ea typeface="MS Mincho" panose="02020609040205080304" pitchFamily="49" charset="-128"/>
              </a:rPr>
              <a:t>– </a:t>
            </a:r>
            <a:r>
              <a:rPr lang="ja-JP" altLang="en-US" sz="1400" dirty="0">
                <a:latin typeface="+mj-lt"/>
                <a:ea typeface="MS Mincho" panose="02020609040205080304" pitchFamily="49" charset="-128"/>
              </a:rPr>
              <a:t>理由を入力</a:t>
            </a:r>
            <a:endParaRPr lang="en-US" sz="1400" dirty="0">
              <a:latin typeface="+mj-lt"/>
              <a:ea typeface="MS Mincho" panose="02020609040205080304" pitchFamily="49" charset="-128"/>
            </a:endParaRPr>
          </a:p>
        </p:txBody>
      </p:sp>
      <p:sp>
        <p:nvSpPr>
          <p:cNvPr id="16" name="AutoShape 4">
            <a:extLst>
              <a:ext uri="{FF2B5EF4-FFF2-40B4-BE49-F238E27FC236}">
                <a16:creationId xmlns:a16="http://schemas.microsoft.com/office/drawing/2014/main" id="{EB06DB8A-45FB-CCAA-AA6A-2DE1D2BD37DD}"/>
              </a:ext>
            </a:extLst>
          </p:cNvPr>
          <p:cNvSpPr>
            <a:spLocks noChangeArrowheads="1"/>
          </p:cNvSpPr>
          <p:nvPr/>
        </p:nvSpPr>
        <p:spPr bwMode="auto">
          <a:xfrm>
            <a:off x="4727801" y="2212509"/>
            <a:ext cx="2402074" cy="298345"/>
          </a:xfrm>
          <a:prstGeom prst="wedgeRectCallout">
            <a:avLst>
              <a:gd name="adj1" fmla="val -79804"/>
              <a:gd name="adj2" fmla="val 69096"/>
            </a:avLst>
          </a:prstGeom>
          <a:solidFill>
            <a:schemeClr val="accent2">
              <a:lumMod val="20000"/>
              <a:lumOff val="80000"/>
            </a:schemeClr>
          </a:solidFill>
          <a:ln w="9525" algn="ctr">
            <a:solidFill>
              <a:srgbClr val="00B0F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ja-JP" altLang="en-US"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機能ボタン</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6">
            <a:extLst>
              <a:ext uri="{FF2B5EF4-FFF2-40B4-BE49-F238E27FC236}">
                <a16:creationId xmlns:a16="http://schemas.microsoft.com/office/drawing/2014/main" id="{4EAC1CCD-8410-84EE-894B-E4FC50DC492B}"/>
              </a:ext>
            </a:extLst>
          </p:cNvPr>
          <p:cNvSpPr/>
          <p:nvPr/>
        </p:nvSpPr>
        <p:spPr>
          <a:xfrm>
            <a:off x="2293380" y="2633013"/>
            <a:ext cx="4150552" cy="269302"/>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utoShape 4">
            <a:extLst>
              <a:ext uri="{FF2B5EF4-FFF2-40B4-BE49-F238E27FC236}">
                <a16:creationId xmlns:a16="http://schemas.microsoft.com/office/drawing/2014/main" id="{68472F30-D795-CAD9-4273-E013C8B102E5}"/>
              </a:ext>
            </a:extLst>
          </p:cNvPr>
          <p:cNvSpPr>
            <a:spLocks noChangeArrowheads="1"/>
          </p:cNvSpPr>
          <p:nvPr/>
        </p:nvSpPr>
        <p:spPr bwMode="auto">
          <a:xfrm>
            <a:off x="7066280" y="2623344"/>
            <a:ext cx="1837931" cy="353185"/>
          </a:xfrm>
          <a:prstGeom prst="wedgeRectCallout">
            <a:avLst>
              <a:gd name="adj1" fmla="val -73701"/>
              <a:gd name="adj2" fmla="val 12551"/>
            </a:avLst>
          </a:prstGeom>
          <a:solidFill>
            <a:schemeClr val="accent2">
              <a:lumMod val="20000"/>
              <a:lumOff val="80000"/>
            </a:schemeClr>
          </a:solidFill>
          <a:ln w="9525" algn="ctr">
            <a:solidFill>
              <a:srgbClr val="00B0F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ja-JP" altLang="en-US"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一度に複数の人を拒否する</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18">
            <a:extLst>
              <a:ext uri="{FF2B5EF4-FFF2-40B4-BE49-F238E27FC236}">
                <a16:creationId xmlns:a16="http://schemas.microsoft.com/office/drawing/2014/main" id="{52A3A327-243A-457B-5A8A-4F636E0CFB48}"/>
              </a:ext>
            </a:extLst>
          </p:cNvPr>
          <p:cNvSpPr/>
          <p:nvPr/>
        </p:nvSpPr>
        <p:spPr>
          <a:xfrm>
            <a:off x="295647" y="3869857"/>
            <a:ext cx="1291614" cy="75390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utoShape 4">
            <a:extLst>
              <a:ext uri="{FF2B5EF4-FFF2-40B4-BE49-F238E27FC236}">
                <a16:creationId xmlns:a16="http://schemas.microsoft.com/office/drawing/2014/main" id="{60CC1953-0ADE-3639-FFB2-5041926F24D3}"/>
              </a:ext>
            </a:extLst>
          </p:cNvPr>
          <p:cNvSpPr>
            <a:spLocks noChangeArrowheads="1"/>
          </p:cNvSpPr>
          <p:nvPr/>
        </p:nvSpPr>
        <p:spPr bwMode="auto">
          <a:xfrm>
            <a:off x="0" y="2072939"/>
            <a:ext cx="1739100" cy="944041"/>
          </a:xfrm>
          <a:prstGeom prst="wedgeRectCallout">
            <a:avLst>
              <a:gd name="adj1" fmla="val 19353"/>
              <a:gd name="adj2" fmla="val 116779"/>
            </a:avLst>
          </a:prstGeom>
          <a:solidFill>
            <a:srgbClr val="FFFFFF"/>
          </a:solidFill>
          <a:ln w="1905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lang="ja-JP" altLang="en-US" sz="1200" b="1" i="0" dirty="0">
                <a:solidFill>
                  <a:srgbClr val="FF0000"/>
                </a:solidFill>
                <a:effectLst/>
                <a:latin typeface="Roboto" panose="02000000000000000000" pitchFamily="2" charset="0"/>
              </a:rPr>
              <a:t>ステップ</a:t>
            </a:r>
            <a:r>
              <a:rPr lang="en-US" altLang="en-US" sz="1200" b="1" dirty="0">
                <a:solidFill>
                  <a:srgbClr val="FF0000"/>
                </a:solidFill>
                <a:latin typeface="Calibri" panose="020F0502020204030204" pitchFamily="34" charset="0"/>
                <a:ea typeface="Yu Mincho" panose="02020400000000000000" pitchFamily="18" charset="-128"/>
              </a:rPr>
              <a:t>1</a:t>
            </a:r>
            <a:r>
              <a:rPr lang="en-US" altLang="en-US" sz="1200" dirty="0">
                <a:latin typeface="Calibri" panose="020F0502020204030204" pitchFamily="34" charset="0"/>
                <a:ea typeface="Yu Mincho" panose="02020400000000000000" pitchFamily="18" charset="-128"/>
              </a:rPr>
              <a:t>: </a:t>
            </a:r>
            <a:r>
              <a:rPr lang="ja-JP" altLang="en-US" sz="1200" dirty="0">
                <a:latin typeface="Calibri" panose="020F0502020204030204" pitchFamily="34" charset="0"/>
                <a:ea typeface="Yu Mincho" panose="02020400000000000000" pitchFamily="18" charset="-128"/>
              </a:rPr>
              <a:t>「試用契約」または「有期契約」に進みます</a:t>
            </a:r>
            <a:endParaRPr lang="en-US" altLang="en-US" sz="1200" dirty="0">
              <a:latin typeface="Calibri" panose="020F0502020204030204" pitchFamily="34" charset="0"/>
              <a:ea typeface="Yu Mincho" panose="02020400000000000000" pitchFamily="18" charset="-128"/>
            </a:endParaRPr>
          </a:p>
        </p:txBody>
      </p:sp>
      <p:sp>
        <p:nvSpPr>
          <p:cNvPr id="21" name="Rectangle 20">
            <a:extLst>
              <a:ext uri="{FF2B5EF4-FFF2-40B4-BE49-F238E27FC236}">
                <a16:creationId xmlns:a16="http://schemas.microsoft.com/office/drawing/2014/main" id="{919F1767-92AD-1DD3-29DA-6542E964749B}"/>
              </a:ext>
            </a:extLst>
          </p:cNvPr>
          <p:cNvSpPr/>
          <p:nvPr/>
        </p:nvSpPr>
        <p:spPr>
          <a:xfrm>
            <a:off x="1781354" y="3429000"/>
            <a:ext cx="418382" cy="192800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utoShape 4">
            <a:extLst>
              <a:ext uri="{FF2B5EF4-FFF2-40B4-BE49-F238E27FC236}">
                <a16:creationId xmlns:a16="http://schemas.microsoft.com/office/drawing/2014/main" id="{7EAE22DC-1B86-F43E-97B4-D8408E9343DD}"/>
              </a:ext>
            </a:extLst>
          </p:cNvPr>
          <p:cNvSpPr>
            <a:spLocks noChangeArrowheads="1"/>
          </p:cNvSpPr>
          <p:nvPr/>
        </p:nvSpPr>
        <p:spPr bwMode="auto">
          <a:xfrm>
            <a:off x="2305297" y="4151737"/>
            <a:ext cx="1739100" cy="472021"/>
          </a:xfrm>
          <a:prstGeom prst="wedgeRectCallout">
            <a:avLst>
              <a:gd name="adj1" fmla="val -53067"/>
              <a:gd name="adj2" fmla="val -95217"/>
            </a:avLst>
          </a:prstGeom>
          <a:solidFill>
            <a:srgbClr val="FFFFFF"/>
          </a:solidFill>
          <a:ln w="1905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lang="ja-JP" altLang="en-US" sz="1200" b="1" i="0" dirty="0">
                <a:solidFill>
                  <a:srgbClr val="FF0000"/>
                </a:solidFill>
                <a:effectLst/>
                <a:latin typeface="Roboto" panose="02000000000000000000" pitchFamily="2" charset="0"/>
              </a:rPr>
              <a:t>ステップ</a:t>
            </a:r>
            <a:r>
              <a:rPr lang="en-US" altLang="en-US" sz="1200" b="1" dirty="0">
                <a:solidFill>
                  <a:srgbClr val="FF0000"/>
                </a:solidFill>
                <a:latin typeface="Calibri" panose="020F0502020204030204" pitchFamily="34" charset="0"/>
                <a:ea typeface="Yu Mincho" panose="02020400000000000000" pitchFamily="18" charset="-128"/>
              </a:rPr>
              <a:t>2</a:t>
            </a:r>
            <a:r>
              <a:rPr lang="en-US" altLang="en-US" sz="1200" dirty="0">
                <a:latin typeface="Calibri" panose="020F0502020204030204" pitchFamily="34" charset="0"/>
                <a:ea typeface="Yu Mincho" panose="02020400000000000000" pitchFamily="18" charset="-128"/>
              </a:rPr>
              <a:t>: </a:t>
            </a:r>
            <a:r>
              <a:rPr lang="ja-JP" altLang="en-US" sz="1200" dirty="0">
                <a:latin typeface="Calibri" panose="020F0502020204030204" pitchFamily="34" charset="0"/>
                <a:ea typeface="Yu Mincho" panose="02020400000000000000" pitchFamily="18" charset="-128"/>
              </a:rPr>
              <a:t>送信する従業員を選択してください</a:t>
            </a:r>
            <a:endParaRPr lang="en-US" altLang="en-US" sz="1200" dirty="0">
              <a:latin typeface="Calibri" panose="020F0502020204030204" pitchFamily="34" charset="0"/>
              <a:ea typeface="Yu Mincho" panose="02020400000000000000" pitchFamily="18" charset="-128"/>
            </a:endParaRPr>
          </a:p>
        </p:txBody>
      </p:sp>
      <p:sp>
        <p:nvSpPr>
          <p:cNvPr id="23" name="Rectangle 22">
            <a:extLst>
              <a:ext uri="{FF2B5EF4-FFF2-40B4-BE49-F238E27FC236}">
                <a16:creationId xmlns:a16="http://schemas.microsoft.com/office/drawing/2014/main" id="{956D2632-4AEC-6AE3-08A0-7DB1FAE36471}"/>
              </a:ext>
            </a:extLst>
          </p:cNvPr>
          <p:cNvSpPr/>
          <p:nvPr/>
        </p:nvSpPr>
        <p:spPr>
          <a:xfrm>
            <a:off x="1790300" y="2976529"/>
            <a:ext cx="1944380" cy="21207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utoShape 4">
            <a:extLst>
              <a:ext uri="{FF2B5EF4-FFF2-40B4-BE49-F238E27FC236}">
                <a16:creationId xmlns:a16="http://schemas.microsoft.com/office/drawing/2014/main" id="{55F98246-B40A-E5C3-A8D7-958013ACE556}"/>
              </a:ext>
            </a:extLst>
          </p:cNvPr>
          <p:cNvSpPr>
            <a:spLocks noChangeArrowheads="1"/>
          </p:cNvSpPr>
          <p:nvPr/>
        </p:nvSpPr>
        <p:spPr bwMode="auto">
          <a:xfrm>
            <a:off x="4230055" y="4151737"/>
            <a:ext cx="1739100" cy="627297"/>
          </a:xfrm>
          <a:prstGeom prst="wedgeRectCallout">
            <a:avLst>
              <a:gd name="adj1" fmla="val -116062"/>
              <a:gd name="adj2" fmla="val -205630"/>
            </a:avLst>
          </a:prstGeom>
          <a:solidFill>
            <a:srgbClr val="FFFFFF"/>
          </a:solidFill>
          <a:ln w="1905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lang="ja-JP" altLang="en-US" sz="1200" b="1" i="0" dirty="0">
                <a:solidFill>
                  <a:srgbClr val="FF0000"/>
                </a:solidFill>
                <a:effectLst/>
                <a:latin typeface="Roboto" panose="02000000000000000000" pitchFamily="2" charset="0"/>
              </a:rPr>
              <a:t>ステップ</a:t>
            </a:r>
            <a:r>
              <a:rPr lang="en-US" altLang="en-US" sz="1200" b="1" dirty="0">
                <a:solidFill>
                  <a:srgbClr val="FF0000"/>
                </a:solidFill>
                <a:latin typeface="Calibri" panose="020F0502020204030204" pitchFamily="34" charset="0"/>
                <a:ea typeface="Yu Mincho" panose="02020400000000000000" pitchFamily="18" charset="-128"/>
              </a:rPr>
              <a:t>3.1</a:t>
            </a:r>
            <a:r>
              <a:rPr lang="en-US" altLang="en-US" sz="1200" dirty="0">
                <a:latin typeface="Calibri" panose="020F0502020204030204" pitchFamily="34" charset="0"/>
                <a:ea typeface="Yu Mincho" panose="02020400000000000000" pitchFamily="18" charset="-128"/>
              </a:rPr>
              <a:t>: </a:t>
            </a:r>
            <a:r>
              <a:rPr lang="ja-JP" altLang="en-US" sz="1200" dirty="0">
                <a:latin typeface="Calibri" panose="020F0502020204030204" pitchFamily="34" charset="0"/>
                <a:ea typeface="Yu Mincho" panose="02020400000000000000" pitchFamily="18" charset="-128"/>
              </a:rPr>
              <a:t>評価する人のユーザー（リーダー）を入力 </a:t>
            </a:r>
            <a:r>
              <a:rPr lang="en-US" altLang="ja-JP" sz="1200" dirty="0">
                <a:latin typeface="Calibri" panose="020F0502020204030204" pitchFamily="34" charset="0"/>
                <a:ea typeface="Yu Mincho" panose="02020400000000000000" pitchFamily="18" charset="-128"/>
              </a:rPr>
              <a:t>=&gt; </a:t>
            </a:r>
            <a:r>
              <a:rPr lang="ja-JP" altLang="en-US" sz="1200" dirty="0">
                <a:latin typeface="Calibri" panose="020F0502020204030204" pitchFamily="34" charset="0"/>
                <a:ea typeface="Yu Mincho" panose="02020400000000000000" pitchFamily="18" charset="-128"/>
              </a:rPr>
              <a:t>送信</a:t>
            </a:r>
            <a:endParaRPr lang="en-US" altLang="en-US" sz="1200" dirty="0">
              <a:latin typeface="Calibri" panose="020F0502020204030204" pitchFamily="34" charset="0"/>
              <a:ea typeface="Yu Mincho" panose="02020400000000000000" pitchFamily="18" charset="-128"/>
            </a:endParaRPr>
          </a:p>
        </p:txBody>
      </p:sp>
      <p:sp>
        <p:nvSpPr>
          <p:cNvPr id="26" name="AutoShape 4">
            <a:extLst>
              <a:ext uri="{FF2B5EF4-FFF2-40B4-BE49-F238E27FC236}">
                <a16:creationId xmlns:a16="http://schemas.microsoft.com/office/drawing/2014/main" id="{AD577707-0070-3277-5F56-8B76679EE013}"/>
              </a:ext>
            </a:extLst>
          </p:cNvPr>
          <p:cNvSpPr>
            <a:spLocks noChangeArrowheads="1"/>
          </p:cNvSpPr>
          <p:nvPr/>
        </p:nvSpPr>
        <p:spPr bwMode="auto">
          <a:xfrm>
            <a:off x="2551527" y="2901722"/>
            <a:ext cx="5156727" cy="2637252"/>
          </a:xfrm>
          <a:custGeom>
            <a:avLst/>
            <a:gdLst>
              <a:gd name="connsiteX0" fmla="*/ 0 w 1739100"/>
              <a:gd name="connsiteY0" fmla="*/ 0 h 627297"/>
              <a:gd name="connsiteX1" fmla="*/ 289850 w 1739100"/>
              <a:gd name="connsiteY1" fmla="*/ 0 h 627297"/>
              <a:gd name="connsiteX2" fmla="*/ 289850 w 1739100"/>
              <a:gd name="connsiteY2" fmla="*/ 0 h 627297"/>
              <a:gd name="connsiteX3" fmla="*/ 724625 w 1739100"/>
              <a:gd name="connsiteY3" fmla="*/ 0 h 627297"/>
              <a:gd name="connsiteX4" fmla="*/ 1739100 w 1739100"/>
              <a:gd name="connsiteY4" fmla="*/ 0 h 627297"/>
              <a:gd name="connsiteX5" fmla="*/ 1739100 w 1739100"/>
              <a:gd name="connsiteY5" fmla="*/ 365923 h 627297"/>
              <a:gd name="connsiteX6" fmla="*/ 1739100 w 1739100"/>
              <a:gd name="connsiteY6" fmla="*/ 365923 h 627297"/>
              <a:gd name="connsiteX7" fmla="*/ 1739100 w 1739100"/>
              <a:gd name="connsiteY7" fmla="*/ 522748 h 627297"/>
              <a:gd name="connsiteX8" fmla="*/ 1739100 w 1739100"/>
              <a:gd name="connsiteY8" fmla="*/ 627297 h 627297"/>
              <a:gd name="connsiteX9" fmla="*/ 724625 w 1739100"/>
              <a:gd name="connsiteY9" fmla="*/ 627297 h 627297"/>
              <a:gd name="connsiteX10" fmla="*/ 289850 w 1739100"/>
              <a:gd name="connsiteY10" fmla="*/ 627297 h 627297"/>
              <a:gd name="connsiteX11" fmla="*/ 289850 w 1739100"/>
              <a:gd name="connsiteY11" fmla="*/ 627297 h 627297"/>
              <a:gd name="connsiteX12" fmla="*/ 0 w 1739100"/>
              <a:gd name="connsiteY12" fmla="*/ 627297 h 627297"/>
              <a:gd name="connsiteX13" fmla="*/ 0 w 1739100"/>
              <a:gd name="connsiteY13" fmla="*/ 522748 h 627297"/>
              <a:gd name="connsiteX14" fmla="*/ -3417627 w 1739100"/>
              <a:gd name="connsiteY14" fmla="*/ 395341 h 627297"/>
              <a:gd name="connsiteX15" fmla="*/ 0 w 1739100"/>
              <a:gd name="connsiteY15" fmla="*/ 365923 h 627297"/>
              <a:gd name="connsiteX16" fmla="*/ 0 w 1739100"/>
              <a:gd name="connsiteY16" fmla="*/ 0 h 627297"/>
              <a:gd name="connsiteX0" fmla="*/ 3417627 w 5156727"/>
              <a:gd name="connsiteY0" fmla="*/ 2009955 h 2637252"/>
              <a:gd name="connsiteX1" fmla="*/ 3707477 w 5156727"/>
              <a:gd name="connsiteY1" fmla="*/ 2009955 h 2637252"/>
              <a:gd name="connsiteX2" fmla="*/ 4000775 w 5156727"/>
              <a:gd name="connsiteY2" fmla="*/ 0 h 2637252"/>
              <a:gd name="connsiteX3" fmla="*/ 4142252 w 5156727"/>
              <a:gd name="connsiteY3" fmla="*/ 2009955 h 2637252"/>
              <a:gd name="connsiteX4" fmla="*/ 5156727 w 5156727"/>
              <a:gd name="connsiteY4" fmla="*/ 2009955 h 2637252"/>
              <a:gd name="connsiteX5" fmla="*/ 5156727 w 5156727"/>
              <a:gd name="connsiteY5" fmla="*/ 2375878 h 2637252"/>
              <a:gd name="connsiteX6" fmla="*/ 5156727 w 5156727"/>
              <a:gd name="connsiteY6" fmla="*/ 2375878 h 2637252"/>
              <a:gd name="connsiteX7" fmla="*/ 5156727 w 5156727"/>
              <a:gd name="connsiteY7" fmla="*/ 2532703 h 2637252"/>
              <a:gd name="connsiteX8" fmla="*/ 5156727 w 5156727"/>
              <a:gd name="connsiteY8" fmla="*/ 2637252 h 2637252"/>
              <a:gd name="connsiteX9" fmla="*/ 4142252 w 5156727"/>
              <a:gd name="connsiteY9" fmla="*/ 2637252 h 2637252"/>
              <a:gd name="connsiteX10" fmla="*/ 3707477 w 5156727"/>
              <a:gd name="connsiteY10" fmla="*/ 2637252 h 2637252"/>
              <a:gd name="connsiteX11" fmla="*/ 3707477 w 5156727"/>
              <a:gd name="connsiteY11" fmla="*/ 2637252 h 2637252"/>
              <a:gd name="connsiteX12" fmla="*/ 3417627 w 5156727"/>
              <a:gd name="connsiteY12" fmla="*/ 2637252 h 2637252"/>
              <a:gd name="connsiteX13" fmla="*/ 3417627 w 5156727"/>
              <a:gd name="connsiteY13" fmla="*/ 2532703 h 2637252"/>
              <a:gd name="connsiteX14" fmla="*/ 0 w 5156727"/>
              <a:gd name="connsiteY14" fmla="*/ 2405296 h 2637252"/>
              <a:gd name="connsiteX15" fmla="*/ 3417627 w 5156727"/>
              <a:gd name="connsiteY15" fmla="*/ 2375878 h 2637252"/>
              <a:gd name="connsiteX16" fmla="*/ 3417627 w 5156727"/>
              <a:gd name="connsiteY16" fmla="*/ 2009955 h 2637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156727" h="2637252">
                <a:moveTo>
                  <a:pt x="3417627" y="2009955"/>
                </a:moveTo>
                <a:lnTo>
                  <a:pt x="3707477" y="2009955"/>
                </a:lnTo>
                <a:lnTo>
                  <a:pt x="4000775" y="0"/>
                </a:lnTo>
                <a:lnTo>
                  <a:pt x="4142252" y="2009955"/>
                </a:lnTo>
                <a:lnTo>
                  <a:pt x="5156727" y="2009955"/>
                </a:lnTo>
                <a:lnTo>
                  <a:pt x="5156727" y="2375878"/>
                </a:lnTo>
                <a:lnTo>
                  <a:pt x="5156727" y="2375878"/>
                </a:lnTo>
                <a:lnTo>
                  <a:pt x="5156727" y="2532703"/>
                </a:lnTo>
                <a:lnTo>
                  <a:pt x="5156727" y="2637252"/>
                </a:lnTo>
                <a:lnTo>
                  <a:pt x="4142252" y="2637252"/>
                </a:lnTo>
                <a:lnTo>
                  <a:pt x="3707477" y="2637252"/>
                </a:lnTo>
                <a:lnTo>
                  <a:pt x="3707477" y="2637252"/>
                </a:lnTo>
                <a:lnTo>
                  <a:pt x="3417627" y="2637252"/>
                </a:lnTo>
                <a:lnTo>
                  <a:pt x="3417627" y="2532703"/>
                </a:lnTo>
                <a:lnTo>
                  <a:pt x="0" y="2405296"/>
                </a:lnTo>
                <a:lnTo>
                  <a:pt x="3417627" y="2375878"/>
                </a:lnTo>
                <a:lnTo>
                  <a:pt x="3417627" y="2009955"/>
                </a:lnTo>
                <a:close/>
              </a:path>
            </a:pathLst>
          </a:custGeom>
          <a:solidFill>
            <a:srgbClr val="FFFFFF"/>
          </a:solidFill>
          <a:ln w="1905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endParaRPr lang="en-US" altLang="en-US" sz="1200" dirty="0">
              <a:latin typeface="Calibri" panose="020F0502020204030204" pitchFamily="34" charset="0"/>
              <a:ea typeface="Yu Mincho" panose="02020400000000000000" pitchFamily="18" charset="-128"/>
            </a:endParaRPr>
          </a:p>
        </p:txBody>
      </p:sp>
      <p:sp>
        <p:nvSpPr>
          <p:cNvPr id="28" name="TextBox 27">
            <a:extLst>
              <a:ext uri="{FF2B5EF4-FFF2-40B4-BE49-F238E27FC236}">
                <a16:creationId xmlns:a16="http://schemas.microsoft.com/office/drawing/2014/main" id="{6DBCA31D-B6D3-770D-FF74-2A5199C5ADE5}"/>
              </a:ext>
            </a:extLst>
          </p:cNvPr>
          <p:cNvSpPr txBox="1"/>
          <p:nvPr/>
        </p:nvSpPr>
        <p:spPr>
          <a:xfrm>
            <a:off x="5928838" y="4918912"/>
            <a:ext cx="1739100"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ts val="800"/>
              </a:spcAft>
              <a:buClrTx/>
              <a:buSzTx/>
              <a:buFontTx/>
              <a:buNone/>
              <a:tabLst/>
            </a:pPr>
            <a:r>
              <a:rPr lang="ja-JP" altLang="en-US" sz="1200" b="1" i="0" dirty="0">
                <a:solidFill>
                  <a:srgbClr val="FF0000"/>
                </a:solidFill>
                <a:effectLst/>
                <a:latin typeface="Roboto" panose="02000000000000000000" pitchFamily="2" charset="0"/>
              </a:rPr>
              <a:t>ステップ</a:t>
            </a:r>
            <a:r>
              <a:rPr lang="en-US" altLang="en-US" sz="1200" b="1" dirty="0">
                <a:solidFill>
                  <a:srgbClr val="FF0000"/>
                </a:solidFill>
                <a:latin typeface="Calibri" panose="020F0502020204030204" pitchFamily="34" charset="0"/>
                <a:ea typeface="Yu Mincho" panose="02020400000000000000" pitchFamily="18" charset="-128"/>
              </a:rPr>
              <a:t>3.2</a:t>
            </a:r>
            <a:r>
              <a:rPr lang="en-US" altLang="en-US" sz="1200" dirty="0">
                <a:latin typeface="Calibri" panose="020F0502020204030204" pitchFamily="34" charset="0"/>
                <a:ea typeface="Yu Mincho" panose="02020400000000000000" pitchFamily="18" charset="-128"/>
              </a:rPr>
              <a:t>: </a:t>
            </a:r>
            <a:r>
              <a:rPr lang="ja-JP" altLang="en-US" sz="1200" dirty="0">
                <a:latin typeface="Calibri" panose="020F0502020204030204" pitchFamily="34" charset="0"/>
                <a:ea typeface="Yu Mincho" panose="02020400000000000000" pitchFamily="18" charset="-128"/>
              </a:rPr>
              <a:t>確認を拒否（</a:t>
            </a:r>
            <a:r>
              <a:rPr lang="en-US" altLang="ja-JP" sz="1200" dirty="0">
                <a:latin typeface="Calibri" panose="020F0502020204030204" pitchFamily="34" charset="0"/>
                <a:ea typeface="Yu Mincho" panose="02020400000000000000" pitchFamily="18" charset="-128"/>
              </a:rPr>
              <a:t>PER</a:t>
            </a:r>
            <a:r>
              <a:rPr lang="ja-JP" altLang="en-US" sz="1200" dirty="0">
                <a:latin typeface="Calibri" panose="020F0502020204030204" pitchFamily="34" charset="0"/>
                <a:ea typeface="Yu Mincho" panose="02020400000000000000" pitchFamily="18" charset="-128"/>
              </a:rPr>
              <a:t>に戻る） </a:t>
            </a:r>
            <a:r>
              <a:rPr lang="en-US" altLang="ja-JP" sz="1200" dirty="0">
                <a:latin typeface="Calibri" panose="020F0502020204030204" pitchFamily="34" charset="0"/>
                <a:ea typeface="Yu Mincho" panose="02020400000000000000" pitchFamily="18" charset="-128"/>
              </a:rPr>
              <a:t>– </a:t>
            </a:r>
            <a:r>
              <a:rPr lang="ja-JP" altLang="en-US" sz="1200" dirty="0">
                <a:latin typeface="Calibri" panose="020F0502020204030204" pitchFamily="34" charset="0"/>
                <a:ea typeface="Yu Mincho" panose="02020400000000000000" pitchFamily="18" charset="-128"/>
              </a:rPr>
              <a:t>理由を入力</a:t>
            </a:r>
            <a:endParaRPr lang="en-US" altLang="en-US" sz="1200" dirty="0">
              <a:latin typeface="Calibri" panose="020F0502020204030204" pitchFamily="34" charset="0"/>
              <a:ea typeface="Yu Mincho" panose="02020400000000000000" pitchFamily="18" charset="-128"/>
            </a:endParaRPr>
          </a:p>
        </p:txBody>
      </p:sp>
    </p:spTree>
    <p:extLst>
      <p:ext uri="{BB962C8B-B14F-4D97-AF65-F5344CB8AC3E}">
        <p14:creationId xmlns:p14="http://schemas.microsoft.com/office/powerpoint/2010/main" val="27104980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17A67572-2D86-FD0D-C22F-E873178481BD}"/>
              </a:ext>
            </a:extLst>
          </p:cNvPr>
          <p:cNvGrpSpPr/>
          <p:nvPr/>
        </p:nvGrpSpPr>
        <p:grpSpPr>
          <a:xfrm>
            <a:off x="1733909" y="2013104"/>
            <a:ext cx="7349708" cy="4017550"/>
            <a:chOff x="-837320" y="1762179"/>
            <a:chExt cx="14472968" cy="4268475"/>
          </a:xfrm>
        </p:grpSpPr>
        <p:pic>
          <p:nvPicPr>
            <p:cNvPr id="3" name="Picture 2">
              <a:extLst>
                <a:ext uri="{FF2B5EF4-FFF2-40B4-BE49-F238E27FC236}">
                  <a16:creationId xmlns:a16="http://schemas.microsoft.com/office/drawing/2014/main" id="{B6538A0D-2D52-E737-C2E4-6E56736EA579}"/>
                </a:ext>
              </a:extLst>
            </p:cNvPr>
            <p:cNvPicPr>
              <a:picLocks noChangeAspect="1"/>
            </p:cNvPicPr>
            <p:nvPr/>
          </p:nvPicPr>
          <p:blipFill>
            <a:blip r:embed="rId2"/>
            <a:stretch>
              <a:fillRect/>
            </a:stretch>
          </p:blipFill>
          <p:spPr>
            <a:xfrm>
              <a:off x="-837320" y="1762179"/>
              <a:ext cx="9144000" cy="4268475"/>
            </a:xfrm>
            <a:prstGeom prst="rect">
              <a:avLst/>
            </a:prstGeom>
          </p:spPr>
        </p:pic>
        <p:pic>
          <p:nvPicPr>
            <p:cNvPr id="6" name="Picture 5">
              <a:extLst>
                <a:ext uri="{FF2B5EF4-FFF2-40B4-BE49-F238E27FC236}">
                  <a16:creationId xmlns:a16="http://schemas.microsoft.com/office/drawing/2014/main" id="{594A3928-A230-03B2-6A1F-0F4AF4FB5BC6}"/>
                </a:ext>
              </a:extLst>
            </p:cNvPr>
            <p:cNvPicPr>
              <a:picLocks noChangeAspect="1"/>
            </p:cNvPicPr>
            <p:nvPr/>
          </p:nvPicPr>
          <p:blipFill>
            <a:blip r:embed="rId3"/>
            <a:stretch>
              <a:fillRect/>
            </a:stretch>
          </p:blipFill>
          <p:spPr>
            <a:xfrm>
              <a:off x="4491648" y="3015772"/>
              <a:ext cx="9144000" cy="1602009"/>
            </a:xfrm>
            <a:prstGeom prst="rect">
              <a:avLst/>
            </a:prstGeom>
          </p:spPr>
        </p:pic>
      </p:grpSp>
      <p:sp>
        <p:nvSpPr>
          <p:cNvPr id="4" name="Slide Number Placeholder 3">
            <a:extLst>
              <a:ext uri="{FF2B5EF4-FFF2-40B4-BE49-F238E27FC236}">
                <a16:creationId xmlns:a16="http://schemas.microsoft.com/office/drawing/2014/main" id="{D9882085-8611-F8AA-44E5-E7B7D8BEC870}"/>
              </a:ext>
            </a:extLst>
          </p:cNvPr>
          <p:cNvSpPr>
            <a:spLocks noGrp="1"/>
          </p:cNvSpPr>
          <p:nvPr>
            <p:ph type="sldNum" sz="quarter" idx="10"/>
          </p:nvPr>
        </p:nvSpPr>
        <p:spPr/>
        <p:txBody>
          <a:bodyPr/>
          <a:lstStyle/>
          <a:p>
            <a:fld id="{2714E9B5-9B87-4B86-A617-088EF19C2C8B}" type="slidenum">
              <a:rPr kumimoji="1" lang="ja-JP" altLang="en-US" smtClean="0"/>
              <a:pPr/>
              <a:t>21</a:t>
            </a:fld>
            <a:endParaRPr kumimoji="1" lang="en-US" altLang="ja-JP" dirty="0"/>
          </a:p>
        </p:txBody>
      </p:sp>
      <p:sp>
        <p:nvSpPr>
          <p:cNvPr id="9" name="TextBox 8">
            <a:extLst>
              <a:ext uri="{FF2B5EF4-FFF2-40B4-BE49-F238E27FC236}">
                <a16:creationId xmlns:a16="http://schemas.microsoft.com/office/drawing/2014/main" id="{9CF89883-56AC-BA0B-0F9D-CEB36091FC07}"/>
              </a:ext>
            </a:extLst>
          </p:cNvPr>
          <p:cNvSpPr txBox="1"/>
          <p:nvPr/>
        </p:nvSpPr>
        <p:spPr>
          <a:xfrm>
            <a:off x="94891" y="6025680"/>
            <a:ext cx="9049109" cy="646331"/>
          </a:xfrm>
          <a:prstGeom prst="rect">
            <a:avLst/>
          </a:prstGeom>
          <a:noFill/>
        </p:spPr>
        <p:txBody>
          <a:bodyPr wrap="square">
            <a:spAutoFit/>
          </a:bodyPr>
          <a:lstStyle/>
          <a:p>
            <a:r>
              <a:rPr lang="en-US" sz="1200" b="1" dirty="0">
                <a:latin typeface="+mj-lt"/>
                <a:ea typeface="MS Mincho" panose="02020609040205080304" pitchFamily="49" charset="-128"/>
              </a:rPr>
              <a:t>Note :</a:t>
            </a:r>
            <a:r>
              <a:rPr lang="ja-JP" altLang="en-US" sz="1200" dirty="0">
                <a:latin typeface="+mj-lt"/>
                <a:ea typeface="MS Mincho" panose="02020609040205080304" pitchFamily="49" charset="-128"/>
              </a:rPr>
              <a:t>総務担当者と評価者が画面を共有し、ステータス列で役割を確認する </a:t>
            </a:r>
            <a:r>
              <a:rPr lang="en-US" sz="1200" dirty="0">
                <a:latin typeface="+mj-lt"/>
                <a:ea typeface="MS Mincho" panose="02020609040205080304" pitchFamily="49" charset="-128"/>
              </a:rPr>
              <a:t>: “</a:t>
            </a:r>
            <a:r>
              <a:rPr lang="ja-JP" altLang="en-US" sz="1200" b="1" dirty="0">
                <a:latin typeface="+mj-lt"/>
                <a:ea typeface="MS Mincho" panose="02020609040205080304" pitchFamily="49" charset="-128"/>
              </a:rPr>
              <a:t>総務担当者</a:t>
            </a:r>
            <a:r>
              <a:rPr lang="en-US" sz="1200" dirty="0">
                <a:latin typeface="+mj-lt"/>
                <a:ea typeface="MS Mincho" panose="02020609040205080304" pitchFamily="49" charset="-128"/>
              </a:rPr>
              <a:t>/ </a:t>
            </a:r>
            <a:r>
              <a:rPr lang="en-US" sz="1200" dirty="0">
                <a:solidFill>
                  <a:schemeClr val="accent1">
                    <a:lumMod val="50000"/>
                  </a:schemeClr>
                </a:solidFill>
                <a:latin typeface="+mj-lt"/>
                <a:ea typeface="MS Mincho" panose="02020609040205080304" pitchFamily="49" charset="-128"/>
              </a:rPr>
              <a:t>Leader</a:t>
            </a:r>
            <a:r>
              <a:rPr lang="en-US" sz="1200" dirty="0">
                <a:latin typeface="+mj-lt"/>
                <a:ea typeface="MS Mincho" panose="02020609040205080304" pitchFamily="49" charset="-128"/>
              </a:rPr>
              <a:t>”</a:t>
            </a:r>
            <a:endParaRPr lang="en-US" sz="1200" b="1" dirty="0">
              <a:solidFill>
                <a:schemeClr val="accent2">
                  <a:lumMod val="50000"/>
                </a:schemeClr>
              </a:solidFill>
              <a:latin typeface="+mj-lt"/>
              <a:ea typeface="MS Mincho" panose="02020609040205080304" pitchFamily="49" charset="-128"/>
            </a:endParaRPr>
          </a:p>
          <a:p>
            <a:r>
              <a:rPr lang="en-US" sz="1200" dirty="0">
                <a:latin typeface="+mj-lt"/>
                <a:ea typeface="MS Mincho" panose="02020609040205080304" pitchFamily="49" charset="-128"/>
              </a:rPr>
              <a:t>       </a:t>
            </a:r>
            <a:r>
              <a:rPr lang="ja-JP" altLang="en-US" sz="1200" dirty="0">
                <a:latin typeface="+mj-lt"/>
                <a:ea typeface="MS Mincho" panose="02020609040205080304" pitchFamily="49" charset="-128"/>
              </a:rPr>
              <a:t>リーダーが確認を拒否する場合は、その理由を明確に述べなければなりません</a:t>
            </a:r>
            <a:r>
              <a:rPr lang="en-US" altLang="ja-JP" sz="1200" dirty="0">
                <a:latin typeface="+mj-lt"/>
                <a:ea typeface="MS Mincho" panose="02020609040205080304" pitchFamily="49" charset="-128"/>
              </a:rPr>
              <a:t>. </a:t>
            </a:r>
            <a:r>
              <a:rPr lang="ja-JP" altLang="en-US" sz="1200" dirty="0">
                <a:latin typeface="+mj-lt"/>
                <a:ea typeface="MS Mincho" panose="02020609040205080304" pitchFamily="49" charset="-128"/>
              </a:rPr>
              <a:t>例</a:t>
            </a:r>
            <a:r>
              <a:rPr lang="en-US" altLang="ja-JP" sz="1200" dirty="0">
                <a:latin typeface="+mj-lt"/>
                <a:ea typeface="MS Mincho" panose="02020609040205080304" pitchFamily="49" charset="-128"/>
              </a:rPr>
              <a:t>:</a:t>
            </a:r>
            <a:r>
              <a:rPr lang="en-US" sz="1200" dirty="0">
                <a:latin typeface="+mj-lt"/>
                <a:ea typeface="MS Mincho" panose="02020609040205080304" pitchFamily="49" charset="-128"/>
              </a:rPr>
              <a:t> </a:t>
            </a:r>
            <a:r>
              <a:rPr lang="ja-JP" altLang="en-US" sz="1200" i="1" dirty="0">
                <a:latin typeface="+mj-lt"/>
                <a:ea typeface="MS Mincho" panose="02020609040205080304" pitchFamily="49" charset="-128"/>
              </a:rPr>
              <a:t>「</a:t>
            </a:r>
            <a:r>
              <a:rPr lang="en-US" altLang="ja-JP" sz="1200" i="1" dirty="0">
                <a:latin typeface="+mj-lt"/>
                <a:ea typeface="MS Mincho" panose="02020609040205080304" pitchFamily="49" charset="-128"/>
              </a:rPr>
              <a:t>A</a:t>
            </a:r>
            <a:r>
              <a:rPr lang="ja-JP" altLang="en-US" sz="1200" i="1" dirty="0">
                <a:latin typeface="+mj-lt"/>
                <a:ea typeface="MS Mincho" panose="02020609040205080304" pitchFamily="49" charset="-128"/>
              </a:rPr>
              <a:t>さんが管理する従業員」。</a:t>
            </a:r>
            <a:r>
              <a:rPr lang="en-US" altLang="ja-JP" sz="1200" i="1" dirty="0">
                <a:latin typeface="+mj-lt"/>
                <a:ea typeface="MS Mincho" panose="02020609040205080304" pitchFamily="49" charset="-128"/>
              </a:rPr>
              <a:t>1</a:t>
            </a:r>
            <a:r>
              <a:rPr lang="ja-JP" altLang="en-US" sz="1200" i="1" dirty="0">
                <a:latin typeface="+mj-lt"/>
                <a:ea typeface="MS Mincho" panose="02020609040205080304" pitchFamily="49" charset="-128"/>
              </a:rPr>
              <a:t>人</a:t>
            </a:r>
            <a:r>
              <a:rPr lang="en-US" altLang="ja-JP" sz="1200" i="1" dirty="0">
                <a:latin typeface="+mj-lt"/>
                <a:ea typeface="MS Mincho" panose="02020609040205080304" pitchFamily="49" charset="-128"/>
              </a:rPr>
              <a:t>/</a:t>
            </a:r>
            <a:r>
              <a:rPr lang="ja-JP" altLang="en-US" sz="1200" i="1" dirty="0">
                <a:latin typeface="+mj-lt"/>
                <a:ea typeface="MS Mincho" panose="02020609040205080304" pitchFamily="49" charset="-128"/>
              </a:rPr>
              <a:t>回、または複数人</a:t>
            </a:r>
            <a:r>
              <a:rPr lang="en-US" altLang="ja-JP" sz="1200" i="1" dirty="0">
                <a:latin typeface="+mj-lt"/>
                <a:ea typeface="MS Mincho" panose="02020609040205080304" pitchFamily="49" charset="-128"/>
              </a:rPr>
              <a:t>/</a:t>
            </a:r>
            <a:r>
              <a:rPr lang="ja-JP" altLang="en-US" sz="1200" i="1" dirty="0">
                <a:latin typeface="+mj-lt"/>
                <a:ea typeface="MS Mincho" panose="02020609040205080304" pitchFamily="49" charset="-128"/>
              </a:rPr>
              <a:t>回を拒否できます。</a:t>
            </a:r>
            <a:endParaRPr lang="en-US" sz="1200" dirty="0">
              <a:latin typeface="+mj-lt"/>
              <a:ea typeface="MS Mincho" panose="02020609040205080304" pitchFamily="49" charset="-128"/>
            </a:endParaRPr>
          </a:p>
        </p:txBody>
      </p:sp>
      <p:sp>
        <p:nvSpPr>
          <p:cNvPr id="10" name="Title 2">
            <a:extLst>
              <a:ext uri="{FF2B5EF4-FFF2-40B4-BE49-F238E27FC236}">
                <a16:creationId xmlns:a16="http://schemas.microsoft.com/office/drawing/2014/main" id="{80B9923E-1784-052E-5078-EBAF2F1858BD}"/>
              </a:ext>
            </a:extLst>
          </p:cNvPr>
          <p:cNvSpPr>
            <a:spLocks noGrp="1"/>
          </p:cNvSpPr>
          <p:nvPr>
            <p:ph type="title"/>
          </p:nvPr>
        </p:nvSpPr>
        <p:spPr>
          <a:xfrm>
            <a:off x="295646" y="156116"/>
            <a:ext cx="6878068" cy="539209"/>
          </a:xfrm>
        </p:spPr>
        <p:txBody>
          <a:bodyPr>
            <a:normAutofit fontScale="90000"/>
          </a:bodyPr>
          <a:lstStyle/>
          <a:p>
            <a:r>
              <a:rPr lang="en-US" dirty="0"/>
              <a:t>4.</a:t>
            </a:r>
            <a:r>
              <a:rPr lang="ja-JP" altLang="en-US" sz="2000" dirty="0"/>
              <a:t>評価を入力する</a:t>
            </a:r>
            <a:br>
              <a:rPr lang="en-US" dirty="0"/>
            </a:br>
            <a:r>
              <a:rPr lang="en-US" sz="2000" dirty="0"/>
              <a:t>4.2 </a:t>
            </a:r>
            <a:r>
              <a:rPr lang="ja-JP" altLang="en-US" sz="2000" dirty="0"/>
              <a:t>「</a:t>
            </a:r>
            <a:r>
              <a:rPr lang="en-US" altLang="ja-JP" sz="2000" dirty="0"/>
              <a:t>Leader</a:t>
            </a:r>
            <a:r>
              <a:rPr lang="ja-JP" altLang="en-US" sz="2000" dirty="0"/>
              <a:t>」評価者は従業員の結果を評価</a:t>
            </a:r>
            <a:r>
              <a:rPr lang="ja-JP" altLang="en-US" dirty="0"/>
              <a:t>する</a:t>
            </a:r>
            <a:r>
              <a:rPr lang="ja-JP" altLang="en-US" sz="2000" dirty="0"/>
              <a:t>。</a:t>
            </a:r>
            <a:endParaRPr lang="en-US" dirty="0"/>
          </a:p>
        </p:txBody>
      </p:sp>
      <p:pic>
        <p:nvPicPr>
          <p:cNvPr id="14" name="Picture 13">
            <a:extLst>
              <a:ext uri="{FF2B5EF4-FFF2-40B4-BE49-F238E27FC236}">
                <a16:creationId xmlns:a16="http://schemas.microsoft.com/office/drawing/2014/main" id="{E29335C8-E52E-A865-2996-B307B4224EBD}"/>
              </a:ext>
            </a:extLst>
          </p:cNvPr>
          <p:cNvPicPr>
            <a:picLocks noChangeAspect="1"/>
          </p:cNvPicPr>
          <p:nvPr/>
        </p:nvPicPr>
        <p:blipFill>
          <a:blip r:embed="rId4"/>
          <a:stretch>
            <a:fillRect/>
          </a:stretch>
        </p:blipFill>
        <p:spPr>
          <a:xfrm>
            <a:off x="47445" y="2013104"/>
            <a:ext cx="1686464" cy="4071668"/>
          </a:xfrm>
          <a:prstGeom prst="rect">
            <a:avLst/>
          </a:prstGeom>
        </p:spPr>
      </p:pic>
      <p:sp>
        <p:nvSpPr>
          <p:cNvPr id="15" name="TextBox 14">
            <a:extLst>
              <a:ext uri="{FF2B5EF4-FFF2-40B4-BE49-F238E27FC236}">
                <a16:creationId xmlns:a16="http://schemas.microsoft.com/office/drawing/2014/main" id="{61BBF81C-F0C3-39E4-EAD7-F3C7486F59F5}"/>
              </a:ext>
            </a:extLst>
          </p:cNvPr>
          <p:cNvSpPr txBox="1"/>
          <p:nvPr/>
        </p:nvSpPr>
        <p:spPr>
          <a:xfrm>
            <a:off x="0" y="858636"/>
            <a:ext cx="8988724" cy="1069524"/>
          </a:xfrm>
          <a:prstGeom prst="rect">
            <a:avLst/>
          </a:prstGeom>
          <a:noFill/>
        </p:spPr>
        <p:txBody>
          <a:bodyPr wrap="square">
            <a:spAutoFit/>
          </a:bodyPr>
          <a:lstStyle/>
          <a:p>
            <a:pPr marL="342900" indent="-342900">
              <a:spcAft>
                <a:spcPts val="300"/>
              </a:spcAft>
              <a:buFont typeface="Times New Roman" panose="02020603050405020304" pitchFamily="18" charset="0"/>
              <a:buChar char="-"/>
            </a:pPr>
            <a:r>
              <a:rPr lang="ja-JP" altLang="en-US" sz="1400" b="1" i="0" dirty="0">
                <a:solidFill>
                  <a:srgbClr val="FF0000"/>
                </a:solidFill>
                <a:effectLst/>
                <a:latin typeface="Roboto" panose="02000000000000000000" pitchFamily="2" charset="0"/>
              </a:rPr>
              <a:t>ステップ</a:t>
            </a:r>
            <a:r>
              <a:rPr lang="en-US" sz="1400" b="1" dirty="0">
                <a:solidFill>
                  <a:srgbClr val="FF0000"/>
                </a:solidFill>
                <a:latin typeface="+mj-lt"/>
                <a:ea typeface="MS Mincho" panose="02020609040205080304" pitchFamily="49" charset="-128"/>
              </a:rPr>
              <a:t>1: </a:t>
            </a:r>
            <a:r>
              <a:rPr lang="ja-JP" altLang="en-US" sz="1400" dirty="0">
                <a:latin typeface="+mj-lt"/>
                <a:ea typeface="MS Mincho" panose="02020609040205080304" pitchFamily="49" charset="-128"/>
              </a:rPr>
              <a:t>「</a:t>
            </a:r>
            <a:r>
              <a:rPr lang="ja-JP" altLang="en-US" sz="1400" dirty="0"/>
              <a:t>評価を入力する</a:t>
            </a:r>
            <a:r>
              <a:rPr lang="ja-JP" altLang="en-US" sz="1400" dirty="0">
                <a:latin typeface="+mj-lt"/>
                <a:ea typeface="MS Mincho" panose="02020609040205080304" pitchFamily="49" charset="-128"/>
              </a:rPr>
              <a:t>」へ進む </a:t>
            </a:r>
            <a:r>
              <a:rPr lang="en-US" sz="1400" dirty="0">
                <a:latin typeface="+mj-lt"/>
                <a:ea typeface="MS Mincho" panose="02020609040205080304" pitchFamily="49" charset="-128"/>
              </a:rPr>
              <a:t>=&gt;</a:t>
            </a:r>
            <a:r>
              <a:rPr lang="ja-JP" altLang="en-US" sz="1400" dirty="0"/>
              <a:t>評価</a:t>
            </a:r>
            <a:r>
              <a:rPr lang="ja-JP" altLang="en-US" sz="1400" dirty="0">
                <a:latin typeface="+mj-lt"/>
                <a:ea typeface="MS Mincho" panose="02020609040205080304" pitchFamily="49" charset="-128"/>
              </a:rPr>
              <a:t>の種類を選択</a:t>
            </a:r>
            <a:endParaRPr lang="en-US" sz="1400" dirty="0">
              <a:latin typeface="+mj-lt"/>
              <a:ea typeface="MS Mincho" panose="02020609040205080304" pitchFamily="49" charset="-128"/>
            </a:endParaRPr>
          </a:p>
          <a:p>
            <a:pPr marL="342900" lvl="0" indent="-342900">
              <a:spcAft>
                <a:spcPts val="300"/>
              </a:spcAft>
              <a:buFont typeface="Times New Roman" panose="02020603050405020304" pitchFamily="18" charset="0"/>
              <a:buChar char="-"/>
            </a:pPr>
            <a:r>
              <a:rPr lang="ja-JP" altLang="en-US" sz="1400" b="1" i="0" dirty="0">
                <a:solidFill>
                  <a:srgbClr val="FF0000"/>
                </a:solidFill>
                <a:effectLst/>
                <a:latin typeface="Roboto" panose="02000000000000000000" pitchFamily="2" charset="0"/>
              </a:rPr>
              <a:t>ステップ</a:t>
            </a:r>
            <a:r>
              <a:rPr lang="en-US" sz="1400" b="1" dirty="0">
                <a:solidFill>
                  <a:srgbClr val="FF0000"/>
                </a:solidFill>
                <a:latin typeface="+mj-lt"/>
                <a:ea typeface="MS Mincho" panose="02020609040205080304" pitchFamily="49" charset="-128"/>
              </a:rPr>
              <a:t>2:</a:t>
            </a:r>
            <a:r>
              <a:rPr lang="ja-JP" altLang="en-US" sz="1400" dirty="0">
                <a:latin typeface="+mj-lt"/>
                <a:ea typeface="MS Mincho" panose="02020609040205080304" pitchFamily="49" charset="-128"/>
              </a:rPr>
              <a:t>従業員を選択</a:t>
            </a:r>
            <a:endParaRPr lang="en-US" sz="1400" dirty="0">
              <a:latin typeface="+mj-lt"/>
              <a:ea typeface="MS Mincho" panose="02020609040205080304" pitchFamily="49" charset="-128"/>
            </a:endParaRPr>
          </a:p>
          <a:p>
            <a:pPr marL="342900" lvl="0" indent="-342900">
              <a:spcAft>
                <a:spcPts val="300"/>
              </a:spcAft>
              <a:buFont typeface="Times New Roman" panose="02020603050405020304" pitchFamily="18" charset="0"/>
              <a:buChar char="-"/>
            </a:pPr>
            <a:r>
              <a:rPr lang="ja-JP" altLang="en-US" sz="1400" b="1" i="0" dirty="0">
                <a:solidFill>
                  <a:srgbClr val="FF0000"/>
                </a:solidFill>
                <a:effectLst/>
                <a:latin typeface="Roboto" panose="02000000000000000000" pitchFamily="2" charset="0"/>
              </a:rPr>
              <a:t>ステップ</a:t>
            </a:r>
            <a:r>
              <a:rPr lang="en-US" sz="1400" b="1" dirty="0">
                <a:solidFill>
                  <a:srgbClr val="FF0000"/>
                </a:solidFill>
                <a:latin typeface="+mj-lt"/>
                <a:ea typeface="MS Mincho" panose="02020609040205080304" pitchFamily="49" charset="-128"/>
              </a:rPr>
              <a:t>3: </a:t>
            </a:r>
            <a:r>
              <a:rPr lang="ja-JP" altLang="en-US" sz="1400" dirty="0">
                <a:latin typeface="+mj-lt"/>
                <a:ea typeface="MS Mincho" panose="02020609040205080304" pitchFamily="49" charset="-128"/>
              </a:rPr>
              <a:t>結果を評価する</a:t>
            </a:r>
            <a:endParaRPr lang="en-US" sz="1400" dirty="0">
              <a:latin typeface="+mj-lt"/>
              <a:ea typeface="MS Mincho" panose="02020609040205080304" pitchFamily="49" charset="-128"/>
            </a:endParaRPr>
          </a:p>
          <a:p>
            <a:pPr marL="342900" lvl="0" indent="-342900">
              <a:spcAft>
                <a:spcPts val="300"/>
              </a:spcAft>
              <a:buFont typeface="Times New Roman" panose="02020603050405020304" pitchFamily="18" charset="0"/>
              <a:buChar char="-"/>
            </a:pPr>
            <a:r>
              <a:rPr lang="ja-JP" altLang="en-US" sz="1400" b="1" i="0" dirty="0">
                <a:solidFill>
                  <a:srgbClr val="FF0000"/>
                </a:solidFill>
                <a:effectLst/>
                <a:latin typeface="Roboto" panose="02000000000000000000" pitchFamily="2" charset="0"/>
              </a:rPr>
              <a:t>ステップ</a:t>
            </a:r>
            <a:r>
              <a:rPr lang="en-US" sz="1400" b="1" dirty="0">
                <a:solidFill>
                  <a:srgbClr val="FF0000"/>
                </a:solidFill>
                <a:latin typeface="+mj-lt"/>
                <a:ea typeface="MS Mincho" panose="02020609040205080304" pitchFamily="49" charset="-128"/>
              </a:rPr>
              <a:t>4: </a:t>
            </a:r>
            <a:r>
              <a:rPr lang="ja-JP" altLang="en-US" sz="1400" dirty="0">
                <a:latin typeface="+mj-lt"/>
                <a:ea typeface="MS Mincho" panose="02020609040205080304" pitchFamily="49" charset="-128"/>
              </a:rPr>
              <a:t>部門の管理職のユーザーを選択 </a:t>
            </a:r>
            <a:r>
              <a:rPr lang="en-US" altLang="ja-JP" sz="1400" dirty="0">
                <a:latin typeface="+mj-lt"/>
                <a:ea typeface="MS Mincho" panose="02020609040205080304" pitchFamily="49" charset="-128"/>
              </a:rPr>
              <a:t>=&gt; </a:t>
            </a:r>
            <a:r>
              <a:rPr lang="ja-JP" altLang="en-US" sz="1400" dirty="0">
                <a:latin typeface="+mj-lt"/>
                <a:ea typeface="MS Mincho" panose="02020609040205080304" pitchFamily="49" charset="-128"/>
              </a:rPr>
              <a:t>送信</a:t>
            </a:r>
            <a:endParaRPr lang="en-US" sz="1400" b="1" dirty="0">
              <a:solidFill>
                <a:srgbClr val="FF0000"/>
              </a:solidFill>
              <a:latin typeface="+mj-lt"/>
              <a:ea typeface="MS Mincho" panose="02020609040205080304" pitchFamily="49" charset="-128"/>
            </a:endParaRPr>
          </a:p>
        </p:txBody>
      </p:sp>
      <p:sp>
        <p:nvSpPr>
          <p:cNvPr id="16" name="AutoShape 4">
            <a:extLst>
              <a:ext uri="{FF2B5EF4-FFF2-40B4-BE49-F238E27FC236}">
                <a16:creationId xmlns:a16="http://schemas.microsoft.com/office/drawing/2014/main" id="{EB06DB8A-45FB-CCAA-AA6A-2DE1D2BD37DD}"/>
              </a:ext>
            </a:extLst>
          </p:cNvPr>
          <p:cNvSpPr>
            <a:spLocks noChangeArrowheads="1"/>
          </p:cNvSpPr>
          <p:nvPr/>
        </p:nvSpPr>
        <p:spPr bwMode="auto">
          <a:xfrm>
            <a:off x="4727801" y="2212509"/>
            <a:ext cx="2402074" cy="298345"/>
          </a:xfrm>
          <a:prstGeom prst="wedgeRectCallout">
            <a:avLst>
              <a:gd name="adj1" fmla="val -79804"/>
              <a:gd name="adj2" fmla="val 69096"/>
            </a:avLst>
          </a:prstGeom>
          <a:solidFill>
            <a:schemeClr val="accent2">
              <a:lumMod val="20000"/>
              <a:lumOff val="80000"/>
            </a:schemeClr>
          </a:solidFill>
          <a:ln w="9525" algn="ctr">
            <a:solidFill>
              <a:srgbClr val="00B0F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ja-JP" altLang="en-US"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機能ボタン</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6">
            <a:extLst>
              <a:ext uri="{FF2B5EF4-FFF2-40B4-BE49-F238E27FC236}">
                <a16:creationId xmlns:a16="http://schemas.microsoft.com/office/drawing/2014/main" id="{4EAC1CCD-8410-84EE-894B-E4FC50DC492B}"/>
              </a:ext>
            </a:extLst>
          </p:cNvPr>
          <p:cNvSpPr/>
          <p:nvPr/>
        </p:nvSpPr>
        <p:spPr>
          <a:xfrm>
            <a:off x="1990545" y="2631799"/>
            <a:ext cx="2676346" cy="269302"/>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utoShape 4">
            <a:extLst>
              <a:ext uri="{FF2B5EF4-FFF2-40B4-BE49-F238E27FC236}">
                <a16:creationId xmlns:a16="http://schemas.microsoft.com/office/drawing/2014/main" id="{68472F30-D795-CAD9-4273-E013C8B102E5}"/>
              </a:ext>
            </a:extLst>
          </p:cNvPr>
          <p:cNvSpPr>
            <a:spLocks noChangeArrowheads="1"/>
          </p:cNvSpPr>
          <p:nvPr/>
        </p:nvSpPr>
        <p:spPr bwMode="auto">
          <a:xfrm>
            <a:off x="5291944" y="2606834"/>
            <a:ext cx="1837931" cy="369695"/>
          </a:xfrm>
          <a:prstGeom prst="wedgeRectCallout">
            <a:avLst>
              <a:gd name="adj1" fmla="val -73701"/>
              <a:gd name="adj2" fmla="val 12551"/>
            </a:avLst>
          </a:prstGeom>
          <a:solidFill>
            <a:schemeClr val="accent2">
              <a:lumMod val="20000"/>
              <a:lumOff val="80000"/>
            </a:schemeClr>
          </a:solidFill>
          <a:ln w="9525" algn="ctr">
            <a:solidFill>
              <a:srgbClr val="00B0F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ja-JP" altLang="en-US"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一度に複数の人を拒否する</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18">
            <a:extLst>
              <a:ext uri="{FF2B5EF4-FFF2-40B4-BE49-F238E27FC236}">
                <a16:creationId xmlns:a16="http://schemas.microsoft.com/office/drawing/2014/main" id="{52A3A327-243A-457B-5A8A-4F636E0CFB48}"/>
              </a:ext>
            </a:extLst>
          </p:cNvPr>
          <p:cNvSpPr/>
          <p:nvPr/>
        </p:nvSpPr>
        <p:spPr>
          <a:xfrm>
            <a:off x="295647" y="3869857"/>
            <a:ext cx="1291614" cy="75390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AutoShape 4">
            <a:extLst>
              <a:ext uri="{FF2B5EF4-FFF2-40B4-BE49-F238E27FC236}">
                <a16:creationId xmlns:a16="http://schemas.microsoft.com/office/drawing/2014/main" id="{60CC1953-0ADE-3639-FFB2-5041926F24D3}"/>
              </a:ext>
            </a:extLst>
          </p:cNvPr>
          <p:cNvSpPr>
            <a:spLocks noChangeArrowheads="1"/>
          </p:cNvSpPr>
          <p:nvPr/>
        </p:nvSpPr>
        <p:spPr bwMode="auto">
          <a:xfrm>
            <a:off x="0" y="2072939"/>
            <a:ext cx="1739100" cy="944041"/>
          </a:xfrm>
          <a:prstGeom prst="wedgeRectCallout">
            <a:avLst>
              <a:gd name="adj1" fmla="val 19353"/>
              <a:gd name="adj2" fmla="val 116779"/>
            </a:avLst>
          </a:prstGeom>
          <a:solidFill>
            <a:srgbClr val="FFFFFF"/>
          </a:solidFill>
          <a:ln w="1905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lang="ja-JP" altLang="en-US" sz="1200" b="1" i="0" dirty="0">
                <a:solidFill>
                  <a:srgbClr val="FF0000"/>
                </a:solidFill>
                <a:effectLst/>
                <a:latin typeface="Roboto" panose="02000000000000000000" pitchFamily="2" charset="0"/>
              </a:rPr>
              <a:t>ステップ</a:t>
            </a:r>
            <a:r>
              <a:rPr lang="en-US" altLang="en-US" sz="1200" b="1" dirty="0">
                <a:solidFill>
                  <a:srgbClr val="FF0000"/>
                </a:solidFill>
                <a:latin typeface="Calibri" panose="020F0502020204030204" pitchFamily="34" charset="0"/>
                <a:ea typeface="Yu Mincho" panose="02020400000000000000" pitchFamily="18" charset="-128"/>
              </a:rPr>
              <a:t>1</a:t>
            </a:r>
            <a:r>
              <a:rPr lang="en-US" altLang="en-US" sz="1200" dirty="0">
                <a:latin typeface="Calibri" panose="020F0502020204030204" pitchFamily="34" charset="0"/>
                <a:ea typeface="Yu Mincho" panose="02020400000000000000" pitchFamily="18" charset="-128"/>
              </a:rPr>
              <a:t>: </a:t>
            </a:r>
            <a:r>
              <a:rPr lang="ja-JP" altLang="en-US" sz="1200" dirty="0">
                <a:latin typeface="Calibri" panose="020F0502020204030204" pitchFamily="34" charset="0"/>
                <a:ea typeface="Yu Mincho" panose="02020400000000000000" pitchFamily="18" charset="-128"/>
              </a:rPr>
              <a:t>「試用契約」または「有期契約」に進みます</a:t>
            </a:r>
            <a:endParaRPr lang="en-US" altLang="en-US" sz="1200" dirty="0">
              <a:latin typeface="Calibri" panose="020F0502020204030204" pitchFamily="34" charset="0"/>
              <a:ea typeface="Yu Mincho" panose="02020400000000000000" pitchFamily="18" charset="-128"/>
            </a:endParaRPr>
          </a:p>
        </p:txBody>
      </p:sp>
      <p:sp>
        <p:nvSpPr>
          <p:cNvPr id="21" name="Rectangle 20">
            <a:extLst>
              <a:ext uri="{FF2B5EF4-FFF2-40B4-BE49-F238E27FC236}">
                <a16:creationId xmlns:a16="http://schemas.microsoft.com/office/drawing/2014/main" id="{919F1767-92AD-1DD3-29DA-6542E964749B}"/>
              </a:ext>
            </a:extLst>
          </p:cNvPr>
          <p:cNvSpPr/>
          <p:nvPr/>
        </p:nvSpPr>
        <p:spPr>
          <a:xfrm>
            <a:off x="1781354" y="3429000"/>
            <a:ext cx="200757" cy="91871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utoShape 4">
            <a:extLst>
              <a:ext uri="{FF2B5EF4-FFF2-40B4-BE49-F238E27FC236}">
                <a16:creationId xmlns:a16="http://schemas.microsoft.com/office/drawing/2014/main" id="{7EAE22DC-1B86-F43E-97B4-D8408E9343DD}"/>
              </a:ext>
            </a:extLst>
          </p:cNvPr>
          <p:cNvSpPr>
            <a:spLocks noChangeArrowheads="1"/>
          </p:cNvSpPr>
          <p:nvPr/>
        </p:nvSpPr>
        <p:spPr bwMode="auto">
          <a:xfrm>
            <a:off x="2147980" y="4549538"/>
            <a:ext cx="1739100" cy="472021"/>
          </a:xfrm>
          <a:prstGeom prst="wedgeRectCallout">
            <a:avLst>
              <a:gd name="adj1" fmla="val -54555"/>
              <a:gd name="adj2" fmla="val -100700"/>
            </a:avLst>
          </a:prstGeom>
          <a:solidFill>
            <a:srgbClr val="FFFFFF"/>
          </a:solidFill>
          <a:ln w="1905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lang="ja-JP" altLang="en-US" sz="1200" b="1" i="0" dirty="0">
                <a:solidFill>
                  <a:srgbClr val="FF0000"/>
                </a:solidFill>
                <a:effectLst/>
                <a:latin typeface="Roboto" panose="02000000000000000000" pitchFamily="2" charset="0"/>
              </a:rPr>
              <a:t>ステップ</a:t>
            </a:r>
            <a:r>
              <a:rPr lang="en-US" altLang="en-US" sz="1200" b="1" dirty="0">
                <a:solidFill>
                  <a:srgbClr val="FF0000"/>
                </a:solidFill>
                <a:latin typeface="Calibri" panose="020F0502020204030204" pitchFamily="34" charset="0"/>
                <a:ea typeface="Yu Mincho" panose="02020400000000000000" pitchFamily="18" charset="-128"/>
              </a:rPr>
              <a:t>2</a:t>
            </a:r>
            <a:r>
              <a:rPr lang="en-US" altLang="en-US" sz="1200" dirty="0">
                <a:latin typeface="Calibri" panose="020F0502020204030204" pitchFamily="34" charset="0"/>
                <a:ea typeface="Yu Mincho" panose="02020400000000000000" pitchFamily="18" charset="-128"/>
              </a:rPr>
              <a:t>:</a:t>
            </a:r>
            <a:r>
              <a:rPr lang="ja-JP" altLang="en-US" sz="1200" dirty="0">
                <a:latin typeface="Calibri" panose="020F0502020204030204" pitchFamily="34" charset="0"/>
                <a:ea typeface="Yu Mincho" panose="02020400000000000000" pitchFamily="18" charset="-128"/>
              </a:rPr>
              <a:t>送信する従業員を選択してください</a:t>
            </a:r>
            <a:endParaRPr lang="en-US" altLang="en-US" sz="1200" dirty="0">
              <a:latin typeface="Calibri" panose="020F0502020204030204" pitchFamily="34" charset="0"/>
              <a:ea typeface="Yu Mincho" panose="02020400000000000000" pitchFamily="18" charset="-128"/>
            </a:endParaRPr>
          </a:p>
        </p:txBody>
      </p:sp>
      <p:sp>
        <p:nvSpPr>
          <p:cNvPr id="23" name="Rectangle 22">
            <a:extLst>
              <a:ext uri="{FF2B5EF4-FFF2-40B4-BE49-F238E27FC236}">
                <a16:creationId xmlns:a16="http://schemas.microsoft.com/office/drawing/2014/main" id="{956D2632-4AEC-6AE3-08A0-7DB1FAE36471}"/>
              </a:ext>
            </a:extLst>
          </p:cNvPr>
          <p:cNvSpPr/>
          <p:nvPr/>
        </p:nvSpPr>
        <p:spPr>
          <a:xfrm>
            <a:off x="1790300" y="2976529"/>
            <a:ext cx="1944380" cy="21207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utoShape 4">
            <a:extLst>
              <a:ext uri="{FF2B5EF4-FFF2-40B4-BE49-F238E27FC236}">
                <a16:creationId xmlns:a16="http://schemas.microsoft.com/office/drawing/2014/main" id="{55F98246-B40A-E5C3-A8D7-958013ACE556}"/>
              </a:ext>
            </a:extLst>
          </p:cNvPr>
          <p:cNvSpPr>
            <a:spLocks noChangeArrowheads="1"/>
          </p:cNvSpPr>
          <p:nvPr/>
        </p:nvSpPr>
        <p:spPr bwMode="auto">
          <a:xfrm>
            <a:off x="4085507" y="4626189"/>
            <a:ext cx="1739100" cy="627297"/>
          </a:xfrm>
          <a:prstGeom prst="wedgeRectCallout">
            <a:avLst>
              <a:gd name="adj1" fmla="val -87292"/>
              <a:gd name="adj2" fmla="val -281264"/>
            </a:avLst>
          </a:prstGeom>
          <a:solidFill>
            <a:srgbClr val="FFFFFF"/>
          </a:solidFill>
          <a:ln w="1905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lang="ja-JP" altLang="en-US" sz="1200" b="1" i="0" dirty="0">
                <a:solidFill>
                  <a:srgbClr val="FF0000"/>
                </a:solidFill>
                <a:effectLst/>
                <a:latin typeface="Roboto" panose="02000000000000000000" pitchFamily="2" charset="0"/>
              </a:rPr>
              <a:t>ステップ</a:t>
            </a:r>
            <a:r>
              <a:rPr lang="en-US" altLang="en-US" sz="1200" b="1" dirty="0">
                <a:solidFill>
                  <a:srgbClr val="FF0000"/>
                </a:solidFill>
                <a:latin typeface="Calibri" panose="020F0502020204030204" pitchFamily="34" charset="0"/>
                <a:ea typeface="Yu Mincho" panose="02020400000000000000" pitchFamily="18" charset="-128"/>
              </a:rPr>
              <a:t>4</a:t>
            </a:r>
            <a:r>
              <a:rPr lang="en-US" altLang="en-US" sz="1200" dirty="0">
                <a:latin typeface="Calibri" panose="020F0502020204030204" pitchFamily="34" charset="0"/>
                <a:ea typeface="Yu Mincho" panose="02020400000000000000" pitchFamily="18" charset="-128"/>
              </a:rPr>
              <a:t>:</a:t>
            </a:r>
            <a:r>
              <a:rPr lang="ja-JP" altLang="en-US" sz="1200" dirty="0">
                <a:latin typeface="+mj-lt"/>
                <a:ea typeface="MS Mincho" panose="02020609040205080304" pitchFamily="49" charset="-128"/>
              </a:rPr>
              <a:t>部門管理職のユーザーを選択 </a:t>
            </a:r>
            <a:r>
              <a:rPr lang="en-US" altLang="ja-JP" sz="1200" dirty="0">
                <a:latin typeface="+mj-lt"/>
                <a:ea typeface="MS Mincho" panose="02020609040205080304" pitchFamily="49" charset="-128"/>
              </a:rPr>
              <a:t>=&gt; </a:t>
            </a:r>
            <a:r>
              <a:rPr lang="ja-JP" altLang="en-US" sz="1200" dirty="0">
                <a:latin typeface="+mj-lt"/>
                <a:ea typeface="MS Mincho" panose="02020609040205080304" pitchFamily="49" charset="-128"/>
              </a:rPr>
              <a:t>送信</a:t>
            </a:r>
            <a:endParaRPr lang="en-US" altLang="en-US" sz="1200" dirty="0">
              <a:latin typeface="Calibri" panose="020F0502020204030204" pitchFamily="34" charset="0"/>
              <a:ea typeface="Yu Mincho" panose="02020400000000000000" pitchFamily="18" charset="-128"/>
            </a:endParaRPr>
          </a:p>
        </p:txBody>
      </p:sp>
      <p:sp>
        <p:nvSpPr>
          <p:cNvPr id="11" name="AutoShape 4">
            <a:extLst>
              <a:ext uri="{FF2B5EF4-FFF2-40B4-BE49-F238E27FC236}">
                <a16:creationId xmlns:a16="http://schemas.microsoft.com/office/drawing/2014/main" id="{C4B0A1E8-A07F-D034-0F11-17920F9630DE}"/>
              </a:ext>
            </a:extLst>
          </p:cNvPr>
          <p:cNvSpPr>
            <a:spLocks noChangeArrowheads="1"/>
          </p:cNvSpPr>
          <p:nvPr/>
        </p:nvSpPr>
        <p:spPr bwMode="auto">
          <a:xfrm>
            <a:off x="6540541" y="4785549"/>
            <a:ext cx="1739100" cy="1011402"/>
          </a:xfrm>
          <a:prstGeom prst="wedgeRectCallout">
            <a:avLst>
              <a:gd name="adj1" fmla="val -64475"/>
              <a:gd name="adj2" fmla="val -107872"/>
            </a:avLst>
          </a:prstGeom>
          <a:solidFill>
            <a:srgbClr val="FFFFFF"/>
          </a:solidFill>
          <a:ln w="1905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ts val="800"/>
              </a:spcAft>
            </a:pPr>
            <a:r>
              <a:rPr lang="ja-JP" altLang="en-US" sz="1200" b="1" i="0" dirty="0">
                <a:solidFill>
                  <a:srgbClr val="FF0000"/>
                </a:solidFill>
                <a:effectLst/>
                <a:latin typeface="Roboto" panose="02000000000000000000" pitchFamily="2" charset="0"/>
              </a:rPr>
              <a:t>ステップ</a:t>
            </a:r>
            <a:r>
              <a:rPr lang="en-US" altLang="en-US" sz="1200" b="1" dirty="0">
                <a:solidFill>
                  <a:srgbClr val="FF0000"/>
                </a:solidFill>
                <a:latin typeface="Calibri" panose="020F0502020204030204" pitchFamily="34" charset="0"/>
                <a:ea typeface="Yu Mincho" panose="02020400000000000000" pitchFamily="18" charset="-128"/>
              </a:rPr>
              <a:t>3</a:t>
            </a:r>
            <a:r>
              <a:rPr lang="en-US" altLang="en-US" sz="1200" dirty="0">
                <a:latin typeface="Calibri" panose="020F0502020204030204" pitchFamily="34" charset="0"/>
                <a:ea typeface="Yu Mincho" panose="02020400000000000000" pitchFamily="18" charset="-128"/>
              </a:rPr>
              <a:t>: </a:t>
            </a:r>
            <a:r>
              <a:rPr lang="ja-JP" altLang="en-US" sz="1200" dirty="0">
                <a:latin typeface="Calibri" panose="020F0502020204030204" pitchFamily="34" charset="0"/>
                <a:ea typeface="Yu Mincho" panose="02020400000000000000" pitchFamily="18" charset="-128"/>
              </a:rPr>
              <a:t>結果を評価する（「理論研修」欄から「再就職しない場合は「</a:t>
            </a:r>
            <a:r>
              <a:rPr lang="en-US" altLang="ja-JP" sz="1200" dirty="0">
                <a:latin typeface="Calibri" panose="020F0502020204030204" pitchFamily="34" charset="0"/>
                <a:ea typeface="Yu Mincho" panose="02020400000000000000" pitchFamily="18" charset="-128"/>
              </a:rPr>
              <a:t>X</a:t>
            </a:r>
            <a:r>
              <a:rPr lang="ja-JP" altLang="en-US" sz="1200" dirty="0">
                <a:latin typeface="Calibri" panose="020F0502020204030204" pitchFamily="34" charset="0"/>
                <a:ea typeface="Yu Mincho" panose="02020400000000000000" pitchFamily="18" charset="-128"/>
              </a:rPr>
              <a:t>」を記入」）</a:t>
            </a:r>
            <a:endParaRPr lang="en-US" altLang="en-US" sz="1200" dirty="0">
              <a:latin typeface="Calibri" panose="020F0502020204030204" pitchFamily="34" charset="0"/>
              <a:ea typeface="Yu Mincho" panose="02020400000000000000" pitchFamily="18" charset="-128"/>
            </a:endParaRPr>
          </a:p>
        </p:txBody>
      </p:sp>
      <p:sp>
        <p:nvSpPr>
          <p:cNvPr id="12" name="Rectangle 11">
            <a:extLst>
              <a:ext uri="{FF2B5EF4-FFF2-40B4-BE49-F238E27FC236}">
                <a16:creationId xmlns:a16="http://schemas.microsoft.com/office/drawing/2014/main" id="{F778122B-71D2-9AF4-5A15-1897CD00F71F}"/>
              </a:ext>
            </a:extLst>
          </p:cNvPr>
          <p:cNvSpPr/>
          <p:nvPr/>
        </p:nvSpPr>
        <p:spPr>
          <a:xfrm>
            <a:off x="4440081" y="3204246"/>
            <a:ext cx="4229465" cy="1031695"/>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92170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D421BCB-A87B-A4E1-D3B3-29E76E7B19F4}"/>
              </a:ext>
            </a:extLst>
          </p:cNvPr>
          <p:cNvSpPr>
            <a:spLocks noGrp="1"/>
          </p:cNvSpPr>
          <p:nvPr>
            <p:ph type="sldNum" sz="quarter" idx="10"/>
          </p:nvPr>
        </p:nvSpPr>
        <p:spPr/>
        <p:txBody>
          <a:bodyPr/>
          <a:lstStyle/>
          <a:p>
            <a:fld id="{2714E9B5-9B87-4B86-A617-088EF19C2C8B}" type="slidenum">
              <a:rPr kumimoji="1" lang="ja-JP" altLang="en-US" smtClean="0"/>
              <a:pPr/>
              <a:t>22</a:t>
            </a:fld>
            <a:endParaRPr kumimoji="1" lang="en-US" altLang="ja-JP" dirty="0"/>
          </a:p>
        </p:txBody>
      </p:sp>
      <p:sp>
        <p:nvSpPr>
          <p:cNvPr id="5" name="Title 2">
            <a:extLst>
              <a:ext uri="{FF2B5EF4-FFF2-40B4-BE49-F238E27FC236}">
                <a16:creationId xmlns:a16="http://schemas.microsoft.com/office/drawing/2014/main" id="{092B6D5F-A668-4A92-AA84-FCACE1F2BDAB}"/>
              </a:ext>
            </a:extLst>
          </p:cNvPr>
          <p:cNvSpPr>
            <a:spLocks noGrp="1"/>
          </p:cNvSpPr>
          <p:nvPr>
            <p:ph type="title"/>
          </p:nvPr>
        </p:nvSpPr>
        <p:spPr>
          <a:xfrm>
            <a:off x="295646" y="156116"/>
            <a:ext cx="6878068" cy="539209"/>
          </a:xfrm>
        </p:spPr>
        <p:txBody>
          <a:bodyPr>
            <a:normAutofit/>
          </a:bodyPr>
          <a:lstStyle/>
          <a:p>
            <a:r>
              <a:rPr lang="en-US" dirty="0"/>
              <a:t>5.</a:t>
            </a:r>
            <a:r>
              <a:rPr lang="ja-JP" altLang="en-US" sz="2000" dirty="0"/>
              <a:t>承認する</a:t>
            </a:r>
            <a:endParaRPr lang="en-US" dirty="0"/>
          </a:p>
        </p:txBody>
      </p:sp>
      <p:grpSp>
        <p:nvGrpSpPr>
          <p:cNvPr id="10" name="Group 9">
            <a:extLst>
              <a:ext uri="{FF2B5EF4-FFF2-40B4-BE49-F238E27FC236}">
                <a16:creationId xmlns:a16="http://schemas.microsoft.com/office/drawing/2014/main" id="{D2F9877E-A171-B008-21B5-88A438563A8F}"/>
              </a:ext>
            </a:extLst>
          </p:cNvPr>
          <p:cNvGrpSpPr/>
          <p:nvPr/>
        </p:nvGrpSpPr>
        <p:grpSpPr>
          <a:xfrm>
            <a:off x="1608178" y="2122098"/>
            <a:ext cx="7466810" cy="3622965"/>
            <a:chOff x="-2424023" y="1336810"/>
            <a:chExt cx="14535509" cy="4184379"/>
          </a:xfrm>
        </p:grpSpPr>
        <p:pic>
          <p:nvPicPr>
            <p:cNvPr id="7" name="Picture 6">
              <a:extLst>
                <a:ext uri="{FF2B5EF4-FFF2-40B4-BE49-F238E27FC236}">
                  <a16:creationId xmlns:a16="http://schemas.microsoft.com/office/drawing/2014/main" id="{73E12B44-4CF5-44FA-E393-CFA903F141CA}"/>
                </a:ext>
              </a:extLst>
            </p:cNvPr>
            <p:cNvPicPr>
              <a:picLocks noChangeAspect="1"/>
            </p:cNvPicPr>
            <p:nvPr/>
          </p:nvPicPr>
          <p:blipFill>
            <a:blip r:embed="rId2"/>
            <a:stretch>
              <a:fillRect/>
            </a:stretch>
          </p:blipFill>
          <p:spPr>
            <a:xfrm>
              <a:off x="-2424023" y="1336810"/>
              <a:ext cx="9144000" cy="4184379"/>
            </a:xfrm>
            <a:prstGeom prst="rect">
              <a:avLst/>
            </a:prstGeom>
          </p:spPr>
        </p:pic>
        <p:pic>
          <p:nvPicPr>
            <p:cNvPr id="9" name="Picture 8">
              <a:extLst>
                <a:ext uri="{FF2B5EF4-FFF2-40B4-BE49-F238E27FC236}">
                  <a16:creationId xmlns:a16="http://schemas.microsoft.com/office/drawing/2014/main" id="{FB188CA4-99A7-F402-113B-6D9DF79937DB}"/>
                </a:ext>
              </a:extLst>
            </p:cNvPr>
            <p:cNvPicPr>
              <a:picLocks noChangeAspect="1"/>
            </p:cNvPicPr>
            <p:nvPr/>
          </p:nvPicPr>
          <p:blipFill>
            <a:blip r:embed="rId3"/>
            <a:stretch>
              <a:fillRect/>
            </a:stretch>
          </p:blipFill>
          <p:spPr>
            <a:xfrm>
              <a:off x="2967486" y="2344165"/>
              <a:ext cx="9144000" cy="3177024"/>
            </a:xfrm>
            <a:prstGeom prst="rect">
              <a:avLst/>
            </a:prstGeom>
          </p:spPr>
        </p:pic>
      </p:grpSp>
      <p:pic>
        <p:nvPicPr>
          <p:cNvPr id="12" name="Picture 11">
            <a:extLst>
              <a:ext uri="{FF2B5EF4-FFF2-40B4-BE49-F238E27FC236}">
                <a16:creationId xmlns:a16="http://schemas.microsoft.com/office/drawing/2014/main" id="{3B3C085C-A7A1-1D18-F743-D0A4A3825315}"/>
              </a:ext>
            </a:extLst>
          </p:cNvPr>
          <p:cNvPicPr>
            <a:picLocks noChangeAspect="1"/>
          </p:cNvPicPr>
          <p:nvPr/>
        </p:nvPicPr>
        <p:blipFill>
          <a:blip r:embed="rId4"/>
          <a:stretch>
            <a:fillRect/>
          </a:stretch>
        </p:blipFill>
        <p:spPr>
          <a:xfrm>
            <a:off x="1" y="2113472"/>
            <a:ext cx="1590926" cy="3622965"/>
          </a:xfrm>
          <a:prstGeom prst="rect">
            <a:avLst/>
          </a:prstGeom>
        </p:spPr>
      </p:pic>
      <p:sp>
        <p:nvSpPr>
          <p:cNvPr id="13" name="Rectangle 12">
            <a:extLst>
              <a:ext uri="{FF2B5EF4-FFF2-40B4-BE49-F238E27FC236}">
                <a16:creationId xmlns:a16="http://schemas.microsoft.com/office/drawing/2014/main" id="{1085F85F-58BF-DEB6-712A-9BDFF614B334}"/>
              </a:ext>
            </a:extLst>
          </p:cNvPr>
          <p:cNvSpPr/>
          <p:nvPr/>
        </p:nvSpPr>
        <p:spPr>
          <a:xfrm>
            <a:off x="156060" y="4178000"/>
            <a:ext cx="1278805" cy="54346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AutoShape 4">
            <a:extLst>
              <a:ext uri="{FF2B5EF4-FFF2-40B4-BE49-F238E27FC236}">
                <a16:creationId xmlns:a16="http://schemas.microsoft.com/office/drawing/2014/main" id="{3BC06D02-0C18-6ACE-8924-EA25DC8C562E}"/>
              </a:ext>
            </a:extLst>
          </p:cNvPr>
          <p:cNvSpPr>
            <a:spLocks noChangeArrowheads="1"/>
          </p:cNvSpPr>
          <p:nvPr/>
        </p:nvSpPr>
        <p:spPr bwMode="auto">
          <a:xfrm>
            <a:off x="0" y="2438919"/>
            <a:ext cx="1590926" cy="990081"/>
          </a:xfrm>
          <a:prstGeom prst="wedgeRectCallout">
            <a:avLst>
              <a:gd name="adj1" fmla="val 19353"/>
              <a:gd name="adj2" fmla="val 116779"/>
            </a:avLst>
          </a:prstGeom>
          <a:solidFill>
            <a:srgbClr val="FFFFFF"/>
          </a:solidFill>
          <a:ln w="1905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lang="ja-JP" altLang="en-US" sz="1200" b="1" i="0" dirty="0">
                <a:solidFill>
                  <a:srgbClr val="FF0000"/>
                </a:solidFill>
                <a:effectLst/>
                <a:latin typeface="Roboto" panose="02000000000000000000" pitchFamily="2" charset="0"/>
              </a:rPr>
              <a:t>ステップ</a:t>
            </a:r>
            <a:r>
              <a:rPr lang="en-US" altLang="en-US" sz="1200" b="1" dirty="0">
                <a:solidFill>
                  <a:srgbClr val="FF0000"/>
                </a:solidFill>
                <a:latin typeface="Calibri" panose="020F0502020204030204" pitchFamily="34" charset="0"/>
                <a:ea typeface="Yu Mincho" panose="02020400000000000000" pitchFamily="18" charset="-128"/>
              </a:rPr>
              <a:t>1</a:t>
            </a:r>
            <a:r>
              <a:rPr lang="en-US" altLang="en-US" sz="1200" dirty="0">
                <a:latin typeface="Calibri" panose="020F0502020204030204" pitchFamily="34" charset="0"/>
                <a:ea typeface="Yu Mincho" panose="02020400000000000000" pitchFamily="18" charset="-128"/>
              </a:rPr>
              <a:t>: </a:t>
            </a:r>
            <a:r>
              <a:rPr lang="ja-JP" altLang="en-US" sz="1200" dirty="0">
                <a:latin typeface="Calibri" panose="020F0502020204030204" pitchFamily="34" charset="0"/>
                <a:ea typeface="Yu Mincho" panose="02020400000000000000" pitchFamily="18" charset="-128"/>
              </a:rPr>
              <a:t>「試用契約」または「有期契約」に進みます</a:t>
            </a:r>
            <a:endParaRPr lang="en-US" altLang="en-US" sz="1200" dirty="0">
              <a:latin typeface="Calibri" panose="020F0502020204030204" pitchFamily="34" charset="0"/>
              <a:ea typeface="Yu Mincho" panose="02020400000000000000" pitchFamily="18" charset="-128"/>
            </a:endParaRPr>
          </a:p>
        </p:txBody>
      </p:sp>
      <p:sp>
        <p:nvSpPr>
          <p:cNvPr id="16" name="TextBox 15">
            <a:extLst>
              <a:ext uri="{FF2B5EF4-FFF2-40B4-BE49-F238E27FC236}">
                <a16:creationId xmlns:a16="http://schemas.microsoft.com/office/drawing/2014/main" id="{B39E97E5-3D76-3E65-5AA9-4DF6F818A793}"/>
              </a:ext>
            </a:extLst>
          </p:cNvPr>
          <p:cNvSpPr txBox="1"/>
          <p:nvPr/>
        </p:nvSpPr>
        <p:spPr>
          <a:xfrm>
            <a:off x="77638" y="946794"/>
            <a:ext cx="8988724" cy="1069524"/>
          </a:xfrm>
          <a:prstGeom prst="rect">
            <a:avLst/>
          </a:prstGeom>
          <a:noFill/>
        </p:spPr>
        <p:txBody>
          <a:bodyPr wrap="square">
            <a:spAutoFit/>
          </a:bodyPr>
          <a:lstStyle/>
          <a:p>
            <a:pPr marL="342900" lvl="0" indent="-342900">
              <a:spcAft>
                <a:spcPts val="300"/>
              </a:spcAft>
              <a:buFont typeface="Times New Roman" panose="02020603050405020304" pitchFamily="18" charset="0"/>
              <a:buChar char="-"/>
            </a:pPr>
            <a:r>
              <a:rPr lang="ja-JP" altLang="en-US" sz="1400" b="1" i="0" dirty="0">
                <a:solidFill>
                  <a:srgbClr val="FF0000"/>
                </a:solidFill>
                <a:effectLst/>
                <a:latin typeface="Roboto" panose="02000000000000000000" pitchFamily="2" charset="0"/>
              </a:rPr>
              <a:t>ステップ</a:t>
            </a:r>
            <a:r>
              <a:rPr lang="en-US" sz="1400" b="1" dirty="0">
                <a:solidFill>
                  <a:srgbClr val="FF0000"/>
                </a:solidFill>
                <a:latin typeface="+mj-lt"/>
                <a:ea typeface="MS Mincho" panose="02020609040205080304" pitchFamily="49" charset="-128"/>
              </a:rPr>
              <a:t>1: </a:t>
            </a:r>
            <a:r>
              <a:rPr lang="ja-JP" altLang="en-US" sz="1400" dirty="0">
                <a:latin typeface="+mj-lt"/>
                <a:ea typeface="MS Mincho" panose="02020609040205080304" pitchFamily="49" charset="-128"/>
              </a:rPr>
              <a:t>承認へ進む </a:t>
            </a:r>
            <a:r>
              <a:rPr lang="en-US" altLang="ja-JP" sz="1400" dirty="0">
                <a:latin typeface="+mj-lt"/>
                <a:ea typeface="MS Mincho" panose="02020609040205080304" pitchFamily="49" charset="-128"/>
              </a:rPr>
              <a:t>=&gt; </a:t>
            </a:r>
            <a:r>
              <a:rPr lang="ja-JP" altLang="en-US" sz="1400" dirty="0">
                <a:latin typeface="+mj-lt"/>
                <a:ea typeface="MS Mincho" panose="02020609040205080304" pitchFamily="49" charset="-128"/>
              </a:rPr>
              <a:t>評価の種類を選択</a:t>
            </a:r>
            <a:endParaRPr lang="en-US" sz="1400" dirty="0">
              <a:latin typeface="+mj-lt"/>
              <a:ea typeface="MS Mincho" panose="02020609040205080304" pitchFamily="49" charset="-128"/>
            </a:endParaRPr>
          </a:p>
          <a:p>
            <a:pPr marL="342900" indent="-342900">
              <a:spcAft>
                <a:spcPts val="300"/>
              </a:spcAft>
              <a:buFont typeface="Times New Roman" panose="02020603050405020304" pitchFamily="18" charset="0"/>
              <a:buChar char="-"/>
            </a:pPr>
            <a:r>
              <a:rPr lang="ja-JP" altLang="en-US" sz="1400" b="1" i="0" dirty="0">
                <a:solidFill>
                  <a:srgbClr val="FF0000"/>
                </a:solidFill>
                <a:effectLst/>
                <a:latin typeface="Roboto" panose="02000000000000000000" pitchFamily="2" charset="0"/>
              </a:rPr>
              <a:t>ステップ</a:t>
            </a:r>
            <a:r>
              <a:rPr lang="en-US" sz="1400" b="1" dirty="0">
                <a:solidFill>
                  <a:srgbClr val="FF0000"/>
                </a:solidFill>
                <a:latin typeface="+mj-lt"/>
                <a:ea typeface="MS Mincho" panose="02020609040205080304" pitchFamily="49" charset="-128"/>
              </a:rPr>
              <a:t>2:</a:t>
            </a:r>
            <a:r>
              <a:rPr lang="ja-JP" altLang="en-US" sz="1400" dirty="0">
                <a:latin typeface="Calibri" panose="020F0502020204030204" pitchFamily="34" charset="0"/>
                <a:ea typeface="Yu Mincho" panose="02020400000000000000" pitchFamily="18" charset="-128"/>
              </a:rPr>
              <a:t>従業員を選択</a:t>
            </a:r>
            <a:endParaRPr lang="en-US" altLang="ja-JP" sz="1400" dirty="0">
              <a:latin typeface="Calibri" panose="020F0502020204030204" pitchFamily="34" charset="0"/>
              <a:ea typeface="Yu Mincho" panose="02020400000000000000" pitchFamily="18" charset="-128"/>
            </a:endParaRPr>
          </a:p>
          <a:p>
            <a:pPr marL="342900" indent="-342900">
              <a:spcAft>
                <a:spcPts val="300"/>
              </a:spcAft>
              <a:buFont typeface="Times New Roman" panose="02020603050405020304" pitchFamily="18" charset="0"/>
              <a:buChar char="-"/>
            </a:pPr>
            <a:r>
              <a:rPr lang="ja-JP" altLang="en-US" sz="1400" b="1" i="0" dirty="0">
                <a:solidFill>
                  <a:srgbClr val="FF0000"/>
                </a:solidFill>
                <a:effectLst/>
                <a:latin typeface="Roboto" panose="02000000000000000000" pitchFamily="2" charset="0"/>
              </a:rPr>
              <a:t>ステップ</a:t>
            </a:r>
            <a:r>
              <a:rPr lang="en-US" altLang="ja-JP" sz="1400" b="1" i="0" dirty="0">
                <a:solidFill>
                  <a:srgbClr val="FF0000"/>
                </a:solidFill>
                <a:effectLst/>
                <a:latin typeface="+mj-lt"/>
                <a:ea typeface="MS Mincho" panose="02020609040205080304" pitchFamily="49" charset="-128"/>
              </a:rPr>
              <a:t>3</a:t>
            </a:r>
            <a:r>
              <a:rPr lang="en-US" sz="1400" b="1" dirty="0">
                <a:solidFill>
                  <a:srgbClr val="FF0000"/>
                </a:solidFill>
                <a:latin typeface="+mj-lt"/>
                <a:ea typeface="MS Mincho" panose="02020609040205080304" pitchFamily="49" charset="-128"/>
              </a:rPr>
              <a:t>: </a:t>
            </a:r>
            <a:r>
              <a:rPr lang="ja-JP" altLang="en-US" sz="1400" dirty="0">
                <a:latin typeface="+mj-lt"/>
                <a:ea typeface="MS Mincho" panose="02020609040205080304" pitchFamily="49" charset="-128"/>
              </a:rPr>
              <a:t>承認</a:t>
            </a:r>
            <a:r>
              <a:rPr lang="en-US" altLang="ja-JP" sz="1400" dirty="0">
                <a:latin typeface="+mj-lt"/>
                <a:ea typeface="MS Mincho" panose="02020609040205080304" pitchFamily="49" charset="-128"/>
              </a:rPr>
              <a:t>/</a:t>
            </a:r>
            <a:r>
              <a:rPr lang="ja-JP" altLang="en-US" sz="1400" dirty="0">
                <a:latin typeface="+mj-lt"/>
                <a:ea typeface="MS Mincho" panose="02020609040205080304" pitchFamily="49" charset="-128"/>
              </a:rPr>
              <a:t>拒否</a:t>
            </a:r>
            <a:endParaRPr lang="en-US" altLang="ja-JP" sz="1400" dirty="0">
              <a:latin typeface="+mj-lt"/>
              <a:ea typeface="MS Mincho" panose="02020609040205080304" pitchFamily="49" charset="-128"/>
            </a:endParaRPr>
          </a:p>
          <a:p>
            <a:pPr marL="342900" indent="-342900">
              <a:spcAft>
                <a:spcPts val="300"/>
              </a:spcAft>
              <a:buFont typeface="Times New Roman" panose="02020603050405020304" pitchFamily="18" charset="0"/>
              <a:buChar char="-"/>
            </a:pPr>
            <a:r>
              <a:rPr lang="ja-JP" altLang="en-US" sz="1400" b="1" i="0" dirty="0">
                <a:solidFill>
                  <a:srgbClr val="FF0000"/>
                </a:solidFill>
                <a:effectLst/>
                <a:latin typeface="Roboto" panose="02000000000000000000" pitchFamily="2" charset="0"/>
              </a:rPr>
              <a:t>ステップ</a:t>
            </a:r>
            <a:r>
              <a:rPr lang="en-US" altLang="ja-JP" sz="1400" b="1" i="0" dirty="0">
                <a:solidFill>
                  <a:srgbClr val="FF0000"/>
                </a:solidFill>
                <a:effectLst/>
                <a:latin typeface="+mj-lt"/>
                <a:ea typeface="MS Mincho" panose="02020609040205080304" pitchFamily="49" charset="-128"/>
              </a:rPr>
              <a:t>4</a:t>
            </a:r>
            <a:r>
              <a:rPr lang="en-US" sz="1400" b="1" dirty="0">
                <a:solidFill>
                  <a:srgbClr val="FF0000"/>
                </a:solidFill>
                <a:latin typeface="+mj-lt"/>
                <a:ea typeface="MS Mincho" panose="02020609040205080304" pitchFamily="49" charset="-128"/>
              </a:rPr>
              <a:t>: </a:t>
            </a:r>
            <a:r>
              <a:rPr lang="ja-JP" altLang="en-US" sz="1400" dirty="0">
                <a:latin typeface="+mj-lt"/>
                <a:ea typeface="MS Mincho" panose="02020609040205080304" pitchFamily="49" charset="-128"/>
              </a:rPr>
              <a:t>確認する</a:t>
            </a:r>
            <a:endParaRPr lang="en-US" sz="1400" dirty="0">
              <a:latin typeface="+mj-lt"/>
              <a:ea typeface="MS Mincho" panose="02020609040205080304" pitchFamily="49" charset="-128"/>
            </a:endParaRPr>
          </a:p>
        </p:txBody>
      </p:sp>
      <p:sp>
        <p:nvSpPr>
          <p:cNvPr id="17" name="TextBox 16">
            <a:extLst>
              <a:ext uri="{FF2B5EF4-FFF2-40B4-BE49-F238E27FC236}">
                <a16:creationId xmlns:a16="http://schemas.microsoft.com/office/drawing/2014/main" id="{9102F5A0-598C-5288-07BF-72098B1622F6}"/>
              </a:ext>
            </a:extLst>
          </p:cNvPr>
          <p:cNvSpPr txBox="1"/>
          <p:nvPr/>
        </p:nvSpPr>
        <p:spPr>
          <a:xfrm>
            <a:off x="94891" y="5818877"/>
            <a:ext cx="9049109" cy="461665"/>
          </a:xfrm>
          <a:prstGeom prst="rect">
            <a:avLst/>
          </a:prstGeom>
          <a:noFill/>
        </p:spPr>
        <p:txBody>
          <a:bodyPr wrap="square">
            <a:spAutoFit/>
          </a:bodyPr>
          <a:lstStyle/>
          <a:p>
            <a:r>
              <a:rPr lang="en-US" sz="1200" b="1" dirty="0">
                <a:latin typeface="+mj-lt"/>
                <a:ea typeface="MS Mincho" panose="02020609040205080304" pitchFamily="49" charset="-128"/>
              </a:rPr>
              <a:t>Notes:</a:t>
            </a:r>
            <a:r>
              <a:rPr lang="ja-JP" altLang="en-US" sz="1200" dirty="0">
                <a:latin typeface="+mj-lt"/>
                <a:ea typeface="MS Mincho" panose="02020609040205080304" pitchFamily="49" charset="-128"/>
              </a:rPr>
              <a:t>管理職が画面を共有し、ステータス列で役割を確認してください </a:t>
            </a:r>
            <a:r>
              <a:rPr lang="en-US" sz="1200" dirty="0">
                <a:latin typeface="+mj-lt"/>
                <a:ea typeface="MS Mincho" panose="02020609040205080304" pitchFamily="49" charset="-128"/>
              </a:rPr>
              <a:t>: </a:t>
            </a:r>
            <a:r>
              <a:rPr lang="ja-JP" altLang="en-US" sz="1200" dirty="0">
                <a:solidFill>
                  <a:schemeClr val="accent3">
                    <a:lumMod val="75000"/>
                  </a:schemeClr>
                </a:solidFill>
                <a:latin typeface="+mj-lt"/>
                <a:ea typeface="MS Mincho" panose="02020609040205080304" pitchFamily="49" charset="-128"/>
              </a:rPr>
              <a:t>中級管理職</a:t>
            </a:r>
            <a:r>
              <a:rPr lang="en-US" sz="1200" dirty="0">
                <a:latin typeface="+mj-lt"/>
                <a:ea typeface="MS Mincho" panose="02020609040205080304" pitchFamily="49" charset="-128"/>
              </a:rPr>
              <a:t> / </a:t>
            </a:r>
            <a:r>
              <a:rPr lang="ja-JP" altLang="en-US" sz="1200" dirty="0">
                <a:solidFill>
                  <a:srgbClr val="00B0F0"/>
                </a:solidFill>
                <a:latin typeface="+mj-lt"/>
                <a:ea typeface="MS Mincho" panose="02020609040205080304" pitchFamily="49" charset="-128"/>
              </a:rPr>
              <a:t>上級管理職</a:t>
            </a:r>
            <a:r>
              <a:rPr lang="en-US" sz="1200" dirty="0">
                <a:latin typeface="+mj-lt"/>
                <a:ea typeface="MS Mincho" panose="02020609040205080304" pitchFamily="49" charset="-128"/>
              </a:rPr>
              <a:t>/ </a:t>
            </a:r>
            <a:r>
              <a:rPr lang="en-US" sz="1200" dirty="0">
                <a:solidFill>
                  <a:schemeClr val="bg1">
                    <a:lumMod val="50000"/>
                  </a:schemeClr>
                </a:solidFill>
                <a:latin typeface="+mj-lt"/>
                <a:ea typeface="MS Mincho" panose="02020609040205080304" pitchFamily="49" charset="-128"/>
              </a:rPr>
              <a:t>Director</a:t>
            </a:r>
          </a:p>
          <a:p>
            <a:r>
              <a:rPr lang="en-US" sz="1200" dirty="0">
                <a:latin typeface="+mj-lt"/>
                <a:ea typeface="MS Mincho" panose="02020609040205080304" pitchFamily="49" charset="-128"/>
              </a:rPr>
              <a:t> </a:t>
            </a:r>
            <a:r>
              <a:rPr lang="ja-JP" altLang="en-US" sz="1200" dirty="0">
                <a:latin typeface="+mj-lt"/>
                <a:ea typeface="MS Mincho" panose="02020609040205080304" pitchFamily="49" charset="-128"/>
              </a:rPr>
              <a:t>承認を拒否する場合は、「拒否理由」欄に理由を明記してください </a:t>
            </a:r>
            <a:r>
              <a:rPr lang="en-US" altLang="ja-JP" sz="1200" dirty="0">
                <a:latin typeface="+mj-lt"/>
                <a:ea typeface="MS Mincho" panose="02020609040205080304" pitchFamily="49" charset="-128"/>
              </a:rPr>
              <a:t>=&gt; </a:t>
            </a:r>
            <a:r>
              <a:rPr lang="ja-JP" altLang="en-US" sz="1200" dirty="0">
                <a:latin typeface="+mj-lt"/>
                <a:ea typeface="MS Mincho" panose="02020609040205080304" pitchFamily="49" charset="-128"/>
              </a:rPr>
              <a:t>評価は評価者（リーダー）に返却されます</a:t>
            </a:r>
            <a:endParaRPr lang="en-US" sz="1200" i="1" dirty="0">
              <a:latin typeface="+mj-lt"/>
              <a:ea typeface="MS Mincho" panose="02020609040205080304" pitchFamily="49" charset="-128"/>
            </a:endParaRPr>
          </a:p>
        </p:txBody>
      </p:sp>
      <p:sp>
        <p:nvSpPr>
          <p:cNvPr id="2" name="Rectangle 1">
            <a:extLst>
              <a:ext uri="{FF2B5EF4-FFF2-40B4-BE49-F238E27FC236}">
                <a16:creationId xmlns:a16="http://schemas.microsoft.com/office/drawing/2014/main" id="{244D043F-40C4-3A75-E871-3783FBB52C76}"/>
              </a:ext>
            </a:extLst>
          </p:cNvPr>
          <p:cNvSpPr/>
          <p:nvPr/>
        </p:nvSpPr>
        <p:spPr>
          <a:xfrm>
            <a:off x="1608177" y="3259287"/>
            <a:ext cx="237876" cy="146217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utoShape 4">
            <a:extLst>
              <a:ext uri="{FF2B5EF4-FFF2-40B4-BE49-F238E27FC236}">
                <a16:creationId xmlns:a16="http://schemas.microsoft.com/office/drawing/2014/main" id="{B01A8B07-1618-6D80-4B65-BF7298972786}"/>
              </a:ext>
            </a:extLst>
          </p:cNvPr>
          <p:cNvSpPr>
            <a:spLocks noChangeArrowheads="1"/>
          </p:cNvSpPr>
          <p:nvPr/>
        </p:nvSpPr>
        <p:spPr bwMode="auto">
          <a:xfrm>
            <a:off x="1992055" y="4625074"/>
            <a:ext cx="2060651" cy="507644"/>
          </a:xfrm>
          <a:prstGeom prst="wedgeRectCallout">
            <a:avLst>
              <a:gd name="adj1" fmla="val -54555"/>
              <a:gd name="adj2" fmla="val -100700"/>
            </a:avLst>
          </a:prstGeom>
          <a:solidFill>
            <a:srgbClr val="FFFFFF"/>
          </a:solidFill>
          <a:ln w="1905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lang="ja-JP" altLang="en-US" sz="1200" b="1" i="0" dirty="0">
                <a:solidFill>
                  <a:srgbClr val="FF0000"/>
                </a:solidFill>
                <a:effectLst/>
                <a:latin typeface="Roboto" panose="02000000000000000000" pitchFamily="2" charset="0"/>
              </a:rPr>
              <a:t>ステップ</a:t>
            </a:r>
            <a:r>
              <a:rPr lang="en-US" altLang="en-US" sz="1200" b="1" dirty="0">
                <a:solidFill>
                  <a:srgbClr val="FF0000"/>
                </a:solidFill>
                <a:latin typeface="Calibri" panose="020F0502020204030204" pitchFamily="34" charset="0"/>
                <a:ea typeface="Yu Mincho" panose="02020400000000000000" pitchFamily="18" charset="-128"/>
              </a:rPr>
              <a:t>2</a:t>
            </a:r>
            <a:r>
              <a:rPr lang="en-US" altLang="en-US" sz="1200" dirty="0">
                <a:latin typeface="Calibri" panose="020F0502020204030204" pitchFamily="34" charset="0"/>
                <a:ea typeface="Yu Mincho" panose="02020400000000000000" pitchFamily="18" charset="-128"/>
              </a:rPr>
              <a:t>: </a:t>
            </a:r>
            <a:r>
              <a:rPr lang="ja-JP" altLang="en-US" sz="1200" dirty="0">
                <a:latin typeface="Calibri" panose="020F0502020204030204" pitchFamily="34" charset="0"/>
                <a:ea typeface="Yu Mincho" panose="02020400000000000000" pitchFamily="18" charset="-128"/>
              </a:rPr>
              <a:t>承認する従業員を選択してください</a:t>
            </a:r>
            <a:endParaRPr lang="en-US" altLang="en-US" sz="1200" dirty="0">
              <a:latin typeface="Calibri" panose="020F0502020204030204" pitchFamily="34" charset="0"/>
              <a:ea typeface="Yu Mincho" panose="02020400000000000000" pitchFamily="18" charset="-128"/>
            </a:endParaRPr>
          </a:p>
        </p:txBody>
      </p:sp>
      <p:sp>
        <p:nvSpPr>
          <p:cNvPr id="6" name="AutoShape 4">
            <a:extLst>
              <a:ext uri="{FF2B5EF4-FFF2-40B4-BE49-F238E27FC236}">
                <a16:creationId xmlns:a16="http://schemas.microsoft.com/office/drawing/2014/main" id="{5765A54A-AEC7-9051-A294-1D81F7123288}"/>
              </a:ext>
            </a:extLst>
          </p:cNvPr>
          <p:cNvSpPr>
            <a:spLocks noChangeArrowheads="1"/>
          </p:cNvSpPr>
          <p:nvPr/>
        </p:nvSpPr>
        <p:spPr bwMode="auto">
          <a:xfrm>
            <a:off x="7735056" y="4875241"/>
            <a:ext cx="1264993" cy="461665"/>
          </a:xfrm>
          <a:prstGeom prst="wedgeRectCallout">
            <a:avLst>
              <a:gd name="adj1" fmla="val -26499"/>
              <a:gd name="adj2" fmla="val -67539"/>
            </a:avLst>
          </a:prstGeom>
          <a:noFill/>
          <a:ln w="9525" algn="ctr">
            <a:solidFill>
              <a:srgbClr val="FF000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lang="ja-JP" altLang="en-US" sz="1100" b="1" i="0" dirty="0">
                <a:solidFill>
                  <a:srgbClr val="FF0000"/>
                </a:solidFill>
                <a:effectLst/>
                <a:latin typeface="Roboto" panose="02000000000000000000" pitchFamily="2" charset="0"/>
              </a:rPr>
              <a:t>ステップ</a:t>
            </a:r>
            <a:r>
              <a:rPr lang="en-US" altLang="ja-JP" sz="1100" b="1" i="0" dirty="0">
                <a:solidFill>
                  <a:srgbClr val="FF0000"/>
                </a:solidFill>
                <a:effectLst/>
                <a:latin typeface="Calibri" panose="020F0502020204030204" pitchFamily="34" charset="0"/>
                <a:ea typeface="Yu Mincho" panose="02020400000000000000" pitchFamily="18" charset="-128"/>
              </a:rPr>
              <a:t>3</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ja-JP" altLang="en-US"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承認「</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O</a:t>
            </a:r>
            <a:r>
              <a:rPr kumimoji="0" lang="ja-JP" altLang="en-US"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」または「</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X</a:t>
            </a:r>
            <a:r>
              <a:rPr kumimoji="0" lang="ja-JP" altLang="en-US"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a:t>
            </a:r>
            <a:endPar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endParaRPr>
          </a:p>
        </p:txBody>
      </p:sp>
      <p:sp>
        <p:nvSpPr>
          <p:cNvPr id="8" name="Rectangle 7">
            <a:extLst>
              <a:ext uri="{FF2B5EF4-FFF2-40B4-BE49-F238E27FC236}">
                <a16:creationId xmlns:a16="http://schemas.microsoft.com/office/drawing/2014/main" id="{BA4BC679-18C1-890C-EB43-3E87A334F371}"/>
              </a:ext>
            </a:extLst>
          </p:cNvPr>
          <p:cNvSpPr/>
          <p:nvPr/>
        </p:nvSpPr>
        <p:spPr>
          <a:xfrm>
            <a:off x="7968047" y="3063160"/>
            <a:ext cx="399506" cy="165830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utoShape 4">
            <a:extLst>
              <a:ext uri="{FF2B5EF4-FFF2-40B4-BE49-F238E27FC236}">
                <a16:creationId xmlns:a16="http://schemas.microsoft.com/office/drawing/2014/main" id="{482854D3-D5BD-15F5-6487-79A65B15257A}"/>
              </a:ext>
            </a:extLst>
          </p:cNvPr>
          <p:cNvSpPr>
            <a:spLocks noChangeArrowheads="1"/>
          </p:cNvSpPr>
          <p:nvPr/>
        </p:nvSpPr>
        <p:spPr bwMode="auto">
          <a:xfrm>
            <a:off x="4761628" y="3405396"/>
            <a:ext cx="1264993" cy="407747"/>
          </a:xfrm>
          <a:prstGeom prst="wedgeRectCallout">
            <a:avLst>
              <a:gd name="adj1" fmla="val -40820"/>
              <a:gd name="adj2" fmla="val -141558"/>
            </a:avLst>
          </a:prstGeom>
          <a:solidFill>
            <a:schemeClr val="bg1"/>
          </a:solidFill>
          <a:ln w="9525" algn="ctr">
            <a:solidFill>
              <a:srgbClr val="FF000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lang="ja-JP" altLang="en-US" sz="1100" b="1" i="0" dirty="0">
                <a:solidFill>
                  <a:srgbClr val="FF0000"/>
                </a:solidFill>
                <a:effectLst/>
                <a:latin typeface="Roboto" panose="02000000000000000000" pitchFamily="2" charset="0"/>
              </a:rPr>
              <a:t>ステップ</a:t>
            </a:r>
            <a:r>
              <a:rPr lang="ja-JP" altLang="en-US" sz="1100" b="1" i="0" dirty="0">
                <a:solidFill>
                  <a:srgbClr val="FF0000"/>
                </a:solidFill>
                <a:effectLst/>
                <a:latin typeface="Calibri" panose="020F0502020204030204" pitchFamily="34" charset="0"/>
                <a:ea typeface="Yu Mincho" panose="02020400000000000000" pitchFamily="18" charset="-128"/>
              </a:rPr>
              <a:t>４</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ja-JP" altLang="en-US"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確認する</a:t>
            </a:r>
            <a:endPar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endParaRPr>
          </a:p>
        </p:txBody>
      </p:sp>
      <p:sp>
        <p:nvSpPr>
          <p:cNvPr id="15" name="Rectangle 14">
            <a:extLst>
              <a:ext uri="{FF2B5EF4-FFF2-40B4-BE49-F238E27FC236}">
                <a16:creationId xmlns:a16="http://schemas.microsoft.com/office/drawing/2014/main" id="{15D241EB-B677-771C-D5C5-7410B05139D4}"/>
              </a:ext>
            </a:extLst>
          </p:cNvPr>
          <p:cNvSpPr/>
          <p:nvPr/>
        </p:nvSpPr>
        <p:spPr>
          <a:xfrm>
            <a:off x="4743941" y="2680134"/>
            <a:ext cx="362897" cy="28850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utoShape 4">
            <a:extLst>
              <a:ext uri="{FF2B5EF4-FFF2-40B4-BE49-F238E27FC236}">
                <a16:creationId xmlns:a16="http://schemas.microsoft.com/office/drawing/2014/main" id="{17888281-62CC-7645-AC7D-2E7A557CA566}"/>
              </a:ext>
            </a:extLst>
          </p:cNvPr>
          <p:cNvSpPr>
            <a:spLocks noChangeArrowheads="1"/>
          </p:cNvSpPr>
          <p:nvPr/>
        </p:nvSpPr>
        <p:spPr bwMode="auto">
          <a:xfrm>
            <a:off x="3332400" y="2057790"/>
            <a:ext cx="1287045" cy="298345"/>
          </a:xfrm>
          <a:prstGeom prst="wedgeRectCallout">
            <a:avLst>
              <a:gd name="adj1" fmla="val -81241"/>
              <a:gd name="adj2" fmla="val 152947"/>
            </a:avLst>
          </a:prstGeom>
          <a:solidFill>
            <a:schemeClr val="accent2">
              <a:lumMod val="20000"/>
              <a:lumOff val="80000"/>
            </a:schemeClr>
          </a:solidFill>
          <a:ln w="9525" algn="ctr">
            <a:solidFill>
              <a:srgbClr val="00B0F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ja-JP" altLang="en-US"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機能ボタン</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AutoShape 4">
            <a:extLst>
              <a:ext uri="{FF2B5EF4-FFF2-40B4-BE49-F238E27FC236}">
                <a16:creationId xmlns:a16="http://schemas.microsoft.com/office/drawing/2014/main" id="{2E2DFCE9-498C-5581-C92A-B126E4187422}"/>
              </a:ext>
            </a:extLst>
          </p:cNvPr>
          <p:cNvSpPr>
            <a:spLocks noChangeArrowheads="1"/>
          </p:cNvSpPr>
          <p:nvPr/>
        </p:nvSpPr>
        <p:spPr bwMode="auto">
          <a:xfrm>
            <a:off x="4743941" y="1941922"/>
            <a:ext cx="1837931" cy="414213"/>
          </a:xfrm>
          <a:prstGeom prst="wedgeRectCallout">
            <a:avLst>
              <a:gd name="adj1" fmla="val -54458"/>
              <a:gd name="adj2" fmla="val 162906"/>
            </a:avLst>
          </a:prstGeom>
          <a:solidFill>
            <a:schemeClr val="accent2">
              <a:lumMod val="20000"/>
              <a:lumOff val="80000"/>
            </a:schemeClr>
          </a:solidFill>
          <a:ln w="9525" algn="ctr">
            <a:solidFill>
              <a:srgbClr val="00B0F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ja-JP" altLang="en-US"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一度に複数の人を拒否する</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9">
            <a:extLst>
              <a:ext uri="{FF2B5EF4-FFF2-40B4-BE49-F238E27FC236}">
                <a16:creationId xmlns:a16="http://schemas.microsoft.com/office/drawing/2014/main" id="{8CD48EC6-CF3E-60A9-7A83-3E20935AD595}"/>
              </a:ext>
            </a:extLst>
          </p:cNvPr>
          <p:cNvSpPr/>
          <p:nvPr/>
        </p:nvSpPr>
        <p:spPr>
          <a:xfrm>
            <a:off x="1637547" y="2694962"/>
            <a:ext cx="2934453" cy="269302"/>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827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802E173-778B-74FB-F26C-82C5DA507EA9}"/>
              </a:ext>
            </a:extLst>
          </p:cNvPr>
          <p:cNvSpPr>
            <a:spLocks noGrp="1"/>
          </p:cNvSpPr>
          <p:nvPr>
            <p:ph type="sldNum" sz="quarter" idx="10"/>
          </p:nvPr>
        </p:nvSpPr>
        <p:spPr/>
        <p:txBody>
          <a:bodyPr/>
          <a:lstStyle/>
          <a:p>
            <a:fld id="{2714E9B5-9B87-4B86-A617-088EF19C2C8B}" type="slidenum">
              <a:rPr kumimoji="1" lang="ja-JP" altLang="en-US" smtClean="0"/>
              <a:pPr/>
              <a:t>23</a:t>
            </a:fld>
            <a:endParaRPr kumimoji="1" lang="en-US" altLang="ja-JP" dirty="0"/>
          </a:p>
        </p:txBody>
      </p:sp>
      <p:sp>
        <p:nvSpPr>
          <p:cNvPr id="5" name="Title 2">
            <a:extLst>
              <a:ext uri="{FF2B5EF4-FFF2-40B4-BE49-F238E27FC236}">
                <a16:creationId xmlns:a16="http://schemas.microsoft.com/office/drawing/2014/main" id="{FCF055D3-449E-2CE7-2CAD-35D537D82D1C}"/>
              </a:ext>
            </a:extLst>
          </p:cNvPr>
          <p:cNvSpPr>
            <a:spLocks noGrp="1"/>
          </p:cNvSpPr>
          <p:nvPr>
            <p:ph type="title"/>
          </p:nvPr>
        </p:nvSpPr>
        <p:spPr>
          <a:xfrm>
            <a:off x="295646" y="156116"/>
            <a:ext cx="6878068" cy="539209"/>
          </a:xfrm>
        </p:spPr>
        <p:txBody>
          <a:bodyPr>
            <a:normAutofit/>
          </a:bodyPr>
          <a:lstStyle/>
          <a:p>
            <a:r>
              <a:rPr lang="en-US" dirty="0"/>
              <a:t>6. </a:t>
            </a:r>
            <a:r>
              <a:rPr lang="ja-JP" altLang="en-US" dirty="0"/>
              <a:t>報告</a:t>
            </a:r>
            <a:endParaRPr lang="en-US" dirty="0"/>
          </a:p>
        </p:txBody>
      </p:sp>
      <p:pic>
        <p:nvPicPr>
          <p:cNvPr id="6" name="Picture 5">
            <a:extLst>
              <a:ext uri="{FF2B5EF4-FFF2-40B4-BE49-F238E27FC236}">
                <a16:creationId xmlns:a16="http://schemas.microsoft.com/office/drawing/2014/main" id="{41B36758-B4AE-70E3-71F2-1C3D4F63F657}"/>
              </a:ext>
            </a:extLst>
          </p:cNvPr>
          <p:cNvPicPr>
            <a:picLocks noChangeAspect="1"/>
          </p:cNvPicPr>
          <p:nvPr/>
        </p:nvPicPr>
        <p:blipFill>
          <a:blip r:embed="rId2"/>
          <a:stretch>
            <a:fillRect/>
          </a:stretch>
        </p:blipFill>
        <p:spPr>
          <a:xfrm>
            <a:off x="1" y="2413262"/>
            <a:ext cx="1753386" cy="2969443"/>
          </a:xfrm>
          <a:prstGeom prst="rect">
            <a:avLst/>
          </a:prstGeom>
        </p:spPr>
      </p:pic>
      <p:sp>
        <p:nvSpPr>
          <p:cNvPr id="7" name="TextBox 6">
            <a:extLst>
              <a:ext uri="{FF2B5EF4-FFF2-40B4-BE49-F238E27FC236}">
                <a16:creationId xmlns:a16="http://schemas.microsoft.com/office/drawing/2014/main" id="{C29EFF90-8FA0-F0FB-BC69-5C1392D030C9}"/>
              </a:ext>
            </a:extLst>
          </p:cNvPr>
          <p:cNvSpPr txBox="1"/>
          <p:nvPr/>
        </p:nvSpPr>
        <p:spPr>
          <a:xfrm>
            <a:off x="79274" y="5685547"/>
            <a:ext cx="9049109" cy="646331"/>
          </a:xfrm>
          <a:prstGeom prst="rect">
            <a:avLst/>
          </a:prstGeom>
          <a:noFill/>
        </p:spPr>
        <p:txBody>
          <a:bodyPr wrap="square">
            <a:spAutoFit/>
          </a:bodyPr>
          <a:lstStyle/>
          <a:p>
            <a:r>
              <a:rPr lang="ja-JP" altLang="en-US" sz="1200" b="1" dirty="0">
                <a:latin typeface="+mj-lt"/>
                <a:ea typeface="MS Mincho" panose="02020609040205080304" pitchFamily="49" charset="-128"/>
              </a:rPr>
              <a:t>留意</a:t>
            </a:r>
            <a:r>
              <a:rPr lang="en-US" sz="1200" b="1" dirty="0">
                <a:latin typeface="+mj-lt"/>
                <a:ea typeface="MS Mincho" panose="02020609040205080304" pitchFamily="49" charset="-128"/>
              </a:rPr>
              <a:t>: </a:t>
            </a:r>
            <a:r>
              <a:rPr lang="ja-JP" altLang="en-US" sz="1200" dirty="0">
                <a:latin typeface="+mj-lt"/>
                <a:ea typeface="MS Mincho" panose="02020609040205080304" pitchFamily="49" charset="-128"/>
              </a:rPr>
              <a:t>「</a:t>
            </a:r>
            <a:r>
              <a:rPr lang="en-US" altLang="ja-JP" sz="1200" b="1" dirty="0">
                <a:latin typeface="+mj-lt"/>
                <a:ea typeface="MS Mincho" panose="02020609040205080304" pitchFamily="49" charset="-128"/>
              </a:rPr>
              <a:t>ADM-PER-007</a:t>
            </a:r>
            <a:r>
              <a:rPr lang="ja-JP" altLang="en-US" sz="1200" b="1" dirty="0">
                <a:latin typeface="+mj-lt"/>
                <a:ea typeface="MS Mincho" panose="02020609040205080304" pitchFamily="49" charset="-128"/>
              </a:rPr>
              <a:t>：労働契約管理および評価手順</a:t>
            </a:r>
            <a:r>
              <a:rPr lang="ja-JP" altLang="en-US" sz="1200" dirty="0">
                <a:latin typeface="+mj-lt"/>
                <a:ea typeface="MS Mincho" panose="02020609040205080304" pitchFamily="49" charset="-128"/>
              </a:rPr>
              <a:t>」の手順に従って、評価結果の提出後に部門が修正を希望する場合は、部門の中間管理者が人事部門の中間管理者に直接連絡して確認する必要があります。</a:t>
            </a:r>
            <a:endParaRPr lang="en-US" altLang="ja-JP" sz="1200" dirty="0">
              <a:latin typeface="+mj-lt"/>
              <a:ea typeface="MS Mincho" panose="02020609040205080304" pitchFamily="49" charset="-128"/>
            </a:endParaRPr>
          </a:p>
          <a:p>
            <a:r>
              <a:rPr lang="ja-JP" altLang="en-US" sz="1200" i="1" dirty="0">
                <a:latin typeface="+mj-lt"/>
                <a:ea typeface="MS Mincho" panose="02020609040205080304" pitchFamily="49" charset="-128"/>
              </a:rPr>
              <a:t>部門でサポートが必要な場合は、人事課の担当者に連絡してください。</a:t>
            </a:r>
            <a:endParaRPr lang="en-US" sz="1200" i="1" dirty="0">
              <a:latin typeface="+mj-lt"/>
              <a:ea typeface="MS Mincho" panose="02020609040205080304" pitchFamily="49" charset="-128"/>
            </a:endParaRPr>
          </a:p>
        </p:txBody>
      </p:sp>
      <p:sp>
        <p:nvSpPr>
          <p:cNvPr id="15" name="Rectangle 14">
            <a:extLst>
              <a:ext uri="{FF2B5EF4-FFF2-40B4-BE49-F238E27FC236}">
                <a16:creationId xmlns:a16="http://schemas.microsoft.com/office/drawing/2014/main" id="{E62026A0-43F8-7DDD-95A2-99A04886E89C}"/>
              </a:ext>
            </a:extLst>
          </p:cNvPr>
          <p:cNvSpPr/>
          <p:nvPr/>
        </p:nvSpPr>
        <p:spPr>
          <a:xfrm>
            <a:off x="238031" y="4100660"/>
            <a:ext cx="1373954" cy="66145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17">
            <a:extLst>
              <a:ext uri="{FF2B5EF4-FFF2-40B4-BE49-F238E27FC236}">
                <a16:creationId xmlns:a16="http://schemas.microsoft.com/office/drawing/2014/main" id="{B86B122C-F5E8-ABBA-EF83-B81F570CA2CB}"/>
              </a:ext>
            </a:extLst>
          </p:cNvPr>
          <p:cNvPicPr>
            <a:picLocks noChangeAspect="1"/>
          </p:cNvPicPr>
          <p:nvPr/>
        </p:nvPicPr>
        <p:blipFill>
          <a:blip r:embed="rId3"/>
          <a:srcRect b="17410"/>
          <a:stretch/>
        </p:blipFill>
        <p:spPr>
          <a:xfrm>
            <a:off x="1755930" y="2413262"/>
            <a:ext cx="7340624" cy="2969443"/>
          </a:xfrm>
          <a:prstGeom prst="rect">
            <a:avLst/>
          </a:prstGeom>
        </p:spPr>
      </p:pic>
      <p:sp>
        <p:nvSpPr>
          <p:cNvPr id="19" name="TextBox 18">
            <a:extLst>
              <a:ext uri="{FF2B5EF4-FFF2-40B4-BE49-F238E27FC236}">
                <a16:creationId xmlns:a16="http://schemas.microsoft.com/office/drawing/2014/main" id="{4ED5DFB6-3CB3-5311-0F7F-D277B87AFC6A}"/>
              </a:ext>
            </a:extLst>
          </p:cNvPr>
          <p:cNvSpPr txBox="1"/>
          <p:nvPr/>
        </p:nvSpPr>
        <p:spPr>
          <a:xfrm>
            <a:off x="70646" y="920409"/>
            <a:ext cx="9066363" cy="1069524"/>
          </a:xfrm>
          <a:prstGeom prst="rect">
            <a:avLst/>
          </a:prstGeom>
          <a:noFill/>
        </p:spPr>
        <p:txBody>
          <a:bodyPr wrap="square">
            <a:spAutoFit/>
          </a:bodyPr>
          <a:lstStyle/>
          <a:p>
            <a:pPr marL="342900" lvl="0" indent="-342900">
              <a:spcAft>
                <a:spcPts val="300"/>
              </a:spcAft>
              <a:buFont typeface="Times New Roman" panose="02020603050405020304" pitchFamily="18" charset="0"/>
              <a:buChar char="-"/>
            </a:pPr>
            <a:r>
              <a:rPr lang="ja-JP" altLang="en-US" sz="1400" b="1" dirty="0">
                <a:solidFill>
                  <a:srgbClr val="FF0000"/>
                </a:solidFill>
                <a:latin typeface="+mj-lt"/>
                <a:ea typeface="MS Mincho" panose="02020609040205080304" pitchFamily="49" charset="-128"/>
              </a:rPr>
              <a:t>機能 </a:t>
            </a:r>
            <a:r>
              <a:rPr lang="en-US" sz="1400" b="1" dirty="0">
                <a:solidFill>
                  <a:srgbClr val="FF0000"/>
                </a:solidFill>
                <a:latin typeface="+mj-lt"/>
                <a:ea typeface="MS Mincho" panose="02020609040205080304" pitchFamily="49" charset="-128"/>
              </a:rPr>
              <a:t>: </a:t>
            </a:r>
          </a:p>
          <a:p>
            <a:pPr marL="285750" lvl="0" indent="-285750">
              <a:spcAft>
                <a:spcPts val="300"/>
              </a:spcAft>
              <a:buFont typeface="Wingdings" panose="05000000000000000000" pitchFamily="2" charset="2"/>
              <a:buChar char="ü"/>
            </a:pPr>
            <a:r>
              <a:rPr lang="ja-JP" altLang="en-US" sz="1400" dirty="0">
                <a:latin typeface="+mj-lt"/>
                <a:ea typeface="MS Mincho" panose="02020609040205080304" pitchFamily="49" charset="-128"/>
              </a:rPr>
              <a:t>評価の進捗状況をフォローする</a:t>
            </a:r>
            <a:endParaRPr lang="en-US" altLang="ja-JP" sz="1400" dirty="0">
              <a:latin typeface="+mj-lt"/>
              <a:ea typeface="MS Mincho" panose="02020609040205080304" pitchFamily="49" charset="-128"/>
            </a:endParaRPr>
          </a:p>
          <a:p>
            <a:pPr marL="285750" lvl="0" indent="-285750">
              <a:spcAft>
                <a:spcPts val="300"/>
              </a:spcAft>
              <a:buFont typeface="Wingdings" panose="05000000000000000000" pitchFamily="2" charset="2"/>
              <a:buChar char="ü"/>
            </a:pPr>
            <a:r>
              <a:rPr lang="ja-JP" altLang="en-US" sz="1400" dirty="0">
                <a:latin typeface="+mj-lt"/>
                <a:ea typeface="MS Mincho" panose="02020609040205080304" pitchFamily="49" charset="-128"/>
              </a:rPr>
              <a:t>結果を簡単にまとめる、エラーを減らす</a:t>
            </a:r>
            <a:endParaRPr lang="en-US" altLang="ja-JP" sz="1400" dirty="0">
              <a:latin typeface="+mj-lt"/>
              <a:ea typeface="MS Mincho" panose="02020609040205080304" pitchFamily="49" charset="-128"/>
            </a:endParaRPr>
          </a:p>
          <a:p>
            <a:pPr marL="285750" lvl="0" indent="-285750">
              <a:spcAft>
                <a:spcPts val="300"/>
              </a:spcAft>
              <a:buFont typeface="Wingdings" panose="05000000000000000000" pitchFamily="2" charset="2"/>
              <a:buChar char="ü"/>
            </a:pPr>
            <a:r>
              <a:rPr lang="ja-JP" altLang="en-US" sz="1400" dirty="0">
                <a:latin typeface="+mj-lt"/>
                <a:ea typeface="MS Mincho" panose="02020609040205080304" pitchFamily="49" charset="-128"/>
              </a:rPr>
              <a:t>完了のリマインダー：見習い契約／試用期間契約の場合は</a:t>
            </a:r>
            <a:r>
              <a:rPr lang="en-US" altLang="ja-JP" sz="1400" dirty="0">
                <a:latin typeface="+mj-lt"/>
                <a:ea typeface="MS Mincho" panose="02020609040205080304" pitchFamily="49" charset="-128"/>
              </a:rPr>
              <a:t>7</a:t>
            </a:r>
            <a:r>
              <a:rPr lang="ja-JP" altLang="en-US" sz="1400" dirty="0">
                <a:latin typeface="+mj-lt"/>
                <a:ea typeface="MS Mincho" panose="02020609040205080304" pitchFamily="49" charset="-128"/>
              </a:rPr>
              <a:t>日後、有期契約の場合は</a:t>
            </a:r>
            <a:r>
              <a:rPr lang="en-US" altLang="ja-JP" sz="1400" dirty="0">
                <a:latin typeface="+mj-lt"/>
                <a:ea typeface="MS Mincho" panose="02020609040205080304" pitchFamily="49" charset="-128"/>
              </a:rPr>
              <a:t>14</a:t>
            </a:r>
            <a:r>
              <a:rPr lang="ja-JP" altLang="en-US" sz="1400" dirty="0">
                <a:latin typeface="+mj-lt"/>
                <a:ea typeface="MS Mincho" panose="02020609040205080304" pitchFamily="49" charset="-128"/>
              </a:rPr>
              <a:t>日後。</a:t>
            </a:r>
            <a:endParaRPr lang="en-US" sz="1400" dirty="0">
              <a:latin typeface="+mj-lt"/>
              <a:ea typeface="MS Mincho" panose="02020609040205080304" pitchFamily="49" charset="-128"/>
            </a:endParaRPr>
          </a:p>
        </p:txBody>
      </p:sp>
      <p:sp>
        <p:nvSpPr>
          <p:cNvPr id="20" name="AutoShape 4">
            <a:extLst>
              <a:ext uri="{FF2B5EF4-FFF2-40B4-BE49-F238E27FC236}">
                <a16:creationId xmlns:a16="http://schemas.microsoft.com/office/drawing/2014/main" id="{6299CCDB-9589-1B20-6472-8992DC1C7923}"/>
              </a:ext>
            </a:extLst>
          </p:cNvPr>
          <p:cNvSpPr>
            <a:spLocks noChangeArrowheads="1"/>
          </p:cNvSpPr>
          <p:nvPr/>
        </p:nvSpPr>
        <p:spPr bwMode="auto">
          <a:xfrm>
            <a:off x="3898008" y="2250695"/>
            <a:ext cx="2051942" cy="298345"/>
          </a:xfrm>
          <a:prstGeom prst="wedgeRectCallout">
            <a:avLst>
              <a:gd name="adj1" fmla="val -81241"/>
              <a:gd name="adj2" fmla="val 152947"/>
            </a:avLst>
          </a:prstGeom>
          <a:solidFill>
            <a:schemeClr val="accent2">
              <a:lumMod val="20000"/>
              <a:lumOff val="80000"/>
            </a:schemeClr>
          </a:solidFill>
          <a:ln w="9525" algn="ctr">
            <a:solidFill>
              <a:srgbClr val="00B0F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ja-JP" altLang="en-US"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機能ボタン</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0">
            <a:extLst>
              <a:ext uri="{FF2B5EF4-FFF2-40B4-BE49-F238E27FC236}">
                <a16:creationId xmlns:a16="http://schemas.microsoft.com/office/drawing/2014/main" id="{48A90B8D-854B-D9BD-5B6A-BE38762331B4}"/>
              </a:ext>
            </a:extLst>
          </p:cNvPr>
          <p:cNvSpPr/>
          <p:nvPr/>
        </p:nvSpPr>
        <p:spPr>
          <a:xfrm>
            <a:off x="2203155" y="2887867"/>
            <a:ext cx="4650132" cy="269302"/>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AutoShape 4">
            <a:extLst>
              <a:ext uri="{FF2B5EF4-FFF2-40B4-BE49-F238E27FC236}">
                <a16:creationId xmlns:a16="http://schemas.microsoft.com/office/drawing/2014/main" id="{3B88FA77-FC0F-6E73-E019-A0E4E0237C0F}"/>
              </a:ext>
            </a:extLst>
          </p:cNvPr>
          <p:cNvSpPr>
            <a:spLocks noChangeArrowheads="1"/>
          </p:cNvSpPr>
          <p:nvPr/>
        </p:nvSpPr>
        <p:spPr bwMode="auto">
          <a:xfrm>
            <a:off x="6755900" y="2164449"/>
            <a:ext cx="2051942" cy="384591"/>
          </a:xfrm>
          <a:prstGeom prst="wedgeRectCallout">
            <a:avLst>
              <a:gd name="adj1" fmla="val -28409"/>
              <a:gd name="adj2" fmla="val 154863"/>
            </a:avLst>
          </a:prstGeom>
          <a:solidFill>
            <a:schemeClr val="accent2">
              <a:lumMod val="20000"/>
              <a:lumOff val="80000"/>
            </a:schemeClr>
          </a:solidFill>
          <a:ln w="9525" algn="ctr">
            <a:solidFill>
              <a:srgbClr val="00B0F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ja-JP" altLang="en-US"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評価結果ファイルをエクスポートします。</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AutoShape 4">
            <a:extLst>
              <a:ext uri="{FF2B5EF4-FFF2-40B4-BE49-F238E27FC236}">
                <a16:creationId xmlns:a16="http://schemas.microsoft.com/office/drawing/2014/main" id="{524F1FF6-59C8-1DC0-1A97-17070D6581E9}"/>
              </a:ext>
            </a:extLst>
          </p:cNvPr>
          <p:cNvSpPr>
            <a:spLocks noChangeArrowheads="1"/>
          </p:cNvSpPr>
          <p:nvPr/>
        </p:nvSpPr>
        <p:spPr bwMode="auto">
          <a:xfrm>
            <a:off x="4703958" y="3748810"/>
            <a:ext cx="2051942" cy="298345"/>
          </a:xfrm>
          <a:prstGeom prst="wedgeRectCallout">
            <a:avLst>
              <a:gd name="adj1" fmla="val -81241"/>
              <a:gd name="adj2" fmla="val 152947"/>
            </a:avLst>
          </a:prstGeom>
          <a:solidFill>
            <a:schemeClr val="accent2">
              <a:lumMod val="20000"/>
              <a:lumOff val="80000"/>
            </a:schemeClr>
          </a:solidFill>
          <a:ln w="9525" algn="ctr">
            <a:solidFill>
              <a:srgbClr val="00B0F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ja-JP" altLang="en-US"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評価対象となる従業員情報</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24">
            <a:extLst>
              <a:ext uri="{FF2B5EF4-FFF2-40B4-BE49-F238E27FC236}">
                <a16:creationId xmlns:a16="http://schemas.microsoft.com/office/drawing/2014/main" id="{0B871E0D-1B26-640C-7C4D-3FA758A44360}"/>
              </a:ext>
            </a:extLst>
          </p:cNvPr>
          <p:cNvSpPr/>
          <p:nvPr/>
        </p:nvSpPr>
        <p:spPr>
          <a:xfrm>
            <a:off x="1827654" y="3495995"/>
            <a:ext cx="7268900" cy="1990039"/>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239561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142A22-82F1-7249-3DDA-3660B9587EFD}"/>
              </a:ext>
            </a:extLst>
          </p:cNvPr>
          <p:cNvSpPr>
            <a:spLocks noGrp="1"/>
          </p:cNvSpPr>
          <p:nvPr>
            <p:ph type="title"/>
          </p:nvPr>
        </p:nvSpPr>
        <p:spPr/>
        <p:txBody>
          <a:bodyPr>
            <a:normAutofit/>
          </a:bodyPr>
          <a:lstStyle/>
          <a:p>
            <a:r>
              <a:rPr lang="en-US" dirty="0"/>
              <a:t>7.</a:t>
            </a:r>
            <a:r>
              <a:rPr lang="ja-JP" altLang="en-US" sz="2000" dirty="0"/>
              <a:t>知らせのメール</a:t>
            </a:r>
            <a:endParaRPr lang="en-US" dirty="0"/>
          </a:p>
        </p:txBody>
      </p:sp>
      <p:sp>
        <p:nvSpPr>
          <p:cNvPr id="4" name="Slide Number Placeholder 3">
            <a:extLst>
              <a:ext uri="{FF2B5EF4-FFF2-40B4-BE49-F238E27FC236}">
                <a16:creationId xmlns:a16="http://schemas.microsoft.com/office/drawing/2014/main" id="{248AAB29-4A5D-CDD1-3A46-D56E6AC0EBF6}"/>
              </a:ext>
            </a:extLst>
          </p:cNvPr>
          <p:cNvSpPr>
            <a:spLocks noGrp="1"/>
          </p:cNvSpPr>
          <p:nvPr>
            <p:ph type="sldNum" sz="quarter" idx="10"/>
          </p:nvPr>
        </p:nvSpPr>
        <p:spPr/>
        <p:txBody>
          <a:bodyPr/>
          <a:lstStyle/>
          <a:p>
            <a:fld id="{2714E9B5-9B87-4B86-A617-088EF19C2C8B}" type="slidenum">
              <a:rPr kumimoji="1" lang="ja-JP" altLang="en-US" smtClean="0"/>
              <a:pPr/>
              <a:t>24</a:t>
            </a:fld>
            <a:endParaRPr kumimoji="1" lang="en-US" altLang="ja-JP" dirty="0"/>
          </a:p>
        </p:txBody>
      </p:sp>
      <p:sp>
        <p:nvSpPr>
          <p:cNvPr id="5" name="Rectangle: Rounded Corners 4">
            <a:extLst>
              <a:ext uri="{FF2B5EF4-FFF2-40B4-BE49-F238E27FC236}">
                <a16:creationId xmlns:a16="http://schemas.microsoft.com/office/drawing/2014/main" id="{90542280-C548-6F0C-0AA7-897A82D790F2}"/>
              </a:ext>
            </a:extLst>
          </p:cNvPr>
          <p:cNvSpPr/>
          <p:nvPr/>
        </p:nvSpPr>
        <p:spPr>
          <a:xfrm>
            <a:off x="295646" y="946276"/>
            <a:ext cx="8461855" cy="744718"/>
          </a:xfrm>
          <a:prstGeom prst="round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t>各ステップで、以下のメールアドレスからメール通知</a:t>
            </a:r>
            <a:r>
              <a:rPr lang="en-US" altLang="ja-JP" dirty="0"/>
              <a:t>/</a:t>
            </a:r>
            <a:r>
              <a:rPr lang="ja-JP" altLang="en-US" dirty="0"/>
              <a:t>リマインダーが届く </a:t>
            </a:r>
            <a:r>
              <a:rPr lang="en-US" dirty="0"/>
              <a:t>: </a:t>
            </a:r>
            <a:r>
              <a:rPr lang="en-US" b="1" dirty="0"/>
              <a:t>LaborContractEvaluationSystem@brothergroup.net</a:t>
            </a:r>
          </a:p>
        </p:txBody>
      </p:sp>
      <p:pic>
        <p:nvPicPr>
          <p:cNvPr id="7" name="Picture 6">
            <a:extLst>
              <a:ext uri="{FF2B5EF4-FFF2-40B4-BE49-F238E27FC236}">
                <a16:creationId xmlns:a16="http://schemas.microsoft.com/office/drawing/2014/main" id="{00A7BEEE-B357-19A3-B483-9B3E482AF11F}"/>
              </a:ext>
            </a:extLst>
          </p:cNvPr>
          <p:cNvPicPr>
            <a:picLocks noChangeAspect="1"/>
          </p:cNvPicPr>
          <p:nvPr/>
        </p:nvPicPr>
        <p:blipFill>
          <a:blip r:embed="rId2"/>
          <a:stretch>
            <a:fillRect/>
          </a:stretch>
        </p:blipFill>
        <p:spPr>
          <a:xfrm>
            <a:off x="4572000" y="1812078"/>
            <a:ext cx="4070634" cy="3622327"/>
          </a:xfrm>
          <a:prstGeom prst="rect">
            <a:avLst/>
          </a:prstGeom>
        </p:spPr>
      </p:pic>
      <p:pic>
        <p:nvPicPr>
          <p:cNvPr id="9" name="Picture 8">
            <a:extLst>
              <a:ext uri="{FF2B5EF4-FFF2-40B4-BE49-F238E27FC236}">
                <a16:creationId xmlns:a16="http://schemas.microsoft.com/office/drawing/2014/main" id="{C2FD18FE-4381-4F5D-4134-78A9A167457A}"/>
              </a:ext>
            </a:extLst>
          </p:cNvPr>
          <p:cNvPicPr>
            <a:picLocks noChangeAspect="1"/>
          </p:cNvPicPr>
          <p:nvPr/>
        </p:nvPicPr>
        <p:blipFill>
          <a:blip r:embed="rId3"/>
          <a:stretch>
            <a:fillRect/>
          </a:stretch>
        </p:blipFill>
        <p:spPr>
          <a:xfrm>
            <a:off x="182833" y="4217902"/>
            <a:ext cx="3700132" cy="2180182"/>
          </a:xfrm>
          <a:prstGeom prst="rect">
            <a:avLst/>
          </a:prstGeom>
        </p:spPr>
      </p:pic>
      <p:pic>
        <p:nvPicPr>
          <p:cNvPr id="11" name="Picture 10">
            <a:extLst>
              <a:ext uri="{FF2B5EF4-FFF2-40B4-BE49-F238E27FC236}">
                <a16:creationId xmlns:a16="http://schemas.microsoft.com/office/drawing/2014/main" id="{EC26BC28-37BB-83A1-27A2-9E2535A442D6}"/>
              </a:ext>
            </a:extLst>
          </p:cNvPr>
          <p:cNvPicPr>
            <a:picLocks noChangeAspect="1"/>
          </p:cNvPicPr>
          <p:nvPr/>
        </p:nvPicPr>
        <p:blipFill>
          <a:blip r:embed="rId4"/>
          <a:stretch>
            <a:fillRect/>
          </a:stretch>
        </p:blipFill>
        <p:spPr>
          <a:xfrm>
            <a:off x="182833" y="1812078"/>
            <a:ext cx="3676693" cy="2343030"/>
          </a:xfrm>
          <a:prstGeom prst="rect">
            <a:avLst/>
          </a:prstGeom>
        </p:spPr>
      </p:pic>
      <p:sp>
        <p:nvSpPr>
          <p:cNvPr id="12" name="Rounded Rectangle 51">
            <a:extLst>
              <a:ext uri="{FF2B5EF4-FFF2-40B4-BE49-F238E27FC236}">
                <a16:creationId xmlns:a16="http://schemas.microsoft.com/office/drawing/2014/main" id="{913401EF-6272-6FE1-E923-3D60F85DE435}"/>
              </a:ext>
            </a:extLst>
          </p:cNvPr>
          <p:cNvSpPr/>
          <p:nvPr/>
        </p:nvSpPr>
        <p:spPr>
          <a:xfrm>
            <a:off x="501366" y="3990049"/>
            <a:ext cx="3358160" cy="330770"/>
          </a:xfrm>
          <a:prstGeom prst="roundRect">
            <a:avLst/>
          </a:prstGeom>
          <a:noFill/>
          <a:ln w="12700">
            <a:noFill/>
          </a:ln>
        </p:spPr>
        <p:style>
          <a:lnRef idx="2">
            <a:schemeClr val="accent6"/>
          </a:lnRef>
          <a:fillRef idx="1">
            <a:schemeClr val="lt1"/>
          </a:fillRef>
          <a:effectRef idx="0">
            <a:schemeClr val="accent6"/>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indent="0" algn="ctr" eaLnBrk="1" fontAlgn="auto" latinLnBrk="0" hangingPunct="1"/>
            <a:r>
              <a:rPr lang="ja-JP" altLang="en-US" sz="1200" b="1" dirty="0">
                <a:solidFill>
                  <a:schemeClr val="dk1"/>
                </a:solidFill>
                <a:effectLst/>
                <a:highlight>
                  <a:srgbClr val="FFFF00"/>
                </a:highlight>
                <a:latin typeface="Times New Roman" panose="02020603050405020304" pitchFamily="18" charset="0"/>
                <a:ea typeface="+mn-ea"/>
                <a:cs typeface="Times New Roman" panose="02020603050405020304" pitchFamily="18" charset="0"/>
              </a:rPr>
              <a:t>やるべく業務のメール通知</a:t>
            </a:r>
            <a:endParaRPr lang="vi-VN" sz="1200" b="1" dirty="0">
              <a:solidFill>
                <a:schemeClr val="dk1"/>
              </a:solidFill>
              <a:effectLst/>
              <a:highlight>
                <a:srgbClr val="FFFF00"/>
              </a:highlight>
              <a:latin typeface="Times New Roman" panose="02020603050405020304" pitchFamily="18" charset="0"/>
              <a:ea typeface="+mn-ea"/>
              <a:cs typeface="Times New Roman" panose="02020603050405020304" pitchFamily="18" charset="0"/>
            </a:endParaRPr>
          </a:p>
        </p:txBody>
      </p:sp>
      <p:sp>
        <p:nvSpPr>
          <p:cNvPr id="13" name="Rounded Rectangle 51">
            <a:extLst>
              <a:ext uri="{FF2B5EF4-FFF2-40B4-BE49-F238E27FC236}">
                <a16:creationId xmlns:a16="http://schemas.microsoft.com/office/drawing/2014/main" id="{4EBA2E80-14AC-BDFC-204E-C3AE2A99E6BE}"/>
              </a:ext>
            </a:extLst>
          </p:cNvPr>
          <p:cNvSpPr/>
          <p:nvPr/>
        </p:nvSpPr>
        <p:spPr>
          <a:xfrm>
            <a:off x="501366" y="6289104"/>
            <a:ext cx="3358160" cy="330770"/>
          </a:xfrm>
          <a:prstGeom prst="roundRect">
            <a:avLst/>
          </a:prstGeom>
          <a:noFill/>
          <a:ln w="12700">
            <a:noFill/>
          </a:ln>
        </p:spPr>
        <p:style>
          <a:lnRef idx="2">
            <a:schemeClr val="accent6"/>
          </a:lnRef>
          <a:fillRef idx="1">
            <a:schemeClr val="lt1"/>
          </a:fillRef>
          <a:effectRef idx="0">
            <a:schemeClr val="accent6"/>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indent="0" algn="ctr" eaLnBrk="1" fontAlgn="auto" latinLnBrk="0" hangingPunct="1"/>
            <a:r>
              <a:rPr lang="ja-JP" altLang="en-US" sz="1200" b="1" dirty="0">
                <a:solidFill>
                  <a:schemeClr val="dk1"/>
                </a:solidFill>
                <a:effectLst/>
                <a:highlight>
                  <a:srgbClr val="FFFF00"/>
                </a:highlight>
                <a:latin typeface="Times New Roman" panose="02020603050405020304" pitchFamily="18" charset="0"/>
                <a:ea typeface="+mn-ea"/>
                <a:cs typeface="Times New Roman" panose="02020603050405020304" pitchFamily="18" charset="0"/>
              </a:rPr>
              <a:t>契約承認拒否のメール通知</a:t>
            </a:r>
            <a:endParaRPr lang="vi-VN" sz="1200" b="1" dirty="0">
              <a:solidFill>
                <a:schemeClr val="dk1"/>
              </a:solidFill>
              <a:effectLst/>
              <a:highlight>
                <a:srgbClr val="FFFF00"/>
              </a:highlight>
              <a:latin typeface="Times New Roman" panose="02020603050405020304" pitchFamily="18" charset="0"/>
              <a:ea typeface="+mn-ea"/>
              <a:cs typeface="Times New Roman" panose="02020603050405020304" pitchFamily="18" charset="0"/>
            </a:endParaRPr>
          </a:p>
        </p:txBody>
      </p:sp>
      <p:sp>
        <p:nvSpPr>
          <p:cNvPr id="14" name="Rounded Rectangle 51">
            <a:extLst>
              <a:ext uri="{FF2B5EF4-FFF2-40B4-BE49-F238E27FC236}">
                <a16:creationId xmlns:a16="http://schemas.microsoft.com/office/drawing/2014/main" id="{B40C8683-2B9E-C5B6-D032-93DE0BFEED3C}"/>
              </a:ext>
            </a:extLst>
          </p:cNvPr>
          <p:cNvSpPr/>
          <p:nvPr/>
        </p:nvSpPr>
        <p:spPr>
          <a:xfrm>
            <a:off x="4686867" y="5269020"/>
            <a:ext cx="4274300" cy="330770"/>
          </a:xfrm>
          <a:prstGeom prst="roundRect">
            <a:avLst/>
          </a:prstGeom>
          <a:noFill/>
          <a:ln w="12700">
            <a:noFill/>
          </a:ln>
        </p:spPr>
        <p:style>
          <a:lnRef idx="2">
            <a:schemeClr val="accent6"/>
          </a:lnRef>
          <a:fillRef idx="1">
            <a:schemeClr val="lt1"/>
          </a:fillRef>
          <a:effectRef idx="0">
            <a:schemeClr val="accent6"/>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indent="0" algn="ctr" eaLnBrk="1" fontAlgn="auto" latinLnBrk="0" hangingPunct="1"/>
            <a:r>
              <a:rPr lang="ja-JP" altLang="en-US" sz="1200" b="1" dirty="0">
                <a:solidFill>
                  <a:schemeClr val="dk1"/>
                </a:solidFill>
                <a:effectLst/>
                <a:highlight>
                  <a:srgbClr val="FFFF00"/>
                </a:highlight>
                <a:latin typeface="Times New Roman" panose="02020603050405020304" pitchFamily="18" charset="0"/>
                <a:ea typeface="+mn-ea"/>
                <a:cs typeface="Times New Roman" panose="02020603050405020304" pitchFamily="18" charset="0"/>
              </a:rPr>
              <a:t>期限が来たら未完了の作業についてメールでリマインダーを送信</a:t>
            </a:r>
            <a:endParaRPr lang="vi-VN" sz="1200" b="1" dirty="0">
              <a:solidFill>
                <a:schemeClr val="dk1"/>
              </a:solidFill>
              <a:effectLst/>
              <a:highlight>
                <a:srgbClr val="FFFF00"/>
              </a:highlight>
              <a:latin typeface="Times New Roman" panose="02020603050405020304" pitchFamily="18" charset="0"/>
              <a:ea typeface="+mn-ea"/>
              <a:cs typeface="Times New Roman" panose="02020603050405020304" pitchFamily="18" charset="0"/>
            </a:endParaRPr>
          </a:p>
        </p:txBody>
      </p:sp>
      <p:sp>
        <p:nvSpPr>
          <p:cNvPr id="15" name="TextBox 14">
            <a:extLst>
              <a:ext uri="{FF2B5EF4-FFF2-40B4-BE49-F238E27FC236}">
                <a16:creationId xmlns:a16="http://schemas.microsoft.com/office/drawing/2014/main" id="{31E9E807-26DB-31F0-605B-94C36DEEC202}"/>
              </a:ext>
            </a:extLst>
          </p:cNvPr>
          <p:cNvSpPr txBox="1"/>
          <p:nvPr/>
        </p:nvSpPr>
        <p:spPr>
          <a:xfrm>
            <a:off x="4257679" y="5827439"/>
            <a:ext cx="4886321" cy="461665"/>
          </a:xfrm>
          <a:prstGeom prst="rect">
            <a:avLst/>
          </a:prstGeom>
          <a:noFill/>
        </p:spPr>
        <p:txBody>
          <a:bodyPr wrap="square">
            <a:spAutoFit/>
          </a:bodyPr>
          <a:lstStyle/>
          <a:p>
            <a:r>
              <a:rPr lang="en-US" sz="1200" b="1" dirty="0">
                <a:latin typeface="+mj-lt"/>
                <a:ea typeface="MS Mincho" panose="02020609040205080304" pitchFamily="49" charset="-128"/>
              </a:rPr>
              <a:t>Note: </a:t>
            </a:r>
            <a:r>
              <a:rPr lang="ja-JP" altLang="en-US" sz="1200" dirty="0">
                <a:latin typeface="+mj-lt"/>
                <a:ea typeface="MS Mincho" panose="02020609040205080304" pitchFamily="49" charset="-128"/>
              </a:rPr>
              <a:t>従業員がログインしている場合は、メール内のリンクをクリックすると、やるべく業務画面に直接移動します。</a:t>
            </a:r>
            <a:endParaRPr lang="en-US" sz="1200" i="1" dirty="0">
              <a:latin typeface="+mj-lt"/>
              <a:ea typeface="MS Mincho" panose="02020609040205080304" pitchFamily="49" charset="-128"/>
            </a:endParaRPr>
          </a:p>
        </p:txBody>
      </p:sp>
    </p:spTree>
    <p:extLst>
      <p:ext uri="{BB962C8B-B14F-4D97-AF65-F5344CB8AC3E}">
        <p14:creationId xmlns:p14="http://schemas.microsoft.com/office/powerpoint/2010/main" val="2519100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F66DBD-C708-8B36-A5C4-E7F490E1EECD}"/>
              </a:ext>
            </a:extLst>
          </p:cNvPr>
          <p:cNvSpPr>
            <a:spLocks noGrp="1"/>
          </p:cNvSpPr>
          <p:nvPr>
            <p:ph type="title"/>
          </p:nvPr>
        </p:nvSpPr>
        <p:spPr/>
        <p:txBody>
          <a:bodyPr>
            <a:normAutofit/>
          </a:bodyPr>
          <a:lstStyle/>
          <a:p>
            <a:r>
              <a:rPr lang="en-US" dirty="0"/>
              <a:t>1. </a:t>
            </a:r>
            <a:r>
              <a:rPr lang="en-US" sz="2000" dirty="0" err="1"/>
              <a:t>Hướng</a:t>
            </a:r>
            <a:r>
              <a:rPr lang="en-US" sz="2000" dirty="0"/>
              <a:t> </a:t>
            </a:r>
            <a:r>
              <a:rPr lang="en-US" sz="2000" dirty="0" err="1"/>
              <a:t>dẫn</a:t>
            </a:r>
            <a:r>
              <a:rPr lang="en-US" sz="2000" dirty="0"/>
              <a:t> </a:t>
            </a:r>
            <a:r>
              <a:rPr lang="en-US" sz="2000" dirty="0" err="1"/>
              <a:t>đăng</a:t>
            </a:r>
            <a:r>
              <a:rPr lang="en-US" sz="2000" dirty="0"/>
              <a:t> </a:t>
            </a:r>
            <a:r>
              <a:rPr lang="en-US" sz="2000" dirty="0" err="1"/>
              <a:t>nhập</a:t>
            </a:r>
            <a:r>
              <a:rPr lang="en-US" sz="2000" dirty="0"/>
              <a:t> </a:t>
            </a:r>
            <a:r>
              <a:rPr lang="en-US" sz="2000" dirty="0" err="1"/>
              <a:t>hệ</a:t>
            </a:r>
            <a:r>
              <a:rPr lang="en-US" sz="2000" dirty="0"/>
              <a:t> </a:t>
            </a:r>
            <a:r>
              <a:rPr lang="en-US" sz="2000" dirty="0" err="1"/>
              <a:t>thống</a:t>
            </a:r>
            <a:r>
              <a:rPr lang="en-US" sz="2000" dirty="0"/>
              <a:t> LCES</a:t>
            </a:r>
            <a:endParaRPr lang="en-US" dirty="0"/>
          </a:p>
        </p:txBody>
      </p:sp>
      <p:sp>
        <p:nvSpPr>
          <p:cNvPr id="4" name="Slide Number Placeholder 3">
            <a:extLst>
              <a:ext uri="{FF2B5EF4-FFF2-40B4-BE49-F238E27FC236}">
                <a16:creationId xmlns:a16="http://schemas.microsoft.com/office/drawing/2014/main" id="{19C8CA95-6E8E-4450-1B75-5F3577F0B346}"/>
              </a:ext>
            </a:extLst>
          </p:cNvPr>
          <p:cNvSpPr>
            <a:spLocks noGrp="1"/>
          </p:cNvSpPr>
          <p:nvPr>
            <p:ph type="sldNum" sz="quarter" idx="10"/>
          </p:nvPr>
        </p:nvSpPr>
        <p:spPr/>
        <p:txBody>
          <a:bodyPr/>
          <a:lstStyle/>
          <a:p>
            <a:fld id="{2714E9B5-9B87-4B86-A617-088EF19C2C8B}" type="slidenum">
              <a:rPr kumimoji="1" lang="ja-JP" altLang="en-US" smtClean="0"/>
              <a:pPr/>
              <a:t>3</a:t>
            </a:fld>
            <a:endParaRPr kumimoji="1" lang="en-US" altLang="ja-JP" dirty="0"/>
          </a:p>
        </p:txBody>
      </p:sp>
      <p:sp>
        <p:nvSpPr>
          <p:cNvPr id="8" name="TextBox 7">
            <a:extLst>
              <a:ext uri="{FF2B5EF4-FFF2-40B4-BE49-F238E27FC236}">
                <a16:creationId xmlns:a16="http://schemas.microsoft.com/office/drawing/2014/main" id="{AB636FE8-13EC-B324-68D7-0E5E1F4E5B5C}"/>
              </a:ext>
            </a:extLst>
          </p:cNvPr>
          <p:cNvSpPr txBox="1"/>
          <p:nvPr/>
        </p:nvSpPr>
        <p:spPr>
          <a:xfrm>
            <a:off x="4805818" y="1795891"/>
            <a:ext cx="4244391" cy="1569660"/>
          </a:xfrm>
          <a:prstGeom prst="rect">
            <a:avLst/>
          </a:prstGeom>
          <a:noFill/>
        </p:spPr>
        <p:txBody>
          <a:bodyPr wrap="square" rtlCol="0">
            <a:spAutoFit/>
          </a:bodyPr>
          <a:lstStyle/>
          <a:p>
            <a:pPr marL="342900" lvl="0" indent="-342900">
              <a:buFont typeface="Times New Roman" panose="02020603050405020304" pitchFamily="18" charset="0"/>
              <a:buChar char="-"/>
            </a:pPr>
            <a:r>
              <a:rPr lang="en-US" sz="1600" dirty="0" err="1">
                <a:effectLst/>
                <a:latin typeface="+mj-lt"/>
                <a:ea typeface="MS Mincho" panose="02020609040205080304" pitchFamily="49" charset="-128"/>
              </a:rPr>
              <a:t>Người</a:t>
            </a:r>
            <a:r>
              <a:rPr lang="en-US" sz="1600" dirty="0">
                <a:effectLst/>
                <a:latin typeface="+mj-lt"/>
                <a:ea typeface="MS Mincho" panose="02020609040205080304" pitchFamily="49" charset="-128"/>
              </a:rPr>
              <a:t> </a:t>
            </a:r>
            <a:r>
              <a:rPr lang="en-US" sz="1600" dirty="0" err="1">
                <a:effectLst/>
                <a:latin typeface="+mj-lt"/>
                <a:ea typeface="MS Mincho" panose="02020609040205080304" pitchFamily="49" charset="-128"/>
              </a:rPr>
              <a:t>dùng</a:t>
            </a:r>
            <a:r>
              <a:rPr lang="en-US" sz="1600" dirty="0">
                <a:effectLst/>
                <a:latin typeface="+mj-lt"/>
                <a:ea typeface="MS Mincho" panose="02020609040205080304" pitchFamily="49" charset="-128"/>
              </a:rPr>
              <a:t> </a:t>
            </a:r>
            <a:r>
              <a:rPr lang="en-US" sz="1600" dirty="0" err="1">
                <a:effectLst/>
                <a:latin typeface="+mj-lt"/>
                <a:ea typeface="MS Mincho" panose="02020609040205080304" pitchFamily="49" charset="-128"/>
              </a:rPr>
              <a:t>truy</a:t>
            </a:r>
            <a:r>
              <a:rPr lang="en-US" sz="1600" dirty="0">
                <a:effectLst/>
                <a:latin typeface="+mj-lt"/>
                <a:ea typeface="MS Mincho" panose="02020609040205080304" pitchFamily="49" charset="-128"/>
              </a:rPr>
              <a:t> </a:t>
            </a:r>
            <a:r>
              <a:rPr lang="en-US" sz="1600" dirty="0" err="1">
                <a:effectLst/>
                <a:latin typeface="+mj-lt"/>
                <a:ea typeface="MS Mincho" panose="02020609040205080304" pitchFamily="49" charset="-128"/>
              </a:rPr>
              <a:t>cập</a:t>
            </a:r>
            <a:r>
              <a:rPr lang="en-US" sz="1600" dirty="0">
                <a:effectLst/>
                <a:latin typeface="+mj-lt"/>
                <a:ea typeface="MS Mincho" panose="02020609040205080304" pitchFamily="49" charset="-128"/>
              </a:rPr>
              <a:t> </a:t>
            </a:r>
            <a:r>
              <a:rPr lang="en-US" sz="1600" dirty="0" err="1">
                <a:effectLst/>
                <a:latin typeface="+mj-lt"/>
                <a:ea typeface="MS Mincho" panose="02020609040205080304" pitchFamily="49" charset="-128"/>
              </a:rPr>
              <a:t>hệ</a:t>
            </a:r>
            <a:r>
              <a:rPr lang="en-US" sz="1600" dirty="0">
                <a:effectLst/>
                <a:latin typeface="+mj-lt"/>
                <a:ea typeface="MS Mincho" panose="02020609040205080304" pitchFamily="49" charset="-128"/>
              </a:rPr>
              <a:t> </a:t>
            </a:r>
            <a:r>
              <a:rPr lang="en-US" sz="1600" dirty="0" err="1">
                <a:effectLst/>
                <a:latin typeface="+mj-lt"/>
                <a:ea typeface="MS Mincho" panose="02020609040205080304" pitchFamily="49" charset="-128"/>
              </a:rPr>
              <a:t>thống</a:t>
            </a:r>
            <a:r>
              <a:rPr lang="en-US" sz="1600" dirty="0">
                <a:effectLst/>
                <a:latin typeface="+mj-lt"/>
                <a:ea typeface="MS Mincho" panose="02020609040205080304" pitchFamily="49" charset="-128"/>
              </a:rPr>
              <a:t> qua </a:t>
            </a:r>
            <a:r>
              <a:rPr lang="en-US" sz="1600" dirty="0" err="1">
                <a:effectLst/>
                <a:latin typeface="+mj-lt"/>
                <a:ea typeface="MS Mincho" panose="02020609040205080304" pitchFamily="49" charset="-128"/>
              </a:rPr>
              <a:t>đường</a:t>
            </a:r>
            <a:r>
              <a:rPr lang="en-US" sz="1600" dirty="0">
                <a:effectLst/>
                <a:latin typeface="+mj-lt"/>
                <a:ea typeface="MS Mincho" panose="02020609040205080304" pitchFamily="49" charset="-128"/>
              </a:rPr>
              <a:t> link </a:t>
            </a:r>
            <a:r>
              <a:rPr lang="en-US" sz="1600" dirty="0" err="1">
                <a:effectLst/>
                <a:latin typeface="+mj-lt"/>
                <a:ea typeface="MS Mincho" panose="02020609040205080304" pitchFamily="49" charset="-128"/>
              </a:rPr>
              <a:t>dưới</a:t>
            </a:r>
            <a:r>
              <a:rPr lang="en-US" sz="1600" dirty="0">
                <a:effectLst/>
                <a:latin typeface="+mj-lt"/>
                <a:ea typeface="MS Mincho" panose="02020609040205080304" pitchFamily="49" charset="-128"/>
              </a:rPr>
              <a:t>: </a:t>
            </a:r>
            <a:r>
              <a:rPr lang="en-US" sz="1600" dirty="0">
                <a:hlinkClick r:id="rId2"/>
              </a:rPr>
              <a:t>Labor Contract Evaluation System</a:t>
            </a:r>
            <a:endParaRPr lang="en-US" sz="1600" dirty="0">
              <a:latin typeface="+mj-lt"/>
              <a:ea typeface="MS Mincho" panose="02020609040205080304" pitchFamily="49" charset="-128"/>
            </a:endParaRPr>
          </a:p>
          <a:p>
            <a:pPr lvl="0"/>
            <a:r>
              <a:rPr lang="en-US" sz="1600" i="1" dirty="0" err="1">
                <a:latin typeface="+mj-lt"/>
                <a:ea typeface="MS Mincho" panose="02020609040205080304" pitchFamily="49" charset="-128"/>
              </a:rPr>
              <a:t>Truy</a:t>
            </a:r>
            <a:r>
              <a:rPr lang="en-US" sz="1600" i="1" dirty="0">
                <a:latin typeface="+mj-lt"/>
                <a:ea typeface="MS Mincho" panose="02020609040205080304" pitchFamily="49" charset="-128"/>
              </a:rPr>
              <a:t> </a:t>
            </a:r>
            <a:r>
              <a:rPr lang="en-US" sz="1600" i="1" dirty="0" err="1">
                <a:latin typeface="+mj-lt"/>
                <a:ea typeface="MS Mincho" panose="02020609040205080304" pitchFamily="49" charset="-128"/>
              </a:rPr>
              <a:t>cập</a:t>
            </a:r>
            <a:r>
              <a:rPr lang="en-US" sz="1600" i="1" dirty="0">
                <a:latin typeface="+mj-lt"/>
                <a:ea typeface="MS Mincho" panose="02020609040205080304" pitchFamily="49" charset="-128"/>
              </a:rPr>
              <a:t> </a:t>
            </a:r>
            <a:r>
              <a:rPr lang="en-US" sz="1600" i="1" dirty="0" err="1">
                <a:latin typeface="+mj-lt"/>
                <a:ea typeface="MS Mincho" panose="02020609040205080304" pitchFamily="49" charset="-128"/>
              </a:rPr>
              <a:t>bằng</a:t>
            </a:r>
            <a:r>
              <a:rPr lang="en-US" sz="1600" i="1" dirty="0">
                <a:latin typeface="+mj-lt"/>
                <a:ea typeface="MS Mincho" panose="02020609040205080304" pitchFamily="49" charset="-128"/>
              </a:rPr>
              <a:t> </a:t>
            </a:r>
            <a:r>
              <a:rPr lang="en-US" sz="1600" i="1" dirty="0" err="1">
                <a:latin typeface="+mj-lt"/>
                <a:ea typeface="MS Mincho" panose="02020609040205080304" pitchFamily="49" charset="-128"/>
              </a:rPr>
              <a:t>trình</a:t>
            </a:r>
            <a:r>
              <a:rPr lang="en-US" sz="1600" i="1" dirty="0">
                <a:latin typeface="+mj-lt"/>
                <a:ea typeface="MS Mincho" panose="02020609040205080304" pitchFamily="49" charset="-128"/>
              </a:rPr>
              <a:t> </a:t>
            </a:r>
            <a:r>
              <a:rPr lang="en-US" sz="1600" i="1" dirty="0" err="1">
                <a:latin typeface="+mj-lt"/>
                <a:ea typeface="MS Mincho" panose="02020609040205080304" pitchFamily="49" charset="-128"/>
              </a:rPr>
              <a:t>duyệt</a:t>
            </a:r>
            <a:r>
              <a:rPr lang="en-US" sz="1600" i="1" dirty="0">
                <a:latin typeface="+mj-lt"/>
                <a:ea typeface="MS Mincho" panose="02020609040205080304" pitchFamily="49" charset="-128"/>
              </a:rPr>
              <a:t> web </a:t>
            </a:r>
            <a:r>
              <a:rPr lang="en-US" sz="1600" i="1" dirty="0" err="1">
                <a:latin typeface="+mj-lt"/>
                <a:ea typeface="MS Mincho" panose="02020609040205080304" pitchFamily="49" charset="-128"/>
              </a:rPr>
              <a:t>nội</a:t>
            </a:r>
            <a:r>
              <a:rPr lang="en-US" sz="1600" i="1" dirty="0">
                <a:latin typeface="+mj-lt"/>
                <a:ea typeface="MS Mincho" panose="02020609040205080304" pitchFamily="49" charset="-128"/>
              </a:rPr>
              <a:t> </a:t>
            </a:r>
            <a:r>
              <a:rPr lang="en-US" sz="1600" i="1" dirty="0" err="1">
                <a:latin typeface="+mj-lt"/>
                <a:ea typeface="MS Mincho" panose="02020609040205080304" pitchFamily="49" charset="-128"/>
              </a:rPr>
              <a:t>bộ</a:t>
            </a:r>
            <a:endParaRPr lang="en-US" sz="1600" dirty="0">
              <a:effectLst/>
              <a:latin typeface="+mj-lt"/>
              <a:ea typeface="MS Mincho" panose="02020609040205080304" pitchFamily="49" charset="-128"/>
            </a:endParaRPr>
          </a:p>
          <a:p>
            <a:pPr marL="342900" lvl="0" indent="-342900">
              <a:buFont typeface="Times New Roman" panose="02020603050405020304" pitchFamily="18" charset="0"/>
              <a:buChar char="-"/>
            </a:pPr>
            <a:r>
              <a:rPr lang="en-US" sz="1600" dirty="0" err="1">
                <a:latin typeface="+mj-lt"/>
                <a:ea typeface="MS Mincho" panose="02020609040205080304" pitchFamily="49" charset="-128"/>
              </a:rPr>
              <a:t>Chỉ</a:t>
            </a:r>
            <a:r>
              <a:rPr lang="en-US" sz="1600" dirty="0">
                <a:latin typeface="+mj-lt"/>
                <a:ea typeface="MS Mincho" panose="02020609040205080304" pitchFamily="49" charset="-128"/>
              </a:rPr>
              <a:t> CNV BIVN </a:t>
            </a:r>
            <a:r>
              <a:rPr lang="en-US" sz="1600" dirty="0" err="1">
                <a:latin typeface="+mj-lt"/>
                <a:ea typeface="MS Mincho" panose="02020609040205080304" pitchFamily="49" charset="-128"/>
              </a:rPr>
              <a:t>có</a:t>
            </a:r>
            <a:r>
              <a:rPr lang="en-US" sz="1600" dirty="0">
                <a:latin typeface="+mj-lt"/>
                <a:ea typeface="MS Mincho" panose="02020609040205080304" pitchFamily="49" charset="-128"/>
              </a:rPr>
              <a:t> ADID </a:t>
            </a:r>
            <a:r>
              <a:rPr lang="en-US" sz="1600" dirty="0" err="1">
                <a:latin typeface="+mj-lt"/>
                <a:ea typeface="MS Mincho" panose="02020609040205080304" pitchFamily="49" charset="-128"/>
              </a:rPr>
              <a:t>cá</a:t>
            </a:r>
            <a:r>
              <a:rPr lang="en-US" sz="1600" dirty="0">
                <a:latin typeface="+mj-lt"/>
                <a:ea typeface="MS Mincho" panose="02020609040205080304" pitchFamily="49" charset="-128"/>
              </a:rPr>
              <a:t> </a:t>
            </a:r>
            <a:r>
              <a:rPr lang="en-US" sz="1600" dirty="0" err="1">
                <a:latin typeface="+mj-lt"/>
                <a:ea typeface="MS Mincho" panose="02020609040205080304" pitchFamily="49" charset="-128"/>
              </a:rPr>
              <a:t>nhân</a:t>
            </a:r>
            <a:r>
              <a:rPr lang="en-US" sz="1600" dirty="0">
                <a:latin typeface="+mj-lt"/>
                <a:ea typeface="MS Mincho" panose="02020609040205080304" pitchFamily="49" charset="-128"/>
              </a:rPr>
              <a:t> (user) </a:t>
            </a:r>
            <a:r>
              <a:rPr lang="en-US" sz="1600" dirty="0" err="1">
                <a:latin typeface="+mj-lt"/>
                <a:ea typeface="MS Mincho" panose="02020609040205080304" pitchFamily="49" charset="-128"/>
              </a:rPr>
              <a:t>mới</a:t>
            </a:r>
            <a:r>
              <a:rPr lang="en-US" sz="1600" dirty="0">
                <a:latin typeface="+mj-lt"/>
                <a:ea typeface="MS Mincho" panose="02020609040205080304" pitchFamily="49" charset="-128"/>
              </a:rPr>
              <a:t> </a:t>
            </a:r>
            <a:r>
              <a:rPr lang="en-US" sz="1600" dirty="0" err="1">
                <a:latin typeface="+mj-lt"/>
                <a:ea typeface="MS Mincho" panose="02020609040205080304" pitchFamily="49" charset="-128"/>
              </a:rPr>
              <a:t>có</a:t>
            </a:r>
            <a:r>
              <a:rPr lang="en-US" sz="1600" dirty="0">
                <a:latin typeface="+mj-lt"/>
                <a:ea typeface="MS Mincho" panose="02020609040205080304" pitchFamily="49" charset="-128"/>
              </a:rPr>
              <a:t> </a:t>
            </a:r>
            <a:r>
              <a:rPr lang="en-US" sz="1600" dirty="0" err="1">
                <a:latin typeface="+mj-lt"/>
                <a:ea typeface="MS Mincho" panose="02020609040205080304" pitchFamily="49" charset="-128"/>
              </a:rPr>
              <a:t>thể</a:t>
            </a:r>
            <a:r>
              <a:rPr lang="en-US" sz="1600" dirty="0">
                <a:latin typeface="+mj-lt"/>
                <a:ea typeface="MS Mincho" panose="02020609040205080304" pitchFamily="49" charset="-128"/>
              </a:rPr>
              <a:t> </a:t>
            </a:r>
            <a:r>
              <a:rPr lang="en-US" sz="1600" dirty="0" err="1">
                <a:latin typeface="+mj-lt"/>
                <a:ea typeface="MS Mincho" panose="02020609040205080304" pitchFamily="49" charset="-128"/>
              </a:rPr>
              <a:t>đăng</a:t>
            </a:r>
            <a:r>
              <a:rPr lang="en-US" sz="1600" dirty="0">
                <a:latin typeface="+mj-lt"/>
                <a:ea typeface="MS Mincho" panose="02020609040205080304" pitchFamily="49" charset="-128"/>
              </a:rPr>
              <a:t> </a:t>
            </a:r>
            <a:r>
              <a:rPr lang="en-US" sz="1600" dirty="0" err="1">
                <a:latin typeface="+mj-lt"/>
                <a:ea typeface="MS Mincho" panose="02020609040205080304" pitchFamily="49" charset="-128"/>
              </a:rPr>
              <a:t>nhập</a:t>
            </a:r>
            <a:r>
              <a:rPr lang="en-US" sz="1600" dirty="0">
                <a:latin typeface="+mj-lt"/>
                <a:ea typeface="MS Mincho" panose="02020609040205080304" pitchFamily="49" charset="-128"/>
              </a:rPr>
              <a:t> </a:t>
            </a:r>
            <a:r>
              <a:rPr lang="en-US" sz="1600" dirty="0" err="1">
                <a:latin typeface="+mj-lt"/>
                <a:ea typeface="MS Mincho" panose="02020609040205080304" pitchFamily="49" charset="-128"/>
              </a:rPr>
              <a:t>hệ</a:t>
            </a:r>
            <a:r>
              <a:rPr lang="en-US" sz="1600" dirty="0">
                <a:latin typeface="+mj-lt"/>
                <a:ea typeface="MS Mincho" panose="02020609040205080304" pitchFamily="49" charset="-128"/>
              </a:rPr>
              <a:t> </a:t>
            </a:r>
            <a:r>
              <a:rPr lang="en-US" sz="1600" dirty="0" err="1">
                <a:latin typeface="+mj-lt"/>
                <a:ea typeface="MS Mincho" panose="02020609040205080304" pitchFamily="49" charset="-128"/>
              </a:rPr>
              <a:t>thống</a:t>
            </a:r>
            <a:endParaRPr lang="en-US" sz="1600" dirty="0">
              <a:latin typeface="+mj-lt"/>
              <a:ea typeface="MS Mincho" panose="02020609040205080304" pitchFamily="49" charset="-128"/>
            </a:endParaRPr>
          </a:p>
        </p:txBody>
      </p:sp>
      <p:pic>
        <p:nvPicPr>
          <p:cNvPr id="5" name="Picture 4">
            <a:extLst>
              <a:ext uri="{FF2B5EF4-FFF2-40B4-BE49-F238E27FC236}">
                <a16:creationId xmlns:a16="http://schemas.microsoft.com/office/drawing/2014/main" id="{33C52D60-4448-052E-0D65-8A0E3F037CD6}"/>
              </a:ext>
            </a:extLst>
          </p:cNvPr>
          <p:cNvPicPr>
            <a:picLocks noChangeAspect="1"/>
          </p:cNvPicPr>
          <p:nvPr/>
        </p:nvPicPr>
        <p:blipFill>
          <a:blip r:embed="rId3"/>
          <a:stretch>
            <a:fillRect/>
          </a:stretch>
        </p:blipFill>
        <p:spPr>
          <a:xfrm>
            <a:off x="1767087" y="1024571"/>
            <a:ext cx="2804913" cy="3112301"/>
          </a:xfrm>
          <a:prstGeom prst="rect">
            <a:avLst/>
          </a:prstGeom>
        </p:spPr>
      </p:pic>
      <p:sp>
        <p:nvSpPr>
          <p:cNvPr id="6" name="AutoShape 3">
            <a:extLst>
              <a:ext uri="{FF2B5EF4-FFF2-40B4-BE49-F238E27FC236}">
                <a16:creationId xmlns:a16="http://schemas.microsoft.com/office/drawing/2014/main" id="{9383AC4A-367B-94E6-18C9-D1BC08B22646}"/>
              </a:ext>
            </a:extLst>
          </p:cNvPr>
          <p:cNvSpPr>
            <a:spLocks noChangeArrowheads="1"/>
          </p:cNvSpPr>
          <p:nvPr/>
        </p:nvSpPr>
        <p:spPr bwMode="auto">
          <a:xfrm>
            <a:off x="187761" y="2580721"/>
            <a:ext cx="1265238" cy="466725"/>
          </a:xfrm>
          <a:prstGeom prst="wedgeRectCallout">
            <a:avLst>
              <a:gd name="adj1" fmla="val 96523"/>
              <a:gd name="adj2" fmla="val 174728"/>
            </a:avLst>
          </a:prstGeom>
          <a:solidFill>
            <a:srgbClr val="FFFFFF"/>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Ấn</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lang="en-US" altLang="ja-JP" sz="1100" b="1" dirty="0">
                <a:latin typeface="Calibri" panose="020F0502020204030204" pitchFamily="34" charset="0"/>
                <a:ea typeface="Yu Mincho" panose="02020400000000000000" pitchFamily="18" charset="-128"/>
              </a:rPr>
              <a:t>Sign in</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để</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vào</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hệ</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thống</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AutoShape 4">
            <a:extLst>
              <a:ext uri="{FF2B5EF4-FFF2-40B4-BE49-F238E27FC236}">
                <a16:creationId xmlns:a16="http://schemas.microsoft.com/office/drawing/2014/main" id="{0480414A-DB24-820D-8214-9E2EF956B2AE}"/>
              </a:ext>
            </a:extLst>
          </p:cNvPr>
          <p:cNvSpPr>
            <a:spLocks noChangeArrowheads="1"/>
          </p:cNvSpPr>
          <p:nvPr/>
        </p:nvSpPr>
        <p:spPr bwMode="auto">
          <a:xfrm>
            <a:off x="163397" y="1627642"/>
            <a:ext cx="1603690" cy="425450"/>
          </a:xfrm>
          <a:prstGeom prst="wedgeRectCallout">
            <a:avLst>
              <a:gd name="adj1" fmla="val 74144"/>
              <a:gd name="adj2" fmla="val 192781"/>
            </a:avLst>
          </a:prstGeom>
          <a:solidFill>
            <a:srgbClr val="FFFFFF"/>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Nhập</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1"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user</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và</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1"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mật</a:t>
            </a:r>
            <a:r>
              <a:rPr kumimoji="0" lang="en-US" altLang="ja-JP" sz="1100" b="1"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1"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khẩu</a:t>
            </a:r>
            <a:r>
              <a:rPr kumimoji="0" lang="en-US" altLang="ja-JP" sz="1100" b="1"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máy</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tính</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cá</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nhân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4" name="Picture 23">
            <a:extLst>
              <a:ext uri="{FF2B5EF4-FFF2-40B4-BE49-F238E27FC236}">
                <a16:creationId xmlns:a16="http://schemas.microsoft.com/office/drawing/2014/main" id="{8892E9F1-F814-C86B-47F4-18A27F9AB76C}"/>
              </a:ext>
            </a:extLst>
          </p:cNvPr>
          <p:cNvPicPr>
            <a:picLocks noChangeAspect="1"/>
          </p:cNvPicPr>
          <p:nvPr/>
        </p:nvPicPr>
        <p:blipFill>
          <a:blip r:embed="rId4"/>
          <a:stretch>
            <a:fillRect/>
          </a:stretch>
        </p:blipFill>
        <p:spPr>
          <a:xfrm>
            <a:off x="1951343" y="4417110"/>
            <a:ext cx="2391034" cy="2153756"/>
          </a:xfrm>
          <a:prstGeom prst="rect">
            <a:avLst/>
          </a:prstGeom>
        </p:spPr>
      </p:pic>
      <p:sp>
        <p:nvSpPr>
          <p:cNvPr id="26" name="AutoShape 3">
            <a:extLst>
              <a:ext uri="{FF2B5EF4-FFF2-40B4-BE49-F238E27FC236}">
                <a16:creationId xmlns:a16="http://schemas.microsoft.com/office/drawing/2014/main" id="{C6B5788C-DFF6-A503-82E4-483039B96818}"/>
              </a:ext>
            </a:extLst>
          </p:cNvPr>
          <p:cNvSpPr>
            <a:spLocks noChangeArrowheads="1"/>
          </p:cNvSpPr>
          <p:nvPr/>
        </p:nvSpPr>
        <p:spPr bwMode="auto">
          <a:xfrm>
            <a:off x="5271147" y="4671902"/>
            <a:ext cx="3536423" cy="702355"/>
          </a:xfrm>
          <a:prstGeom prst="wedgeRectCallout">
            <a:avLst>
              <a:gd name="adj1" fmla="val -116413"/>
              <a:gd name="adj2" fmla="val 169804"/>
            </a:avLst>
          </a:prstGeom>
          <a:solidFill>
            <a:srgbClr val="FFFFFF"/>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ts val="800"/>
              </a:spcAft>
            </a:pPr>
            <a:r>
              <a:rPr lang="en-US" sz="1200" b="1" dirty="0">
                <a:latin typeface="Calibri" panose="020F0502020204030204" pitchFamily="34" charset="0"/>
                <a:ea typeface="Yu Mincho" panose="02020400000000000000" pitchFamily="18" charset="-128"/>
              </a:rPr>
              <a:t>Lưu ý</a:t>
            </a:r>
            <a:r>
              <a:rPr lang="en-US" sz="1200" dirty="0">
                <a:latin typeface="Calibri" panose="020F0502020204030204" pitchFamily="34" charset="0"/>
                <a:ea typeface="Yu Mincho" panose="02020400000000000000" pitchFamily="18" charset="-128"/>
              </a:rPr>
              <a:t>: Sau </a:t>
            </a:r>
            <a:r>
              <a:rPr lang="en-US" sz="1200" dirty="0" err="1">
                <a:latin typeface="Calibri" panose="020F0502020204030204" pitchFamily="34" charset="0"/>
                <a:ea typeface="Yu Mincho" panose="02020400000000000000" pitchFamily="18" charset="-128"/>
              </a:rPr>
              <a:t>khi</a:t>
            </a:r>
            <a:r>
              <a:rPr lang="en-US" sz="1200" dirty="0">
                <a:latin typeface="Calibri" panose="020F0502020204030204" pitchFamily="34" charset="0"/>
                <a:ea typeface="Yu Mincho" panose="02020400000000000000" pitchFamily="18" charset="-128"/>
              </a:rPr>
              <a:t> </a:t>
            </a:r>
            <a:r>
              <a:rPr lang="en-US" sz="1200" dirty="0" err="1">
                <a:latin typeface="Calibri" panose="020F0502020204030204" pitchFamily="34" charset="0"/>
                <a:ea typeface="Yu Mincho" panose="02020400000000000000" pitchFamily="18" charset="-128"/>
              </a:rPr>
              <a:t>đăng</a:t>
            </a:r>
            <a:r>
              <a:rPr lang="en-US" sz="1200" dirty="0">
                <a:latin typeface="Calibri" panose="020F0502020204030204" pitchFamily="34" charset="0"/>
                <a:ea typeface="Yu Mincho" panose="02020400000000000000" pitchFamily="18" charset="-128"/>
              </a:rPr>
              <a:t> </a:t>
            </a:r>
            <a:r>
              <a:rPr lang="en-US" sz="1200" dirty="0" err="1">
                <a:latin typeface="Calibri" panose="020F0502020204030204" pitchFamily="34" charset="0"/>
                <a:ea typeface="Yu Mincho" panose="02020400000000000000" pitchFamily="18" charset="-128"/>
              </a:rPr>
              <a:t>nhập</a:t>
            </a:r>
            <a:r>
              <a:rPr lang="en-US" sz="1200" dirty="0">
                <a:latin typeface="Calibri" panose="020F0502020204030204" pitchFamily="34" charset="0"/>
                <a:ea typeface="Yu Mincho" panose="02020400000000000000" pitchFamily="18" charset="-128"/>
              </a:rPr>
              <a:t>, </a:t>
            </a:r>
            <a:r>
              <a:rPr lang="en-US" sz="1200" dirty="0" err="1">
                <a:latin typeface="Calibri" panose="020F0502020204030204" pitchFamily="34" charset="0"/>
                <a:ea typeface="Yu Mincho" panose="02020400000000000000" pitchFamily="18" charset="-128"/>
              </a:rPr>
              <a:t>góc</a:t>
            </a:r>
            <a:r>
              <a:rPr lang="en-US" sz="1200" dirty="0">
                <a:latin typeface="Calibri" panose="020F0502020204030204" pitchFamily="34" charset="0"/>
                <a:ea typeface="Yu Mincho" panose="02020400000000000000" pitchFamily="18" charset="-128"/>
              </a:rPr>
              <a:t> </a:t>
            </a:r>
            <a:r>
              <a:rPr lang="en-US" sz="1200" dirty="0" err="1">
                <a:latin typeface="Calibri" panose="020F0502020204030204" pitchFamily="34" charset="0"/>
                <a:ea typeface="Yu Mincho" panose="02020400000000000000" pitchFamily="18" charset="-128"/>
              </a:rPr>
              <a:t>phải</a:t>
            </a:r>
            <a:r>
              <a:rPr lang="en-US" sz="1200" dirty="0">
                <a:latin typeface="Calibri" panose="020F0502020204030204" pitchFamily="34" charset="0"/>
                <a:ea typeface="Yu Mincho" panose="02020400000000000000" pitchFamily="18" charset="-128"/>
              </a:rPr>
              <a:t> </a:t>
            </a:r>
            <a:r>
              <a:rPr lang="en-US" sz="1200" dirty="0" err="1">
                <a:latin typeface="Calibri" panose="020F0502020204030204" pitchFamily="34" charset="0"/>
                <a:ea typeface="Yu Mincho" panose="02020400000000000000" pitchFamily="18" charset="-128"/>
              </a:rPr>
              <a:t>trên</a:t>
            </a:r>
            <a:r>
              <a:rPr lang="en-US" sz="1200" dirty="0">
                <a:latin typeface="Calibri" panose="020F0502020204030204" pitchFamily="34" charset="0"/>
                <a:ea typeface="Yu Mincho" panose="02020400000000000000" pitchFamily="18" charset="-128"/>
              </a:rPr>
              <a:t> </a:t>
            </a:r>
            <a:r>
              <a:rPr lang="en-US" sz="1200" dirty="0" err="1">
                <a:latin typeface="Calibri" panose="020F0502020204030204" pitchFamily="34" charset="0"/>
                <a:ea typeface="Yu Mincho" panose="02020400000000000000" pitchFamily="18" charset="-128"/>
              </a:rPr>
              <a:t>cùng</a:t>
            </a:r>
            <a:r>
              <a:rPr lang="en-US" sz="1200" dirty="0">
                <a:latin typeface="Calibri" panose="020F0502020204030204" pitchFamily="34" charset="0"/>
                <a:ea typeface="Yu Mincho" panose="02020400000000000000" pitchFamily="18" charset="-128"/>
              </a:rPr>
              <a:t> </a:t>
            </a:r>
            <a:r>
              <a:rPr lang="en-US" sz="1200" dirty="0" err="1">
                <a:latin typeface="Calibri" panose="020F0502020204030204" pitchFamily="34" charset="0"/>
                <a:ea typeface="Yu Mincho" panose="02020400000000000000" pitchFamily="18" charset="-128"/>
              </a:rPr>
              <a:t>màn</a:t>
            </a:r>
            <a:r>
              <a:rPr lang="en-US" sz="1200" dirty="0">
                <a:latin typeface="Calibri" panose="020F0502020204030204" pitchFamily="34" charset="0"/>
                <a:ea typeface="Yu Mincho" panose="02020400000000000000" pitchFamily="18" charset="-128"/>
              </a:rPr>
              <a:t> </a:t>
            </a:r>
            <a:r>
              <a:rPr lang="en-US" sz="1200" dirty="0" err="1">
                <a:latin typeface="Calibri" panose="020F0502020204030204" pitchFamily="34" charset="0"/>
                <a:ea typeface="Yu Mincho" panose="02020400000000000000" pitchFamily="18" charset="-128"/>
              </a:rPr>
              <a:t>hình</a:t>
            </a:r>
            <a:r>
              <a:rPr lang="en-US" sz="1200" dirty="0">
                <a:latin typeface="Calibri" panose="020F0502020204030204" pitchFamily="34" charset="0"/>
                <a:ea typeface="Yu Mincho" panose="02020400000000000000" pitchFamily="18" charset="-128"/>
              </a:rPr>
              <a:t> </a:t>
            </a:r>
            <a:r>
              <a:rPr lang="en-US" sz="1200" dirty="0" err="1">
                <a:latin typeface="Calibri" panose="020F0502020204030204" pitchFamily="34" charset="0"/>
                <a:ea typeface="Yu Mincho" panose="02020400000000000000" pitchFamily="18" charset="-128"/>
              </a:rPr>
              <a:t>hiện</a:t>
            </a:r>
            <a:r>
              <a:rPr lang="en-US" sz="1200" dirty="0">
                <a:latin typeface="Calibri" panose="020F0502020204030204" pitchFamily="34" charset="0"/>
                <a:ea typeface="Yu Mincho" panose="02020400000000000000" pitchFamily="18" charset="-128"/>
              </a:rPr>
              <a:t> thông </a:t>
            </a:r>
            <a:r>
              <a:rPr lang="en-US" sz="1200" dirty="0" err="1">
                <a:latin typeface="Calibri" panose="020F0502020204030204" pitchFamily="34" charset="0"/>
                <a:ea typeface="Yu Mincho" panose="02020400000000000000" pitchFamily="18" charset="-128"/>
              </a:rPr>
              <a:t>báo</a:t>
            </a:r>
            <a:r>
              <a:rPr lang="en-US" sz="1200" dirty="0">
                <a:latin typeface="Calibri" panose="020F0502020204030204" pitchFamily="34" charset="0"/>
                <a:ea typeface="Yu Mincho" panose="02020400000000000000" pitchFamily="18" charset="-128"/>
              </a:rPr>
              <a:t> </a:t>
            </a:r>
            <a:r>
              <a:rPr lang="en-US" sz="1200" dirty="0" err="1">
                <a:latin typeface="Calibri" panose="020F0502020204030204" pitchFamily="34" charset="0"/>
                <a:ea typeface="Yu Mincho" panose="02020400000000000000" pitchFamily="18" charset="-128"/>
              </a:rPr>
              <a:t>tự</a:t>
            </a:r>
            <a:r>
              <a:rPr lang="en-US" sz="1200" dirty="0">
                <a:latin typeface="Calibri" panose="020F0502020204030204" pitchFamily="34" charset="0"/>
                <a:ea typeface="Yu Mincho" panose="02020400000000000000" pitchFamily="18" charset="-128"/>
              </a:rPr>
              <a:t> </a:t>
            </a:r>
            <a:r>
              <a:rPr lang="en-US" sz="1200" dirty="0" err="1">
                <a:latin typeface="Calibri" panose="020F0502020204030204" pitchFamily="34" charset="0"/>
                <a:ea typeface="Yu Mincho" panose="02020400000000000000" pitchFamily="18" charset="-128"/>
              </a:rPr>
              <a:t>động</a:t>
            </a:r>
            <a:r>
              <a:rPr lang="en-US" sz="1200" dirty="0">
                <a:latin typeface="Calibri" panose="020F0502020204030204" pitchFamily="34" charset="0"/>
                <a:ea typeface="Yu Mincho" panose="02020400000000000000" pitchFamily="18" charset="-128"/>
              </a:rPr>
              <a:t> </a:t>
            </a:r>
            <a:r>
              <a:rPr lang="en-US" sz="1200" dirty="0" err="1">
                <a:latin typeface="Calibri" panose="020F0502020204030204" pitchFamily="34" charset="0"/>
                <a:ea typeface="Yu Mincho" panose="02020400000000000000" pitchFamily="18" charset="-128"/>
              </a:rPr>
              <a:t>lưu</a:t>
            </a:r>
            <a:r>
              <a:rPr lang="en-US" sz="1200" dirty="0">
                <a:latin typeface="Calibri" panose="020F0502020204030204" pitchFamily="34" charset="0"/>
                <a:ea typeface="Yu Mincho" panose="02020400000000000000" pitchFamily="18" charset="-128"/>
              </a:rPr>
              <a:t> thông tin </a:t>
            </a:r>
            <a:r>
              <a:rPr lang="en-US" sz="1200" dirty="0" err="1">
                <a:latin typeface="Calibri" panose="020F0502020204030204" pitchFamily="34" charset="0"/>
                <a:ea typeface="Yu Mincho" panose="02020400000000000000" pitchFamily="18" charset="-128"/>
              </a:rPr>
              <a:t>đăng</a:t>
            </a:r>
            <a:r>
              <a:rPr lang="en-US" sz="1200" dirty="0">
                <a:latin typeface="Calibri" panose="020F0502020204030204" pitchFamily="34" charset="0"/>
                <a:ea typeface="Yu Mincho" panose="02020400000000000000" pitchFamily="18" charset="-128"/>
              </a:rPr>
              <a:t> </a:t>
            </a:r>
            <a:r>
              <a:rPr lang="en-US" sz="1200" dirty="0" err="1">
                <a:latin typeface="Calibri" panose="020F0502020204030204" pitchFamily="34" charset="0"/>
                <a:ea typeface="Yu Mincho" panose="02020400000000000000" pitchFamily="18" charset="-128"/>
              </a:rPr>
              <a:t>nhập</a:t>
            </a:r>
            <a:r>
              <a:rPr lang="en-US" sz="1200" dirty="0">
                <a:latin typeface="Calibri" panose="020F0502020204030204" pitchFamily="34" charset="0"/>
                <a:ea typeface="Yu Mincho" panose="02020400000000000000" pitchFamily="18" charset="-128"/>
              </a:rPr>
              <a:t> (</a:t>
            </a:r>
            <a:r>
              <a:rPr lang="en-US" sz="1200" dirty="0" err="1">
                <a:latin typeface="Calibri" panose="020F0502020204030204" pitchFamily="34" charset="0"/>
                <a:ea typeface="Yu Mincho" panose="02020400000000000000" pitchFamily="18" charset="-128"/>
              </a:rPr>
              <a:t>thuận</a:t>
            </a:r>
            <a:r>
              <a:rPr lang="en-US" sz="1200" dirty="0">
                <a:latin typeface="Calibri" panose="020F0502020204030204" pitchFamily="34" charset="0"/>
                <a:ea typeface="Yu Mincho" panose="02020400000000000000" pitchFamily="18" charset="-128"/>
              </a:rPr>
              <a:t> </a:t>
            </a:r>
            <a:r>
              <a:rPr lang="en-US" sz="1200" dirty="0" err="1">
                <a:latin typeface="Calibri" panose="020F0502020204030204" pitchFamily="34" charset="0"/>
                <a:ea typeface="Yu Mincho" panose="02020400000000000000" pitchFamily="18" charset="-128"/>
              </a:rPr>
              <a:t>tiện</a:t>
            </a:r>
            <a:r>
              <a:rPr lang="en-US" sz="1200" dirty="0">
                <a:latin typeface="Calibri" panose="020F0502020204030204" pitchFamily="34" charset="0"/>
                <a:ea typeface="Yu Mincho" panose="02020400000000000000" pitchFamily="18" charset="-128"/>
              </a:rPr>
              <a:t> </a:t>
            </a:r>
            <a:r>
              <a:rPr lang="en-US" sz="1200" dirty="0" err="1">
                <a:latin typeface="Calibri" panose="020F0502020204030204" pitchFamily="34" charset="0"/>
                <a:ea typeface="Yu Mincho" panose="02020400000000000000" pitchFamily="18" charset="-128"/>
              </a:rPr>
              <a:t>sử</a:t>
            </a:r>
            <a:r>
              <a:rPr lang="en-US" sz="1200" dirty="0">
                <a:latin typeface="Calibri" panose="020F0502020204030204" pitchFamily="34" charset="0"/>
                <a:ea typeface="Yu Mincho" panose="02020400000000000000" pitchFamily="18" charset="-128"/>
              </a:rPr>
              <a:t> </a:t>
            </a:r>
            <a:r>
              <a:rPr lang="en-US" sz="1200" dirty="0" err="1">
                <a:latin typeface="Calibri" panose="020F0502020204030204" pitchFamily="34" charset="0"/>
                <a:ea typeface="Yu Mincho" panose="02020400000000000000" pitchFamily="18" charset="-128"/>
              </a:rPr>
              <a:t>dụng</a:t>
            </a:r>
            <a:r>
              <a:rPr lang="en-US" sz="1200" dirty="0">
                <a:latin typeface="Calibri" panose="020F0502020204030204" pitchFamily="34" charset="0"/>
                <a:ea typeface="Yu Mincho" panose="02020400000000000000" pitchFamily="18" charset="-128"/>
              </a:rPr>
              <a:t> </a:t>
            </a:r>
            <a:r>
              <a:rPr lang="en-US" sz="1200" dirty="0" err="1">
                <a:latin typeface="Calibri" panose="020F0502020204030204" pitchFamily="34" charset="0"/>
                <a:ea typeface="Yu Mincho" panose="02020400000000000000" pitchFamily="18" charset="-128"/>
              </a:rPr>
              <a:t>lần</a:t>
            </a:r>
            <a:r>
              <a:rPr lang="en-US" sz="1200" dirty="0">
                <a:latin typeface="Calibri" panose="020F0502020204030204" pitchFamily="34" charset="0"/>
                <a:ea typeface="Yu Mincho" panose="02020400000000000000" pitchFamily="18" charset="-128"/>
              </a:rPr>
              <a:t> </a:t>
            </a:r>
            <a:r>
              <a:rPr lang="en-US" sz="1200" dirty="0" err="1">
                <a:latin typeface="Calibri" panose="020F0502020204030204" pitchFamily="34" charset="0"/>
                <a:ea typeface="Yu Mincho" panose="02020400000000000000" pitchFamily="18" charset="-128"/>
              </a:rPr>
              <a:t>sau</a:t>
            </a:r>
            <a:r>
              <a:rPr lang="en-US" sz="1200" dirty="0">
                <a:latin typeface="Calibri" panose="020F0502020204030204" pitchFamily="34" charset="0"/>
                <a:ea typeface="Yu Mincho" panose="02020400000000000000" pitchFamily="18" charset="-128"/>
              </a:rPr>
              <a:t>): </a:t>
            </a:r>
            <a:r>
              <a:rPr lang="en-US" sz="1200" dirty="0" err="1">
                <a:latin typeface="Calibri" panose="020F0502020204030204" pitchFamily="34" charset="0"/>
                <a:ea typeface="Yu Mincho" panose="02020400000000000000" pitchFamily="18" charset="-128"/>
              </a:rPr>
              <a:t>Hãy</a:t>
            </a:r>
            <a:r>
              <a:rPr lang="en-US" sz="1200" dirty="0">
                <a:latin typeface="Calibri" panose="020F0502020204030204" pitchFamily="34" charset="0"/>
                <a:ea typeface="Yu Mincho" panose="02020400000000000000" pitchFamily="18" charset="-128"/>
              </a:rPr>
              <a:t> </a:t>
            </a:r>
            <a:r>
              <a:rPr lang="en-US" sz="1200" dirty="0" err="1">
                <a:latin typeface="Calibri" panose="020F0502020204030204" pitchFamily="34" charset="0"/>
                <a:ea typeface="Yu Mincho" panose="02020400000000000000" pitchFamily="18" charset="-128"/>
              </a:rPr>
              <a:t>bấm</a:t>
            </a:r>
            <a:r>
              <a:rPr lang="en-US" sz="1200" dirty="0">
                <a:latin typeface="Calibri" panose="020F0502020204030204" pitchFamily="34" charset="0"/>
                <a:ea typeface="Yu Mincho" panose="02020400000000000000" pitchFamily="18" charset="-128"/>
              </a:rPr>
              <a:t> </a:t>
            </a:r>
            <a:r>
              <a:rPr lang="en-US" sz="1200" b="1" dirty="0">
                <a:latin typeface="Calibri" panose="020F0502020204030204" pitchFamily="34" charset="0"/>
                <a:ea typeface="Yu Mincho" panose="02020400000000000000" pitchFamily="18" charset="-128"/>
              </a:rPr>
              <a:t>Update</a:t>
            </a:r>
          </a:p>
          <a:p>
            <a:pPr marL="0" marR="0" lvl="0" indent="0" algn="l" defTabSz="914400" rtl="0" eaLnBrk="0" fontAlgn="base" latinLnBrk="0" hangingPunct="0">
              <a:lnSpc>
                <a:spcPct val="100000"/>
              </a:lnSpc>
              <a:spcBef>
                <a:spcPct val="0"/>
              </a:spcBef>
              <a:spcAft>
                <a:spcPts val="80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90711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356E7221-9567-C9F8-1388-196CDAA54B65}"/>
              </a:ext>
            </a:extLst>
          </p:cNvPr>
          <p:cNvGrpSpPr/>
          <p:nvPr/>
        </p:nvGrpSpPr>
        <p:grpSpPr>
          <a:xfrm>
            <a:off x="2182483" y="1273427"/>
            <a:ext cx="6866626" cy="4311145"/>
            <a:chOff x="2182483" y="1273427"/>
            <a:chExt cx="6866626" cy="4311145"/>
          </a:xfrm>
        </p:grpSpPr>
        <p:pic>
          <p:nvPicPr>
            <p:cNvPr id="13" name="Picture 12">
              <a:extLst>
                <a:ext uri="{FF2B5EF4-FFF2-40B4-BE49-F238E27FC236}">
                  <a16:creationId xmlns:a16="http://schemas.microsoft.com/office/drawing/2014/main" id="{940742CD-1D4D-12DB-C41C-29721E5F9952}"/>
                </a:ext>
              </a:extLst>
            </p:cNvPr>
            <p:cNvPicPr>
              <a:picLocks noChangeAspect="1"/>
            </p:cNvPicPr>
            <p:nvPr/>
          </p:nvPicPr>
          <p:blipFill>
            <a:blip r:embed="rId2"/>
            <a:stretch>
              <a:fillRect/>
            </a:stretch>
          </p:blipFill>
          <p:spPr>
            <a:xfrm>
              <a:off x="2182483" y="1273427"/>
              <a:ext cx="6866626" cy="4311145"/>
            </a:xfrm>
            <a:prstGeom prst="rect">
              <a:avLst/>
            </a:prstGeom>
          </p:spPr>
        </p:pic>
        <p:pic>
          <p:nvPicPr>
            <p:cNvPr id="3" name="Picture 2">
              <a:extLst>
                <a:ext uri="{FF2B5EF4-FFF2-40B4-BE49-F238E27FC236}">
                  <a16:creationId xmlns:a16="http://schemas.microsoft.com/office/drawing/2014/main" id="{D032554C-9837-C3FB-0C77-7904E30EB7CC}"/>
                </a:ext>
              </a:extLst>
            </p:cNvPr>
            <p:cNvPicPr>
              <a:picLocks noChangeAspect="1"/>
            </p:cNvPicPr>
            <p:nvPr/>
          </p:nvPicPr>
          <p:blipFill>
            <a:blip r:embed="rId3"/>
            <a:stretch>
              <a:fillRect/>
            </a:stretch>
          </p:blipFill>
          <p:spPr>
            <a:xfrm>
              <a:off x="7614754" y="1410450"/>
              <a:ext cx="909764" cy="261974"/>
            </a:xfrm>
            <a:prstGeom prst="rect">
              <a:avLst/>
            </a:prstGeom>
          </p:spPr>
        </p:pic>
      </p:grpSp>
      <p:sp>
        <p:nvSpPr>
          <p:cNvPr id="4" name="Slide Number Placeholder 3">
            <a:extLst>
              <a:ext uri="{FF2B5EF4-FFF2-40B4-BE49-F238E27FC236}">
                <a16:creationId xmlns:a16="http://schemas.microsoft.com/office/drawing/2014/main" id="{B4494DB3-A092-EC0C-4BD6-71CF44F9C1F8}"/>
              </a:ext>
            </a:extLst>
          </p:cNvPr>
          <p:cNvSpPr>
            <a:spLocks noGrp="1"/>
          </p:cNvSpPr>
          <p:nvPr>
            <p:ph type="sldNum" sz="quarter" idx="10"/>
          </p:nvPr>
        </p:nvSpPr>
        <p:spPr>
          <a:xfrm>
            <a:off x="4338548" y="6609317"/>
            <a:ext cx="466904" cy="238126"/>
          </a:xfrm>
        </p:spPr>
        <p:txBody>
          <a:bodyPr/>
          <a:lstStyle/>
          <a:p>
            <a:fld id="{2714E9B5-9B87-4B86-A617-088EF19C2C8B}" type="slidenum">
              <a:rPr kumimoji="1" lang="ja-JP" altLang="en-US" smtClean="0"/>
              <a:pPr/>
              <a:t>4</a:t>
            </a:fld>
            <a:endParaRPr kumimoji="1" lang="en-US" altLang="ja-JP" dirty="0"/>
          </a:p>
        </p:txBody>
      </p:sp>
      <p:sp>
        <p:nvSpPr>
          <p:cNvPr id="6" name="TextBox 5">
            <a:extLst>
              <a:ext uri="{FF2B5EF4-FFF2-40B4-BE49-F238E27FC236}">
                <a16:creationId xmlns:a16="http://schemas.microsoft.com/office/drawing/2014/main" id="{32CAB1A8-233B-28C3-42B1-425C77F79E99}"/>
              </a:ext>
            </a:extLst>
          </p:cNvPr>
          <p:cNvSpPr txBox="1"/>
          <p:nvPr/>
        </p:nvSpPr>
        <p:spPr>
          <a:xfrm>
            <a:off x="0" y="896560"/>
            <a:ext cx="7241447" cy="369332"/>
          </a:xfrm>
          <a:prstGeom prst="rect">
            <a:avLst/>
          </a:prstGeom>
          <a:noFill/>
        </p:spPr>
        <p:txBody>
          <a:bodyPr wrap="square" rtlCol="0">
            <a:spAutoFit/>
          </a:bodyPr>
          <a:lstStyle/>
          <a:p>
            <a:r>
              <a:rPr lang="en-US" b="1" dirty="0">
                <a:solidFill>
                  <a:srgbClr val="0000FF"/>
                </a:solidFill>
              </a:rPr>
              <a:t>* </a:t>
            </a:r>
            <a:r>
              <a:rPr lang="en-US" b="1" dirty="0" err="1">
                <a:solidFill>
                  <a:srgbClr val="0000FF"/>
                </a:solidFill>
              </a:rPr>
              <a:t>Màn</a:t>
            </a:r>
            <a:r>
              <a:rPr lang="en-US" b="1" dirty="0">
                <a:solidFill>
                  <a:srgbClr val="0000FF"/>
                </a:solidFill>
              </a:rPr>
              <a:t> </a:t>
            </a:r>
            <a:r>
              <a:rPr lang="en-US" b="1" dirty="0" err="1">
                <a:solidFill>
                  <a:srgbClr val="0000FF"/>
                </a:solidFill>
              </a:rPr>
              <a:t>hình</a:t>
            </a:r>
            <a:r>
              <a:rPr lang="en-US" b="1" dirty="0">
                <a:solidFill>
                  <a:srgbClr val="0000FF"/>
                </a:solidFill>
              </a:rPr>
              <a:t> </a:t>
            </a:r>
            <a:r>
              <a:rPr lang="en-US" b="1" dirty="0" err="1">
                <a:solidFill>
                  <a:srgbClr val="0000FF"/>
                </a:solidFill>
              </a:rPr>
              <a:t>hệ</a:t>
            </a:r>
            <a:r>
              <a:rPr lang="en-US" b="1" dirty="0">
                <a:solidFill>
                  <a:srgbClr val="0000FF"/>
                </a:solidFill>
              </a:rPr>
              <a:t> </a:t>
            </a:r>
            <a:r>
              <a:rPr lang="en-US" b="1" dirty="0" err="1">
                <a:solidFill>
                  <a:srgbClr val="0000FF"/>
                </a:solidFill>
              </a:rPr>
              <a:t>thống</a:t>
            </a:r>
            <a:endParaRPr lang="en-US" b="1" dirty="0">
              <a:solidFill>
                <a:srgbClr val="0000FF"/>
              </a:solidFill>
            </a:endParaRPr>
          </a:p>
        </p:txBody>
      </p:sp>
      <p:sp>
        <p:nvSpPr>
          <p:cNvPr id="10" name="TextBox 9">
            <a:extLst>
              <a:ext uri="{FF2B5EF4-FFF2-40B4-BE49-F238E27FC236}">
                <a16:creationId xmlns:a16="http://schemas.microsoft.com/office/drawing/2014/main" id="{ABA9B686-2A70-E837-8747-040998C5EA94}"/>
              </a:ext>
            </a:extLst>
          </p:cNvPr>
          <p:cNvSpPr txBox="1"/>
          <p:nvPr/>
        </p:nvSpPr>
        <p:spPr>
          <a:xfrm>
            <a:off x="0" y="5762286"/>
            <a:ext cx="9049109" cy="600164"/>
          </a:xfrm>
          <a:prstGeom prst="rect">
            <a:avLst/>
          </a:prstGeom>
          <a:noFill/>
        </p:spPr>
        <p:txBody>
          <a:bodyPr wrap="square">
            <a:spAutoFit/>
          </a:bodyPr>
          <a:lstStyle/>
          <a:p>
            <a:pPr marL="342900" lvl="0" indent="-342900">
              <a:spcBef>
                <a:spcPts val="300"/>
              </a:spcBef>
              <a:spcAft>
                <a:spcPts val="300"/>
              </a:spcAft>
              <a:buFont typeface="Times New Roman" panose="02020603050405020304" pitchFamily="18" charset="0"/>
              <a:buChar char="-"/>
            </a:pPr>
            <a:r>
              <a:rPr lang="en-US" sz="1400" dirty="0" err="1">
                <a:latin typeface="+mj-lt"/>
                <a:ea typeface="MS Mincho" panose="02020609040205080304" pitchFamily="49" charset="-128"/>
              </a:rPr>
              <a:t>Tùy</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vai</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trò</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màn</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hình</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sẽ</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hiển</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thị</a:t>
            </a:r>
            <a:r>
              <a:rPr lang="en-US" sz="1400" dirty="0">
                <a:latin typeface="+mj-lt"/>
                <a:ea typeface="MS Mincho" panose="02020609040205080304" pitchFamily="49" charset="-128"/>
              </a:rPr>
              <a:t> Danh </a:t>
            </a:r>
            <a:r>
              <a:rPr lang="en-US" sz="1400" dirty="0" err="1">
                <a:latin typeface="+mj-lt"/>
                <a:ea typeface="MS Mincho" panose="02020609040205080304" pitchFamily="49" charset="-128"/>
              </a:rPr>
              <a:t>sách</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các</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chức</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năng</a:t>
            </a:r>
            <a:r>
              <a:rPr lang="en-US" sz="1400" dirty="0">
                <a:latin typeface="+mj-lt"/>
                <a:ea typeface="MS Mincho" panose="02020609040205080304" pitchFamily="49" charset="-128"/>
              </a:rPr>
              <a:t> user </a:t>
            </a:r>
            <a:r>
              <a:rPr lang="en-US" sz="1400" dirty="0" err="1">
                <a:latin typeface="+mj-lt"/>
                <a:ea typeface="MS Mincho" panose="02020609040205080304" pitchFamily="49" charset="-128"/>
              </a:rPr>
              <a:t>được</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phân</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quyền</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để</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sử</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dụng</a:t>
            </a:r>
            <a:endParaRPr lang="en-US" sz="1400" dirty="0">
              <a:latin typeface="+mj-lt"/>
              <a:ea typeface="MS Mincho" panose="02020609040205080304" pitchFamily="49" charset="-128"/>
            </a:endParaRPr>
          </a:p>
          <a:p>
            <a:pPr marL="342900" lvl="0" indent="-342900">
              <a:spcBef>
                <a:spcPts val="300"/>
              </a:spcBef>
              <a:spcAft>
                <a:spcPts val="300"/>
              </a:spcAft>
              <a:buFont typeface="Times New Roman" panose="02020603050405020304" pitchFamily="18" charset="0"/>
              <a:buChar char="-"/>
            </a:pPr>
            <a:r>
              <a:rPr lang="en-US" sz="1400" dirty="0" err="1">
                <a:latin typeface="+mj-lt"/>
                <a:ea typeface="MS Mincho" panose="02020609040205080304" pitchFamily="49" charset="-128"/>
              </a:rPr>
              <a:t>Số</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công</a:t>
            </a:r>
            <a:r>
              <a:rPr lang="en-US" sz="1400" dirty="0">
                <a:latin typeface="+mj-lt"/>
                <a:ea typeface="MS Mincho" panose="02020609040205080304" pitchFamily="49" charset="-128"/>
              </a:rPr>
              <a:t> việc </a:t>
            </a:r>
            <a:r>
              <a:rPr lang="en-US" sz="1400" dirty="0" err="1">
                <a:latin typeface="+mj-lt"/>
                <a:ea typeface="MS Mincho" panose="02020609040205080304" pitchFamily="49" charset="-128"/>
              </a:rPr>
              <a:t>hiển</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thị</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đếm</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theo</a:t>
            </a:r>
            <a:r>
              <a:rPr lang="en-US" sz="1400" dirty="0">
                <a:latin typeface="+mj-lt"/>
                <a:ea typeface="MS Mincho" panose="02020609040205080304" pitchFamily="49" charset="-128"/>
              </a:rPr>
              <a:t> phòng ban, </a:t>
            </a:r>
            <a:r>
              <a:rPr lang="en-US" sz="1400" dirty="0" err="1">
                <a:latin typeface="+mj-lt"/>
                <a:ea typeface="MS Mincho" panose="02020609040205080304" pitchFamily="49" charset="-128"/>
              </a:rPr>
              <a:t>không</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phải</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đếm</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theo</a:t>
            </a:r>
            <a:r>
              <a:rPr lang="en-US" sz="1400" dirty="0">
                <a:latin typeface="+mj-lt"/>
                <a:ea typeface="MS Mincho" panose="02020609040205080304" pitchFamily="49" charset="-128"/>
              </a:rPr>
              <a:t> user. </a:t>
            </a:r>
          </a:p>
        </p:txBody>
      </p:sp>
      <p:sp>
        <p:nvSpPr>
          <p:cNvPr id="8" name="Title 2">
            <a:extLst>
              <a:ext uri="{FF2B5EF4-FFF2-40B4-BE49-F238E27FC236}">
                <a16:creationId xmlns:a16="http://schemas.microsoft.com/office/drawing/2014/main" id="{4A78184A-1C8D-5782-C76B-A6A71A65C119}"/>
              </a:ext>
            </a:extLst>
          </p:cNvPr>
          <p:cNvSpPr txBox="1">
            <a:spLocks/>
          </p:cNvSpPr>
          <p:nvPr/>
        </p:nvSpPr>
        <p:spPr bwMode="white">
          <a:xfrm>
            <a:off x="181689" y="212793"/>
            <a:ext cx="6878068" cy="539209"/>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kumimoji="1" sz="2000" b="1" kern="1200">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defRPr>
            </a:lvl1pPr>
          </a:lstStyle>
          <a:p>
            <a:r>
              <a:rPr lang="en-US" dirty="0"/>
              <a:t>1. </a:t>
            </a:r>
            <a:r>
              <a:rPr lang="en-US" dirty="0" err="1"/>
              <a:t>Hướng</a:t>
            </a:r>
            <a:r>
              <a:rPr lang="en-US" dirty="0"/>
              <a:t> </a:t>
            </a:r>
            <a:r>
              <a:rPr lang="en-US" dirty="0" err="1"/>
              <a:t>dẫn</a:t>
            </a:r>
            <a:r>
              <a:rPr lang="en-US" dirty="0"/>
              <a:t> </a:t>
            </a:r>
            <a:r>
              <a:rPr lang="en-US" dirty="0" err="1"/>
              <a:t>đăng</a:t>
            </a:r>
            <a:r>
              <a:rPr lang="en-US" dirty="0"/>
              <a:t> </a:t>
            </a:r>
            <a:r>
              <a:rPr lang="en-US" dirty="0" err="1"/>
              <a:t>nhập</a:t>
            </a:r>
            <a:r>
              <a:rPr lang="en-US" dirty="0"/>
              <a:t> </a:t>
            </a:r>
            <a:r>
              <a:rPr lang="en-US" dirty="0" err="1"/>
              <a:t>hệ</a:t>
            </a:r>
            <a:r>
              <a:rPr lang="en-US" dirty="0"/>
              <a:t> </a:t>
            </a:r>
            <a:r>
              <a:rPr lang="en-US" dirty="0" err="1"/>
              <a:t>thống</a:t>
            </a:r>
            <a:r>
              <a:rPr lang="en-US" dirty="0"/>
              <a:t> LCES</a:t>
            </a:r>
          </a:p>
        </p:txBody>
      </p:sp>
      <p:sp>
        <p:nvSpPr>
          <p:cNvPr id="14" name="AutoShape 4">
            <a:extLst>
              <a:ext uri="{FF2B5EF4-FFF2-40B4-BE49-F238E27FC236}">
                <a16:creationId xmlns:a16="http://schemas.microsoft.com/office/drawing/2014/main" id="{D9C48066-4355-2AC5-48D8-C308B25BD5CC}"/>
              </a:ext>
            </a:extLst>
          </p:cNvPr>
          <p:cNvSpPr>
            <a:spLocks noChangeArrowheads="1"/>
          </p:cNvSpPr>
          <p:nvPr/>
        </p:nvSpPr>
        <p:spPr bwMode="auto">
          <a:xfrm>
            <a:off x="181689" y="1397614"/>
            <a:ext cx="1434355" cy="425450"/>
          </a:xfrm>
          <a:prstGeom prst="wedgeRectCallout">
            <a:avLst>
              <a:gd name="adj1" fmla="val 93389"/>
              <a:gd name="adj2" fmla="val -3896"/>
            </a:avLst>
          </a:prstGeom>
          <a:solidFill>
            <a:srgbClr val="FFFFFF"/>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Click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vào</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đây</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sẽ</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hiện</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thanh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chức</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năng</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15" name="Straight Arrow Connector 14">
            <a:extLst>
              <a:ext uri="{FF2B5EF4-FFF2-40B4-BE49-F238E27FC236}">
                <a16:creationId xmlns:a16="http://schemas.microsoft.com/office/drawing/2014/main" id="{C5C9C976-561D-3CA7-9CA1-B4C0A88E0B1A}"/>
              </a:ext>
            </a:extLst>
          </p:cNvPr>
          <p:cNvCxnSpPr>
            <a:cxnSpLocks/>
          </p:cNvCxnSpPr>
          <p:nvPr/>
        </p:nvCxnSpPr>
        <p:spPr>
          <a:xfrm>
            <a:off x="936220" y="1823064"/>
            <a:ext cx="0" cy="31407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6" name="AutoShape 4">
            <a:extLst>
              <a:ext uri="{FF2B5EF4-FFF2-40B4-BE49-F238E27FC236}">
                <a16:creationId xmlns:a16="http://schemas.microsoft.com/office/drawing/2014/main" id="{13DB3EA3-73A6-EF6E-DA2F-848305B01370}"/>
              </a:ext>
            </a:extLst>
          </p:cNvPr>
          <p:cNvSpPr>
            <a:spLocks noChangeArrowheads="1"/>
          </p:cNvSpPr>
          <p:nvPr/>
        </p:nvSpPr>
        <p:spPr bwMode="auto">
          <a:xfrm>
            <a:off x="7739406" y="1966385"/>
            <a:ext cx="1309703" cy="294748"/>
          </a:xfrm>
          <a:prstGeom prst="wedgeRectCallout">
            <a:avLst>
              <a:gd name="adj1" fmla="val 25684"/>
              <a:gd name="adj2" fmla="val -139350"/>
            </a:avLst>
          </a:prstGeom>
          <a:solidFill>
            <a:srgbClr val="FFFFFF"/>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lang="en-US" altLang="en-US" sz="1100" dirty="0" err="1">
                <a:latin typeface="Calibri" panose="020F0502020204030204" pitchFamily="34" charset="0"/>
                <a:ea typeface="Yu Mincho" panose="02020400000000000000" pitchFamily="18" charset="-128"/>
              </a:rPr>
              <a:t>Lựa</a:t>
            </a:r>
            <a:r>
              <a:rPr lang="en-US" altLang="en-US" sz="1100" dirty="0">
                <a:latin typeface="Calibri" panose="020F0502020204030204" pitchFamily="34" charset="0"/>
                <a:ea typeface="Yu Mincho" panose="02020400000000000000" pitchFamily="18" charset="-128"/>
              </a:rPr>
              <a:t> </a:t>
            </a:r>
            <a:r>
              <a:rPr lang="en-US" altLang="en-US" sz="1100" dirty="0" err="1">
                <a:latin typeface="Calibri" panose="020F0502020204030204" pitchFamily="34" charset="0"/>
                <a:ea typeface="Yu Mincho" panose="02020400000000000000" pitchFamily="18" charset="-128"/>
              </a:rPr>
              <a:t>chọn</a:t>
            </a:r>
            <a:r>
              <a:rPr lang="en-US" altLang="en-US" sz="1100" dirty="0">
                <a:latin typeface="Calibri" panose="020F0502020204030204" pitchFamily="34" charset="0"/>
                <a:ea typeface="Yu Mincho" panose="02020400000000000000" pitchFamily="18" charset="-128"/>
              </a:rPr>
              <a:t> </a:t>
            </a:r>
            <a:r>
              <a:rPr lang="en-US" altLang="en-US" sz="1100" dirty="0" err="1">
                <a:latin typeface="Calibri" panose="020F0502020204030204" pitchFamily="34" charset="0"/>
                <a:ea typeface="Yu Mincho" panose="02020400000000000000" pitchFamily="18" charset="-128"/>
              </a:rPr>
              <a:t>ngôn</a:t>
            </a:r>
            <a:r>
              <a:rPr lang="en-US" altLang="en-US" sz="1100" dirty="0">
                <a:latin typeface="Calibri" panose="020F0502020204030204" pitchFamily="34" charset="0"/>
                <a:ea typeface="Yu Mincho" panose="02020400000000000000" pitchFamily="18" charset="-128"/>
              </a:rPr>
              <a:t> </a:t>
            </a:r>
            <a:r>
              <a:rPr lang="en-US" altLang="en-US" sz="1100" dirty="0" err="1">
                <a:latin typeface="Calibri" panose="020F0502020204030204" pitchFamily="34" charset="0"/>
                <a:ea typeface="Yu Mincho" panose="02020400000000000000" pitchFamily="18" charset="-128"/>
              </a:rPr>
              <a:t>ngữ</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AutoShape 4">
            <a:extLst>
              <a:ext uri="{FF2B5EF4-FFF2-40B4-BE49-F238E27FC236}">
                <a16:creationId xmlns:a16="http://schemas.microsoft.com/office/drawing/2014/main" id="{1A362D5F-7398-9FE6-A8CD-DBBC41466990}"/>
              </a:ext>
            </a:extLst>
          </p:cNvPr>
          <p:cNvSpPr>
            <a:spLocks noChangeArrowheads="1"/>
          </p:cNvSpPr>
          <p:nvPr/>
        </p:nvSpPr>
        <p:spPr bwMode="auto">
          <a:xfrm>
            <a:off x="6041900" y="2518254"/>
            <a:ext cx="2886440" cy="425450"/>
          </a:xfrm>
          <a:prstGeom prst="wedgeRectCallout">
            <a:avLst>
              <a:gd name="adj1" fmla="val -57576"/>
              <a:gd name="adj2" fmla="val -28228"/>
            </a:avLst>
          </a:prstGeom>
          <a:solidFill>
            <a:srgbClr val="FFFFFF"/>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buClrTx/>
              <a:buSzTx/>
              <a:buFontTx/>
              <a:buNone/>
              <a:tabLst/>
            </a:pPr>
            <a:r>
              <a:rPr lang="en-US" altLang="en-US" sz="1100" dirty="0">
                <a:latin typeface="Calibri" panose="020F0502020204030204" pitchFamily="34" charset="0"/>
                <a:ea typeface="Yu Mincho" panose="02020400000000000000" pitchFamily="18" charset="-128"/>
              </a:rPr>
              <a:t>Thông </a:t>
            </a:r>
            <a:r>
              <a:rPr lang="en-US" altLang="en-US" sz="1100" dirty="0" err="1">
                <a:latin typeface="Calibri" panose="020F0502020204030204" pitchFamily="34" charset="0"/>
                <a:ea typeface="Yu Mincho" panose="02020400000000000000" pitchFamily="18" charset="-128"/>
              </a:rPr>
              <a:t>báo</a:t>
            </a:r>
            <a:r>
              <a:rPr lang="en-US" altLang="en-US" sz="1100" dirty="0">
                <a:latin typeface="Calibri" panose="020F0502020204030204" pitchFamily="34" charset="0"/>
                <a:ea typeface="Yu Mincho" panose="02020400000000000000" pitchFamily="18" charset="-128"/>
              </a:rPr>
              <a:t> </a:t>
            </a:r>
            <a:r>
              <a:rPr lang="en-US" altLang="en-US" sz="1100" dirty="0" err="1">
                <a:latin typeface="Calibri" panose="020F0502020204030204" pitchFamily="34" charset="0"/>
                <a:ea typeface="Yu Mincho" panose="02020400000000000000" pitchFamily="18" charset="-128"/>
              </a:rPr>
              <a:t>số</a:t>
            </a:r>
            <a:r>
              <a:rPr lang="en-US" altLang="en-US" sz="1100" dirty="0">
                <a:latin typeface="Calibri" panose="020F0502020204030204" pitchFamily="34" charset="0"/>
                <a:ea typeface="Yu Mincho" panose="02020400000000000000" pitchFamily="18" charset="-128"/>
              </a:rPr>
              <a:t> </a:t>
            </a:r>
            <a:r>
              <a:rPr lang="en-US" altLang="en-US" sz="1100" dirty="0" err="1">
                <a:latin typeface="Calibri" panose="020F0502020204030204" pitchFamily="34" charset="0"/>
                <a:ea typeface="Yu Mincho" panose="02020400000000000000" pitchFamily="18" charset="-128"/>
              </a:rPr>
              <a:t>công</a:t>
            </a:r>
            <a:r>
              <a:rPr lang="en-US" altLang="en-US" sz="1100" dirty="0">
                <a:latin typeface="Calibri" panose="020F0502020204030204" pitchFamily="34" charset="0"/>
                <a:ea typeface="Yu Mincho" panose="02020400000000000000" pitchFamily="18" charset="-128"/>
              </a:rPr>
              <a:t> việc </a:t>
            </a:r>
            <a:r>
              <a:rPr lang="en-US" altLang="en-US" sz="1100" dirty="0" err="1">
                <a:latin typeface="Calibri" panose="020F0502020204030204" pitchFamily="34" charset="0"/>
                <a:ea typeface="Yu Mincho" panose="02020400000000000000" pitchFamily="18" charset="-128"/>
              </a:rPr>
              <a:t>phải</a:t>
            </a:r>
            <a:r>
              <a:rPr lang="en-US" altLang="en-US" sz="1100" dirty="0">
                <a:latin typeface="Calibri" panose="020F0502020204030204" pitchFamily="34" charset="0"/>
                <a:ea typeface="Yu Mincho" panose="02020400000000000000" pitchFamily="18" charset="-128"/>
              </a:rPr>
              <a:t> làm </a:t>
            </a:r>
            <a:r>
              <a:rPr lang="en-US" altLang="en-US" sz="1100" dirty="0" err="1">
                <a:latin typeface="Calibri" panose="020F0502020204030204" pitchFamily="34" charset="0"/>
                <a:ea typeface="Yu Mincho" panose="02020400000000000000" pitchFamily="18" charset="-128"/>
              </a:rPr>
              <a:t>tại</a:t>
            </a:r>
            <a:r>
              <a:rPr lang="en-US" altLang="en-US" sz="1100" dirty="0">
                <a:latin typeface="Calibri" panose="020F0502020204030204" pitchFamily="34" charset="0"/>
                <a:ea typeface="Yu Mincho" panose="02020400000000000000" pitchFamily="18" charset="-128"/>
              </a:rPr>
              <a:t> phòng ban.</a:t>
            </a:r>
          </a:p>
          <a:p>
            <a:pPr marL="0" marR="0" lvl="0" indent="0" algn="l" defTabSz="914400" rtl="0" eaLnBrk="0" fontAlgn="base" latinLnBrk="0" hangingPunct="0">
              <a:lnSpc>
                <a:spcPct val="100000"/>
              </a:lnSpc>
              <a:spcBef>
                <a:spcPct val="0"/>
              </a:spcBef>
              <a:buClrTx/>
              <a:buSzTx/>
              <a:buFontTx/>
              <a:buNone/>
              <a:tabLst/>
            </a:pPr>
            <a:r>
              <a:rPr lang="en-US" altLang="en-US" sz="1100" dirty="0">
                <a:latin typeface="Calibri" panose="020F0502020204030204" pitchFamily="34" charset="0"/>
                <a:ea typeface="Yu Mincho" panose="02020400000000000000" pitchFamily="18" charset="-128"/>
              </a:rPr>
              <a:t>Click </a:t>
            </a:r>
            <a:r>
              <a:rPr lang="en-US" altLang="en-US" sz="1100" dirty="0" err="1">
                <a:latin typeface="Calibri" panose="020F0502020204030204" pitchFamily="34" charset="0"/>
                <a:ea typeface="Yu Mincho" panose="02020400000000000000" pitchFamily="18" charset="-128"/>
              </a:rPr>
              <a:t>vào</a:t>
            </a:r>
            <a:r>
              <a:rPr lang="en-US" altLang="en-US" sz="1100" dirty="0">
                <a:latin typeface="Calibri" panose="020F0502020204030204" pitchFamily="34" charset="0"/>
                <a:ea typeface="Yu Mincho" panose="02020400000000000000" pitchFamily="18" charset="-128"/>
              </a:rPr>
              <a:t> </a:t>
            </a:r>
            <a:r>
              <a:rPr lang="en-US" altLang="en-US" sz="1100" b="1" dirty="0" err="1">
                <a:latin typeface="Calibri" panose="020F0502020204030204" pitchFamily="34" charset="0"/>
                <a:ea typeface="Yu Mincho" panose="02020400000000000000" pitchFamily="18" charset="-128"/>
              </a:rPr>
              <a:t>số</a:t>
            </a:r>
            <a:r>
              <a:rPr lang="en-US" altLang="en-US" sz="1100" dirty="0">
                <a:latin typeface="Calibri" panose="020F0502020204030204" pitchFamily="34" charset="0"/>
                <a:ea typeface="Yu Mincho" panose="02020400000000000000" pitchFamily="18" charset="-128"/>
              </a:rPr>
              <a:t> </a:t>
            </a:r>
            <a:r>
              <a:rPr lang="en-US" altLang="en-US" sz="1100" dirty="0" err="1">
                <a:latin typeface="Calibri" panose="020F0502020204030204" pitchFamily="34" charset="0"/>
                <a:ea typeface="Yu Mincho" panose="02020400000000000000" pitchFamily="18" charset="-128"/>
              </a:rPr>
              <a:t>sẽ</a:t>
            </a:r>
            <a:r>
              <a:rPr lang="en-US" altLang="en-US" sz="1100" dirty="0">
                <a:latin typeface="Calibri" panose="020F0502020204030204" pitchFamily="34" charset="0"/>
                <a:ea typeface="Yu Mincho" panose="02020400000000000000" pitchFamily="18" charset="-128"/>
              </a:rPr>
              <a:t> </a:t>
            </a:r>
            <a:r>
              <a:rPr lang="en-US" altLang="en-US" sz="1100" dirty="0" err="1">
                <a:latin typeface="Calibri" panose="020F0502020204030204" pitchFamily="34" charset="0"/>
                <a:ea typeface="Yu Mincho" panose="02020400000000000000" pitchFamily="18" charset="-128"/>
              </a:rPr>
              <a:t>chuyển</a:t>
            </a:r>
            <a:r>
              <a:rPr lang="en-US" altLang="en-US" sz="1100" dirty="0">
                <a:latin typeface="Calibri" panose="020F0502020204030204" pitchFamily="34" charset="0"/>
                <a:ea typeface="Yu Mincho" panose="02020400000000000000" pitchFamily="18" charset="-128"/>
              </a:rPr>
              <a:t> </a:t>
            </a:r>
            <a:r>
              <a:rPr lang="en-US" altLang="en-US" sz="1100" dirty="0" err="1">
                <a:latin typeface="Calibri" panose="020F0502020204030204" pitchFamily="34" charset="0"/>
                <a:ea typeface="Yu Mincho" panose="02020400000000000000" pitchFamily="18" charset="-128"/>
              </a:rPr>
              <a:t>tới</a:t>
            </a:r>
            <a:r>
              <a:rPr lang="en-US" altLang="en-US" sz="1100" dirty="0">
                <a:latin typeface="Calibri" panose="020F0502020204030204" pitchFamily="34" charset="0"/>
                <a:ea typeface="Yu Mincho" panose="02020400000000000000" pitchFamily="18" charset="-128"/>
              </a:rPr>
              <a:t> </a:t>
            </a:r>
            <a:r>
              <a:rPr lang="en-US" altLang="en-US" sz="1100" dirty="0" err="1">
                <a:latin typeface="Calibri" panose="020F0502020204030204" pitchFamily="34" charset="0"/>
                <a:ea typeface="Yu Mincho" panose="02020400000000000000" pitchFamily="18" charset="-128"/>
              </a:rPr>
              <a:t>màn</a:t>
            </a:r>
            <a:r>
              <a:rPr lang="en-US" altLang="en-US" sz="1100" dirty="0">
                <a:latin typeface="Calibri" panose="020F0502020204030204" pitchFamily="34" charset="0"/>
                <a:ea typeface="Yu Mincho" panose="02020400000000000000" pitchFamily="18" charset="-128"/>
              </a:rPr>
              <a:t> </a:t>
            </a:r>
            <a:r>
              <a:rPr lang="en-US" altLang="en-US" sz="1100" dirty="0" err="1">
                <a:latin typeface="Calibri" panose="020F0502020204030204" pitchFamily="34" charset="0"/>
                <a:ea typeface="Yu Mincho" panose="02020400000000000000" pitchFamily="18" charset="-128"/>
              </a:rPr>
              <a:t>hình</a:t>
            </a:r>
            <a:r>
              <a:rPr lang="en-US" altLang="en-US" sz="1100" dirty="0">
                <a:latin typeface="Calibri" panose="020F0502020204030204" pitchFamily="34" charset="0"/>
                <a:ea typeface="Yu Mincho" panose="02020400000000000000" pitchFamily="18" charset="-128"/>
              </a:rPr>
              <a:t> </a:t>
            </a:r>
            <a:r>
              <a:rPr lang="en-US" altLang="en-US" sz="1100" dirty="0" err="1">
                <a:latin typeface="Calibri" panose="020F0502020204030204" pitchFamily="34" charset="0"/>
                <a:ea typeface="Yu Mincho" panose="02020400000000000000" pitchFamily="18" charset="-128"/>
              </a:rPr>
              <a:t>công</a:t>
            </a:r>
            <a:r>
              <a:rPr lang="en-US" altLang="en-US" sz="1100" dirty="0">
                <a:latin typeface="Calibri" panose="020F0502020204030204" pitchFamily="34" charset="0"/>
                <a:ea typeface="Yu Mincho" panose="02020400000000000000" pitchFamily="18" charset="-128"/>
              </a:rPr>
              <a:t> việc</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AutoShape 4">
            <a:extLst>
              <a:ext uri="{FF2B5EF4-FFF2-40B4-BE49-F238E27FC236}">
                <a16:creationId xmlns:a16="http://schemas.microsoft.com/office/drawing/2014/main" id="{5CA2812C-CE68-1FAF-6345-D449BBD965C6}"/>
              </a:ext>
            </a:extLst>
          </p:cNvPr>
          <p:cNvSpPr>
            <a:spLocks noChangeArrowheads="1"/>
          </p:cNvSpPr>
          <p:nvPr/>
        </p:nvSpPr>
        <p:spPr bwMode="auto">
          <a:xfrm>
            <a:off x="2468223" y="4121123"/>
            <a:ext cx="4007874" cy="316137"/>
          </a:xfrm>
          <a:prstGeom prst="wedgeRectCallout">
            <a:avLst>
              <a:gd name="adj1" fmla="val 63029"/>
              <a:gd name="adj2" fmla="val 3548"/>
            </a:avLst>
          </a:prstGeom>
          <a:solidFill>
            <a:srgbClr val="FFFFFF"/>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lang="en-US" altLang="en-US" sz="1100" dirty="0" err="1">
                <a:latin typeface="Calibri" panose="020F0502020204030204" pitchFamily="34" charset="0"/>
                <a:ea typeface="Yu Mincho" panose="02020400000000000000" pitchFamily="18" charset="-128"/>
              </a:rPr>
              <a:t>Biểu</a:t>
            </a:r>
            <a:r>
              <a:rPr lang="en-US" altLang="en-US" sz="1100" dirty="0">
                <a:latin typeface="Calibri" panose="020F0502020204030204" pitchFamily="34" charset="0"/>
                <a:ea typeface="Yu Mincho" panose="02020400000000000000" pitchFamily="18" charset="-128"/>
              </a:rPr>
              <a:t> </a:t>
            </a:r>
            <a:r>
              <a:rPr lang="en-US" altLang="en-US" sz="1100" dirty="0" err="1">
                <a:latin typeface="Calibri" panose="020F0502020204030204" pitchFamily="34" charset="0"/>
                <a:ea typeface="Yu Mincho" panose="02020400000000000000" pitchFamily="18" charset="-128"/>
              </a:rPr>
              <a:t>đồ</a:t>
            </a:r>
            <a:r>
              <a:rPr lang="en-US" altLang="en-US" sz="1100" dirty="0">
                <a:latin typeface="Calibri" panose="020F0502020204030204" pitchFamily="34" charset="0"/>
                <a:ea typeface="Yu Mincho" panose="02020400000000000000" pitchFamily="18" charset="-128"/>
              </a:rPr>
              <a:t> </a:t>
            </a:r>
            <a:r>
              <a:rPr lang="en-US" altLang="en-US" sz="1100" dirty="0" err="1">
                <a:latin typeface="Calibri" panose="020F0502020204030204" pitchFamily="34" charset="0"/>
                <a:ea typeface="Yu Mincho" panose="02020400000000000000" pitchFamily="18" charset="-128"/>
              </a:rPr>
              <a:t>tham</a:t>
            </a:r>
            <a:r>
              <a:rPr lang="en-US" altLang="en-US" sz="1100" dirty="0">
                <a:latin typeface="Calibri" panose="020F0502020204030204" pitchFamily="34" charset="0"/>
                <a:ea typeface="Yu Mincho" panose="02020400000000000000" pitchFamily="18" charset="-128"/>
              </a:rPr>
              <a:t> </a:t>
            </a:r>
            <a:r>
              <a:rPr lang="en-US" altLang="en-US" sz="1100" dirty="0" err="1">
                <a:latin typeface="Calibri" panose="020F0502020204030204" pitchFamily="34" charset="0"/>
                <a:ea typeface="Yu Mincho" panose="02020400000000000000" pitchFamily="18" charset="-128"/>
              </a:rPr>
              <a:t>khảo</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22" name="Group 21">
            <a:extLst>
              <a:ext uri="{FF2B5EF4-FFF2-40B4-BE49-F238E27FC236}">
                <a16:creationId xmlns:a16="http://schemas.microsoft.com/office/drawing/2014/main" id="{76D6BB74-50CC-C876-6797-23E7C4ECB655}"/>
              </a:ext>
            </a:extLst>
          </p:cNvPr>
          <p:cNvGrpSpPr/>
          <p:nvPr/>
        </p:nvGrpSpPr>
        <p:grpSpPr>
          <a:xfrm>
            <a:off x="215660" y="2300860"/>
            <a:ext cx="1711165" cy="2687041"/>
            <a:chOff x="3798525" y="979669"/>
            <a:chExt cx="1856316" cy="3736920"/>
          </a:xfrm>
        </p:grpSpPr>
        <p:pic>
          <p:nvPicPr>
            <p:cNvPr id="20" name="Picture 19">
              <a:extLst>
                <a:ext uri="{FF2B5EF4-FFF2-40B4-BE49-F238E27FC236}">
                  <a16:creationId xmlns:a16="http://schemas.microsoft.com/office/drawing/2014/main" id="{6556C333-2617-386A-D7B4-9D79B524D2A1}"/>
                </a:ext>
              </a:extLst>
            </p:cNvPr>
            <p:cNvPicPr>
              <a:picLocks noChangeAspect="1"/>
            </p:cNvPicPr>
            <p:nvPr/>
          </p:nvPicPr>
          <p:blipFill>
            <a:blip r:embed="rId4"/>
            <a:srcRect b="36429"/>
            <a:stretch/>
          </p:blipFill>
          <p:spPr>
            <a:xfrm>
              <a:off x="3798526" y="979669"/>
              <a:ext cx="1856315" cy="3736920"/>
            </a:xfrm>
            <a:prstGeom prst="rect">
              <a:avLst/>
            </a:prstGeom>
          </p:spPr>
        </p:pic>
        <p:pic>
          <p:nvPicPr>
            <p:cNvPr id="21" name="Picture 20">
              <a:extLst>
                <a:ext uri="{FF2B5EF4-FFF2-40B4-BE49-F238E27FC236}">
                  <a16:creationId xmlns:a16="http://schemas.microsoft.com/office/drawing/2014/main" id="{2A2523CA-EB67-E5D2-4D4E-7C2D36177D68}"/>
                </a:ext>
              </a:extLst>
            </p:cNvPr>
            <p:cNvPicPr>
              <a:picLocks noChangeAspect="1"/>
            </p:cNvPicPr>
            <p:nvPr/>
          </p:nvPicPr>
          <p:blipFill>
            <a:blip r:embed="rId4"/>
            <a:srcRect t="93357"/>
            <a:stretch/>
          </p:blipFill>
          <p:spPr>
            <a:xfrm>
              <a:off x="3798525" y="4319664"/>
              <a:ext cx="1856315" cy="390525"/>
            </a:xfrm>
            <a:prstGeom prst="rect">
              <a:avLst/>
            </a:prstGeom>
          </p:spPr>
        </p:pic>
      </p:grpSp>
      <p:sp>
        <p:nvSpPr>
          <p:cNvPr id="23" name="AutoShape 4">
            <a:extLst>
              <a:ext uri="{FF2B5EF4-FFF2-40B4-BE49-F238E27FC236}">
                <a16:creationId xmlns:a16="http://schemas.microsoft.com/office/drawing/2014/main" id="{F870A0AC-A13B-BA86-4E3E-44C93FFE9AB3}"/>
              </a:ext>
            </a:extLst>
          </p:cNvPr>
          <p:cNvSpPr>
            <a:spLocks noChangeArrowheads="1"/>
          </p:cNvSpPr>
          <p:nvPr/>
        </p:nvSpPr>
        <p:spPr bwMode="auto">
          <a:xfrm>
            <a:off x="1529779" y="5064393"/>
            <a:ext cx="1434355" cy="280808"/>
          </a:xfrm>
          <a:prstGeom prst="wedgeRectCallout">
            <a:avLst>
              <a:gd name="adj1" fmla="val -32306"/>
              <a:gd name="adj2" fmla="val -98948"/>
            </a:avLst>
          </a:prstGeom>
          <a:solidFill>
            <a:srgbClr val="FFFFFF"/>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en-US"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Đăng</a:t>
            </a:r>
            <a:r>
              <a:rPr kumimoji="0" lang="en-US" altLang="en-US"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en-US"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xuất</a:t>
            </a:r>
            <a:r>
              <a:rPr kumimoji="0" lang="en-US" altLang="en-US"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en-US"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hệ</a:t>
            </a:r>
            <a:r>
              <a:rPr kumimoji="0" lang="en-US" altLang="en-US"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en-US"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thống</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24">
            <a:extLst>
              <a:ext uri="{FF2B5EF4-FFF2-40B4-BE49-F238E27FC236}">
                <a16:creationId xmlns:a16="http://schemas.microsoft.com/office/drawing/2014/main" id="{FE4E0BCB-1F99-A2D6-F0B0-220903B9C656}"/>
              </a:ext>
            </a:extLst>
          </p:cNvPr>
          <p:cNvSpPr/>
          <p:nvPr/>
        </p:nvSpPr>
        <p:spPr>
          <a:xfrm>
            <a:off x="2127478" y="1449558"/>
            <a:ext cx="609437" cy="34404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utoShape 4">
            <a:extLst>
              <a:ext uri="{FF2B5EF4-FFF2-40B4-BE49-F238E27FC236}">
                <a16:creationId xmlns:a16="http://schemas.microsoft.com/office/drawing/2014/main" id="{56461DD2-DA49-ABDF-4733-F6328E7B4F45}"/>
              </a:ext>
            </a:extLst>
          </p:cNvPr>
          <p:cNvSpPr>
            <a:spLocks noChangeArrowheads="1"/>
          </p:cNvSpPr>
          <p:nvPr/>
        </p:nvSpPr>
        <p:spPr bwMode="auto">
          <a:xfrm>
            <a:off x="6036274" y="1032226"/>
            <a:ext cx="1434355" cy="425450"/>
          </a:xfrm>
          <a:prstGeom prst="wedgeRectCallout">
            <a:avLst>
              <a:gd name="adj1" fmla="val 74597"/>
              <a:gd name="adj2" fmla="val 49197"/>
            </a:avLst>
          </a:prstGeom>
          <a:solidFill>
            <a:srgbClr val="FFFFFF"/>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lang="en-US" altLang="en-US" sz="1100" dirty="0" err="1">
                <a:latin typeface="Calibri" panose="020F0502020204030204" pitchFamily="34" charset="0"/>
                <a:ea typeface="Yu Mincho" panose="02020400000000000000" pitchFamily="18" charset="-128"/>
              </a:rPr>
              <a:t>Hướng</a:t>
            </a:r>
            <a:r>
              <a:rPr lang="en-US" altLang="en-US" sz="1100" dirty="0">
                <a:latin typeface="Calibri" panose="020F0502020204030204" pitchFamily="34" charset="0"/>
                <a:ea typeface="Yu Mincho" panose="02020400000000000000" pitchFamily="18" charset="-128"/>
              </a:rPr>
              <a:t> </a:t>
            </a:r>
            <a:r>
              <a:rPr lang="en-US" altLang="en-US" sz="1100" dirty="0" err="1">
                <a:latin typeface="Calibri" panose="020F0502020204030204" pitchFamily="34" charset="0"/>
                <a:ea typeface="Yu Mincho" panose="02020400000000000000" pitchFamily="18" charset="-128"/>
              </a:rPr>
              <a:t>dẫn</a:t>
            </a:r>
            <a:r>
              <a:rPr lang="en-US" altLang="en-US" sz="1100" dirty="0">
                <a:latin typeface="Calibri" panose="020F0502020204030204" pitchFamily="34" charset="0"/>
                <a:ea typeface="Yu Mincho" panose="02020400000000000000" pitchFamily="18" charset="-128"/>
              </a:rPr>
              <a:t> </a:t>
            </a:r>
            <a:r>
              <a:rPr lang="en-US" altLang="en-US" sz="1100" dirty="0" err="1">
                <a:latin typeface="Calibri" panose="020F0502020204030204" pitchFamily="34" charset="0"/>
                <a:ea typeface="Yu Mincho" panose="02020400000000000000" pitchFamily="18" charset="-128"/>
              </a:rPr>
              <a:t>sử</a:t>
            </a:r>
            <a:r>
              <a:rPr lang="en-US" altLang="en-US" sz="1100" dirty="0">
                <a:latin typeface="Calibri" panose="020F0502020204030204" pitchFamily="34" charset="0"/>
                <a:ea typeface="Yu Mincho" panose="02020400000000000000" pitchFamily="18" charset="-128"/>
              </a:rPr>
              <a:t> </a:t>
            </a:r>
            <a:r>
              <a:rPr lang="en-US" altLang="en-US" sz="1100" dirty="0" err="1">
                <a:latin typeface="Calibri" panose="020F0502020204030204" pitchFamily="34" charset="0"/>
                <a:ea typeface="Yu Mincho" panose="02020400000000000000" pitchFamily="18" charset="-128"/>
              </a:rPr>
              <a:t>dụng</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75481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4B14A0-1575-816E-F906-8C6BD971D8E2}"/>
              </a:ext>
            </a:extLst>
          </p:cNvPr>
          <p:cNvSpPr>
            <a:spLocks noGrp="1"/>
          </p:cNvSpPr>
          <p:nvPr>
            <p:ph type="title"/>
          </p:nvPr>
        </p:nvSpPr>
        <p:spPr/>
        <p:txBody>
          <a:bodyPr>
            <a:normAutofit/>
          </a:bodyPr>
          <a:lstStyle/>
          <a:p>
            <a:r>
              <a:rPr lang="en-US" dirty="0"/>
              <a:t>2. </a:t>
            </a:r>
            <a:r>
              <a:rPr lang="en-US" sz="2000" dirty="0" err="1"/>
              <a:t>Hướng</a:t>
            </a:r>
            <a:r>
              <a:rPr lang="en-US" sz="2000" dirty="0"/>
              <a:t> </a:t>
            </a:r>
            <a:r>
              <a:rPr lang="en-US" sz="2000" dirty="0" err="1"/>
              <a:t>dẫn</a:t>
            </a:r>
            <a:r>
              <a:rPr lang="en-US" sz="2000" dirty="0"/>
              <a:t> </a:t>
            </a:r>
            <a:r>
              <a:rPr lang="en-US" sz="2000" dirty="0" err="1"/>
              <a:t>tạo</a:t>
            </a:r>
            <a:r>
              <a:rPr lang="en-US" sz="2000" dirty="0"/>
              <a:t> master Danh </a:t>
            </a:r>
            <a:r>
              <a:rPr lang="en-US" sz="2000" dirty="0" err="1"/>
              <a:t>sách</a:t>
            </a:r>
            <a:r>
              <a:rPr lang="en-US" sz="2000" dirty="0"/>
              <a:t> PTHC</a:t>
            </a:r>
            <a:endParaRPr lang="en-US" dirty="0"/>
          </a:p>
        </p:txBody>
      </p:sp>
      <p:sp>
        <p:nvSpPr>
          <p:cNvPr id="4" name="Slide Number Placeholder 3">
            <a:extLst>
              <a:ext uri="{FF2B5EF4-FFF2-40B4-BE49-F238E27FC236}">
                <a16:creationId xmlns:a16="http://schemas.microsoft.com/office/drawing/2014/main" id="{0B5157E1-F6F5-B117-2DE6-7B75C1145193}"/>
              </a:ext>
            </a:extLst>
          </p:cNvPr>
          <p:cNvSpPr>
            <a:spLocks noGrp="1"/>
          </p:cNvSpPr>
          <p:nvPr>
            <p:ph type="sldNum" sz="quarter" idx="10"/>
          </p:nvPr>
        </p:nvSpPr>
        <p:spPr/>
        <p:txBody>
          <a:bodyPr/>
          <a:lstStyle/>
          <a:p>
            <a:fld id="{2714E9B5-9B87-4B86-A617-088EF19C2C8B}" type="slidenum">
              <a:rPr kumimoji="1" lang="ja-JP" altLang="en-US" smtClean="0"/>
              <a:pPr/>
              <a:t>5</a:t>
            </a:fld>
            <a:endParaRPr kumimoji="1" lang="en-US" altLang="ja-JP" dirty="0"/>
          </a:p>
        </p:txBody>
      </p:sp>
      <p:pic>
        <p:nvPicPr>
          <p:cNvPr id="9" name="Picture 8">
            <a:extLst>
              <a:ext uri="{FF2B5EF4-FFF2-40B4-BE49-F238E27FC236}">
                <a16:creationId xmlns:a16="http://schemas.microsoft.com/office/drawing/2014/main" id="{DD74CAB2-7CCE-4B2B-F3FA-9F72608DA877}"/>
              </a:ext>
            </a:extLst>
          </p:cNvPr>
          <p:cNvPicPr>
            <a:picLocks noChangeAspect="1"/>
          </p:cNvPicPr>
          <p:nvPr/>
        </p:nvPicPr>
        <p:blipFill>
          <a:blip r:embed="rId2"/>
          <a:stretch>
            <a:fillRect/>
          </a:stretch>
        </p:blipFill>
        <p:spPr>
          <a:xfrm>
            <a:off x="0" y="1458873"/>
            <a:ext cx="9144000" cy="4595862"/>
          </a:xfrm>
          <a:prstGeom prst="rect">
            <a:avLst/>
          </a:prstGeom>
        </p:spPr>
      </p:pic>
      <p:sp>
        <p:nvSpPr>
          <p:cNvPr id="10" name="Rectangle 9">
            <a:extLst>
              <a:ext uri="{FF2B5EF4-FFF2-40B4-BE49-F238E27FC236}">
                <a16:creationId xmlns:a16="http://schemas.microsoft.com/office/drawing/2014/main" id="{E9FA490E-6BE6-D5BB-39FA-B25D9F035963}"/>
              </a:ext>
            </a:extLst>
          </p:cNvPr>
          <p:cNvSpPr/>
          <p:nvPr/>
        </p:nvSpPr>
        <p:spPr>
          <a:xfrm>
            <a:off x="231079" y="2691440"/>
            <a:ext cx="1183654" cy="18978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utoShape 4">
            <a:extLst>
              <a:ext uri="{FF2B5EF4-FFF2-40B4-BE49-F238E27FC236}">
                <a16:creationId xmlns:a16="http://schemas.microsoft.com/office/drawing/2014/main" id="{12877941-ECDF-1BA0-D7F6-36217154F2D9}"/>
              </a:ext>
            </a:extLst>
          </p:cNvPr>
          <p:cNvSpPr>
            <a:spLocks noChangeArrowheads="1"/>
          </p:cNvSpPr>
          <p:nvPr/>
        </p:nvSpPr>
        <p:spPr bwMode="auto">
          <a:xfrm>
            <a:off x="0" y="1639020"/>
            <a:ext cx="1579566" cy="608076"/>
          </a:xfrm>
          <a:prstGeom prst="wedgeRectCallout">
            <a:avLst>
              <a:gd name="adj1" fmla="val 17369"/>
              <a:gd name="adj2" fmla="val 120434"/>
            </a:avLst>
          </a:prstGeom>
          <a:solidFill>
            <a:srgbClr val="FFFFFF"/>
          </a:solidFill>
          <a:ln w="1905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lang="en-US" altLang="en-US" sz="1200" b="1" dirty="0" err="1">
                <a:solidFill>
                  <a:srgbClr val="FF0000"/>
                </a:solidFill>
                <a:latin typeface="Calibri" panose="020F0502020204030204" pitchFamily="34" charset="0"/>
                <a:ea typeface="Yu Mincho" panose="02020400000000000000" pitchFamily="18" charset="-128"/>
              </a:rPr>
              <a:t>Bước</a:t>
            </a:r>
            <a:r>
              <a:rPr lang="en-US" altLang="en-US" sz="1200" b="1" dirty="0">
                <a:solidFill>
                  <a:srgbClr val="FF0000"/>
                </a:solidFill>
                <a:latin typeface="Calibri" panose="020F0502020204030204" pitchFamily="34" charset="0"/>
                <a:ea typeface="Yu Mincho" panose="02020400000000000000" pitchFamily="18" charset="-128"/>
              </a:rPr>
              <a:t> 1</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Vào</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mục</a:t>
            </a:r>
            <a:r>
              <a:rPr lang="en-US" altLang="en-US" sz="1200" dirty="0">
                <a:latin typeface="Calibri" panose="020F0502020204030204" pitchFamily="34" charset="0"/>
                <a:ea typeface="Yu Mincho" panose="02020400000000000000" pitchFamily="18" charset="-128"/>
              </a:rPr>
              <a:t> “Thông tin PTHC”</a:t>
            </a:r>
          </a:p>
        </p:txBody>
      </p:sp>
      <p:sp>
        <p:nvSpPr>
          <p:cNvPr id="12" name="Rectangle 11">
            <a:extLst>
              <a:ext uri="{FF2B5EF4-FFF2-40B4-BE49-F238E27FC236}">
                <a16:creationId xmlns:a16="http://schemas.microsoft.com/office/drawing/2014/main" id="{983C387F-C8D3-3055-0EBC-0EDFB404AC23}"/>
              </a:ext>
            </a:extLst>
          </p:cNvPr>
          <p:cNvSpPr/>
          <p:nvPr/>
        </p:nvSpPr>
        <p:spPr>
          <a:xfrm>
            <a:off x="8721306" y="5633048"/>
            <a:ext cx="422694" cy="42168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utoShape 4">
            <a:extLst>
              <a:ext uri="{FF2B5EF4-FFF2-40B4-BE49-F238E27FC236}">
                <a16:creationId xmlns:a16="http://schemas.microsoft.com/office/drawing/2014/main" id="{8B800A23-327C-09A9-352D-C33F1BAD445F}"/>
              </a:ext>
            </a:extLst>
          </p:cNvPr>
          <p:cNvSpPr>
            <a:spLocks noChangeArrowheads="1"/>
          </p:cNvSpPr>
          <p:nvPr/>
        </p:nvSpPr>
        <p:spPr bwMode="auto">
          <a:xfrm>
            <a:off x="5252507" y="2583061"/>
            <a:ext cx="3468799" cy="3049987"/>
          </a:xfrm>
          <a:custGeom>
            <a:avLst/>
            <a:gdLst>
              <a:gd name="connsiteX0" fmla="*/ 0 w 2564921"/>
              <a:gd name="connsiteY0" fmla="*/ 0 h 1052420"/>
              <a:gd name="connsiteX1" fmla="*/ 1496204 w 2564921"/>
              <a:gd name="connsiteY1" fmla="*/ 0 h 1052420"/>
              <a:gd name="connsiteX2" fmla="*/ 1496204 w 2564921"/>
              <a:gd name="connsiteY2" fmla="*/ 0 h 1052420"/>
              <a:gd name="connsiteX3" fmla="*/ 2137434 w 2564921"/>
              <a:gd name="connsiteY3" fmla="*/ 0 h 1052420"/>
              <a:gd name="connsiteX4" fmla="*/ 2564921 w 2564921"/>
              <a:gd name="connsiteY4" fmla="*/ 0 h 1052420"/>
              <a:gd name="connsiteX5" fmla="*/ 2564921 w 2564921"/>
              <a:gd name="connsiteY5" fmla="*/ 613912 h 1052420"/>
              <a:gd name="connsiteX6" fmla="*/ 2564921 w 2564921"/>
              <a:gd name="connsiteY6" fmla="*/ 613912 h 1052420"/>
              <a:gd name="connsiteX7" fmla="*/ 2564921 w 2564921"/>
              <a:gd name="connsiteY7" fmla="*/ 877017 h 1052420"/>
              <a:gd name="connsiteX8" fmla="*/ 2564921 w 2564921"/>
              <a:gd name="connsiteY8" fmla="*/ 1052420 h 1052420"/>
              <a:gd name="connsiteX9" fmla="*/ 2137434 w 2564921"/>
              <a:gd name="connsiteY9" fmla="*/ 1052420 h 1052420"/>
              <a:gd name="connsiteX10" fmla="*/ 3468799 w 2564921"/>
              <a:gd name="connsiteY10" fmla="*/ 2101588 h 1052420"/>
              <a:gd name="connsiteX11" fmla="*/ 1496204 w 2564921"/>
              <a:gd name="connsiteY11" fmla="*/ 1052420 h 1052420"/>
              <a:gd name="connsiteX12" fmla="*/ 0 w 2564921"/>
              <a:gd name="connsiteY12" fmla="*/ 1052420 h 1052420"/>
              <a:gd name="connsiteX13" fmla="*/ 0 w 2564921"/>
              <a:gd name="connsiteY13" fmla="*/ 877017 h 1052420"/>
              <a:gd name="connsiteX14" fmla="*/ 0 w 2564921"/>
              <a:gd name="connsiteY14" fmla="*/ 613912 h 1052420"/>
              <a:gd name="connsiteX15" fmla="*/ 0 w 2564921"/>
              <a:gd name="connsiteY15" fmla="*/ 613912 h 1052420"/>
              <a:gd name="connsiteX16" fmla="*/ 0 w 2564921"/>
              <a:gd name="connsiteY16" fmla="*/ 0 h 1052420"/>
              <a:gd name="connsiteX0" fmla="*/ 0 w 3468799"/>
              <a:gd name="connsiteY0" fmla="*/ 1083145 h 3184733"/>
              <a:gd name="connsiteX1" fmla="*/ 1496204 w 3468799"/>
              <a:gd name="connsiteY1" fmla="*/ 1083145 h 3184733"/>
              <a:gd name="connsiteX2" fmla="*/ 1496204 w 3468799"/>
              <a:gd name="connsiteY2" fmla="*/ 1083145 h 3184733"/>
              <a:gd name="connsiteX3" fmla="*/ 3255035 w 3468799"/>
              <a:gd name="connsiteY3" fmla="*/ 0 h 3184733"/>
              <a:gd name="connsiteX4" fmla="*/ 2137434 w 3468799"/>
              <a:gd name="connsiteY4" fmla="*/ 1083145 h 3184733"/>
              <a:gd name="connsiteX5" fmla="*/ 2564921 w 3468799"/>
              <a:gd name="connsiteY5" fmla="*/ 1083145 h 3184733"/>
              <a:gd name="connsiteX6" fmla="*/ 2564921 w 3468799"/>
              <a:gd name="connsiteY6" fmla="*/ 1697057 h 3184733"/>
              <a:gd name="connsiteX7" fmla="*/ 2564921 w 3468799"/>
              <a:gd name="connsiteY7" fmla="*/ 1697057 h 3184733"/>
              <a:gd name="connsiteX8" fmla="*/ 2564921 w 3468799"/>
              <a:gd name="connsiteY8" fmla="*/ 1960162 h 3184733"/>
              <a:gd name="connsiteX9" fmla="*/ 2564921 w 3468799"/>
              <a:gd name="connsiteY9" fmla="*/ 2135565 h 3184733"/>
              <a:gd name="connsiteX10" fmla="*/ 2137434 w 3468799"/>
              <a:gd name="connsiteY10" fmla="*/ 2135565 h 3184733"/>
              <a:gd name="connsiteX11" fmla="*/ 3468799 w 3468799"/>
              <a:gd name="connsiteY11" fmla="*/ 3184733 h 3184733"/>
              <a:gd name="connsiteX12" fmla="*/ 1496204 w 3468799"/>
              <a:gd name="connsiteY12" fmla="*/ 2135565 h 3184733"/>
              <a:gd name="connsiteX13" fmla="*/ 0 w 3468799"/>
              <a:gd name="connsiteY13" fmla="*/ 2135565 h 3184733"/>
              <a:gd name="connsiteX14" fmla="*/ 0 w 3468799"/>
              <a:gd name="connsiteY14" fmla="*/ 1960162 h 3184733"/>
              <a:gd name="connsiteX15" fmla="*/ 0 w 3468799"/>
              <a:gd name="connsiteY15" fmla="*/ 1697057 h 3184733"/>
              <a:gd name="connsiteX16" fmla="*/ 0 w 3468799"/>
              <a:gd name="connsiteY16" fmla="*/ 1697057 h 3184733"/>
              <a:gd name="connsiteX17" fmla="*/ 0 w 3468799"/>
              <a:gd name="connsiteY17" fmla="*/ 1083145 h 318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468799" h="3184733">
                <a:moveTo>
                  <a:pt x="0" y="1083145"/>
                </a:moveTo>
                <a:lnTo>
                  <a:pt x="1496204" y="1083145"/>
                </a:lnTo>
                <a:lnTo>
                  <a:pt x="1496204" y="1083145"/>
                </a:lnTo>
                <a:cubicBezTo>
                  <a:pt x="1610904" y="1081531"/>
                  <a:pt x="3140335" y="1614"/>
                  <a:pt x="3255035" y="0"/>
                </a:cubicBezTo>
                <a:lnTo>
                  <a:pt x="2137434" y="1083145"/>
                </a:lnTo>
                <a:lnTo>
                  <a:pt x="2564921" y="1083145"/>
                </a:lnTo>
                <a:lnTo>
                  <a:pt x="2564921" y="1697057"/>
                </a:lnTo>
                <a:lnTo>
                  <a:pt x="2564921" y="1697057"/>
                </a:lnTo>
                <a:lnTo>
                  <a:pt x="2564921" y="1960162"/>
                </a:lnTo>
                <a:lnTo>
                  <a:pt x="2564921" y="2135565"/>
                </a:lnTo>
                <a:lnTo>
                  <a:pt x="2137434" y="2135565"/>
                </a:lnTo>
                <a:lnTo>
                  <a:pt x="3468799" y="3184733"/>
                </a:lnTo>
                <a:lnTo>
                  <a:pt x="1496204" y="2135565"/>
                </a:lnTo>
                <a:lnTo>
                  <a:pt x="0" y="2135565"/>
                </a:lnTo>
                <a:lnTo>
                  <a:pt x="0" y="1960162"/>
                </a:lnTo>
                <a:lnTo>
                  <a:pt x="0" y="1697057"/>
                </a:lnTo>
                <a:lnTo>
                  <a:pt x="0" y="1697057"/>
                </a:lnTo>
                <a:lnTo>
                  <a:pt x="0" y="1083145"/>
                </a:lnTo>
                <a:close/>
              </a:path>
            </a:pathLst>
          </a:custGeom>
          <a:solidFill>
            <a:srgbClr val="FFFFFF"/>
          </a:solidFill>
          <a:ln w="1905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endParaRPr lang="en-US" altLang="en-US" sz="1200" dirty="0">
              <a:latin typeface="Calibri" panose="020F0502020204030204" pitchFamily="34" charset="0"/>
              <a:ea typeface="Yu Mincho" panose="02020400000000000000" pitchFamily="18" charset="-128"/>
            </a:endParaRPr>
          </a:p>
        </p:txBody>
      </p:sp>
      <p:sp>
        <p:nvSpPr>
          <p:cNvPr id="16" name="Rectangle 15">
            <a:extLst>
              <a:ext uri="{FF2B5EF4-FFF2-40B4-BE49-F238E27FC236}">
                <a16:creationId xmlns:a16="http://schemas.microsoft.com/office/drawing/2014/main" id="{FCEA788B-0B73-4C1B-BF4F-6FB5BE571DFA}"/>
              </a:ext>
            </a:extLst>
          </p:cNvPr>
          <p:cNvSpPr/>
          <p:nvPr/>
        </p:nvSpPr>
        <p:spPr>
          <a:xfrm>
            <a:off x="5347291" y="3691565"/>
            <a:ext cx="2337258" cy="832977"/>
          </a:xfrm>
          <a:prstGeom prst="rect">
            <a:avLst/>
          </a:prstGeom>
          <a:no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ts val="800"/>
              </a:spcAft>
              <a:buClrTx/>
              <a:buSzTx/>
              <a:buFontTx/>
              <a:buNone/>
              <a:tabLst/>
            </a:pPr>
            <a:r>
              <a:rPr lang="en-US" altLang="en-US" sz="1200" b="1" dirty="0" err="1">
                <a:solidFill>
                  <a:srgbClr val="FF0000"/>
                </a:solidFill>
                <a:latin typeface="Calibri" panose="020F0502020204030204" pitchFamily="34" charset="0"/>
                <a:ea typeface="Calibri" panose="020F0502020204030204" pitchFamily="34" charset="0"/>
                <a:cs typeface="Calibri" panose="020F0502020204030204" pitchFamily="34" charset="0"/>
              </a:rPr>
              <a:t>Bước</a:t>
            </a:r>
            <a:r>
              <a:rPr lang="en-US" altLang="en-US" sz="1200" b="1" dirty="0">
                <a:solidFill>
                  <a:srgbClr val="FF0000"/>
                </a:solidFill>
                <a:latin typeface="Calibri" panose="020F0502020204030204" pitchFamily="34" charset="0"/>
                <a:ea typeface="Calibri" panose="020F0502020204030204" pitchFamily="34" charset="0"/>
                <a:cs typeface="Calibri" panose="020F0502020204030204" pitchFamily="34" charset="0"/>
              </a:rPr>
              <a:t> 2</a:t>
            </a:r>
            <a:r>
              <a:rPr lang="en-US" altLang="en-US" sz="1200"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US" altLang="en-US" sz="1200" dirty="0" err="1">
                <a:solidFill>
                  <a:schemeClr val="tx1"/>
                </a:solidFill>
                <a:latin typeface="Calibri" panose="020F0502020204030204" pitchFamily="34" charset="0"/>
                <a:ea typeface="Calibri" panose="020F0502020204030204" pitchFamily="34" charset="0"/>
                <a:cs typeface="Calibri" panose="020F0502020204030204" pitchFamily="34" charset="0"/>
              </a:rPr>
              <a:t>Chọn</a:t>
            </a:r>
            <a:r>
              <a:rPr lang="en-US" alt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en-US" sz="1200" dirty="0" err="1">
                <a:solidFill>
                  <a:schemeClr val="tx1"/>
                </a:solidFill>
                <a:latin typeface="Calibri" panose="020F0502020204030204" pitchFamily="34" charset="0"/>
                <a:ea typeface="Calibri" panose="020F0502020204030204" pitchFamily="34" charset="0"/>
                <a:cs typeface="Calibri" panose="020F0502020204030204" pitchFamily="34" charset="0"/>
              </a:rPr>
              <a:t>nhập</a:t>
            </a:r>
            <a:r>
              <a:rPr lang="en-US" alt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 thông tin PTHC </a:t>
            </a:r>
            <a:r>
              <a:rPr lang="en-US" altLang="en-US" sz="1200" dirty="0" err="1">
                <a:solidFill>
                  <a:schemeClr val="tx1"/>
                </a:solidFill>
                <a:latin typeface="Calibri" panose="020F0502020204030204" pitchFamily="34" charset="0"/>
                <a:ea typeface="Calibri" panose="020F0502020204030204" pitchFamily="34" charset="0"/>
                <a:cs typeface="Calibri" panose="020F0502020204030204" pitchFamily="34" charset="0"/>
              </a:rPr>
              <a:t>bằng</a:t>
            </a:r>
            <a:r>
              <a:rPr lang="en-US" alt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 file (</a:t>
            </a:r>
            <a:r>
              <a:rPr lang="en-US" altLang="en-US" sz="1200" dirty="0" err="1">
                <a:solidFill>
                  <a:schemeClr val="tx1"/>
                </a:solidFill>
                <a:latin typeface="Calibri" panose="020F0502020204030204" pitchFamily="34" charset="0"/>
                <a:ea typeface="Calibri" panose="020F0502020204030204" pitchFamily="34" charset="0"/>
                <a:cs typeface="Calibri" panose="020F0502020204030204" pitchFamily="34" charset="0"/>
              </a:rPr>
              <a:t>nhập</a:t>
            </a:r>
            <a:r>
              <a:rPr lang="en-US" alt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en-US" sz="1200" dirty="0" err="1">
                <a:solidFill>
                  <a:schemeClr val="tx1"/>
                </a:solidFill>
                <a:latin typeface="Calibri" panose="020F0502020204030204" pitchFamily="34" charset="0"/>
                <a:ea typeface="Calibri" panose="020F0502020204030204" pitchFamily="34" charset="0"/>
                <a:cs typeface="Calibri" panose="020F0502020204030204" pitchFamily="34" charset="0"/>
              </a:rPr>
              <a:t>nhiều</a:t>
            </a:r>
            <a:r>
              <a:rPr lang="en-US" alt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en-US" sz="1200" dirty="0" err="1">
                <a:solidFill>
                  <a:schemeClr val="tx1"/>
                </a:solidFill>
                <a:latin typeface="Calibri" panose="020F0502020204030204" pitchFamily="34" charset="0"/>
                <a:ea typeface="Calibri" panose="020F0502020204030204" pitchFamily="34" charset="0"/>
                <a:cs typeface="Calibri" panose="020F0502020204030204" pitchFamily="34" charset="0"/>
              </a:rPr>
              <a:t>người</a:t>
            </a:r>
            <a:r>
              <a:rPr lang="en-US" alt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en-US" sz="1200" dirty="0" err="1">
                <a:solidFill>
                  <a:schemeClr val="tx1"/>
                </a:solidFill>
                <a:latin typeface="Calibri" panose="020F0502020204030204" pitchFamily="34" charset="0"/>
                <a:ea typeface="Calibri" panose="020F0502020204030204" pitchFamily="34" charset="0"/>
                <a:cs typeface="Calibri" panose="020F0502020204030204" pitchFamily="34" charset="0"/>
              </a:rPr>
              <a:t>hoặc</a:t>
            </a:r>
            <a:r>
              <a:rPr lang="en-US" alt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en-US" sz="1200" dirty="0" err="1">
                <a:solidFill>
                  <a:schemeClr val="tx1"/>
                </a:solidFill>
                <a:latin typeface="Calibri" panose="020F0502020204030204" pitchFamily="34" charset="0"/>
                <a:ea typeface="Calibri" panose="020F0502020204030204" pitchFamily="34" charset="0"/>
                <a:cs typeface="Calibri" panose="020F0502020204030204" pitchFamily="34" charset="0"/>
              </a:rPr>
              <a:t>Thêm</a:t>
            </a:r>
            <a:r>
              <a:rPr lang="en-US" alt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en-US" sz="1200" dirty="0" err="1">
                <a:solidFill>
                  <a:schemeClr val="tx1"/>
                </a:solidFill>
                <a:latin typeface="Calibri" panose="020F0502020204030204" pitchFamily="34" charset="0"/>
                <a:ea typeface="Calibri" panose="020F0502020204030204" pitchFamily="34" charset="0"/>
                <a:cs typeface="Calibri" panose="020F0502020204030204" pitchFamily="34" charset="0"/>
              </a:rPr>
              <a:t>mới</a:t>
            </a:r>
            <a:r>
              <a:rPr lang="en-US" alt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en-US" sz="1200" dirty="0" err="1">
                <a:solidFill>
                  <a:schemeClr val="tx1"/>
                </a:solidFill>
                <a:latin typeface="Calibri" panose="020F0502020204030204" pitchFamily="34" charset="0"/>
                <a:ea typeface="Calibri" panose="020F0502020204030204" pitchFamily="34" charset="0"/>
                <a:cs typeface="Calibri" panose="020F0502020204030204" pitchFamily="34" charset="0"/>
              </a:rPr>
              <a:t>nhập</a:t>
            </a:r>
            <a:r>
              <a:rPr lang="en-US" alt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en-US" sz="1200" dirty="0" err="1">
                <a:solidFill>
                  <a:schemeClr val="tx1"/>
                </a:solidFill>
                <a:latin typeface="Calibri" panose="020F0502020204030204" pitchFamily="34" charset="0"/>
                <a:ea typeface="Calibri" panose="020F0502020204030204" pitchFamily="34" charset="0"/>
                <a:cs typeface="Calibri" panose="020F0502020204030204" pitchFamily="34" charset="0"/>
              </a:rPr>
              <a:t>từng</a:t>
            </a:r>
            <a:r>
              <a:rPr lang="en-US" alt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en-US" sz="1200" dirty="0" err="1">
                <a:solidFill>
                  <a:schemeClr val="tx1"/>
                </a:solidFill>
                <a:latin typeface="Calibri" panose="020F0502020204030204" pitchFamily="34" charset="0"/>
                <a:ea typeface="Calibri" panose="020F0502020204030204" pitchFamily="34" charset="0"/>
                <a:cs typeface="Calibri" panose="020F0502020204030204" pitchFamily="34" charset="0"/>
              </a:rPr>
              <a:t>người</a:t>
            </a:r>
            <a:r>
              <a:rPr lang="en-US" alt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a:t>
            </a:r>
          </a:p>
        </p:txBody>
      </p:sp>
      <p:sp>
        <p:nvSpPr>
          <p:cNvPr id="17" name="Rectangle 16">
            <a:extLst>
              <a:ext uri="{FF2B5EF4-FFF2-40B4-BE49-F238E27FC236}">
                <a16:creationId xmlns:a16="http://schemas.microsoft.com/office/drawing/2014/main" id="{C995EF7D-7ED1-147C-E2E3-CF0C7AE55AD8}"/>
              </a:ext>
            </a:extLst>
          </p:cNvPr>
          <p:cNvSpPr/>
          <p:nvPr/>
        </p:nvSpPr>
        <p:spPr>
          <a:xfrm>
            <a:off x="8272732" y="2157611"/>
            <a:ext cx="340744" cy="34404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utoShape 4">
            <a:extLst>
              <a:ext uri="{FF2B5EF4-FFF2-40B4-BE49-F238E27FC236}">
                <a16:creationId xmlns:a16="http://schemas.microsoft.com/office/drawing/2014/main" id="{33B7A953-81EA-2908-955F-489892D97FE9}"/>
              </a:ext>
            </a:extLst>
          </p:cNvPr>
          <p:cNvSpPr>
            <a:spLocks noChangeArrowheads="1"/>
          </p:cNvSpPr>
          <p:nvPr/>
        </p:nvSpPr>
        <p:spPr bwMode="auto">
          <a:xfrm>
            <a:off x="6631053" y="1458873"/>
            <a:ext cx="1837931" cy="425450"/>
          </a:xfrm>
          <a:prstGeom prst="wedgeRectCallout">
            <a:avLst>
              <a:gd name="adj1" fmla="val 78369"/>
              <a:gd name="adj2" fmla="val 123842"/>
            </a:avLst>
          </a:prstGeom>
          <a:solidFill>
            <a:srgbClr val="FFFFFF"/>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Xóa</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user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không</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còn</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phù</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hợp</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AutoShape 4">
            <a:extLst>
              <a:ext uri="{FF2B5EF4-FFF2-40B4-BE49-F238E27FC236}">
                <a16:creationId xmlns:a16="http://schemas.microsoft.com/office/drawing/2014/main" id="{FD922F90-DB58-AC24-12B9-AF27C02A88E0}"/>
              </a:ext>
            </a:extLst>
          </p:cNvPr>
          <p:cNvSpPr>
            <a:spLocks noChangeArrowheads="1"/>
          </p:cNvSpPr>
          <p:nvPr/>
        </p:nvSpPr>
        <p:spPr bwMode="auto">
          <a:xfrm>
            <a:off x="8353461" y="2964005"/>
            <a:ext cx="790539" cy="421687"/>
          </a:xfrm>
          <a:prstGeom prst="wedgeRectCallout">
            <a:avLst>
              <a:gd name="adj1" fmla="val -1832"/>
              <a:gd name="adj2" fmla="val -180537"/>
            </a:avLst>
          </a:prstGeom>
          <a:solidFill>
            <a:srgbClr val="FFFFFF"/>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Xuất</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file Excel</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TextBox 20">
            <a:extLst>
              <a:ext uri="{FF2B5EF4-FFF2-40B4-BE49-F238E27FC236}">
                <a16:creationId xmlns:a16="http://schemas.microsoft.com/office/drawing/2014/main" id="{16CBD34D-349D-3EAD-6853-DACD3A73136A}"/>
              </a:ext>
            </a:extLst>
          </p:cNvPr>
          <p:cNvSpPr txBox="1"/>
          <p:nvPr/>
        </p:nvSpPr>
        <p:spPr>
          <a:xfrm>
            <a:off x="0" y="6098035"/>
            <a:ext cx="9049109" cy="523220"/>
          </a:xfrm>
          <a:prstGeom prst="rect">
            <a:avLst/>
          </a:prstGeom>
          <a:noFill/>
        </p:spPr>
        <p:txBody>
          <a:bodyPr wrap="square">
            <a:spAutoFit/>
          </a:bodyPr>
          <a:lstStyle/>
          <a:p>
            <a:pPr marL="342900" lvl="0" indent="-342900">
              <a:buFont typeface="Times New Roman" panose="02020603050405020304" pitchFamily="18" charset="0"/>
              <a:buChar char="-"/>
            </a:pPr>
            <a:r>
              <a:rPr lang="en-US" sz="1400" b="1" dirty="0">
                <a:latin typeface="+mj-lt"/>
                <a:ea typeface="MS Mincho" panose="02020609040205080304" pitchFamily="49" charset="-128"/>
              </a:rPr>
              <a:t>Link mẫu file </a:t>
            </a:r>
            <a:r>
              <a:rPr lang="en-US" sz="1400" b="1" dirty="0" err="1">
                <a:latin typeface="+mj-lt"/>
                <a:ea typeface="MS Mincho" panose="02020609040205080304" pitchFamily="49" charset="-128"/>
              </a:rPr>
              <a:t>nhập</a:t>
            </a:r>
            <a:r>
              <a:rPr lang="en-US" sz="1400" b="1" dirty="0">
                <a:latin typeface="+mj-lt"/>
                <a:ea typeface="MS Mincho" panose="02020609040205080304" pitchFamily="49" charset="-128"/>
              </a:rPr>
              <a:t>: </a:t>
            </a:r>
            <a:r>
              <a:rPr lang="en-US" sz="1000" dirty="0">
                <a:latin typeface="+mj-lt"/>
                <a:ea typeface="MS Mincho" panose="02020609040205080304" pitchFamily="49" charset="-128"/>
                <a:hlinkClick r:id="rId3" action="ppaction://hlinkfile"/>
              </a:rPr>
              <a:t>\\Apbivnsh04\adm\ADM-PER\08_REGULATION\04_LABOUR CONTRACT\</a:t>
            </a:r>
            <a:r>
              <a:rPr lang="en-US" sz="1000" dirty="0" err="1">
                <a:latin typeface="+mj-lt"/>
                <a:ea typeface="MS Mincho" panose="02020609040205080304" pitchFamily="49" charset="-128"/>
                <a:hlinkClick r:id="rId3" action="ppaction://hlinkfile"/>
              </a:rPr>
              <a:t>Hệ</a:t>
            </a:r>
            <a:r>
              <a:rPr lang="en-US" sz="1000" dirty="0">
                <a:latin typeface="+mj-lt"/>
                <a:ea typeface="MS Mincho" panose="02020609040205080304" pitchFamily="49" charset="-128"/>
                <a:hlinkClick r:id="rId3" action="ppaction://hlinkfile"/>
              </a:rPr>
              <a:t> </a:t>
            </a:r>
            <a:r>
              <a:rPr lang="en-US" sz="1000" dirty="0" err="1">
                <a:latin typeface="+mj-lt"/>
                <a:ea typeface="MS Mincho" panose="02020609040205080304" pitchFamily="49" charset="-128"/>
                <a:hlinkClick r:id="rId3" action="ppaction://hlinkfile"/>
              </a:rPr>
              <a:t>thống</a:t>
            </a:r>
            <a:r>
              <a:rPr lang="en-US" sz="1000" dirty="0">
                <a:latin typeface="+mj-lt"/>
                <a:ea typeface="MS Mincho" panose="02020609040205080304" pitchFamily="49" charset="-128"/>
                <a:hlinkClick r:id="rId3" action="ppaction://hlinkfile"/>
              </a:rPr>
              <a:t> LCES\</a:t>
            </a:r>
            <a:r>
              <a:rPr lang="en-US" sz="1000" dirty="0" err="1">
                <a:latin typeface="+mj-lt"/>
                <a:ea typeface="MS Mincho" panose="02020609040205080304" pitchFamily="49" charset="-128"/>
                <a:hlinkClick r:id="rId3" action="ppaction://hlinkfile"/>
              </a:rPr>
              <a:t>MauNhapPTHC</a:t>
            </a:r>
            <a:r>
              <a:rPr lang="en-US" sz="1000" dirty="0">
                <a:latin typeface="+mj-lt"/>
                <a:ea typeface="MS Mincho" panose="02020609040205080304" pitchFamily="49" charset="-128"/>
                <a:hlinkClick r:id="rId3" action="ppaction://hlinkfile"/>
              </a:rPr>
              <a:t> 1.xlsx</a:t>
            </a:r>
            <a:endParaRPr lang="en-US" sz="1000" dirty="0">
              <a:latin typeface="+mj-lt"/>
              <a:ea typeface="MS Mincho" panose="02020609040205080304" pitchFamily="49" charset="-128"/>
            </a:endParaRPr>
          </a:p>
          <a:p>
            <a:pPr marL="342900" lvl="0" indent="-342900">
              <a:buFont typeface="Times New Roman" panose="02020603050405020304" pitchFamily="18" charset="0"/>
              <a:buChar char="-"/>
            </a:pPr>
            <a:r>
              <a:rPr lang="en-US" sz="1400" b="1" dirty="0">
                <a:latin typeface="+mj-lt"/>
                <a:ea typeface="MS Mincho" panose="02020609040205080304" pitchFamily="49" charset="-128"/>
              </a:rPr>
              <a:t>Lưu ý: </a:t>
            </a:r>
            <a:r>
              <a:rPr lang="en-US" sz="1400" dirty="0">
                <a:latin typeface="+mj-lt"/>
                <a:ea typeface="MS Mincho" panose="02020609040205080304" pitchFamily="49" charset="-128"/>
              </a:rPr>
              <a:t>PTHC </a:t>
            </a:r>
            <a:r>
              <a:rPr lang="en-US" sz="1400" dirty="0" err="1">
                <a:latin typeface="+mj-lt"/>
                <a:ea typeface="MS Mincho" panose="02020609040205080304" pitchFamily="49" charset="-128"/>
              </a:rPr>
              <a:t>không</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được</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nhập</a:t>
            </a:r>
            <a:r>
              <a:rPr lang="en-US" sz="1400" dirty="0">
                <a:latin typeface="+mj-lt"/>
                <a:ea typeface="MS Mincho" panose="02020609040205080304" pitchFamily="49" charset="-128"/>
              </a:rPr>
              <a:t> thông tin </a:t>
            </a:r>
            <a:r>
              <a:rPr lang="en-US" sz="1400" dirty="0" err="1">
                <a:latin typeface="+mj-lt"/>
                <a:ea typeface="MS Mincho" panose="02020609040205080304" pitchFamily="49" charset="-128"/>
              </a:rPr>
              <a:t>sẽ</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không</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nhận</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được</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đánh</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giá</a:t>
            </a:r>
            <a:r>
              <a:rPr lang="en-US" sz="1400" dirty="0">
                <a:latin typeface="+mj-lt"/>
                <a:ea typeface="MS Mincho" panose="02020609040205080304" pitchFamily="49" charset="-128"/>
              </a:rPr>
              <a:t>. Cost phòng ban </a:t>
            </a:r>
            <a:r>
              <a:rPr lang="en-US" sz="1400" dirty="0" err="1">
                <a:latin typeface="+mj-lt"/>
                <a:ea typeface="MS Mincho" panose="02020609040205080304" pitchFamily="49" charset="-128"/>
              </a:rPr>
              <a:t>phải</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nhập</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đúng</a:t>
            </a:r>
            <a:endParaRPr lang="en-US" sz="1400" dirty="0">
              <a:latin typeface="+mj-lt"/>
              <a:ea typeface="MS Mincho" panose="02020609040205080304" pitchFamily="49" charset="-128"/>
            </a:endParaRPr>
          </a:p>
        </p:txBody>
      </p:sp>
      <p:sp>
        <p:nvSpPr>
          <p:cNvPr id="22" name="TextBox 21">
            <a:extLst>
              <a:ext uri="{FF2B5EF4-FFF2-40B4-BE49-F238E27FC236}">
                <a16:creationId xmlns:a16="http://schemas.microsoft.com/office/drawing/2014/main" id="{324382B9-521F-9A65-AE61-60085432A642}"/>
              </a:ext>
            </a:extLst>
          </p:cNvPr>
          <p:cNvSpPr txBox="1"/>
          <p:nvPr/>
        </p:nvSpPr>
        <p:spPr>
          <a:xfrm>
            <a:off x="69011" y="801552"/>
            <a:ext cx="9338733" cy="661720"/>
          </a:xfrm>
          <a:prstGeom prst="rect">
            <a:avLst/>
          </a:prstGeom>
          <a:noFill/>
        </p:spPr>
        <p:txBody>
          <a:bodyPr wrap="square">
            <a:spAutoFit/>
          </a:bodyPr>
          <a:lstStyle/>
          <a:p>
            <a:pPr marL="342900" lvl="0" indent="-342900">
              <a:spcBef>
                <a:spcPts val="300"/>
              </a:spcBef>
              <a:spcAft>
                <a:spcPts val="300"/>
              </a:spcAft>
              <a:buFont typeface="Times New Roman" panose="02020603050405020304" pitchFamily="18" charset="0"/>
              <a:buChar char="-"/>
            </a:pPr>
            <a:r>
              <a:rPr lang="en-US" sz="1600" b="1" dirty="0" err="1">
                <a:solidFill>
                  <a:srgbClr val="FF0000"/>
                </a:solidFill>
                <a:latin typeface="+mj-lt"/>
                <a:ea typeface="MS Mincho" panose="02020609040205080304" pitchFamily="49" charset="-128"/>
              </a:rPr>
              <a:t>Bước</a:t>
            </a:r>
            <a:r>
              <a:rPr lang="en-US" sz="1600" b="1" dirty="0">
                <a:solidFill>
                  <a:srgbClr val="FF0000"/>
                </a:solidFill>
                <a:latin typeface="+mj-lt"/>
                <a:ea typeface="MS Mincho" panose="02020609040205080304" pitchFamily="49" charset="-128"/>
              </a:rPr>
              <a:t> 1: </a:t>
            </a:r>
            <a:r>
              <a:rPr lang="en-US" sz="1600" dirty="0" err="1">
                <a:latin typeface="+mj-lt"/>
                <a:ea typeface="MS Mincho" panose="02020609040205080304" pitchFamily="49" charset="-128"/>
              </a:rPr>
              <a:t>Vào</a:t>
            </a:r>
            <a:r>
              <a:rPr lang="en-US" sz="1600" dirty="0">
                <a:latin typeface="+mj-lt"/>
                <a:ea typeface="MS Mincho" panose="02020609040205080304" pitchFamily="49" charset="-128"/>
              </a:rPr>
              <a:t> </a:t>
            </a:r>
            <a:r>
              <a:rPr lang="en-US" sz="1600" dirty="0" err="1">
                <a:latin typeface="+mj-lt"/>
                <a:ea typeface="MS Mincho" panose="02020609040205080304" pitchFamily="49" charset="-128"/>
              </a:rPr>
              <a:t>mục</a:t>
            </a:r>
            <a:r>
              <a:rPr lang="en-US" sz="1600" dirty="0">
                <a:latin typeface="+mj-lt"/>
                <a:ea typeface="MS Mincho" panose="02020609040205080304" pitchFamily="49" charset="-128"/>
              </a:rPr>
              <a:t> </a:t>
            </a:r>
            <a:r>
              <a:rPr lang="en-US" sz="1600" b="1" dirty="0" err="1">
                <a:latin typeface="+mj-lt"/>
                <a:ea typeface="MS Mincho" panose="02020609040205080304" pitchFamily="49" charset="-128"/>
              </a:rPr>
              <a:t>Quản</a:t>
            </a:r>
            <a:r>
              <a:rPr lang="en-US" sz="1600" b="1" dirty="0">
                <a:latin typeface="+mj-lt"/>
                <a:ea typeface="MS Mincho" panose="02020609040205080304" pitchFamily="49" charset="-128"/>
              </a:rPr>
              <a:t> </a:t>
            </a:r>
            <a:r>
              <a:rPr lang="en-US" sz="1600" b="1" dirty="0" err="1">
                <a:latin typeface="+mj-lt"/>
                <a:ea typeface="MS Mincho" panose="02020609040205080304" pitchFamily="49" charset="-128"/>
              </a:rPr>
              <a:t>lý</a:t>
            </a:r>
            <a:r>
              <a:rPr lang="en-US" sz="1600" b="1" dirty="0">
                <a:latin typeface="+mj-lt"/>
                <a:ea typeface="MS Mincho" panose="02020609040205080304" pitchFamily="49" charset="-128"/>
              </a:rPr>
              <a:t> </a:t>
            </a:r>
            <a:r>
              <a:rPr lang="en-US" sz="1600" dirty="0">
                <a:latin typeface="+mj-lt"/>
                <a:ea typeface="MS Mincho" panose="02020609040205080304" pitchFamily="49" charset="-128"/>
              </a:rPr>
              <a:t>=&gt; Thông tin PTHC</a:t>
            </a:r>
          </a:p>
          <a:p>
            <a:pPr marL="342900" lvl="0" indent="-342900">
              <a:spcBef>
                <a:spcPts val="300"/>
              </a:spcBef>
              <a:spcAft>
                <a:spcPts val="300"/>
              </a:spcAft>
              <a:buFont typeface="Times New Roman" panose="02020603050405020304" pitchFamily="18" charset="0"/>
              <a:buChar char="-"/>
            </a:pPr>
            <a:r>
              <a:rPr lang="en-US" sz="1600" b="1" dirty="0" err="1">
                <a:solidFill>
                  <a:srgbClr val="FF0000"/>
                </a:solidFill>
                <a:latin typeface="+mj-lt"/>
                <a:ea typeface="MS Mincho" panose="02020609040205080304" pitchFamily="49" charset="-128"/>
              </a:rPr>
              <a:t>Bước</a:t>
            </a:r>
            <a:r>
              <a:rPr lang="en-US" sz="1600" b="1" dirty="0">
                <a:solidFill>
                  <a:srgbClr val="FF0000"/>
                </a:solidFill>
                <a:latin typeface="+mj-lt"/>
                <a:ea typeface="MS Mincho" panose="02020609040205080304" pitchFamily="49" charset="-128"/>
              </a:rPr>
              <a:t> 2: </a:t>
            </a:r>
            <a:r>
              <a:rPr lang="en-US" sz="1600" dirty="0" err="1">
                <a:latin typeface="+mj-lt"/>
                <a:ea typeface="MS Mincho" panose="02020609040205080304" pitchFamily="49" charset="-128"/>
              </a:rPr>
              <a:t>Nhập</a:t>
            </a:r>
            <a:r>
              <a:rPr lang="en-US" sz="1600" dirty="0">
                <a:latin typeface="+mj-lt"/>
                <a:ea typeface="MS Mincho" panose="02020609040205080304" pitchFamily="49" charset="-128"/>
              </a:rPr>
              <a:t> thông tin/ </a:t>
            </a:r>
            <a:r>
              <a:rPr lang="en-US" sz="1600" dirty="0" err="1">
                <a:latin typeface="+mj-lt"/>
                <a:ea typeface="MS Mincho" panose="02020609040205080304" pitchFamily="49" charset="-128"/>
              </a:rPr>
              <a:t>xóa</a:t>
            </a:r>
            <a:r>
              <a:rPr lang="en-US" sz="1600" dirty="0">
                <a:latin typeface="+mj-lt"/>
                <a:ea typeface="MS Mincho" panose="02020609040205080304" pitchFamily="49" charset="-128"/>
              </a:rPr>
              <a:t> thông tin PTHC phòng ban</a:t>
            </a:r>
          </a:p>
        </p:txBody>
      </p:sp>
    </p:spTree>
    <p:extLst>
      <p:ext uri="{BB962C8B-B14F-4D97-AF65-F5344CB8AC3E}">
        <p14:creationId xmlns:p14="http://schemas.microsoft.com/office/powerpoint/2010/main" val="1335303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A9272940-414B-A4BB-25B0-EBA9FB938B81}"/>
              </a:ext>
            </a:extLst>
          </p:cNvPr>
          <p:cNvPicPr>
            <a:picLocks noChangeAspect="1"/>
          </p:cNvPicPr>
          <p:nvPr/>
        </p:nvPicPr>
        <p:blipFill>
          <a:blip r:embed="rId2"/>
          <a:stretch>
            <a:fillRect/>
          </a:stretch>
        </p:blipFill>
        <p:spPr>
          <a:xfrm>
            <a:off x="2077720" y="1868690"/>
            <a:ext cx="7066279" cy="3398081"/>
          </a:xfrm>
          <a:prstGeom prst="rect">
            <a:avLst/>
          </a:prstGeom>
        </p:spPr>
      </p:pic>
      <p:sp>
        <p:nvSpPr>
          <p:cNvPr id="33" name="Rectangle 32">
            <a:extLst>
              <a:ext uri="{FF2B5EF4-FFF2-40B4-BE49-F238E27FC236}">
                <a16:creationId xmlns:a16="http://schemas.microsoft.com/office/drawing/2014/main" id="{F7D0FFE2-C5E3-2B8B-3283-F60CA6AA4CD6}"/>
              </a:ext>
            </a:extLst>
          </p:cNvPr>
          <p:cNvSpPr/>
          <p:nvPr/>
        </p:nvSpPr>
        <p:spPr>
          <a:xfrm>
            <a:off x="2040250" y="3370656"/>
            <a:ext cx="5818414" cy="269302"/>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D2B06BF-C46B-9DC4-1969-AD53AEC0C1A6}"/>
              </a:ext>
            </a:extLst>
          </p:cNvPr>
          <p:cNvPicPr>
            <a:picLocks noChangeAspect="1"/>
          </p:cNvPicPr>
          <p:nvPr/>
        </p:nvPicPr>
        <p:blipFill>
          <a:blip r:embed="rId3"/>
          <a:stretch>
            <a:fillRect/>
          </a:stretch>
        </p:blipFill>
        <p:spPr>
          <a:xfrm>
            <a:off x="-42975" y="1861499"/>
            <a:ext cx="2083225" cy="3633695"/>
          </a:xfrm>
          <a:prstGeom prst="rect">
            <a:avLst/>
          </a:prstGeom>
        </p:spPr>
      </p:pic>
      <p:sp>
        <p:nvSpPr>
          <p:cNvPr id="3" name="Title 2">
            <a:extLst>
              <a:ext uri="{FF2B5EF4-FFF2-40B4-BE49-F238E27FC236}">
                <a16:creationId xmlns:a16="http://schemas.microsoft.com/office/drawing/2014/main" id="{A64B14A0-1575-816E-F906-8C6BD971D8E2}"/>
              </a:ext>
            </a:extLst>
          </p:cNvPr>
          <p:cNvSpPr>
            <a:spLocks noGrp="1"/>
          </p:cNvSpPr>
          <p:nvPr>
            <p:ph type="title"/>
          </p:nvPr>
        </p:nvSpPr>
        <p:spPr/>
        <p:txBody>
          <a:bodyPr>
            <a:normAutofit fontScale="90000"/>
          </a:bodyPr>
          <a:lstStyle/>
          <a:p>
            <a:r>
              <a:rPr lang="en-US" dirty="0"/>
              <a:t>3 </a:t>
            </a:r>
            <a:r>
              <a:rPr lang="en-US" sz="2000" dirty="0" err="1"/>
              <a:t>Lập</a:t>
            </a:r>
            <a:r>
              <a:rPr lang="en-US" sz="2000" dirty="0"/>
              <a:t> </a:t>
            </a:r>
            <a:r>
              <a:rPr lang="en-US" sz="2000" dirty="0" err="1"/>
              <a:t>đánh</a:t>
            </a:r>
            <a:r>
              <a:rPr lang="en-US" sz="2000" dirty="0"/>
              <a:t> </a:t>
            </a:r>
            <a:r>
              <a:rPr lang="en-US" sz="2000" dirty="0" err="1"/>
              <a:t>giá</a:t>
            </a:r>
            <a:br>
              <a:rPr lang="en-US" sz="2000" dirty="0"/>
            </a:br>
            <a:r>
              <a:rPr lang="en-US" sz="2000" dirty="0"/>
              <a:t>3.1 </a:t>
            </a:r>
            <a:r>
              <a:rPr lang="en-US" sz="2000" dirty="0" err="1"/>
              <a:t>Nhập</a:t>
            </a:r>
            <a:r>
              <a:rPr lang="en-US" sz="2000" dirty="0"/>
              <a:t> </a:t>
            </a:r>
            <a:r>
              <a:rPr lang="en-US" sz="2000" dirty="0" err="1"/>
              <a:t>đánh</a:t>
            </a:r>
            <a:r>
              <a:rPr lang="en-US" sz="2000" dirty="0"/>
              <a:t> </a:t>
            </a:r>
            <a:r>
              <a:rPr lang="en-US" sz="2000" dirty="0" err="1"/>
              <a:t>giá</a:t>
            </a:r>
            <a:endParaRPr lang="en-US" dirty="0"/>
          </a:p>
        </p:txBody>
      </p:sp>
      <p:sp>
        <p:nvSpPr>
          <p:cNvPr id="4" name="Slide Number Placeholder 3">
            <a:extLst>
              <a:ext uri="{FF2B5EF4-FFF2-40B4-BE49-F238E27FC236}">
                <a16:creationId xmlns:a16="http://schemas.microsoft.com/office/drawing/2014/main" id="{0B5157E1-F6F5-B117-2DE6-7B75C1145193}"/>
              </a:ext>
            </a:extLst>
          </p:cNvPr>
          <p:cNvSpPr>
            <a:spLocks noGrp="1"/>
          </p:cNvSpPr>
          <p:nvPr>
            <p:ph type="sldNum" sz="quarter" idx="10"/>
          </p:nvPr>
        </p:nvSpPr>
        <p:spPr/>
        <p:txBody>
          <a:bodyPr/>
          <a:lstStyle/>
          <a:p>
            <a:fld id="{2714E9B5-9B87-4B86-A617-088EF19C2C8B}" type="slidenum">
              <a:rPr kumimoji="1" lang="ja-JP" altLang="en-US" smtClean="0"/>
              <a:pPr/>
              <a:t>6</a:t>
            </a:fld>
            <a:endParaRPr kumimoji="1" lang="en-US" altLang="ja-JP" dirty="0"/>
          </a:p>
        </p:txBody>
      </p:sp>
      <p:sp>
        <p:nvSpPr>
          <p:cNvPr id="10" name="Rectangle 9">
            <a:extLst>
              <a:ext uri="{FF2B5EF4-FFF2-40B4-BE49-F238E27FC236}">
                <a16:creationId xmlns:a16="http://schemas.microsoft.com/office/drawing/2014/main" id="{E9FA490E-6BE6-D5BB-39FA-B25D9F035963}"/>
              </a:ext>
            </a:extLst>
          </p:cNvPr>
          <p:cNvSpPr/>
          <p:nvPr/>
        </p:nvSpPr>
        <p:spPr>
          <a:xfrm>
            <a:off x="309709" y="3319477"/>
            <a:ext cx="1579565" cy="71773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utoShape 4">
            <a:extLst>
              <a:ext uri="{FF2B5EF4-FFF2-40B4-BE49-F238E27FC236}">
                <a16:creationId xmlns:a16="http://schemas.microsoft.com/office/drawing/2014/main" id="{12877941-ECDF-1BA0-D7F6-36217154F2D9}"/>
              </a:ext>
            </a:extLst>
          </p:cNvPr>
          <p:cNvSpPr>
            <a:spLocks noChangeArrowheads="1"/>
          </p:cNvSpPr>
          <p:nvPr/>
        </p:nvSpPr>
        <p:spPr bwMode="auto">
          <a:xfrm>
            <a:off x="0" y="2072939"/>
            <a:ext cx="1739100" cy="944041"/>
          </a:xfrm>
          <a:prstGeom prst="wedgeRectCallout">
            <a:avLst>
              <a:gd name="adj1" fmla="val 19353"/>
              <a:gd name="adj2" fmla="val 82969"/>
            </a:avLst>
          </a:prstGeom>
          <a:solidFill>
            <a:srgbClr val="FFFFFF"/>
          </a:solidFill>
          <a:ln w="1905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lang="en-US" altLang="en-US" sz="1200" b="1" dirty="0" err="1">
                <a:solidFill>
                  <a:srgbClr val="FF0000"/>
                </a:solidFill>
                <a:latin typeface="Calibri" panose="020F0502020204030204" pitchFamily="34" charset="0"/>
                <a:ea typeface="Yu Mincho" panose="02020400000000000000" pitchFamily="18" charset="-128"/>
              </a:rPr>
              <a:t>Bước</a:t>
            </a:r>
            <a:r>
              <a:rPr lang="en-US" altLang="en-US" sz="1200" b="1" dirty="0">
                <a:solidFill>
                  <a:srgbClr val="FF0000"/>
                </a:solidFill>
                <a:latin typeface="Calibri" panose="020F0502020204030204" pitchFamily="34" charset="0"/>
                <a:ea typeface="Yu Mincho" panose="02020400000000000000" pitchFamily="18" charset="-128"/>
              </a:rPr>
              <a:t> 1</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Vào</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mục</a:t>
            </a:r>
            <a:r>
              <a:rPr lang="en-US" altLang="en-US" sz="1200" dirty="0">
                <a:latin typeface="Calibri" panose="020F0502020204030204" pitchFamily="34" charset="0"/>
                <a:ea typeface="Yu Mincho" panose="02020400000000000000" pitchFamily="18" charset="-128"/>
              </a:rPr>
              <a:t> “Hợp </a:t>
            </a:r>
            <a:r>
              <a:rPr lang="en-US" altLang="en-US" sz="1200" dirty="0" err="1">
                <a:latin typeface="Calibri" panose="020F0502020204030204" pitchFamily="34" charset="0"/>
                <a:ea typeface="Yu Mincho" panose="02020400000000000000" pitchFamily="18" charset="-128"/>
              </a:rPr>
              <a:t>đồng</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học</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nghề</a:t>
            </a:r>
            <a:r>
              <a:rPr lang="en-US" altLang="en-US" sz="1200" dirty="0">
                <a:latin typeface="Calibri" panose="020F0502020204030204" pitchFamily="34" charset="0"/>
                <a:ea typeface="Yu Mincho" panose="02020400000000000000" pitchFamily="18" charset="-128"/>
              </a:rPr>
              <a:t> &amp; </a:t>
            </a:r>
            <a:r>
              <a:rPr lang="en-US" altLang="en-US" sz="1200" dirty="0" err="1">
                <a:latin typeface="Calibri" panose="020F0502020204030204" pitchFamily="34" charset="0"/>
                <a:ea typeface="Yu Mincho" panose="02020400000000000000" pitchFamily="18" charset="-128"/>
              </a:rPr>
              <a:t>thử</a:t>
            </a:r>
            <a:r>
              <a:rPr lang="en-US" altLang="en-US" sz="1200" dirty="0">
                <a:latin typeface="Calibri" panose="020F0502020204030204" pitchFamily="34" charset="0"/>
                <a:ea typeface="Yu Mincho" panose="02020400000000000000" pitchFamily="18" charset="-128"/>
              </a:rPr>
              <a:t> việc” </a:t>
            </a:r>
            <a:r>
              <a:rPr lang="en-US" altLang="en-US" sz="1200" dirty="0" err="1">
                <a:latin typeface="Calibri" panose="020F0502020204030204" pitchFamily="34" charset="0"/>
                <a:ea typeface="Yu Mincho" panose="02020400000000000000" pitchFamily="18" charset="-128"/>
              </a:rPr>
              <a:t>hoặc</a:t>
            </a:r>
            <a:r>
              <a:rPr lang="en-US" altLang="en-US" sz="1200" dirty="0">
                <a:latin typeface="Calibri" panose="020F0502020204030204" pitchFamily="34" charset="0"/>
                <a:ea typeface="Yu Mincho" panose="02020400000000000000" pitchFamily="18" charset="-128"/>
              </a:rPr>
              <a:t> “Hợp </a:t>
            </a:r>
            <a:r>
              <a:rPr lang="en-US" altLang="en-US" sz="1200" dirty="0" err="1">
                <a:latin typeface="Calibri" panose="020F0502020204030204" pitchFamily="34" charset="0"/>
                <a:ea typeface="Yu Mincho" panose="02020400000000000000" pitchFamily="18" charset="-128"/>
              </a:rPr>
              <a:t>đồng</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xác</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định</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thời</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hạn</a:t>
            </a:r>
            <a:r>
              <a:rPr lang="en-US" altLang="en-US" sz="1200" dirty="0">
                <a:latin typeface="Calibri" panose="020F0502020204030204" pitchFamily="34" charset="0"/>
                <a:ea typeface="Yu Mincho" panose="02020400000000000000" pitchFamily="18" charset="-128"/>
              </a:rPr>
              <a:t>”</a:t>
            </a:r>
          </a:p>
        </p:txBody>
      </p:sp>
      <p:sp>
        <p:nvSpPr>
          <p:cNvPr id="17" name="Rectangle 16">
            <a:extLst>
              <a:ext uri="{FF2B5EF4-FFF2-40B4-BE49-F238E27FC236}">
                <a16:creationId xmlns:a16="http://schemas.microsoft.com/office/drawing/2014/main" id="{C995EF7D-7ED1-147C-E2E3-CF0C7AE55AD8}"/>
              </a:ext>
            </a:extLst>
          </p:cNvPr>
          <p:cNvSpPr/>
          <p:nvPr/>
        </p:nvSpPr>
        <p:spPr>
          <a:xfrm>
            <a:off x="2078974" y="2777316"/>
            <a:ext cx="2694786" cy="27273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utoShape 4">
            <a:extLst>
              <a:ext uri="{FF2B5EF4-FFF2-40B4-BE49-F238E27FC236}">
                <a16:creationId xmlns:a16="http://schemas.microsoft.com/office/drawing/2014/main" id="{FD922F90-DB58-AC24-12B9-AF27C02A88E0}"/>
              </a:ext>
            </a:extLst>
          </p:cNvPr>
          <p:cNvSpPr>
            <a:spLocks noChangeArrowheads="1"/>
          </p:cNvSpPr>
          <p:nvPr/>
        </p:nvSpPr>
        <p:spPr bwMode="auto">
          <a:xfrm>
            <a:off x="2078938" y="4448493"/>
            <a:ext cx="1445590" cy="585532"/>
          </a:xfrm>
          <a:prstGeom prst="wedgeRectCallout">
            <a:avLst>
              <a:gd name="adj1" fmla="val -38897"/>
              <a:gd name="adj2" fmla="val -185565"/>
            </a:avLst>
          </a:prstGeom>
          <a:noFill/>
          <a:ln w="9525" algn="ctr">
            <a:solidFill>
              <a:srgbClr val="FF000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lang="en-US" altLang="en-US" sz="1100" b="1" dirty="0" err="1">
                <a:solidFill>
                  <a:srgbClr val="FF0000"/>
                </a:solidFill>
                <a:latin typeface="Calibri" panose="020F0502020204030204" pitchFamily="34" charset="0"/>
                <a:ea typeface="Yu Mincho" panose="02020400000000000000" pitchFamily="18" charset="-128"/>
              </a:rPr>
              <a:t>Bước</a:t>
            </a:r>
            <a:r>
              <a:rPr lang="en-US" altLang="en-US" sz="1100" b="1" dirty="0">
                <a:solidFill>
                  <a:srgbClr val="FF0000"/>
                </a:solidFill>
                <a:latin typeface="Calibri" panose="020F0502020204030204" pitchFamily="34" charset="0"/>
                <a:ea typeface="Yu Mincho" panose="02020400000000000000" pitchFamily="18" charset="-128"/>
              </a:rPr>
              <a:t> 3</a:t>
            </a:r>
            <a:r>
              <a:rPr lang="en-US" altLang="en-US" sz="1100" dirty="0">
                <a:latin typeface="Calibri" panose="020F0502020204030204" pitchFamily="34" charset="0"/>
                <a:ea typeface="Yu Mincho" panose="02020400000000000000" pitchFamily="18" charset="-128"/>
              </a:rPr>
              <a:t>: </a:t>
            </a:r>
            <a:r>
              <a:rPr lang="en-US" altLang="en-US" sz="1100" dirty="0" err="1">
                <a:latin typeface="Calibri" panose="020F0502020204030204" pitchFamily="34" charset="0"/>
                <a:ea typeface="Yu Mincho" panose="02020400000000000000" pitchFamily="18" charset="-128"/>
              </a:rPr>
              <a:t>Tích</a:t>
            </a:r>
            <a:r>
              <a:rPr lang="en-US" altLang="en-US" sz="1100" dirty="0">
                <a:latin typeface="Calibri" panose="020F0502020204030204" pitchFamily="34" charset="0"/>
                <a:ea typeface="Yu Mincho" panose="02020400000000000000" pitchFamily="18" charset="-128"/>
              </a:rPr>
              <a:t> </a:t>
            </a:r>
            <a:r>
              <a:rPr lang="en-US" altLang="en-US" sz="1100" dirty="0" err="1">
                <a:latin typeface="Calibri" panose="020F0502020204030204" pitchFamily="34" charset="0"/>
                <a:ea typeface="Yu Mincho" panose="02020400000000000000" pitchFamily="18" charset="-128"/>
              </a:rPr>
              <a:t>chọn</a:t>
            </a:r>
            <a:r>
              <a:rPr lang="en-US" altLang="en-US" sz="1100" dirty="0">
                <a:latin typeface="Calibri" panose="020F0502020204030204" pitchFamily="34" charset="0"/>
                <a:ea typeface="Yu Mincho" panose="02020400000000000000" pitchFamily="18" charset="-128"/>
              </a:rPr>
              <a:t> (</a:t>
            </a:r>
            <a:r>
              <a:rPr lang="en-US" altLang="en-US" sz="1100" dirty="0" err="1">
                <a:latin typeface="Calibri" panose="020F0502020204030204" pitchFamily="34" charset="0"/>
                <a:ea typeface="Yu Mincho" panose="02020400000000000000" pitchFamily="18" charset="-128"/>
              </a:rPr>
              <a:t>tất</a:t>
            </a:r>
            <a:r>
              <a:rPr lang="en-US" altLang="en-US" sz="1100" dirty="0">
                <a:latin typeface="Calibri" panose="020F0502020204030204" pitchFamily="34" charset="0"/>
                <a:ea typeface="Yu Mincho" panose="02020400000000000000" pitchFamily="18" charset="-128"/>
              </a:rPr>
              <a:t> </a:t>
            </a:r>
            <a:r>
              <a:rPr lang="en-US" altLang="en-US" sz="1100" dirty="0" err="1">
                <a:latin typeface="Calibri" panose="020F0502020204030204" pitchFamily="34" charset="0"/>
                <a:ea typeface="Yu Mincho" panose="02020400000000000000" pitchFamily="18" charset="-128"/>
              </a:rPr>
              <a:t>cả</a:t>
            </a:r>
            <a:r>
              <a:rPr lang="en-US" altLang="en-US" sz="1100" dirty="0">
                <a:latin typeface="Calibri" panose="020F0502020204030204" pitchFamily="34" charset="0"/>
                <a:ea typeface="Yu Mincho" panose="02020400000000000000" pitchFamily="18" charset="-128"/>
              </a:rPr>
              <a:t> </a:t>
            </a:r>
            <a:r>
              <a:rPr lang="en-US" altLang="en-US" sz="1100" dirty="0" err="1">
                <a:latin typeface="Calibri" panose="020F0502020204030204" pitchFamily="34" charset="0"/>
                <a:ea typeface="Yu Mincho" panose="02020400000000000000" pitchFamily="18" charset="-128"/>
              </a:rPr>
              <a:t>hoặc</a:t>
            </a:r>
            <a:r>
              <a:rPr lang="en-US" altLang="en-US" sz="1100" dirty="0">
                <a:latin typeface="Calibri" panose="020F0502020204030204" pitchFamily="34" charset="0"/>
                <a:ea typeface="Yu Mincho" panose="02020400000000000000" pitchFamily="18" charset="-128"/>
              </a:rPr>
              <a:t> </a:t>
            </a:r>
            <a:r>
              <a:rPr lang="en-US" altLang="en-US" sz="1100" dirty="0" err="1">
                <a:latin typeface="Calibri" panose="020F0502020204030204" pitchFamily="34" charset="0"/>
                <a:ea typeface="Yu Mincho" panose="02020400000000000000" pitchFamily="18" charset="-128"/>
              </a:rPr>
              <a:t>theo</a:t>
            </a:r>
            <a:r>
              <a:rPr lang="en-US" altLang="en-US" sz="1100" dirty="0">
                <a:latin typeface="Calibri" panose="020F0502020204030204" pitchFamily="34" charset="0"/>
                <a:ea typeface="Yu Mincho" panose="02020400000000000000" pitchFamily="18" charset="-128"/>
              </a:rPr>
              <a:t> </a:t>
            </a:r>
            <a:r>
              <a:rPr lang="en-US" altLang="en-US" sz="1100" dirty="0" err="1">
                <a:latin typeface="Calibri" panose="020F0502020204030204" pitchFamily="34" charset="0"/>
                <a:ea typeface="Yu Mincho" panose="02020400000000000000" pitchFamily="18" charset="-128"/>
              </a:rPr>
              <a:t>từng</a:t>
            </a:r>
            <a:r>
              <a:rPr lang="en-US" altLang="en-US" sz="1100" dirty="0">
                <a:latin typeface="Calibri" panose="020F0502020204030204" pitchFamily="34" charset="0"/>
                <a:ea typeface="Yu Mincho" panose="02020400000000000000" pitchFamily="18" charset="-128"/>
              </a:rPr>
              <a:t> CNV)</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TextBox 20">
            <a:extLst>
              <a:ext uri="{FF2B5EF4-FFF2-40B4-BE49-F238E27FC236}">
                <a16:creationId xmlns:a16="http://schemas.microsoft.com/office/drawing/2014/main" id="{16CBD34D-349D-3EAD-6853-DACD3A73136A}"/>
              </a:ext>
            </a:extLst>
          </p:cNvPr>
          <p:cNvSpPr txBox="1"/>
          <p:nvPr/>
        </p:nvSpPr>
        <p:spPr>
          <a:xfrm>
            <a:off x="94891" y="5547547"/>
            <a:ext cx="9049109" cy="1015663"/>
          </a:xfrm>
          <a:prstGeom prst="rect">
            <a:avLst/>
          </a:prstGeom>
          <a:noFill/>
        </p:spPr>
        <p:txBody>
          <a:bodyPr wrap="square">
            <a:spAutoFit/>
          </a:bodyPr>
          <a:lstStyle/>
          <a:p>
            <a:r>
              <a:rPr lang="en-US" sz="1200" b="1" dirty="0">
                <a:latin typeface="+mj-lt"/>
                <a:ea typeface="MS Mincho" panose="02020609040205080304" pitchFamily="49" charset="-128"/>
              </a:rPr>
              <a:t>Lưu ý: </a:t>
            </a:r>
          </a:p>
          <a:p>
            <a:r>
              <a:rPr lang="en-US" sz="1200" b="1" dirty="0">
                <a:latin typeface="+mj-lt"/>
                <a:ea typeface="MS Mincho" panose="02020609040205080304" pitchFamily="49" charset="-128"/>
              </a:rPr>
              <a:t>- </a:t>
            </a:r>
            <a:r>
              <a:rPr lang="en-US" sz="1200" dirty="0" err="1">
                <a:latin typeface="+mj-lt"/>
                <a:ea typeface="MS Mincho" panose="02020609040205080304" pitchFamily="49" charset="-128"/>
              </a:rPr>
              <a:t>Trường</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hợp</a:t>
            </a:r>
            <a:r>
              <a:rPr lang="en-US" sz="1200" dirty="0">
                <a:latin typeface="+mj-lt"/>
                <a:ea typeface="MS Mincho" panose="02020609040205080304" pitchFamily="49" charset="-128"/>
              </a:rPr>
              <a:t> PTHC </a:t>
            </a:r>
            <a:r>
              <a:rPr lang="en-US" sz="1200" dirty="0" err="1">
                <a:latin typeface="+mj-lt"/>
                <a:ea typeface="MS Mincho" panose="02020609040205080304" pitchFamily="49" charset="-128"/>
              </a:rPr>
              <a:t>trả</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lại</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đánh</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giá</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về</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cho</a:t>
            </a:r>
            <a:r>
              <a:rPr lang="en-US" sz="1200" dirty="0">
                <a:latin typeface="+mj-lt"/>
                <a:ea typeface="MS Mincho" panose="02020609040205080304" pitchFamily="49" charset="-128"/>
              </a:rPr>
              <a:t> PIC </a:t>
            </a:r>
            <a:r>
              <a:rPr lang="en-US" sz="1200" dirty="0" err="1">
                <a:latin typeface="+mj-lt"/>
                <a:ea typeface="MS Mincho" panose="02020609040205080304" pitchFamily="49" charset="-128"/>
              </a:rPr>
              <a:t>Nhân</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sự</a:t>
            </a:r>
            <a:r>
              <a:rPr lang="en-US" sz="1200" dirty="0">
                <a:latin typeface="+mj-lt"/>
                <a:ea typeface="MS Mincho" panose="02020609040205080304" pitchFamily="49" charset="-128"/>
              </a:rPr>
              <a:t>, thông tin CNV </a:t>
            </a:r>
            <a:r>
              <a:rPr lang="en-US" sz="1200" dirty="0" err="1">
                <a:latin typeface="+mj-lt"/>
                <a:ea typeface="MS Mincho" panose="02020609040205080304" pitchFamily="49" charset="-128"/>
              </a:rPr>
              <a:t>sẽ</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hiện</a:t>
            </a:r>
            <a:r>
              <a:rPr lang="en-US" sz="1200" dirty="0">
                <a:latin typeface="+mj-lt"/>
                <a:ea typeface="MS Mincho" panose="02020609040205080304" pitchFamily="49" charset="-128"/>
              </a:rPr>
              <a:t> </a:t>
            </a:r>
            <a:r>
              <a:rPr lang="en-US" sz="1200" dirty="0" err="1">
                <a:solidFill>
                  <a:srgbClr val="FF0000"/>
                </a:solidFill>
                <a:latin typeface="+mj-lt"/>
                <a:ea typeface="MS Mincho" panose="02020609040205080304" pitchFamily="49" charset="-128"/>
              </a:rPr>
              <a:t>màu</a:t>
            </a:r>
            <a:r>
              <a:rPr lang="en-US" sz="1200" dirty="0">
                <a:solidFill>
                  <a:srgbClr val="FF0000"/>
                </a:solidFill>
                <a:latin typeface="+mj-lt"/>
                <a:ea typeface="MS Mincho" panose="02020609040205080304" pitchFamily="49" charset="-128"/>
              </a:rPr>
              <a:t> </a:t>
            </a:r>
            <a:r>
              <a:rPr lang="en-US" sz="1200" dirty="0" err="1">
                <a:solidFill>
                  <a:srgbClr val="FF0000"/>
                </a:solidFill>
                <a:latin typeface="+mj-lt"/>
                <a:ea typeface="MS Mincho" panose="02020609040205080304" pitchFamily="49" charset="-128"/>
              </a:rPr>
              <a:t>đỏ</a:t>
            </a:r>
            <a:r>
              <a:rPr lang="en-US" sz="1200" dirty="0">
                <a:solidFill>
                  <a:srgbClr val="FF0000"/>
                </a:solidFill>
                <a:latin typeface="+mj-lt"/>
                <a:ea typeface="MS Mincho" panose="02020609040205080304" pitchFamily="49" charset="-128"/>
              </a:rPr>
              <a:t>.</a:t>
            </a:r>
          </a:p>
          <a:p>
            <a:r>
              <a:rPr lang="en-US" sz="1200" dirty="0">
                <a:latin typeface="+mj-lt"/>
                <a:ea typeface="MS Mincho" panose="02020609040205080304" pitchFamily="49" charset="-128"/>
              </a:rPr>
              <a:t>PIC </a:t>
            </a:r>
            <a:r>
              <a:rPr lang="en-US" sz="1200" dirty="0" err="1">
                <a:latin typeface="+mj-lt"/>
                <a:ea typeface="MS Mincho" panose="02020609040205080304" pitchFamily="49" charset="-128"/>
              </a:rPr>
              <a:t>Nhân</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sự</a:t>
            </a:r>
            <a:r>
              <a:rPr lang="en-US" sz="1200" dirty="0">
                <a:latin typeface="+mj-lt"/>
                <a:ea typeface="MS Mincho" panose="02020609040205080304" pitchFamily="49" charset="-128"/>
              </a:rPr>
              <a:t> click </a:t>
            </a:r>
            <a:r>
              <a:rPr lang="en-US" sz="1200" dirty="0" err="1">
                <a:latin typeface="+mj-lt"/>
                <a:ea typeface="MS Mincho" panose="02020609040205080304" pitchFamily="49" charset="-128"/>
              </a:rPr>
              <a:t>ký</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hiệu</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cây</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bút</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để</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sửa</a:t>
            </a:r>
            <a:r>
              <a:rPr lang="en-US" sz="1200" dirty="0">
                <a:latin typeface="+mj-lt"/>
                <a:ea typeface="MS Mincho" panose="02020609040205080304" pitchFamily="49" charset="-128"/>
              </a:rPr>
              <a:t> thông tin CNV bao </a:t>
            </a:r>
            <a:r>
              <a:rPr lang="en-US" sz="1200" dirty="0" err="1">
                <a:latin typeface="+mj-lt"/>
                <a:ea typeface="MS Mincho" panose="02020609040205080304" pitchFamily="49" charset="-128"/>
              </a:rPr>
              <a:t>gồm</a:t>
            </a:r>
            <a:r>
              <a:rPr lang="en-US" sz="1200" dirty="0">
                <a:latin typeface="+mj-lt"/>
                <a:ea typeface="MS Mincho" panose="02020609040205080304" pitchFamily="49" charset="-128"/>
              </a:rPr>
              <a:t>: phòng ban, </a:t>
            </a:r>
            <a:r>
              <a:rPr lang="en-US" sz="1200" dirty="0" err="1">
                <a:latin typeface="+mj-lt"/>
                <a:ea typeface="MS Mincho" panose="02020609040205080304" pitchFamily="49" charset="-128"/>
              </a:rPr>
              <a:t>nhóm</a:t>
            </a:r>
            <a:r>
              <a:rPr lang="en-US" sz="1200" dirty="0">
                <a:latin typeface="+mj-lt"/>
                <a:ea typeface="MS Mincho" panose="02020609040205080304" pitchFamily="49" charset="-128"/>
              </a:rPr>
              <a:t>, …</a:t>
            </a:r>
          </a:p>
          <a:p>
            <a:r>
              <a:rPr lang="en-US" sz="1200" dirty="0">
                <a:latin typeface="+mj-lt"/>
                <a:ea typeface="MS Mincho" panose="02020609040205080304" pitchFamily="49" charset="-128"/>
              </a:rPr>
              <a:t>- </a:t>
            </a:r>
            <a:r>
              <a:rPr lang="en-US" sz="1200" dirty="0" err="1">
                <a:latin typeface="+mj-lt"/>
                <a:ea typeface="MS Mincho" panose="02020609040205080304" pitchFamily="49" charset="-128"/>
              </a:rPr>
              <a:t>Trường</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hợp</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quản</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lý</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trung</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cấp</a:t>
            </a:r>
            <a:r>
              <a:rPr lang="en-US" sz="1200" dirty="0">
                <a:latin typeface="+mj-lt"/>
                <a:ea typeface="MS Mincho" panose="02020609040205080304" pitchFamily="49" charset="-128"/>
              </a:rPr>
              <a:t> PER </a:t>
            </a:r>
            <a:r>
              <a:rPr lang="en-US" sz="1200" dirty="0" err="1">
                <a:latin typeface="+mj-lt"/>
                <a:ea typeface="MS Mincho" panose="02020609040205080304" pitchFamily="49" charset="-128"/>
              </a:rPr>
              <a:t>từ</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chối</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đánh</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giá</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đánh</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giá</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trả</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về</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cho</a:t>
            </a:r>
            <a:r>
              <a:rPr lang="en-US" sz="1200" dirty="0">
                <a:latin typeface="+mj-lt"/>
                <a:ea typeface="MS Mincho" panose="02020609040205080304" pitchFamily="49" charset="-128"/>
              </a:rPr>
              <a:t> PIC </a:t>
            </a:r>
            <a:r>
              <a:rPr lang="en-US" sz="1200" dirty="0" err="1">
                <a:latin typeface="+mj-lt"/>
                <a:ea typeface="MS Mincho" panose="02020609040205080304" pitchFamily="49" charset="-128"/>
              </a:rPr>
              <a:t>Nhân</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sự</a:t>
            </a:r>
            <a:r>
              <a:rPr lang="en-US" sz="1200" dirty="0">
                <a:latin typeface="+mj-lt"/>
                <a:ea typeface="MS Mincho" panose="02020609040205080304" pitchFamily="49" charset="-128"/>
              </a:rPr>
              <a:t>, thông tin CNV </a:t>
            </a:r>
            <a:r>
              <a:rPr lang="en-US" sz="1200" dirty="0" err="1">
                <a:latin typeface="+mj-lt"/>
                <a:ea typeface="MS Mincho" panose="02020609040205080304" pitchFamily="49" charset="-128"/>
              </a:rPr>
              <a:t>không</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hiện</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màu</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lý</a:t>
            </a:r>
            <a:r>
              <a:rPr lang="en-US" sz="1200" dirty="0">
                <a:latin typeface="+mj-lt"/>
                <a:ea typeface="MS Mincho" panose="02020609040205080304" pitchFamily="49" charset="-128"/>
              </a:rPr>
              <a:t> do </a:t>
            </a:r>
            <a:r>
              <a:rPr lang="en-US" sz="1200" dirty="0" err="1">
                <a:latin typeface="+mj-lt"/>
                <a:ea typeface="MS Mincho" panose="02020609040205080304" pitchFamily="49" charset="-128"/>
              </a:rPr>
              <a:t>từ</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chối</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hiện</a:t>
            </a:r>
            <a:r>
              <a:rPr lang="en-US" sz="1200" dirty="0">
                <a:latin typeface="+mj-lt"/>
                <a:ea typeface="MS Mincho" panose="02020609040205080304" pitchFamily="49" charset="-128"/>
              </a:rPr>
              <a:t> ở </a:t>
            </a:r>
            <a:r>
              <a:rPr lang="en-US" sz="1200" dirty="0" err="1">
                <a:latin typeface="+mj-lt"/>
                <a:ea typeface="MS Mincho" panose="02020609040205080304" pitchFamily="49" charset="-128"/>
              </a:rPr>
              <a:t>cột</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cuối</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cùng</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trong</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bảng</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đánh</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giá</a:t>
            </a:r>
            <a:r>
              <a:rPr lang="en-US" sz="1200" dirty="0">
                <a:latin typeface="+mj-lt"/>
                <a:ea typeface="MS Mincho" panose="02020609040205080304" pitchFamily="49" charset="-128"/>
              </a:rPr>
              <a:t>.</a:t>
            </a:r>
          </a:p>
        </p:txBody>
      </p:sp>
      <p:sp>
        <p:nvSpPr>
          <p:cNvPr id="22" name="TextBox 21">
            <a:extLst>
              <a:ext uri="{FF2B5EF4-FFF2-40B4-BE49-F238E27FC236}">
                <a16:creationId xmlns:a16="http://schemas.microsoft.com/office/drawing/2014/main" id="{324382B9-521F-9A65-AE61-60085432A642}"/>
              </a:ext>
            </a:extLst>
          </p:cNvPr>
          <p:cNvSpPr txBox="1"/>
          <p:nvPr/>
        </p:nvSpPr>
        <p:spPr>
          <a:xfrm>
            <a:off x="89954" y="853487"/>
            <a:ext cx="9338733" cy="1169551"/>
          </a:xfrm>
          <a:prstGeom prst="rect">
            <a:avLst/>
          </a:prstGeom>
          <a:noFill/>
        </p:spPr>
        <p:txBody>
          <a:bodyPr wrap="square">
            <a:spAutoFit/>
          </a:bodyPr>
          <a:lstStyle/>
          <a:p>
            <a:pPr marL="342900" lvl="0" indent="-342900">
              <a:buFont typeface="Times New Roman" panose="02020603050405020304" pitchFamily="18" charset="0"/>
              <a:buChar char="-"/>
            </a:pPr>
            <a:r>
              <a:rPr lang="en-US" sz="1400" b="1" dirty="0" err="1">
                <a:solidFill>
                  <a:srgbClr val="FF0000"/>
                </a:solidFill>
                <a:latin typeface="+mj-lt"/>
                <a:ea typeface="MS Mincho" panose="02020609040205080304" pitchFamily="49" charset="-128"/>
              </a:rPr>
              <a:t>Bước</a:t>
            </a:r>
            <a:r>
              <a:rPr lang="en-US" sz="1400" b="1" dirty="0">
                <a:solidFill>
                  <a:srgbClr val="FF0000"/>
                </a:solidFill>
                <a:latin typeface="+mj-lt"/>
                <a:ea typeface="MS Mincho" panose="02020609040205080304" pitchFamily="49" charset="-128"/>
              </a:rPr>
              <a:t> 1: </a:t>
            </a:r>
            <a:r>
              <a:rPr lang="en-US" sz="1400" dirty="0" err="1">
                <a:latin typeface="+mj-lt"/>
                <a:ea typeface="MS Mincho" panose="02020609040205080304" pitchFamily="49" charset="-128"/>
              </a:rPr>
              <a:t>Vào</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mục</a:t>
            </a:r>
            <a:r>
              <a:rPr lang="en-US" sz="1400" dirty="0">
                <a:latin typeface="+mj-lt"/>
                <a:ea typeface="MS Mincho" panose="02020609040205080304" pitchFamily="49" charset="-128"/>
              </a:rPr>
              <a:t> </a:t>
            </a:r>
            <a:r>
              <a:rPr lang="en-US" sz="1400" b="1" dirty="0" err="1">
                <a:latin typeface="+mj-lt"/>
                <a:ea typeface="MS Mincho" panose="02020609040205080304" pitchFamily="49" charset="-128"/>
              </a:rPr>
              <a:t>Lập</a:t>
            </a:r>
            <a:r>
              <a:rPr lang="en-US" sz="1400" b="1" dirty="0">
                <a:latin typeface="+mj-lt"/>
                <a:ea typeface="MS Mincho" panose="02020609040205080304" pitchFamily="49" charset="-128"/>
              </a:rPr>
              <a:t> </a:t>
            </a:r>
            <a:r>
              <a:rPr lang="en-US" sz="1400" b="1" dirty="0" err="1">
                <a:latin typeface="+mj-lt"/>
                <a:ea typeface="MS Mincho" panose="02020609040205080304" pitchFamily="49" charset="-128"/>
              </a:rPr>
              <a:t>đánh</a:t>
            </a:r>
            <a:r>
              <a:rPr lang="en-US" sz="1400" b="1" dirty="0">
                <a:latin typeface="+mj-lt"/>
                <a:ea typeface="MS Mincho" panose="02020609040205080304" pitchFamily="49" charset="-128"/>
              </a:rPr>
              <a:t> </a:t>
            </a:r>
            <a:r>
              <a:rPr lang="en-US" sz="1400" b="1" dirty="0" err="1">
                <a:latin typeface="+mj-lt"/>
                <a:ea typeface="MS Mincho" panose="02020609040205080304" pitchFamily="49" charset="-128"/>
              </a:rPr>
              <a:t>giá</a:t>
            </a:r>
            <a:r>
              <a:rPr lang="en-US" sz="1400" b="1" dirty="0">
                <a:latin typeface="+mj-lt"/>
                <a:ea typeface="MS Mincho" panose="02020609040205080304" pitchFamily="49" charset="-128"/>
              </a:rPr>
              <a:t> </a:t>
            </a:r>
            <a:r>
              <a:rPr lang="en-US" sz="1400" dirty="0">
                <a:latin typeface="+mj-lt"/>
                <a:ea typeface="MS Mincho" panose="02020609040205080304" pitchFamily="49" charset="-128"/>
              </a:rPr>
              <a:t>=&gt; </a:t>
            </a:r>
            <a:r>
              <a:rPr lang="en-US" sz="1400" dirty="0" err="1">
                <a:latin typeface="+mj-lt"/>
                <a:ea typeface="MS Mincho" panose="02020609040205080304" pitchFamily="49" charset="-128"/>
              </a:rPr>
              <a:t>Lựa</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chọn</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loại</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đánh</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giá</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nhập</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lên</a:t>
            </a:r>
            <a:endParaRPr lang="en-US" sz="1400" dirty="0">
              <a:latin typeface="+mj-lt"/>
              <a:ea typeface="MS Mincho" panose="02020609040205080304" pitchFamily="49" charset="-128"/>
            </a:endParaRPr>
          </a:p>
          <a:p>
            <a:pPr marL="342900" lvl="0" indent="-342900">
              <a:buFont typeface="Times New Roman" panose="02020603050405020304" pitchFamily="18" charset="0"/>
              <a:buChar char="-"/>
            </a:pPr>
            <a:r>
              <a:rPr lang="en-US" sz="1400" b="1" dirty="0" err="1">
                <a:solidFill>
                  <a:srgbClr val="FF0000"/>
                </a:solidFill>
                <a:latin typeface="+mj-lt"/>
                <a:ea typeface="MS Mincho" panose="02020609040205080304" pitchFamily="49" charset="-128"/>
              </a:rPr>
              <a:t>Bước</a:t>
            </a:r>
            <a:r>
              <a:rPr lang="en-US" sz="1400" b="1" dirty="0">
                <a:solidFill>
                  <a:srgbClr val="FF0000"/>
                </a:solidFill>
                <a:latin typeface="+mj-lt"/>
                <a:ea typeface="MS Mincho" panose="02020609040205080304" pitchFamily="49" charset="-128"/>
              </a:rPr>
              <a:t> 2: </a:t>
            </a:r>
            <a:r>
              <a:rPr lang="en-US" sz="1400" dirty="0" err="1">
                <a:latin typeface="+mj-lt"/>
                <a:ea typeface="MS Mincho" panose="02020609040205080304" pitchFamily="49" charset="-128"/>
              </a:rPr>
              <a:t>Nhập</a:t>
            </a:r>
            <a:r>
              <a:rPr lang="en-US" sz="1400" dirty="0">
                <a:latin typeface="+mj-lt"/>
                <a:ea typeface="MS Mincho" panose="02020609040205080304" pitchFamily="49" charset="-128"/>
              </a:rPr>
              <a:t> thông tin CNV </a:t>
            </a:r>
            <a:r>
              <a:rPr lang="en-US" sz="1400" dirty="0" err="1">
                <a:latin typeface="+mj-lt"/>
                <a:ea typeface="MS Mincho" panose="02020609040205080304" pitchFamily="49" charset="-128"/>
              </a:rPr>
              <a:t>cần</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đánh</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giá</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lên</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hệ</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thống</a:t>
            </a:r>
            <a:endParaRPr lang="en-US" sz="1400" dirty="0">
              <a:latin typeface="+mj-lt"/>
              <a:ea typeface="MS Mincho" panose="02020609040205080304" pitchFamily="49" charset="-128"/>
            </a:endParaRPr>
          </a:p>
          <a:p>
            <a:pPr marL="342900" indent="-342900">
              <a:buFont typeface="Times New Roman" panose="02020603050405020304" pitchFamily="18" charset="0"/>
              <a:buChar char="-"/>
            </a:pPr>
            <a:r>
              <a:rPr lang="en-US" sz="1400" b="1" dirty="0" err="1">
                <a:solidFill>
                  <a:srgbClr val="FF0000"/>
                </a:solidFill>
                <a:latin typeface="+mj-lt"/>
                <a:ea typeface="MS Mincho" panose="02020609040205080304" pitchFamily="49" charset="-128"/>
              </a:rPr>
              <a:t>Bước</a:t>
            </a:r>
            <a:r>
              <a:rPr lang="en-US" sz="1400" b="1" dirty="0">
                <a:solidFill>
                  <a:srgbClr val="FF0000"/>
                </a:solidFill>
                <a:latin typeface="+mj-lt"/>
                <a:ea typeface="MS Mincho" panose="02020609040205080304" pitchFamily="49" charset="-128"/>
              </a:rPr>
              <a:t> 3: </a:t>
            </a:r>
            <a:r>
              <a:rPr lang="en-US" sz="1400" dirty="0" err="1">
                <a:latin typeface="+mj-lt"/>
                <a:ea typeface="MS Mincho" panose="02020609040205080304" pitchFamily="49" charset="-128"/>
              </a:rPr>
              <a:t>Tích</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chọn</a:t>
            </a:r>
            <a:r>
              <a:rPr lang="en-US" sz="1400" dirty="0">
                <a:latin typeface="+mj-lt"/>
                <a:ea typeface="MS Mincho" panose="02020609040205080304" pitchFamily="49" charset="-128"/>
              </a:rPr>
              <a:t> </a:t>
            </a:r>
          </a:p>
          <a:p>
            <a:pPr marL="342900" indent="-342900">
              <a:buFont typeface="Times New Roman" panose="02020603050405020304" pitchFamily="18" charset="0"/>
              <a:buChar char="-"/>
            </a:pPr>
            <a:r>
              <a:rPr lang="en-US" sz="1400" b="1" dirty="0" err="1">
                <a:solidFill>
                  <a:srgbClr val="FF0000"/>
                </a:solidFill>
                <a:latin typeface="+mj-lt"/>
                <a:ea typeface="MS Mincho" panose="02020609040205080304" pitchFamily="49" charset="-128"/>
              </a:rPr>
              <a:t>Bước</a:t>
            </a:r>
            <a:r>
              <a:rPr lang="en-US" sz="1400" b="1" dirty="0">
                <a:solidFill>
                  <a:srgbClr val="FF0000"/>
                </a:solidFill>
                <a:latin typeface="+mj-lt"/>
                <a:ea typeface="MS Mincho" panose="02020609040205080304" pitchFamily="49" charset="-128"/>
              </a:rPr>
              <a:t> 4: </a:t>
            </a:r>
            <a:r>
              <a:rPr lang="en-US" sz="1400" dirty="0" err="1">
                <a:latin typeface="+mj-lt"/>
                <a:ea typeface="MS Mincho" panose="02020609040205080304" pitchFamily="49" charset="-128"/>
              </a:rPr>
              <a:t>Lựa</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chọn</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quản</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lý</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trung</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cấp</a:t>
            </a:r>
            <a:r>
              <a:rPr lang="en-US" sz="1400" dirty="0">
                <a:latin typeface="+mj-lt"/>
                <a:ea typeface="MS Mincho" panose="02020609040205080304" pitchFamily="49" charset="-128"/>
              </a:rPr>
              <a:t> Phòng </a:t>
            </a:r>
            <a:r>
              <a:rPr lang="en-US" sz="1400" dirty="0" err="1">
                <a:latin typeface="+mj-lt"/>
                <a:ea typeface="MS Mincho" panose="02020609040205080304" pitchFamily="49" charset="-128"/>
              </a:rPr>
              <a:t>Nhân</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sự</a:t>
            </a:r>
            <a:r>
              <a:rPr lang="en-US" sz="1400" dirty="0">
                <a:latin typeface="+mj-lt"/>
                <a:ea typeface="MS Mincho" panose="02020609040205080304" pitchFamily="49" charset="-128"/>
              </a:rPr>
              <a:t> =&gt; </a:t>
            </a:r>
            <a:r>
              <a:rPr lang="en-US" sz="1400" dirty="0" err="1">
                <a:latin typeface="+mj-lt"/>
                <a:ea typeface="MS Mincho" panose="02020609040205080304" pitchFamily="49" charset="-128"/>
              </a:rPr>
              <a:t>Ấn</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nút</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Gửi</a:t>
            </a:r>
            <a:endParaRPr lang="en-US" sz="1400" dirty="0">
              <a:latin typeface="+mj-lt"/>
              <a:ea typeface="MS Mincho" panose="02020609040205080304" pitchFamily="49" charset="-128"/>
            </a:endParaRPr>
          </a:p>
          <a:p>
            <a:pPr lvl="0"/>
            <a:endParaRPr lang="en-US" sz="1400" dirty="0">
              <a:latin typeface="+mj-lt"/>
              <a:ea typeface="MS Mincho" panose="02020609040205080304" pitchFamily="49" charset="-128"/>
            </a:endParaRPr>
          </a:p>
        </p:txBody>
      </p:sp>
      <p:sp>
        <p:nvSpPr>
          <p:cNvPr id="15" name="AutoShape 4">
            <a:extLst>
              <a:ext uri="{FF2B5EF4-FFF2-40B4-BE49-F238E27FC236}">
                <a16:creationId xmlns:a16="http://schemas.microsoft.com/office/drawing/2014/main" id="{33B7A953-81EA-2908-955F-489892D97FE9}"/>
              </a:ext>
            </a:extLst>
          </p:cNvPr>
          <p:cNvSpPr>
            <a:spLocks noChangeArrowheads="1"/>
          </p:cNvSpPr>
          <p:nvPr/>
        </p:nvSpPr>
        <p:spPr bwMode="auto">
          <a:xfrm>
            <a:off x="7066280" y="2226536"/>
            <a:ext cx="1837931" cy="425450"/>
          </a:xfrm>
          <a:prstGeom prst="wedgeRectCallout">
            <a:avLst>
              <a:gd name="adj1" fmla="val -96231"/>
              <a:gd name="adj2" fmla="val 42737"/>
            </a:avLst>
          </a:prstGeom>
          <a:solidFill>
            <a:schemeClr val="accent2">
              <a:lumMod val="20000"/>
              <a:lumOff val="80000"/>
            </a:schemeClr>
          </a:solidFill>
          <a:ln w="9525" algn="ctr">
            <a:solidFill>
              <a:srgbClr val="00B0F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Xóa</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thông tin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nhập</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nhầm</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AutoShape 4">
            <a:extLst>
              <a:ext uri="{FF2B5EF4-FFF2-40B4-BE49-F238E27FC236}">
                <a16:creationId xmlns:a16="http://schemas.microsoft.com/office/drawing/2014/main" id="{21E9B658-DD8D-63EE-B7D7-320AB7230443}"/>
              </a:ext>
            </a:extLst>
          </p:cNvPr>
          <p:cNvSpPr>
            <a:spLocks noChangeArrowheads="1"/>
          </p:cNvSpPr>
          <p:nvPr/>
        </p:nvSpPr>
        <p:spPr bwMode="auto">
          <a:xfrm>
            <a:off x="3809681" y="4939498"/>
            <a:ext cx="1524637" cy="585532"/>
          </a:xfrm>
          <a:prstGeom prst="wedgeRectCallout">
            <a:avLst>
              <a:gd name="adj1" fmla="val -40502"/>
              <a:gd name="adj2" fmla="val -358018"/>
            </a:avLst>
          </a:prstGeom>
          <a:noFill/>
          <a:ln w="9525" algn="ctr">
            <a:solidFill>
              <a:srgbClr val="FF000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ja-JP" sz="1100" b="1" i="0" u="none" strike="noStrike" cap="none" normalizeH="0" baseline="0" dirty="0" err="1">
                <a:ln>
                  <a:noFill/>
                </a:ln>
                <a:solidFill>
                  <a:srgbClr val="FF0000"/>
                </a:solidFill>
                <a:effectLst/>
                <a:latin typeface="Calibri" panose="020F0502020204030204" pitchFamily="34" charset="0"/>
                <a:ea typeface="Yu Mincho" panose="02020400000000000000" pitchFamily="18" charset="-128"/>
              </a:rPr>
              <a:t>Bước</a:t>
            </a:r>
            <a:r>
              <a:rPr kumimoji="0" lang="en-US" altLang="ja-JP" sz="1100" b="1" i="0" u="none" strike="noStrike" cap="none" normalizeH="0" baseline="0" dirty="0">
                <a:ln>
                  <a:noFill/>
                </a:ln>
                <a:solidFill>
                  <a:srgbClr val="FF0000"/>
                </a:solidFill>
                <a:effectLst/>
                <a:latin typeface="Calibri" panose="020F0502020204030204" pitchFamily="34" charset="0"/>
                <a:ea typeface="Yu Mincho" panose="02020400000000000000" pitchFamily="18" charset="-128"/>
              </a:rPr>
              <a:t> 4</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Lựa</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chọn</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trưởng</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phòng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Nhân</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sự</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=&gt;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Gửi</a:t>
            </a:r>
            <a:endPar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endParaRPr>
          </a:p>
        </p:txBody>
      </p:sp>
      <p:sp>
        <p:nvSpPr>
          <p:cNvPr id="28" name="Rectangle 27">
            <a:extLst>
              <a:ext uri="{FF2B5EF4-FFF2-40B4-BE49-F238E27FC236}">
                <a16:creationId xmlns:a16="http://schemas.microsoft.com/office/drawing/2014/main" id="{631A416E-8545-B373-512E-8D41526B8DA7}"/>
              </a:ext>
            </a:extLst>
          </p:cNvPr>
          <p:cNvSpPr/>
          <p:nvPr/>
        </p:nvSpPr>
        <p:spPr>
          <a:xfrm>
            <a:off x="2077720" y="3122962"/>
            <a:ext cx="285918" cy="43817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259B105-863A-D924-69AE-5B4980B3B188}"/>
              </a:ext>
            </a:extLst>
          </p:cNvPr>
          <p:cNvSpPr/>
          <p:nvPr/>
        </p:nvSpPr>
        <p:spPr>
          <a:xfrm>
            <a:off x="5408761" y="2482630"/>
            <a:ext cx="225101" cy="29468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utoShape 4">
            <a:extLst>
              <a:ext uri="{FF2B5EF4-FFF2-40B4-BE49-F238E27FC236}">
                <a16:creationId xmlns:a16="http://schemas.microsoft.com/office/drawing/2014/main" id="{374F8A62-D6C7-D7A5-0C1C-68329EAA23B4}"/>
              </a:ext>
            </a:extLst>
          </p:cNvPr>
          <p:cNvSpPr>
            <a:spLocks noChangeArrowheads="1"/>
          </p:cNvSpPr>
          <p:nvPr/>
        </p:nvSpPr>
        <p:spPr bwMode="auto">
          <a:xfrm>
            <a:off x="4512140" y="2065860"/>
            <a:ext cx="1837931" cy="298345"/>
          </a:xfrm>
          <a:prstGeom prst="wedgeRectCallout">
            <a:avLst>
              <a:gd name="adj1" fmla="val -79804"/>
              <a:gd name="adj2" fmla="val 69096"/>
            </a:avLst>
          </a:prstGeom>
          <a:solidFill>
            <a:schemeClr val="accent2">
              <a:lumMod val="20000"/>
              <a:lumOff val="80000"/>
            </a:schemeClr>
          </a:solidFill>
          <a:ln w="9525" algn="ctr">
            <a:solidFill>
              <a:srgbClr val="00B0F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Nút</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chức</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năng</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30">
            <a:extLst>
              <a:ext uri="{FF2B5EF4-FFF2-40B4-BE49-F238E27FC236}">
                <a16:creationId xmlns:a16="http://schemas.microsoft.com/office/drawing/2014/main" id="{D65BF2FE-B3AE-8BB4-B231-39736811478F}"/>
              </a:ext>
            </a:extLst>
          </p:cNvPr>
          <p:cNvSpPr/>
          <p:nvPr/>
        </p:nvSpPr>
        <p:spPr>
          <a:xfrm>
            <a:off x="2077720" y="2486364"/>
            <a:ext cx="3175768" cy="269302"/>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utoShape 4">
            <a:extLst>
              <a:ext uri="{FF2B5EF4-FFF2-40B4-BE49-F238E27FC236}">
                <a16:creationId xmlns:a16="http://schemas.microsoft.com/office/drawing/2014/main" id="{CBEB814D-F57E-9AB4-D4CF-13D410C19C06}"/>
              </a:ext>
            </a:extLst>
          </p:cNvPr>
          <p:cNvSpPr>
            <a:spLocks noChangeArrowheads="1"/>
          </p:cNvSpPr>
          <p:nvPr/>
        </p:nvSpPr>
        <p:spPr bwMode="auto">
          <a:xfrm>
            <a:off x="7010423" y="3759998"/>
            <a:ext cx="1837931" cy="308399"/>
          </a:xfrm>
          <a:prstGeom prst="wedgeRectCallout">
            <a:avLst>
              <a:gd name="adj1" fmla="val -101864"/>
              <a:gd name="adj2" fmla="val -82974"/>
            </a:avLst>
          </a:prstGeom>
          <a:solidFill>
            <a:schemeClr val="accent2">
              <a:lumMod val="20000"/>
              <a:lumOff val="80000"/>
            </a:schemeClr>
          </a:solidFill>
          <a:ln w="9525" algn="ctr">
            <a:solidFill>
              <a:srgbClr val="00B0F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Thông tin CNV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đã</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nhập</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37" name="Group 36">
            <a:extLst>
              <a:ext uri="{FF2B5EF4-FFF2-40B4-BE49-F238E27FC236}">
                <a16:creationId xmlns:a16="http://schemas.microsoft.com/office/drawing/2014/main" id="{87FADFEF-80C2-02A7-9A95-409245F23986}"/>
              </a:ext>
            </a:extLst>
          </p:cNvPr>
          <p:cNvGrpSpPr/>
          <p:nvPr/>
        </p:nvGrpSpPr>
        <p:grpSpPr>
          <a:xfrm>
            <a:off x="5006046" y="2744623"/>
            <a:ext cx="2656435" cy="1965895"/>
            <a:chOff x="5037505" y="2712413"/>
            <a:chExt cx="2656435" cy="2579998"/>
          </a:xfrm>
        </p:grpSpPr>
        <p:sp>
          <p:nvSpPr>
            <p:cNvPr id="20" name="AutoShape 4">
              <a:extLst>
                <a:ext uri="{FF2B5EF4-FFF2-40B4-BE49-F238E27FC236}">
                  <a16:creationId xmlns:a16="http://schemas.microsoft.com/office/drawing/2014/main" id="{A07D0008-9990-60CB-9D33-32C4485E9545}"/>
                </a:ext>
              </a:extLst>
            </p:cNvPr>
            <p:cNvSpPr>
              <a:spLocks noChangeArrowheads="1"/>
            </p:cNvSpPr>
            <p:nvPr/>
          </p:nvSpPr>
          <p:spPr bwMode="auto">
            <a:xfrm>
              <a:off x="5037505" y="2845586"/>
              <a:ext cx="2338079" cy="2399535"/>
            </a:xfrm>
            <a:custGeom>
              <a:avLst/>
              <a:gdLst>
                <a:gd name="connsiteX0" fmla="*/ 0 w 2338079"/>
                <a:gd name="connsiteY0" fmla="*/ 0 h 687339"/>
                <a:gd name="connsiteX1" fmla="*/ 389680 w 2338079"/>
                <a:gd name="connsiteY1" fmla="*/ 0 h 687339"/>
                <a:gd name="connsiteX2" fmla="*/ 529388 w 2338079"/>
                <a:gd name="connsiteY2" fmla="*/ -1712196 h 687339"/>
                <a:gd name="connsiteX3" fmla="*/ 974200 w 2338079"/>
                <a:gd name="connsiteY3" fmla="*/ 0 h 687339"/>
                <a:gd name="connsiteX4" fmla="*/ 2338079 w 2338079"/>
                <a:gd name="connsiteY4" fmla="*/ 0 h 687339"/>
                <a:gd name="connsiteX5" fmla="*/ 2338079 w 2338079"/>
                <a:gd name="connsiteY5" fmla="*/ 114557 h 687339"/>
                <a:gd name="connsiteX6" fmla="*/ 2338079 w 2338079"/>
                <a:gd name="connsiteY6" fmla="*/ 114557 h 687339"/>
                <a:gd name="connsiteX7" fmla="*/ 2338079 w 2338079"/>
                <a:gd name="connsiteY7" fmla="*/ 286391 h 687339"/>
                <a:gd name="connsiteX8" fmla="*/ 2338079 w 2338079"/>
                <a:gd name="connsiteY8" fmla="*/ 687339 h 687339"/>
                <a:gd name="connsiteX9" fmla="*/ 974200 w 2338079"/>
                <a:gd name="connsiteY9" fmla="*/ 687339 h 687339"/>
                <a:gd name="connsiteX10" fmla="*/ 389680 w 2338079"/>
                <a:gd name="connsiteY10" fmla="*/ 687339 h 687339"/>
                <a:gd name="connsiteX11" fmla="*/ 389680 w 2338079"/>
                <a:gd name="connsiteY11" fmla="*/ 687339 h 687339"/>
                <a:gd name="connsiteX12" fmla="*/ 0 w 2338079"/>
                <a:gd name="connsiteY12" fmla="*/ 687339 h 687339"/>
                <a:gd name="connsiteX13" fmla="*/ 0 w 2338079"/>
                <a:gd name="connsiteY13" fmla="*/ 286391 h 687339"/>
                <a:gd name="connsiteX14" fmla="*/ 0 w 2338079"/>
                <a:gd name="connsiteY14" fmla="*/ 114557 h 687339"/>
                <a:gd name="connsiteX15" fmla="*/ 0 w 2338079"/>
                <a:gd name="connsiteY15" fmla="*/ 114557 h 687339"/>
                <a:gd name="connsiteX16" fmla="*/ 0 w 2338079"/>
                <a:gd name="connsiteY16" fmla="*/ 0 h 687339"/>
                <a:gd name="connsiteX0" fmla="*/ 0 w 2338079"/>
                <a:gd name="connsiteY0" fmla="*/ 1712196 h 2399535"/>
                <a:gd name="connsiteX1" fmla="*/ 199899 w 2338079"/>
                <a:gd name="connsiteY1" fmla="*/ 1712196 h 2399535"/>
                <a:gd name="connsiteX2" fmla="*/ 529388 w 2338079"/>
                <a:gd name="connsiteY2" fmla="*/ 0 h 2399535"/>
                <a:gd name="connsiteX3" fmla="*/ 974200 w 2338079"/>
                <a:gd name="connsiteY3" fmla="*/ 1712196 h 2399535"/>
                <a:gd name="connsiteX4" fmla="*/ 2338079 w 2338079"/>
                <a:gd name="connsiteY4" fmla="*/ 1712196 h 2399535"/>
                <a:gd name="connsiteX5" fmla="*/ 2338079 w 2338079"/>
                <a:gd name="connsiteY5" fmla="*/ 1826753 h 2399535"/>
                <a:gd name="connsiteX6" fmla="*/ 2338079 w 2338079"/>
                <a:gd name="connsiteY6" fmla="*/ 1826753 h 2399535"/>
                <a:gd name="connsiteX7" fmla="*/ 2338079 w 2338079"/>
                <a:gd name="connsiteY7" fmla="*/ 1998587 h 2399535"/>
                <a:gd name="connsiteX8" fmla="*/ 2338079 w 2338079"/>
                <a:gd name="connsiteY8" fmla="*/ 2399535 h 2399535"/>
                <a:gd name="connsiteX9" fmla="*/ 974200 w 2338079"/>
                <a:gd name="connsiteY9" fmla="*/ 2399535 h 2399535"/>
                <a:gd name="connsiteX10" fmla="*/ 389680 w 2338079"/>
                <a:gd name="connsiteY10" fmla="*/ 2399535 h 2399535"/>
                <a:gd name="connsiteX11" fmla="*/ 389680 w 2338079"/>
                <a:gd name="connsiteY11" fmla="*/ 2399535 h 2399535"/>
                <a:gd name="connsiteX12" fmla="*/ 0 w 2338079"/>
                <a:gd name="connsiteY12" fmla="*/ 2399535 h 2399535"/>
                <a:gd name="connsiteX13" fmla="*/ 0 w 2338079"/>
                <a:gd name="connsiteY13" fmla="*/ 1998587 h 2399535"/>
                <a:gd name="connsiteX14" fmla="*/ 0 w 2338079"/>
                <a:gd name="connsiteY14" fmla="*/ 1826753 h 2399535"/>
                <a:gd name="connsiteX15" fmla="*/ 0 w 2338079"/>
                <a:gd name="connsiteY15" fmla="*/ 1826753 h 2399535"/>
                <a:gd name="connsiteX16" fmla="*/ 0 w 2338079"/>
                <a:gd name="connsiteY16" fmla="*/ 1712196 h 2399535"/>
                <a:gd name="connsiteX0" fmla="*/ 0 w 2338079"/>
                <a:gd name="connsiteY0" fmla="*/ 1712196 h 2399535"/>
                <a:gd name="connsiteX1" fmla="*/ 199899 w 2338079"/>
                <a:gd name="connsiteY1" fmla="*/ 1712196 h 2399535"/>
                <a:gd name="connsiteX2" fmla="*/ 529388 w 2338079"/>
                <a:gd name="connsiteY2" fmla="*/ 0 h 2399535"/>
                <a:gd name="connsiteX3" fmla="*/ 499748 w 2338079"/>
                <a:gd name="connsiteY3" fmla="*/ 1712196 h 2399535"/>
                <a:gd name="connsiteX4" fmla="*/ 2338079 w 2338079"/>
                <a:gd name="connsiteY4" fmla="*/ 1712196 h 2399535"/>
                <a:gd name="connsiteX5" fmla="*/ 2338079 w 2338079"/>
                <a:gd name="connsiteY5" fmla="*/ 1826753 h 2399535"/>
                <a:gd name="connsiteX6" fmla="*/ 2338079 w 2338079"/>
                <a:gd name="connsiteY6" fmla="*/ 1826753 h 2399535"/>
                <a:gd name="connsiteX7" fmla="*/ 2338079 w 2338079"/>
                <a:gd name="connsiteY7" fmla="*/ 1998587 h 2399535"/>
                <a:gd name="connsiteX8" fmla="*/ 2338079 w 2338079"/>
                <a:gd name="connsiteY8" fmla="*/ 2399535 h 2399535"/>
                <a:gd name="connsiteX9" fmla="*/ 974200 w 2338079"/>
                <a:gd name="connsiteY9" fmla="*/ 2399535 h 2399535"/>
                <a:gd name="connsiteX10" fmla="*/ 389680 w 2338079"/>
                <a:gd name="connsiteY10" fmla="*/ 2399535 h 2399535"/>
                <a:gd name="connsiteX11" fmla="*/ 389680 w 2338079"/>
                <a:gd name="connsiteY11" fmla="*/ 2399535 h 2399535"/>
                <a:gd name="connsiteX12" fmla="*/ 0 w 2338079"/>
                <a:gd name="connsiteY12" fmla="*/ 2399535 h 2399535"/>
                <a:gd name="connsiteX13" fmla="*/ 0 w 2338079"/>
                <a:gd name="connsiteY13" fmla="*/ 1998587 h 2399535"/>
                <a:gd name="connsiteX14" fmla="*/ 0 w 2338079"/>
                <a:gd name="connsiteY14" fmla="*/ 1826753 h 2399535"/>
                <a:gd name="connsiteX15" fmla="*/ 0 w 2338079"/>
                <a:gd name="connsiteY15" fmla="*/ 1826753 h 2399535"/>
                <a:gd name="connsiteX16" fmla="*/ 0 w 2338079"/>
                <a:gd name="connsiteY16" fmla="*/ 1712196 h 2399535"/>
                <a:gd name="connsiteX0" fmla="*/ 0 w 2338079"/>
                <a:gd name="connsiteY0" fmla="*/ 1712196 h 2399535"/>
                <a:gd name="connsiteX1" fmla="*/ 199899 w 2338079"/>
                <a:gd name="connsiteY1" fmla="*/ 1712196 h 2399535"/>
                <a:gd name="connsiteX2" fmla="*/ 529388 w 2338079"/>
                <a:gd name="connsiteY2" fmla="*/ 0 h 2399535"/>
                <a:gd name="connsiteX3" fmla="*/ 517906 w 2338079"/>
                <a:gd name="connsiteY3" fmla="*/ 475584 h 2399535"/>
                <a:gd name="connsiteX4" fmla="*/ 499748 w 2338079"/>
                <a:gd name="connsiteY4" fmla="*/ 1712196 h 2399535"/>
                <a:gd name="connsiteX5" fmla="*/ 2338079 w 2338079"/>
                <a:gd name="connsiteY5" fmla="*/ 1712196 h 2399535"/>
                <a:gd name="connsiteX6" fmla="*/ 2338079 w 2338079"/>
                <a:gd name="connsiteY6" fmla="*/ 1826753 h 2399535"/>
                <a:gd name="connsiteX7" fmla="*/ 2338079 w 2338079"/>
                <a:gd name="connsiteY7" fmla="*/ 1826753 h 2399535"/>
                <a:gd name="connsiteX8" fmla="*/ 2338079 w 2338079"/>
                <a:gd name="connsiteY8" fmla="*/ 1998587 h 2399535"/>
                <a:gd name="connsiteX9" fmla="*/ 2338079 w 2338079"/>
                <a:gd name="connsiteY9" fmla="*/ 2399535 h 2399535"/>
                <a:gd name="connsiteX10" fmla="*/ 974200 w 2338079"/>
                <a:gd name="connsiteY10" fmla="*/ 2399535 h 2399535"/>
                <a:gd name="connsiteX11" fmla="*/ 389680 w 2338079"/>
                <a:gd name="connsiteY11" fmla="*/ 2399535 h 2399535"/>
                <a:gd name="connsiteX12" fmla="*/ 389680 w 2338079"/>
                <a:gd name="connsiteY12" fmla="*/ 2399535 h 2399535"/>
                <a:gd name="connsiteX13" fmla="*/ 0 w 2338079"/>
                <a:gd name="connsiteY13" fmla="*/ 2399535 h 2399535"/>
                <a:gd name="connsiteX14" fmla="*/ 0 w 2338079"/>
                <a:gd name="connsiteY14" fmla="*/ 1998587 h 2399535"/>
                <a:gd name="connsiteX15" fmla="*/ 0 w 2338079"/>
                <a:gd name="connsiteY15" fmla="*/ 1826753 h 2399535"/>
                <a:gd name="connsiteX16" fmla="*/ 0 w 2338079"/>
                <a:gd name="connsiteY16" fmla="*/ 1826753 h 2399535"/>
                <a:gd name="connsiteX17" fmla="*/ 0 w 2338079"/>
                <a:gd name="connsiteY17" fmla="*/ 1712196 h 2399535"/>
                <a:gd name="connsiteX0" fmla="*/ 0 w 2338079"/>
                <a:gd name="connsiteY0" fmla="*/ 1712196 h 2399535"/>
                <a:gd name="connsiteX1" fmla="*/ 199899 w 2338079"/>
                <a:gd name="connsiteY1" fmla="*/ 1712196 h 2399535"/>
                <a:gd name="connsiteX2" fmla="*/ 529388 w 2338079"/>
                <a:gd name="connsiteY2" fmla="*/ 0 h 2399535"/>
                <a:gd name="connsiteX3" fmla="*/ 517906 w 2338079"/>
                <a:gd name="connsiteY3" fmla="*/ 492837 h 2399535"/>
                <a:gd name="connsiteX4" fmla="*/ 499748 w 2338079"/>
                <a:gd name="connsiteY4" fmla="*/ 1712196 h 2399535"/>
                <a:gd name="connsiteX5" fmla="*/ 2338079 w 2338079"/>
                <a:gd name="connsiteY5" fmla="*/ 1712196 h 2399535"/>
                <a:gd name="connsiteX6" fmla="*/ 2338079 w 2338079"/>
                <a:gd name="connsiteY6" fmla="*/ 1826753 h 2399535"/>
                <a:gd name="connsiteX7" fmla="*/ 2338079 w 2338079"/>
                <a:gd name="connsiteY7" fmla="*/ 1826753 h 2399535"/>
                <a:gd name="connsiteX8" fmla="*/ 2338079 w 2338079"/>
                <a:gd name="connsiteY8" fmla="*/ 1998587 h 2399535"/>
                <a:gd name="connsiteX9" fmla="*/ 2338079 w 2338079"/>
                <a:gd name="connsiteY9" fmla="*/ 2399535 h 2399535"/>
                <a:gd name="connsiteX10" fmla="*/ 974200 w 2338079"/>
                <a:gd name="connsiteY10" fmla="*/ 2399535 h 2399535"/>
                <a:gd name="connsiteX11" fmla="*/ 389680 w 2338079"/>
                <a:gd name="connsiteY11" fmla="*/ 2399535 h 2399535"/>
                <a:gd name="connsiteX12" fmla="*/ 389680 w 2338079"/>
                <a:gd name="connsiteY12" fmla="*/ 2399535 h 2399535"/>
                <a:gd name="connsiteX13" fmla="*/ 0 w 2338079"/>
                <a:gd name="connsiteY13" fmla="*/ 2399535 h 2399535"/>
                <a:gd name="connsiteX14" fmla="*/ 0 w 2338079"/>
                <a:gd name="connsiteY14" fmla="*/ 1998587 h 2399535"/>
                <a:gd name="connsiteX15" fmla="*/ 0 w 2338079"/>
                <a:gd name="connsiteY15" fmla="*/ 1826753 h 2399535"/>
                <a:gd name="connsiteX16" fmla="*/ 0 w 2338079"/>
                <a:gd name="connsiteY16" fmla="*/ 1826753 h 2399535"/>
                <a:gd name="connsiteX17" fmla="*/ 0 w 2338079"/>
                <a:gd name="connsiteY17" fmla="*/ 1712196 h 2399535"/>
                <a:gd name="connsiteX0" fmla="*/ 0 w 2338079"/>
                <a:gd name="connsiteY0" fmla="*/ 1712196 h 2399535"/>
                <a:gd name="connsiteX1" fmla="*/ 199899 w 2338079"/>
                <a:gd name="connsiteY1" fmla="*/ 1712196 h 2399535"/>
                <a:gd name="connsiteX2" fmla="*/ 529388 w 2338079"/>
                <a:gd name="connsiteY2" fmla="*/ 0 h 2399535"/>
                <a:gd name="connsiteX3" fmla="*/ 517906 w 2338079"/>
                <a:gd name="connsiteY3" fmla="*/ 492837 h 2399535"/>
                <a:gd name="connsiteX4" fmla="*/ 499748 w 2338079"/>
                <a:gd name="connsiteY4" fmla="*/ 1712196 h 2399535"/>
                <a:gd name="connsiteX5" fmla="*/ 1397801 w 2338079"/>
                <a:gd name="connsiteY5" fmla="*/ 1709161 h 2399535"/>
                <a:gd name="connsiteX6" fmla="*/ 2338079 w 2338079"/>
                <a:gd name="connsiteY6" fmla="*/ 1712196 h 2399535"/>
                <a:gd name="connsiteX7" fmla="*/ 2338079 w 2338079"/>
                <a:gd name="connsiteY7" fmla="*/ 1826753 h 2399535"/>
                <a:gd name="connsiteX8" fmla="*/ 2338079 w 2338079"/>
                <a:gd name="connsiteY8" fmla="*/ 1826753 h 2399535"/>
                <a:gd name="connsiteX9" fmla="*/ 2338079 w 2338079"/>
                <a:gd name="connsiteY9" fmla="*/ 1998587 h 2399535"/>
                <a:gd name="connsiteX10" fmla="*/ 2338079 w 2338079"/>
                <a:gd name="connsiteY10" fmla="*/ 2399535 h 2399535"/>
                <a:gd name="connsiteX11" fmla="*/ 974200 w 2338079"/>
                <a:gd name="connsiteY11" fmla="*/ 2399535 h 2399535"/>
                <a:gd name="connsiteX12" fmla="*/ 389680 w 2338079"/>
                <a:gd name="connsiteY12" fmla="*/ 2399535 h 2399535"/>
                <a:gd name="connsiteX13" fmla="*/ 389680 w 2338079"/>
                <a:gd name="connsiteY13" fmla="*/ 2399535 h 2399535"/>
                <a:gd name="connsiteX14" fmla="*/ 0 w 2338079"/>
                <a:gd name="connsiteY14" fmla="*/ 2399535 h 2399535"/>
                <a:gd name="connsiteX15" fmla="*/ 0 w 2338079"/>
                <a:gd name="connsiteY15" fmla="*/ 1998587 h 2399535"/>
                <a:gd name="connsiteX16" fmla="*/ 0 w 2338079"/>
                <a:gd name="connsiteY16" fmla="*/ 1826753 h 2399535"/>
                <a:gd name="connsiteX17" fmla="*/ 0 w 2338079"/>
                <a:gd name="connsiteY17" fmla="*/ 1826753 h 2399535"/>
                <a:gd name="connsiteX18" fmla="*/ 0 w 2338079"/>
                <a:gd name="connsiteY18" fmla="*/ 1712196 h 2399535"/>
                <a:gd name="connsiteX0" fmla="*/ 0 w 2338079"/>
                <a:gd name="connsiteY0" fmla="*/ 1712196 h 2399535"/>
                <a:gd name="connsiteX1" fmla="*/ 199899 w 2338079"/>
                <a:gd name="connsiteY1" fmla="*/ 1712196 h 2399535"/>
                <a:gd name="connsiteX2" fmla="*/ 529388 w 2338079"/>
                <a:gd name="connsiteY2" fmla="*/ 0 h 2399535"/>
                <a:gd name="connsiteX3" fmla="*/ 517906 w 2338079"/>
                <a:gd name="connsiteY3" fmla="*/ 492837 h 2399535"/>
                <a:gd name="connsiteX4" fmla="*/ 499748 w 2338079"/>
                <a:gd name="connsiteY4" fmla="*/ 1729449 h 2399535"/>
                <a:gd name="connsiteX5" fmla="*/ 1397801 w 2338079"/>
                <a:gd name="connsiteY5" fmla="*/ 1709161 h 2399535"/>
                <a:gd name="connsiteX6" fmla="*/ 2338079 w 2338079"/>
                <a:gd name="connsiteY6" fmla="*/ 1712196 h 2399535"/>
                <a:gd name="connsiteX7" fmla="*/ 2338079 w 2338079"/>
                <a:gd name="connsiteY7" fmla="*/ 1826753 h 2399535"/>
                <a:gd name="connsiteX8" fmla="*/ 2338079 w 2338079"/>
                <a:gd name="connsiteY8" fmla="*/ 1826753 h 2399535"/>
                <a:gd name="connsiteX9" fmla="*/ 2338079 w 2338079"/>
                <a:gd name="connsiteY9" fmla="*/ 1998587 h 2399535"/>
                <a:gd name="connsiteX10" fmla="*/ 2338079 w 2338079"/>
                <a:gd name="connsiteY10" fmla="*/ 2399535 h 2399535"/>
                <a:gd name="connsiteX11" fmla="*/ 974200 w 2338079"/>
                <a:gd name="connsiteY11" fmla="*/ 2399535 h 2399535"/>
                <a:gd name="connsiteX12" fmla="*/ 389680 w 2338079"/>
                <a:gd name="connsiteY12" fmla="*/ 2399535 h 2399535"/>
                <a:gd name="connsiteX13" fmla="*/ 389680 w 2338079"/>
                <a:gd name="connsiteY13" fmla="*/ 2399535 h 2399535"/>
                <a:gd name="connsiteX14" fmla="*/ 0 w 2338079"/>
                <a:gd name="connsiteY14" fmla="*/ 2399535 h 2399535"/>
                <a:gd name="connsiteX15" fmla="*/ 0 w 2338079"/>
                <a:gd name="connsiteY15" fmla="*/ 1998587 h 2399535"/>
                <a:gd name="connsiteX16" fmla="*/ 0 w 2338079"/>
                <a:gd name="connsiteY16" fmla="*/ 1826753 h 2399535"/>
                <a:gd name="connsiteX17" fmla="*/ 0 w 2338079"/>
                <a:gd name="connsiteY17" fmla="*/ 1826753 h 2399535"/>
                <a:gd name="connsiteX18" fmla="*/ 0 w 2338079"/>
                <a:gd name="connsiteY18" fmla="*/ 1712196 h 2399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338079" h="2399535">
                  <a:moveTo>
                    <a:pt x="0" y="1712196"/>
                  </a:moveTo>
                  <a:lnTo>
                    <a:pt x="199899" y="1712196"/>
                  </a:lnTo>
                  <a:lnTo>
                    <a:pt x="529388" y="0"/>
                  </a:lnTo>
                  <a:cubicBezTo>
                    <a:pt x="522685" y="267796"/>
                    <a:pt x="524609" y="225041"/>
                    <a:pt x="517906" y="492837"/>
                  </a:cubicBezTo>
                  <a:lnTo>
                    <a:pt x="499748" y="1729449"/>
                  </a:lnTo>
                  <a:lnTo>
                    <a:pt x="1397801" y="1709161"/>
                  </a:lnTo>
                  <a:lnTo>
                    <a:pt x="2338079" y="1712196"/>
                  </a:lnTo>
                  <a:lnTo>
                    <a:pt x="2338079" y="1826753"/>
                  </a:lnTo>
                  <a:lnTo>
                    <a:pt x="2338079" y="1826753"/>
                  </a:lnTo>
                  <a:lnTo>
                    <a:pt x="2338079" y="1998587"/>
                  </a:lnTo>
                  <a:lnTo>
                    <a:pt x="2338079" y="2399535"/>
                  </a:lnTo>
                  <a:lnTo>
                    <a:pt x="974200" y="2399535"/>
                  </a:lnTo>
                  <a:lnTo>
                    <a:pt x="389680" y="2399535"/>
                  </a:lnTo>
                  <a:lnTo>
                    <a:pt x="389680" y="2399535"/>
                  </a:lnTo>
                  <a:lnTo>
                    <a:pt x="0" y="2399535"/>
                  </a:lnTo>
                  <a:lnTo>
                    <a:pt x="0" y="1998587"/>
                  </a:lnTo>
                  <a:lnTo>
                    <a:pt x="0" y="1826753"/>
                  </a:lnTo>
                  <a:lnTo>
                    <a:pt x="0" y="1826753"/>
                  </a:lnTo>
                  <a:lnTo>
                    <a:pt x="0" y="1712196"/>
                  </a:lnTo>
                  <a:close/>
                </a:path>
              </a:pathLst>
            </a:custGeom>
            <a:solidFill>
              <a:srgbClr val="FFFFFF"/>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22">
              <a:extLst>
                <a:ext uri="{FF2B5EF4-FFF2-40B4-BE49-F238E27FC236}">
                  <a16:creationId xmlns:a16="http://schemas.microsoft.com/office/drawing/2014/main" id="{FCEA788B-0B73-4C1B-BF4F-6FB5BE571DFA}"/>
                </a:ext>
              </a:extLst>
            </p:cNvPr>
            <p:cNvSpPr/>
            <p:nvPr/>
          </p:nvSpPr>
          <p:spPr>
            <a:xfrm>
              <a:off x="5037505" y="4459434"/>
              <a:ext cx="2656435" cy="832977"/>
            </a:xfrm>
            <a:prstGeom prst="rect">
              <a:avLst/>
            </a:prstGeom>
            <a:no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ts val="800"/>
                </a:spcAft>
                <a:buClrTx/>
                <a:buSzTx/>
                <a:buFontTx/>
                <a:buNone/>
                <a:tabLst/>
              </a:pPr>
              <a:r>
                <a:rPr lang="en-US" altLang="en-US" sz="1200" b="1" dirty="0" err="1">
                  <a:solidFill>
                    <a:srgbClr val="FF0000"/>
                  </a:solidFill>
                  <a:latin typeface="Calibri" panose="020F0502020204030204" pitchFamily="34" charset="0"/>
                  <a:ea typeface="Calibri" panose="020F0502020204030204" pitchFamily="34" charset="0"/>
                  <a:cs typeface="Calibri" panose="020F0502020204030204" pitchFamily="34" charset="0"/>
                </a:rPr>
                <a:t>Bước</a:t>
              </a:r>
              <a:r>
                <a:rPr lang="en-US" altLang="en-US" sz="1200" b="1" dirty="0">
                  <a:solidFill>
                    <a:srgbClr val="FF0000"/>
                  </a:solidFill>
                  <a:latin typeface="Calibri" panose="020F0502020204030204" pitchFamily="34" charset="0"/>
                  <a:ea typeface="Calibri" panose="020F0502020204030204" pitchFamily="34" charset="0"/>
                  <a:cs typeface="Calibri" panose="020F0502020204030204" pitchFamily="34" charset="0"/>
                </a:rPr>
                <a:t> 2</a:t>
              </a:r>
              <a:r>
                <a:rPr lang="en-US" altLang="en-US" sz="1200"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US" altLang="en-US" sz="1200" dirty="0" err="1">
                  <a:solidFill>
                    <a:schemeClr val="tx1"/>
                  </a:solidFill>
                  <a:latin typeface="Calibri" panose="020F0502020204030204" pitchFamily="34" charset="0"/>
                  <a:ea typeface="Calibri" panose="020F0502020204030204" pitchFamily="34" charset="0"/>
                  <a:cs typeface="Calibri" panose="020F0502020204030204" pitchFamily="34" charset="0"/>
                </a:rPr>
                <a:t>Nhập</a:t>
              </a:r>
              <a:r>
                <a:rPr lang="en-US" alt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 thông tin CNV </a:t>
              </a:r>
              <a:r>
                <a:rPr lang="en-US" altLang="en-US" sz="1200" dirty="0" err="1">
                  <a:solidFill>
                    <a:schemeClr val="tx1"/>
                  </a:solidFill>
                  <a:latin typeface="Calibri" panose="020F0502020204030204" pitchFamily="34" charset="0"/>
                  <a:ea typeface="Calibri" panose="020F0502020204030204" pitchFamily="34" charset="0"/>
                  <a:cs typeface="Calibri" panose="020F0502020204030204" pitchFamily="34" charset="0"/>
                </a:rPr>
                <a:t>lên</a:t>
              </a:r>
              <a:r>
                <a:rPr lang="en-US" alt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en-US" sz="1200" dirty="0" err="1">
                  <a:solidFill>
                    <a:schemeClr val="tx1"/>
                  </a:solidFill>
                  <a:latin typeface="Calibri" panose="020F0502020204030204" pitchFamily="34" charset="0"/>
                  <a:ea typeface="Calibri" panose="020F0502020204030204" pitchFamily="34" charset="0"/>
                  <a:cs typeface="Calibri" panose="020F0502020204030204" pitchFamily="34" charset="0"/>
                </a:rPr>
                <a:t>hệ</a:t>
              </a:r>
              <a:r>
                <a:rPr lang="en-US" alt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en-US" sz="1200" dirty="0" err="1">
                  <a:solidFill>
                    <a:schemeClr val="tx1"/>
                  </a:solidFill>
                  <a:latin typeface="Calibri" panose="020F0502020204030204" pitchFamily="34" charset="0"/>
                  <a:ea typeface="Calibri" panose="020F0502020204030204" pitchFamily="34" charset="0"/>
                  <a:cs typeface="Calibri" panose="020F0502020204030204" pitchFamily="34" charset="0"/>
                </a:rPr>
                <a:t>thống</a:t>
              </a:r>
              <a:r>
                <a:rPr lang="en-US" alt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en-US" sz="1200" dirty="0" err="1">
                  <a:solidFill>
                    <a:schemeClr val="tx1"/>
                  </a:solidFill>
                  <a:latin typeface="Calibri" panose="020F0502020204030204" pitchFamily="34" charset="0"/>
                  <a:ea typeface="Calibri" panose="020F0502020204030204" pitchFamily="34" charset="0"/>
                  <a:cs typeface="Calibri" panose="020F0502020204030204" pitchFamily="34" charset="0"/>
                </a:rPr>
                <a:t>bằng</a:t>
              </a:r>
              <a:r>
                <a:rPr lang="en-US" alt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 file (</a:t>
              </a:r>
              <a:r>
                <a:rPr lang="en-US" altLang="en-US" sz="1200" dirty="0" err="1">
                  <a:solidFill>
                    <a:schemeClr val="tx1"/>
                  </a:solidFill>
                  <a:latin typeface="Calibri" panose="020F0502020204030204" pitchFamily="34" charset="0"/>
                  <a:ea typeface="Calibri" panose="020F0502020204030204" pitchFamily="34" charset="0"/>
                  <a:cs typeface="Calibri" panose="020F0502020204030204" pitchFamily="34" charset="0"/>
                </a:rPr>
                <a:t>nhập</a:t>
              </a:r>
              <a:r>
                <a:rPr lang="en-US" alt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en-US" sz="1200" dirty="0" err="1">
                  <a:solidFill>
                    <a:schemeClr val="tx1"/>
                  </a:solidFill>
                  <a:latin typeface="Calibri" panose="020F0502020204030204" pitchFamily="34" charset="0"/>
                  <a:ea typeface="Calibri" panose="020F0502020204030204" pitchFamily="34" charset="0"/>
                  <a:cs typeface="Calibri" panose="020F0502020204030204" pitchFamily="34" charset="0"/>
                </a:rPr>
                <a:t>nhiều</a:t>
              </a:r>
              <a:r>
                <a:rPr lang="en-US" alt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en-US" sz="1200" dirty="0" err="1">
                  <a:solidFill>
                    <a:schemeClr val="tx1"/>
                  </a:solidFill>
                  <a:latin typeface="Calibri" panose="020F0502020204030204" pitchFamily="34" charset="0"/>
                  <a:ea typeface="Calibri" panose="020F0502020204030204" pitchFamily="34" charset="0"/>
                  <a:cs typeface="Calibri" panose="020F0502020204030204" pitchFamily="34" charset="0"/>
                </a:rPr>
                <a:t>người</a:t>
              </a:r>
              <a:r>
                <a:rPr lang="en-US" alt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en-US" sz="1200" dirty="0" err="1">
                  <a:solidFill>
                    <a:schemeClr val="tx1"/>
                  </a:solidFill>
                  <a:latin typeface="Calibri" panose="020F0502020204030204" pitchFamily="34" charset="0"/>
                  <a:ea typeface="Calibri" panose="020F0502020204030204" pitchFamily="34" charset="0"/>
                  <a:cs typeface="Calibri" panose="020F0502020204030204" pitchFamily="34" charset="0"/>
                </a:rPr>
                <a:t>hoặc</a:t>
              </a:r>
              <a:r>
                <a:rPr lang="en-US" alt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en-US" sz="1200" dirty="0" err="1">
                  <a:solidFill>
                    <a:schemeClr val="tx1"/>
                  </a:solidFill>
                  <a:latin typeface="Calibri" panose="020F0502020204030204" pitchFamily="34" charset="0"/>
                  <a:ea typeface="Calibri" panose="020F0502020204030204" pitchFamily="34" charset="0"/>
                  <a:cs typeface="Calibri" panose="020F0502020204030204" pitchFamily="34" charset="0"/>
                </a:rPr>
                <a:t>Thêm</a:t>
              </a:r>
              <a:r>
                <a:rPr lang="en-US" alt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en-US" sz="1200" dirty="0" err="1">
                  <a:solidFill>
                    <a:schemeClr val="tx1"/>
                  </a:solidFill>
                  <a:latin typeface="Calibri" panose="020F0502020204030204" pitchFamily="34" charset="0"/>
                  <a:ea typeface="Calibri" panose="020F0502020204030204" pitchFamily="34" charset="0"/>
                  <a:cs typeface="Calibri" panose="020F0502020204030204" pitchFamily="34" charset="0"/>
                </a:rPr>
                <a:t>mới</a:t>
              </a:r>
              <a:r>
                <a:rPr lang="en-US" alt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en-US" sz="1200" dirty="0" err="1">
                  <a:solidFill>
                    <a:schemeClr val="tx1"/>
                  </a:solidFill>
                  <a:latin typeface="Calibri" panose="020F0502020204030204" pitchFamily="34" charset="0"/>
                  <a:ea typeface="Calibri" panose="020F0502020204030204" pitchFamily="34" charset="0"/>
                  <a:cs typeface="Calibri" panose="020F0502020204030204" pitchFamily="34" charset="0"/>
                </a:rPr>
                <a:t>nhập</a:t>
              </a:r>
              <a:r>
                <a:rPr lang="en-US" alt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en-US" sz="1200" dirty="0" err="1">
                  <a:solidFill>
                    <a:schemeClr val="tx1"/>
                  </a:solidFill>
                  <a:latin typeface="Calibri" panose="020F0502020204030204" pitchFamily="34" charset="0"/>
                  <a:ea typeface="Calibri" panose="020F0502020204030204" pitchFamily="34" charset="0"/>
                  <a:cs typeface="Calibri" panose="020F0502020204030204" pitchFamily="34" charset="0"/>
                </a:rPr>
                <a:t>từng</a:t>
              </a:r>
              <a:r>
                <a:rPr lang="en-US" alt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en-US" sz="1200" dirty="0" err="1">
                  <a:solidFill>
                    <a:schemeClr val="tx1"/>
                  </a:solidFill>
                  <a:latin typeface="Calibri" panose="020F0502020204030204" pitchFamily="34" charset="0"/>
                  <a:ea typeface="Calibri" panose="020F0502020204030204" pitchFamily="34" charset="0"/>
                  <a:cs typeface="Calibri" panose="020F0502020204030204" pitchFamily="34" charset="0"/>
                </a:rPr>
                <a:t>người</a:t>
              </a:r>
              <a:r>
                <a:rPr lang="en-US" altLang="en-US" sz="1200" dirty="0">
                  <a:solidFill>
                    <a:schemeClr val="tx1"/>
                  </a:solidFill>
                  <a:latin typeface="Calibri" panose="020F0502020204030204" pitchFamily="34" charset="0"/>
                  <a:ea typeface="Calibri" panose="020F0502020204030204" pitchFamily="34" charset="0"/>
                  <a:cs typeface="Calibri" panose="020F0502020204030204" pitchFamily="34" charset="0"/>
                </a:rPr>
                <a:t>)</a:t>
              </a:r>
            </a:p>
          </p:txBody>
        </p:sp>
        <p:sp>
          <p:nvSpPr>
            <p:cNvPr id="35" name="AutoShape 4">
              <a:extLst>
                <a:ext uri="{FF2B5EF4-FFF2-40B4-BE49-F238E27FC236}">
                  <a16:creationId xmlns:a16="http://schemas.microsoft.com/office/drawing/2014/main" id="{FDB4A285-ADC5-29E5-C8AC-C18DE1A134CF}"/>
                </a:ext>
              </a:extLst>
            </p:cNvPr>
            <p:cNvSpPr>
              <a:spLocks noChangeArrowheads="1"/>
            </p:cNvSpPr>
            <p:nvPr/>
          </p:nvSpPr>
          <p:spPr bwMode="auto">
            <a:xfrm>
              <a:off x="5037505" y="2712413"/>
              <a:ext cx="2338079" cy="2522980"/>
            </a:xfrm>
            <a:custGeom>
              <a:avLst/>
              <a:gdLst>
                <a:gd name="connsiteX0" fmla="*/ 0 w 2338079"/>
                <a:gd name="connsiteY0" fmla="*/ 0 h 697989"/>
                <a:gd name="connsiteX1" fmla="*/ 389680 w 2338079"/>
                <a:gd name="connsiteY1" fmla="*/ 0 h 697989"/>
                <a:gd name="connsiteX2" fmla="*/ 840890 w 2338079"/>
                <a:gd name="connsiteY2" fmla="*/ -1907220 h 697989"/>
                <a:gd name="connsiteX3" fmla="*/ 974200 w 2338079"/>
                <a:gd name="connsiteY3" fmla="*/ 0 h 697989"/>
                <a:gd name="connsiteX4" fmla="*/ 2338079 w 2338079"/>
                <a:gd name="connsiteY4" fmla="*/ 0 h 697989"/>
                <a:gd name="connsiteX5" fmla="*/ 2338079 w 2338079"/>
                <a:gd name="connsiteY5" fmla="*/ 116332 h 697989"/>
                <a:gd name="connsiteX6" fmla="*/ 2338079 w 2338079"/>
                <a:gd name="connsiteY6" fmla="*/ 116332 h 697989"/>
                <a:gd name="connsiteX7" fmla="*/ 2338079 w 2338079"/>
                <a:gd name="connsiteY7" fmla="*/ 290829 h 697989"/>
                <a:gd name="connsiteX8" fmla="*/ 2338079 w 2338079"/>
                <a:gd name="connsiteY8" fmla="*/ 697989 h 697989"/>
                <a:gd name="connsiteX9" fmla="*/ 974200 w 2338079"/>
                <a:gd name="connsiteY9" fmla="*/ 697989 h 697989"/>
                <a:gd name="connsiteX10" fmla="*/ 389680 w 2338079"/>
                <a:gd name="connsiteY10" fmla="*/ 697989 h 697989"/>
                <a:gd name="connsiteX11" fmla="*/ 389680 w 2338079"/>
                <a:gd name="connsiteY11" fmla="*/ 697989 h 697989"/>
                <a:gd name="connsiteX12" fmla="*/ 0 w 2338079"/>
                <a:gd name="connsiteY12" fmla="*/ 697989 h 697989"/>
                <a:gd name="connsiteX13" fmla="*/ 0 w 2338079"/>
                <a:gd name="connsiteY13" fmla="*/ 290829 h 697989"/>
                <a:gd name="connsiteX14" fmla="*/ 0 w 2338079"/>
                <a:gd name="connsiteY14" fmla="*/ 116332 h 697989"/>
                <a:gd name="connsiteX15" fmla="*/ 0 w 2338079"/>
                <a:gd name="connsiteY15" fmla="*/ 116332 h 697989"/>
                <a:gd name="connsiteX16" fmla="*/ 0 w 2338079"/>
                <a:gd name="connsiteY16" fmla="*/ 0 h 697989"/>
                <a:gd name="connsiteX0" fmla="*/ 0 w 2338079"/>
                <a:gd name="connsiteY0" fmla="*/ 1907220 h 2605209"/>
                <a:gd name="connsiteX1" fmla="*/ 734737 w 2338079"/>
                <a:gd name="connsiteY1" fmla="*/ 1924473 h 2605209"/>
                <a:gd name="connsiteX2" fmla="*/ 840890 w 2338079"/>
                <a:gd name="connsiteY2" fmla="*/ 0 h 2605209"/>
                <a:gd name="connsiteX3" fmla="*/ 974200 w 2338079"/>
                <a:gd name="connsiteY3" fmla="*/ 1907220 h 2605209"/>
                <a:gd name="connsiteX4" fmla="*/ 2338079 w 2338079"/>
                <a:gd name="connsiteY4" fmla="*/ 1907220 h 2605209"/>
                <a:gd name="connsiteX5" fmla="*/ 2338079 w 2338079"/>
                <a:gd name="connsiteY5" fmla="*/ 2023552 h 2605209"/>
                <a:gd name="connsiteX6" fmla="*/ 2338079 w 2338079"/>
                <a:gd name="connsiteY6" fmla="*/ 2023552 h 2605209"/>
                <a:gd name="connsiteX7" fmla="*/ 2338079 w 2338079"/>
                <a:gd name="connsiteY7" fmla="*/ 2198049 h 2605209"/>
                <a:gd name="connsiteX8" fmla="*/ 2338079 w 2338079"/>
                <a:gd name="connsiteY8" fmla="*/ 2605209 h 2605209"/>
                <a:gd name="connsiteX9" fmla="*/ 974200 w 2338079"/>
                <a:gd name="connsiteY9" fmla="*/ 2605209 h 2605209"/>
                <a:gd name="connsiteX10" fmla="*/ 389680 w 2338079"/>
                <a:gd name="connsiteY10" fmla="*/ 2605209 h 2605209"/>
                <a:gd name="connsiteX11" fmla="*/ 389680 w 2338079"/>
                <a:gd name="connsiteY11" fmla="*/ 2605209 h 2605209"/>
                <a:gd name="connsiteX12" fmla="*/ 0 w 2338079"/>
                <a:gd name="connsiteY12" fmla="*/ 2605209 h 2605209"/>
                <a:gd name="connsiteX13" fmla="*/ 0 w 2338079"/>
                <a:gd name="connsiteY13" fmla="*/ 2198049 h 2605209"/>
                <a:gd name="connsiteX14" fmla="*/ 0 w 2338079"/>
                <a:gd name="connsiteY14" fmla="*/ 2023552 h 2605209"/>
                <a:gd name="connsiteX15" fmla="*/ 0 w 2338079"/>
                <a:gd name="connsiteY15" fmla="*/ 2023552 h 2605209"/>
                <a:gd name="connsiteX16" fmla="*/ 0 w 2338079"/>
                <a:gd name="connsiteY16" fmla="*/ 1907220 h 2605209"/>
                <a:gd name="connsiteX0" fmla="*/ 0 w 2338079"/>
                <a:gd name="connsiteY0" fmla="*/ 1907220 h 2605209"/>
                <a:gd name="connsiteX1" fmla="*/ 734737 w 2338079"/>
                <a:gd name="connsiteY1" fmla="*/ 1924473 h 2605209"/>
                <a:gd name="connsiteX2" fmla="*/ 840890 w 2338079"/>
                <a:gd name="connsiteY2" fmla="*/ 0 h 2605209"/>
                <a:gd name="connsiteX3" fmla="*/ 1034585 w 2338079"/>
                <a:gd name="connsiteY3" fmla="*/ 1907220 h 2605209"/>
                <a:gd name="connsiteX4" fmla="*/ 2338079 w 2338079"/>
                <a:gd name="connsiteY4" fmla="*/ 1907220 h 2605209"/>
                <a:gd name="connsiteX5" fmla="*/ 2338079 w 2338079"/>
                <a:gd name="connsiteY5" fmla="*/ 2023552 h 2605209"/>
                <a:gd name="connsiteX6" fmla="*/ 2338079 w 2338079"/>
                <a:gd name="connsiteY6" fmla="*/ 2023552 h 2605209"/>
                <a:gd name="connsiteX7" fmla="*/ 2338079 w 2338079"/>
                <a:gd name="connsiteY7" fmla="*/ 2198049 h 2605209"/>
                <a:gd name="connsiteX8" fmla="*/ 2338079 w 2338079"/>
                <a:gd name="connsiteY8" fmla="*/ 2605209 h 2605209"/>
                <a:gd name="connsiteX9" fmla="*/ 974200 w 2338079"/>
                <a:gd name="connsiteY9" fmla="*/ 2605209 h 2605209"/>
                <a:gd name="connsiteX10" fmla="*/ 389680 w 2338079"/>
                <a:gd name="connsiteY10" fmla="*/ 2605209 h 2605209"/>
                <a:gd name="connsiteX11" fmla="*/ 389680 w 2338079"/>
                <a:gd name="connsiteY11" fmla="*/ 2605209 h 2605209"/>
                <a:gd name="connsiteX12" fmla="*/ 0 w 2338079"/>
                <a:gd name="connsiteY12" fmla="*/ 2605209 h 2605209"/>
                <a:gd name="connsiteX13" fmla="*/ 0 w 2338079"/>
                <a:gd name="connsiteY13" fmla="*/ 2198049 h 2605209"/>
                <a:gd name="connsiteX14" fmla="*/ 0 w 2338079"/>
                <a:gd name="connsiteY14" fmla="*/ 2023552 h 2605209"/>
                <a:gd name="connsiteX15" fmla="*/ 0 w 2338079"/>
                <a:gd name="connsiteY15" fmla="*/ 2023552 h 2605209"/>
                <a:gd name="connsiteX16" fmla="*/ 0 w 2338079"/>
                <a:gd name="connsiteY16" fmla="*/ 1907220 h 2605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338079" h="2605209">
                  <a:moveTo>
                    <a:pt x="0" y="1907220"/>
                  </a:moveTo>
                  <a:lnTo>
                    <a:pt x="734737" y="1924473"/>
                  </a:lnTo>
                  <a:lnTo>
                    <a:pt x="840890" y="0"/>
                  </a:lnTo>
                  <a:lnTo>
                    <a:pt x="1034585" y="1907220"/>
                  </a:lnTo>
                  <a:lnTo>
                    <a:pt x="2338079" y="1907220"/>
                  </a:lnTo>
                  <a:lnTo>
                    <a:pt x="2338079" y="2023552"/>
                  </a:lnTo>
                  <a:lnTo>
                    <a:pt x="2338079" y="2023552"/>
                  </a:lnTo>
                  <a:lnTo>
                    <a:pt x="2338079" y="2198049"/>
                  </a:lnTo>
                  <a:lnTo>
                    <a:pt x="2338079" y="2605209"/>
                  </a:lnTo>
                  <a:lnTo>
                    <a:pt x="974200" y="2605209"/>
                  </a:lnTo>
                  <a:lnTo>
                    <a:pt x="389680" y="2605209"/>
                  </a:lnTo>
                  <a:lnTo>
                    <a:pt x="389680" y="2605209"/>
                  </a:lnTo>
                  <a:lnTo>
                    <a:pt x="0" y="2605209"/>
                  </a:lnTo>
                  <a:lnTo>
                    <a:pt x="0" y="2198049"/>
                  </a:lnTo>
                  <a:lnTo>
                    <a:pt x="0" y="2023552"/>
                  </a:lnTo>
                  <a:lnTo>
                    <a:pt x="0" y="2023552"/>
                  </a:lnTo>
                  <a:lnTo>
                    <a:pt x="0" y="1907220"/>
                  </a:lnTo>
                  <a:close/>
                </a:path>
              </a:pathLst>
            </a:custGeom>
            <a:noFill/>
            <a:ln w="9525" algn="ctr">
              <a:solidFill>
                <a:srgbClr val="FF000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endPar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endParaRPr>
            </a:p>
          </p:txBody>
        </p:sp>
      </p:grpSp>
    </p:spTree>
    <p:extLst>
      <p:ext uri="{BB962C8B-B14F-4D97-AF65-F5344CB8AC3E}">
        <p14:creationId xmlns:p14="http://schemas.microsoft.com/office/powerpoint/2010/main" val="3818178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2DF75420-86EF-CB3D-B22E-5D922CDBE683}"/>
              </a:ext>
            </a:extLst>
          </p:cNvPr>
          <p:cNvGrpSpPr/>
          <p:nvPr/>
        </p:nvGrpSpPr>
        <p:grpSpPr>
          <a:xfrm>
            <a:off x="2074756" y="2219918"/>
            <a:ext cx="7069244" cy="4124131"/>
            <a:chOff x="2074756" y="1823110"/>
            <a:chExt cx="7069244" cy="4124131"/>
          </a:xfrm>
        </p:grpSpPr>
        <p:pic>
          <p:nvPicPr>
            <p:cNvPr id="7" name="Picture 6">
              <a:extLst>
                <a:ext uri="{FF2B5EF4-FFF2-40B4-BE49-F238E27FC236}">
                  <a16:creationId xmlns:a16="http://schemas.microsoft.com/office/drawing/2014/main" id="{E5CE6BB6-C04E-9C15-5E2C-F4A383C9365E}"/>
                </a:ext>
              </a:extLst>
            </p:cNvPr>
            <p:cNvPicPr>
              <a:picLocks noChangeAspect="1"/>
            </p:cNvPicPr>
            <p:nvPr/>
          </p:nvPicPr>
          <p:blipFill>
            <a:blip r:embed="rId2"/>
            <a:srcRect r="8240"/>
            <a:stretch/>
          </p:blipFill>
          <p:spPr>
            <a:xfrm>
              <a:off x="2074756" y="1823110"/>
              <a:ext cx="6500117" cy="3633695"/>
            </a:xfrm>
            <a:prstGeom prst="rect">
              <a:avLst/>
            </a:prstGeom>
          </p:spPr>
        </p:pic>
        <p:pic>
          <p:nvPicPr>
            <p:cNvPr id="12" name="Picture 11">
              <a:extLst>
                <a:ext uri="{FF2B5EF4-FFF2-40B4-BE49-F238E27FC236}">
                  <a16:creationId xmlns:a16="http://schemas.microsoft.com/office/drawing/2014/main" id="{ACBDC107-3439-A939-C5C5-2353A63C2382}"/>
                </a:ext>
              </a:extLst>
            </p:cNvPr>
            <p:cNvPicPr>
              <a:picLocks noChangeAspect="1"/>
            </p:cNvPicPr>
            <p:nvPr/>
          </p:nvPicPr>
          <p:blipFill>
            <a:blip r:embed="rId3"/>
            <a:stretch>
              <a:fillRect/>
            </a:stretch>
          </p:blipFill>
          <p:spPr>
            <a:xfrm>
              <a:off x="7909895" y="1823110"/>
              <a:ext cx="1234105" cy="4124131"/>
            </a:xfrm>
            <a:prstGeom prst="rect">
              <a:avLst/>
            </a:prstGeom>
          </p:spPr>
        </p:pic>
      </p:grpSp>
      <p:pic>
        <p:nvPicPr>
          <p:cNvPr id="5" name="Picture 4">
            <a:extLst>
              <a:ext uri="{FF2B5EF4-FFF2-40B4-BE49-F238E27FC236}">
                <a16:creationId xmlns:a16="http://schemas.microsoft.com/office/drawing/2014/main" id="{7D2B06BF-C46B-9DC4-1969-AD53AEC0C1A6}"/>
              </a:ext>
            </a:extLst>
          </p:cNvPr>
          <p:cNvPicPr>
            <a:picLocks noChangeAspect="1"/>
          </p:cNvPicPr>
          <p:nvPr/>
        </p:nvPicPr>
        <p:blipFill>
          <a:blip r:embed="rId4"/>
          <a:stretch>
            <a:fillRect/>
          </a:stretch>
        </p:blipFill>
        <p:spPr>
          <a:xfrm>
            <a:off x="0" y="2198921"/>
            <a:ext cx="2040250" cy="3633695"/>
          </a:xfrm>
          <a:prstGeom prst="rect">
            <a:avLst/>
          </a:prstGeom>
        </p:spPr>
      </p:pic>
      <p:sp>
        <p:nvSpPr>
          <p:cNvPr id="3" name="Title 2">
            <a:extLst>
              <a:ext uri="{FF2B5EF4-FFF2-40B4-BE49-F238E27FC236}">
                <a16:creationId xmlns:a16="http://schemas.microsoft.com/office/drawing/2014/main" id="{A64B14A0-1575-816E-F906-8C6BD971D8E2}"/>
              </a:ext>
            </a:extLst>
          </p:cNvPr>
          <p:cNvSpPr>
            <a:spLocks noGrp="1"/>
          </p:cNvSpPr>
          <p:nvPr>
            <p:ph type="title"/>
          </p:nvPr>
        </p:nvSpPr>
        <p:spPr/>
        <p:txBody>
          <a:bodyPr>
            <a:normAutofit fontScale="90000"/>
          </a:bodyPr>
          <a:lstStyle/>
          <a:p>
            <a:r>
              <a:rPr lang="en-US" dirty="0"/>
              <a:t>3. </a:t>
            </a:r>
            <a:r>
              <a:rPr lang="en-US" sz="2000" dirty="0" err="1"/>
              <a:t>Lập</a:t>
            </a:r>
            <a:r>
              <a:rPr lang="en-US" sz="2000" dirty="0"/>
              <a:t> </a:t>
            </a:r>
            <a:r>
              <a:rPr lang="en-US" sz="2000" dirty="0" err="1"/>
              <a:t>đánh</a:t>
            </a:r>
            <a:r>
              <a:rPr lang="en-US" sz="2000" dirty="0"/>
              <a:t> </a:t>
            </a:r>
            <a:r>
              <a:rPr lang="en-US" sz="2000" dirty="0" err="1"/>
              <a:t>giá</a:t>
            </a:r>
            <a:br>
              <a:rPr lang="en-US" sz="2000" dirty="0"/>
            </a:br>
            <a:r>
              <a:rPr lang="en-US" sz="2000" dirty="0"/>
              <a:t>3.2 </a:t>
            </a:r>
            <a:r>
              <a:rPr lang="en-US" sz="2000" dirty="0" err="1"/>
              <a:t>Phê</a:t>
            </a:r>
            <a:r>
              <a:rPr lang="en-US" sz="2000" dirty="0"/>
              <a:t> </a:t>
            </a:r>
            <a:r>
              <a:rPr lang="en-US" sz="2000" dirty="0" err="1"/>
              <a:t>duyệt</a:t>
            </a:r>
            <a:r>
              <a:rPr lang="en-US" sz="2000" dirty="0"/>
              <a:t> </a:t>
            </a:r>
            <a:r>
              <a:rPr lang="en-US" sz="2000" dirty="0" err="1"/>
              <a:t>đánh</a:t>
            </a:r>
            <a:r>
              <a:rPr lang="en-US" sz="2000" dirty="0"/>
              <a:t> </a:t>
            </a:r>
            <a:r>
              <a:rPr lang="en-US" sz="2000" dirty="0" err="1"/>
              <a:t>giá</a:t>
            </a:r>
            <a:endParaRPr lang="en-US" dirty="0"/>
          </a:p>
        </p:txBody>
      </p:sp>
      <p:sp>
        <p:nvSpPr>
          <p:cNvPr id="4" name="Slide Number Placeholder 3">
            <a:extLst>
              <a:ext uri="{FF2B5EF4-FFF2-40B4-BE49-F238E27FC236}">
                <a16:creationId xmlns:a16="http://schemas.microsoft.com/office/drawing/2014/main" id="{0B5157E1-F6F5-B117-2DE6-7B75C1145193}"/>
              </a:ext>
            </a:extLst>
          </p:cNvPr>
          <p:cNvSpPr>
            <a:spLocks noGrp="1"/>
          </p:cNvSpPr>
          <p:nvPr>
            <p:ph type="sldNum" sz="quarter" idx="10"/>
          </p:nvPr>
        </p:nvSpPr>
        <p:spPr/>
        <p:txBody>
          <a:bodyPr/>
          <a:lstStyle/>
          <a:p>
            <a:fld id="{2714E9B5-9B87-4B86-A617-088EF19C2C8B}" type="slidenum">
              <a:rPr kumimoji="1" lang="ja-JP" altLang="en-US" smtClean="0"/>
              <a:pPr/>
              <a:t>7</a:t>
            </a:fld>
            <a:endParaRPr kumimoji="1" lang="en-US" altLang="ja-JP" dirty="0"/>
          </a:p>
        </p:txBody>
      </p:sp>
      <p:sp>
        <p:nvSpPr>
          <p:cNvPr id="10" name="Rectangle 9">
            <a:extLst>
              <a:ext uri="{FF2B5EF4-FFF2-40B4-BE49-F238E27FC236}">
                <a16:creationId xmlns:a16="http://schemas.microsoft.com/office/drawing/2014/main" id="{E9FA490E-6BE6-D5BB-39FA-B25D9F035963}"/>
              </a:ext>
            </a:extLst>
          </p:cNvPr>
          <p:cNvSpPr/>
          <p:nvPr/>
        </p:nvSpPr>
        <p:spPr>
          <a:xfrm>
            <a:off x="174159" y="4362932"/>
            <a:ext cx="1579565" cy="26800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utoShape 4">
            <a:extLst>
              <a:ext uri="{FF2B5EF4-FFF2-40B4-BE49-F238E27FC236}">
                <a16:creationId xmlns:a16="http://schemas.microsoft.com/office/drawing/2014/main" id="{12877941-ECDF-1BA0-D7F6-36217154F2D9}"/>
              </a:ext>
            </a:extLst>
          </p:cNvPr>
          <p:cNvSpPr>
            <a:spLocks noChangeArrowheads="1"/>
          </p:cNvSpPr>
          <p:nvPr/>
        </p:nvSpPr>
        <p:spPr bwMode="auto">
          <a:xfrm>
            <a:off x="95012" y="2402375"/>
            <a:ext cx="1747979" cy="529975"/>
          </a:xfrm>
          <a:prstGeom prst="wedgeRectCallout">
            <a:avLst>
              <a:gd name="adj1" fmla="val 19849"/>
              <a:gd name="adj2" fmla="val 281549"/>
            </a:avLst>
          </a:prstGeom>
          <a:solidFill>
            <a:srgbClr val="FFFFFF"/>
          </a:solidFill>
          <a:ln w="1905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lang="en-US" altLang="en-US" sz="1200" b="1" dirty="0" err="1">
                <a:solidFill>
                  <a:srgbClr val="FF0000"/>
                </a:solidFill>
                <a:latin typeface="Calibri" panose="020F0502020204030204" pitchFamily="34" charset="0"/>
                <a:ea typeface="Yu Mincho" panose="02020400000000000000" pitchFamily="18" charset="-128"/>
              </a:rPr>
              <a:t>Bước</a:t>
            </a:r>
            <a:r>
              <a:rPr lang="en-US" altLang="en-US" sz="1200" b="1" dirty="0">
                <a:solidFill>
                  <a:srgbClr val="FF0000"/>
                </a:solidFill>
                <a:latin typeface="Calibri" panose="020F0502020204030204" pitchFamily="34" charset="0"/>
                <a:ea typeface="Yu Mincho" panose="02020400000000000000" pitchFamily="18" charset="-128"/>
              </a:rPr>
              <a:t> 1</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Vào</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mục</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Phê</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duyệt</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chuẩn</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bị</a:t>
            </a:r>
            <a:r>
              <a:rPr lang="en-US" altLang="en-US" sz="1200" dirty="0">
                <a:latin typeface="Calibri" panose="020F0502020204030204" pitchFamily="34" charset="0"/>
                <a:ea typeface="Yu Mincho" panose="02020400000000000000" pitchFamily="18" charset="-128"/>
              </a:rPr>
              <a:t>”</a:t>
            </a:r>
          </a:p>
        </p:txBody>
      </p:sp>
      <p:sp>
        <p:nvSpPr>
          <p:cNvPr id="17" name="Rectangle 16">
            <a:extLst>
              <a:ext uri="{FF2B5EF4-FFF2-40B4-BE49-F238E27FC236}">
                <a16:creationId xmlns:a16="http://schemas.microsoft.com/office/drawing/2014/main" id="{C995EF7D-7ED1-147C-E2E3-CF0C7AE55AD8}"/>
              </a:ext>
            </a:extLst>
          </p:cNvPr>
          <p:cNvSpPr/>
          <p:nvPr/>
        </p:nvSpPr>
        <p:spPr>
          <a:xfrm>
            <a:off x="2074757" y="3432360"/>
            <a:ext cx="1367184" cy="27643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utoShape 4">
            <a:extLst>
              <a:ext uri="{FF2B5EF4-FFF2-40B4-BE49-F238E27FC236}">
                <a16:creationId xmlns:a16="http://schemas.microsoft.com/office/drawing/2014/main" id="{FD922F90-DB58-AC24-12B9-AF27C02A88E0}"/>
              </a:ext>
            </a:extLst>
          </p:cNvPr>
          <p:cNvSpPr>
            <a:spLocks noChangeArrowheads="1"/>
          </p:cNvSpPr>
          <p:nvPr/>
        </p:nvSpPr>
        <p:spPr bwMode="auto">
          <a:xfrm>
            <a:off x="2090871" y="5085309"/>
            <a:ext cx="1445590" cy="585532"/>
          </a:xfrm>
          <a:prstGeom prst="wedgeRectCallout">
            <a:avLst>
              <a:gd name="adj1" fmla="val -31139"/>
              <a:gd name="adj2" fmla="val -85383"/>
            </a:avLst>
          </a:prstGeom>
          <a:noFill/>
          <a:ln w="9525" algn="ctr">
            <a:solidFill>
              <a:srgbClr val="FF000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lang="en-US" altLang="en-US" sz="1100" b="1" dirty="0" err="1">
                <a:solidFill>
                  <a:srgbClr val="FF0000"/>
                </a:solidFill>
                <a:latin typeface="Calibri" panose="020F0502020204030204" pitchFamily="34" charset="0"/>
                <a:ea typeface="Yu Mincho" panose="02020400000000000000" pitchFamily="18" charset="-128"/>
              </a:rPr>
              <a:t>Bước</a:t>
            </a:r>
            <a:r>
              <a:rPr lang="en-US" altLang="en-US" sz="1100" b="1" dirty="0">
                <a:solidFill>
                  <a:srgbClr val="FF0000"/>
                </a:solidFill>
                <a:latin typeface="Calibri" panose="020F0502020204030204" pitchFamily="34" charset="0"/>
                <a:ea typeface="Yu Mincho" panose="02020400000000000000" pitchFamily="18" charset="-128"/>
              </a:rPr>
              <a:t> 3</a:t>
            </a:r>
            <a:r>
              <a:rPr lang="en-US" altLang="en-US" sz="1100" dirty="0">
                <a:latin typeface="Calibri" panose="020F0502020204030204" pitchFamily="34" charset="0"/>
                <a:ea typeface="Yu Mincho" panose="02020400000000000000" pitchFamily="18" charset="-128"/>
              </a:rPr>
              <a:t>: </a:t>
            </a:r>
            <a:r>
              <a:rPr lang="en-US" altLang="en-US" sz="1100" dirty="0" err="1">
                <a:latin typeface="Calibri" panose="020F0502020204030204" pitchFamily="34" charset="0"/>
                <a:ea typeface="Yu Mincho" panose="02020400000000000000" pitchFamily="18" charset="-128"/>
              </a:rPr>
              <a:t>Tích</a:t>
            </a:r>
            <a:r>
              <a:rPr lang="en-US" altLang="en-US" sz="1100" dirty="0">
                <a:latin typeface="Calibri" panose="020F0502020204030204" pitchFamily="34" charset="0"/>
                <a:ea typeface="Yu Mincho" panose="02020400000000000000" pitchFamily="18" charset="-128"/>
              </a:rPr>
              <a:t> </a:t>
            </a:r>
            <a:r>
              <a:rPr lang="en-US" altLang="en-US" sz="1100" dirty="0" err="1">
                <a:latin typeface="Calibri" panose="020F0502020204030204" pitchFamily="34" charset="0"/>
                <a:ea typeface="Yu Mincho" panose="02020400000000000000" pitchFamily="18" charset="-128"/>
              </a:rPr>
              <a:t>chọn</a:t>
            </a:r>
            <a:r>
              <a:rPr lang="en-US" altLang="en-US" sz="1100" dirty="0">
                <a:latin typeface="Calibri" panose="020F0502020204030204" pitchFamily="34" charset="0"/>
                <a:ea typeface="Yu Mincho" panose="02020400000000000000" pitchFamily="18" charset="-128"/>
              </a:rPr>
              <a:t> (</a:t>
            </a:r>
            <a:r>
              <a:rPr lang="en-US" altLang="en-US" sz="1100" dirty="0" err="1">
                <a:latin typeface="Calibri" panose="020F0502020204030204" pitchFamily="34" charset="0"/>
                <a:ea typeface="Yu Mincho" panose="02020400000000000000" pitchFamily="18" charset="-128"/>
              </a:rPr>
              <a:t>tất</a:t>
            </a:r>
            <a:r>
              <a:rPr lang="en-US" altLang="en-US" sz="1100" dirty="0">
                <a:latin typeface="Calibri" panose="020F0502020204030204" pitchFamily="34" charset="0"/>
                <a:ea typeface="Yu Mincho" panose="02020400000000000000" pitchFamily="18" charset="-128"/>
              </a:rPr>
              <a:t> </a:t>
            </a:r>
            <a:r>
              <a:rPr lang="en-US" altLang="en-US" sz="1100" dirty="0" err="1">
                <a:latin typeface="Calibri" panose="020F0502020204030204" pitchFamily="34" charset="0"/>
                <a:ea typeface="Yu Mincho" panose="02020400000000000000" pitchFamily="18" charset="-128"/>
              </a:rPr>
              <a:t>cả</a:t>
            </a:r>
            <a:r>
              <a:rPr lang="en-US" altLang="en-US" sz="1100" dirty="0">
                <a:latin typeface="Calibri" panose="020F0502020204030204" pitchFamily="34" charset="0"/>
                <a:ea typeface="Yu Mincho" panose="02020400000000000000" pitchFamily="18" charset="-128"/>
              </a:rPr>
              <a:t> </a:t>
            </a:r>
            <a:r>
              <a:rPr lang="en-US" altLang="en-US" sz="1100" dirty="0" err="1">
                <a:latin typeface="Calibri" panose="020F0502020204030204" pitchFamily="34" charset="0"/>
                <a:ea typeface="Yu Mincho" panose="02020400000000000000" pitchFamily="18" charset="-128"/>
              </a:rPr>
              <a:t>hoặc</a:t>
            </a:r>
            <a:r>
              <a:rPr lang="en-US" altLang="en-US" sz="1100" dirty="0">
                <a:latin typeface="Calibri" panose="020F0502020204030204" pitchFamily="34" charset="0"/>
                <a:ea typeface="Yu Mincho" panose="02020400000000000000" pitchFamily="18" charset="-128"/>
              </a:rPr>
              <a:t> </a:t>
            </a:r>
            <a:r>
              <a:rPr lang="en-US" altLang="en-US" sz="1100" dirty="0" err="1">
                <a:latin typeface="Calibri" panose="020F0502020204030204" pitchFamily="34" charset="0"/>
                <a:ea typeface="Yu Mincho" panose="02020400000000000000" pitchFamily="18" charset="-128"/>
              </a:rPr>
              <a:t>theo</a:t>
            </a:r>
            <a:r>
              <a:rPr lang="en-US" altLang="en-US" sz="1100" dirty="0">
                <a:latin typeface="Calibri" panose="020F0502020204030204" pitchFamily="34" charset="0"/>
                <a:ea typeface="Yu Mincho" panose="02020400000000000000" pitchFamily="18" charset="-128"/>
              </a:rPr>
              <a:t> </a:t>
            </a:r>
            <a:r>
              <a:rPr lang="en-US" altLang="en-US" sz="1100" dirty="0" err="1">
                <a:latin typeface="Calibri" panose="020F0502020204030204" pitchFamily="34" charset="0"/>
                <a:ea typeface="Yu Mincho" panose="02020400000000000000" pitchFamily="18" charset="-128"/>
              </a:rPr>
              <a:t>từng</a:t>
            </a:r>
            <a:r>
              <a:rPr lang="en-US" altLang="en-US" sz="1100" dirty="0">
                <a:latin typeface="Calibri" panose="020F0502020204030204" pitchFamily="34" charset="0"/>
                <a:ea typeface="Yu Mincho" panose="02020400000000000000" pitchFamily="18" charset="-128"/>
              </a:rPr>
              <a:t> CNV)</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TextBox 20">
            <a:extLst>
              <a:ext uri="{FF2B5EF4-FFF2-40B4-BE49-F238E27FC236}">
                <a16:creationId xmlns:a16="http://schemas.microsoft.com/office/drawing/2014/main" id="{16CBD34D-349D-3EAD-6853-DACD3A73136A}"/>
              </a:ext>
            </a:extLst>
          </p:cNvPr>
          <p:cNvSpPr txBox="1"/>
          <p:nvPr/>
        </p:nvSpPr>
        <p:spPr>
          <a:xfrm>
            <a:off x="94891" y="5938221"/>
            <a:ext cx="9049109" cy="646331"/>
          </a:xfrm>
          <a:prstGeom prst="rect">
            <a:avLst/>
          </a:prstGeom>
          <a:noFill/>
        </p:spPr>
        <p:txBody>
          <a:bodyPr wrap="square">
            <a:spAutoFit/>
          </a:bodyPr>
          <a:lstStyle/>
          <a:p>
            <a:r>
              <a:rPr lang="en-US" sz="1200" b="1" dirty="0">
                <a:latin typeface="+mj-lt"/>
                <a:ea typeface="MS Mincho" panose="02020609040205080304" pitchFamily="49" charset="-128"/>
              </a:rPr>
              <a:t>Lưu ý: </a:t>
            </a:r>
          </a:p>
          <a:p>
            <a:pPr marL="171450" indent="-171450">
              <a:buFontTx/>
              <a:buChar char="-"/>
            </a:pPr>
            <a:r>
              <a:rPr lang="en-US" sz="1200" dirty="0" err="1">
                <a:latin typeface="+mj-lt"/>
                <a:ea typeface="MS Mincho" panose="02020609040205080304" pitchFamily="49" charset="-128"/>
              </a:rPr>
              <a:t>Trường</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hợp</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từ</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chối</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thì</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phải</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ghi</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nhập</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lý</a:t>
            </a:r>
            <a:r>
              <a:rPr lang="en-US" sz="1200" dirty="0">
                <a:latin typeface="+mj-lt"/>
                <a:ea typeface="MS Mincho" panose="02020609040205080304" pitchFamily="49" charset="-128"/>
              </a:rPr>
              <a:t> do </a:t>
            </a:r>
            <a:r>
              <a:rPr lang="en-US" sz="1200" dirty="0" err="1">
                <a:latin typeface="+mj-lt"/>
                <a:ea typeface="MS Mincho" panose="02020609040205080304" pitchFamily="49" charset="-128"/>
              </a:rPr>
              <a:t>vào</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cột</a:t>
            </a:r>
            <a:r>
              <a:rPr lang="en-US" sz="1200" dirty="0">
                <a:latin typeface="+mj-lt"/>
                <a:ea typeface="MS Mincho" panose="02020609040205080304" pitchFamily="49" charset="-128"/>
              </a:rPr>
              <a:t> “Lý do </a:t>
            </a:r>
            <a:r>
              <a:rPr lang="en-US" sz="1200" dirty="0" err="1">
                <a:latin typeface="+mj-lt"/>
                <a:ea typeface="MS Mincho" panose="02020609040205080304" pitchFamily="49" charset="-128"/>
              </a:rPr>
              <a:t>từ</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chối</a:t>
            </a:r>
            <a:r>
              <a:rPr lang="en-US" sz="1200" dirty="0">
                <a:latin typeface="+mj-lt"/>
                <a:ea typeface="MS Mincho" panose="02020609040205080304" pitchFamily="49" charset="-128"/>
              </a:rPr>
              <a:t>”</a:t>
            </a:r>
          </a:p>
          <a:p>
            <a:pPr marL="171450" indent="-171450">
              <a:buFontTx/>
              <a:buChar char="-"/>
            </a:pPr>
            <a:r>
              <a:rPr lang="en-US" sz="1200" dirty="0" err="1">
                <a:latin typeface="+mj-lt"/>
                <a:ea typeface="MS Mincho" panose="02020609040205080304" pitchFamily="49" charset="-128"/>
              </a:rPr>
              <a:t>Có</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thể</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từ</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chối</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nhiều</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người</a:t>
            </a:r>
            <a:r>
              <a:rPr lang="en-US" sz="1200" dirty="0">
                <a:latin typeface="+mj-lt"/>
                <a:ea typeface="MS Mincho" panose="02020609040205080304" pitchFamily="49" charset="-128"/>
              </a:rPr>
              <a:t>/ 1 </a:t>
            </a:r>
            <a:r>
              <a:rPr lang="en-US" sz="1200" dirty="0" err="1">
                <a:latin typeface="+mj-lt"/>
                <a:ea typeface="MS Mincho" panose="02020609040205080304" pitchFamily="49" charset="-128"/>
              </a:rPr>
              <a:t>lần</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bằng</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cách</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thực</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thiện</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từ</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bước</a:t>
            </a:r>
            <a:r>
              <a:rPr lang="en-US" sz="1200" dirty="0">
                <a:latin typeface="+mj-lt"/>
                <a:ea typeface="MS Mincho" panose="02020609040205080304" pitchFamily="49" charset="-128"/>
              </a:rPr>
              <a:t> 1 </a:t>
            </a:r>
            <a:r>
              <a:rPr lang="en-US" sz="1200" dirty="0" err="1">
                <a:latin typeface="+mj-lt"/>
                <a:ea typeface="MS Mincho" panose="02020609040205080304" pitchFamily="49" charset="-128"/>
              </a:rPr>
              <a:t>tới</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bước</a:t>
            </a:r>
            <a:r>
              <a:rPr lang="en-US" sz="1200" dirty="0">
                <a:latin typeface="+mj-lt"/>
                <a:ea typeface="MS Mincho" panose="02020609040205080304" pitchFamily="49" charset="-128"/>
              </a:rPr>
              <a:t> 3 </a:t>
            </a:r>
            <a:r>
              <a:rPr lang="en-US" sz="1200" dirty="0" err="1">
                <a:latin typeface="+mj-lt"/>
                <a:ea typeface="MS Mincho" panose="02020609040205080304" pitchFamily="49" charset="-128"/>
              </a:rPr>
              <a:t>rồi</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ấn</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vào</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nút</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chức</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năng</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bỏ</a:t>
            </a:r>
            <a:r>
              <a:rPr lang="en-US" sz="1200" dirty="0">
                <a:latin typeface="+mj-lt"/>
                <a:ea typeface="MS Mincho" panose="02020609040205080304" pitchFamily="49" charset="-128"/>
              </a:rPr>
              <a:t> qua </a:t>
            </a:r>
            <a:r>
              <a:rPr lang="en-US" sz="1200" dirty="0" err="1">
                <a:latin typeface="+mj-lt"/>
                <a:ea typeface="MS Mincho" panose="02020609040205080304" pitchFamily="49" charset="-128"/>
              </a:rPr>
              <a:t>bước</a:t>
            </a:r>
            <a:r>
              <a:rPr lang="en-US" sz="1200" dirty="0">
                <a:latin typeface="+mj-lt"/>
                <a:ea typeface="MS Mincho" panose="02020609040205080304" pitchFamily="49" charset="-128"/>
              </a:rPr>
              <a:t> 4,5.</a:t>
            </a:r>
          </a:p>
        </p:txBody>
      </p:sp>
      <p:sp>
        <p:nvSpPr>
          <p:cNvPr id="22" name="TextBox 21">
            <a:extLst>
              <a:ext uri="{FF2B5EF4-FFF2-40B4-BE49-F238E27FC236}">
                <a16:creationId xmlns:a16="http://schemas.microsoft.com/office/drawing/2014/main" id="{324382B9-521F-9A65-AE61-60085432A642}"/>
              </a:ext>
            </a:extLst>
          </p:cNvPr>
          <p:cNvSpPr txBox="1"/>
          <p:nvPr/>
        </p:nvSpPr>
        <p:spPr>
          <a:xfrm>
            <a:off x="94892" y="870143"/>
            <a:ext cx="8988724" cy="1323439"/>
          </a:xfrm>
          <a:prstGeom prst="rect">
            <a:avLst/>
          </a:prstGeom>
          <a:noFill/>
        </p:spPr>
        <p:txBody>
          <a:bodyPr wrap="square">
            <a:spAutoFit/>
          </a:bodyPr>
          <a:lstStyle/>
          <a:p>
            <a:pPr marL="342900" lvl="0" indent="-342900">
              <a:spcAft>
                <a:spcPts val="300"/>
              </a:spcAft>
              <a:buFont typeface="Times New Roman" panose="02020603050405020304" pitchFamily="18" charset="0"/>
              <a:buChar char="-"/>
            </a:pPr>
            <a:r>
              <a:rPr lang="en-US" sz="1400" b="1" dirty="0" err="1">
                <a:solidFill>
                  <a:srgbClr val="FF0000"/>
                </a:solidFill>
                <a:latin typeface="+mj-lt"/>
                <a:ea typeface="MS Mincho" panose="02020609040205080304" pitchFamily="49" charset="-128"/>
              </a:rPr>
              <a:t>Bước</a:t>
            </a:r>
            <a:r>
              <a:rPr lang="en-US" sz="1400" b="1" dirty="0">
                <a:solidFill>
                  <a:srgbClr val="FF0000"/>
                </a:solidFill>
                <a:latin typeface="+mj-lt"/>
                <a:ea typeface="MS Mincho" panose="02020609040205080304" pitchFamily="49" charset="-128"/>
              </a:rPr>
              <a:t> 1: </a:t>
            </a:r>
            <a:r>
              <a:rPr lang="en-US" sz="1400" dirty="0" err="1">
                <a:latin typeface="+mj-lt"/>
                <a:ea typeface="MS Mincho" panose="02020609040205080304" pitchFamily="49" charset="-128"/>
              </a:rPr>
              <a:t>Vào</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mục</a:t>
            </a:r>
            <a:r>
              <a:rPr lang="en-US" sz="1400" dirty="0">
                <a:latin typeface="+mj-lt"/>
                <a:ea typeface="MS Mincho" panose="02020609040205080304" pitchFamily="49" charset="-128"/>
              </a:rPr>
              <a:t> </a:t>
            </a:r>
            <a:r>
              <a:rPr lang="en-US" sz="1400" b="1" dirty="0" err="1">
                <a:latin typeface="+mj-lt"/>
                <a:ea typeface="MS Mincho" panose="02020609040205080304" pitchFamily="49" charset="-128"/>
              </a:rPr>
              <a:t>Lập</a:t>
            </a:r>
            <a:r>
              <a:rPr lang="en-US" sz="1400" b="1" dirty="0">
                <a:latin typeface="+mj-lt"/>
                <a:ea typeface="MS Mincho" panose="02020609040205080304" pitchFamily="49" charset="-128"/>
              </a:rPr>
              <a:t> </a:t>
            </a:r>
            <a:r>
              <a:rPr lang="en-US" sz="1400" b="1" dirty="0" err="1">
                <a:latin typeface="+mj-lt"/>
                <a:ea typeface="MS Mincho" panose="02020609040205080304" pitchFamily="49" charset="-128"/>
              </a:rPr>
              <a:t>đánh</a:t>
            </a:r>
            <a:r>
              <a:rPr lang="en-US" sz="1400" b="1" dirty="0">
                <a:latin typeface="+mj-lt"/>
                <a:ea typeface="MS Mincho" panose="02020609040205080304" pitchFamily="49" charset="-128"/>
              </a:rPr>
              <a:t> </a:t>
            </a:r>
            <a:r>
              <a:rPr lang="en-US" sz="1400" b="1" dirty="0" err="1">
                <a:latin typeface="+mj-lt"/>
                <a:ea typeface="MS Mincho" panose="02020609040205080304" pitchFamily="49" charset="-128"/>
              </a:rPr>
              <a:t>giá</a:t>
            </a:r>
            <a:r>
              <a:rPr lang="en-US" sz="1400" b="1" dirty="0">
                <a:latin typeface="+mj-lt"/>
                <a:ea typeface="MS Mincho" panose="02020609040205080304" pitchFamily="49" charset="-128"/>
              </a:rPr>
              <a:t> </a:t>
            </a:r>
            <a:r>
              <a:rPr lang="en-US" sz="1400" dirty="0">
                <a:latin typeface="+mj-lt"/>
                <a:ea typeface="MS Mincho" panose="02020609040205080304" pitchFamily="49" charset="-128"/>
              </a:rPr>
              <a:t>=&gt; </a:t>
            </a:r>
            <a:r>
              <a:rPr lang="en-US" sz="1400" dirty="0" err="1">
                <a:latin typeface="+mj-lt"/>
                <a:ea typeface="MS Mincho" panose="02020609040205080304" pitchFamily="49" charset="-128"/>
              </a:rPr>
              <a:t>Phê</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duyệt</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chuẩn</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bị</a:t>
            </a:r>
            <a:endParaRPr lang="en-US" sz="1400" dirty="0">
              <a:latin typeface="+mj-lt"/>
              <a:ea typeface="MS Mincho" panose="02020609040205080304" pitchFamily="49" charset="-128"/>
            </a:endParaRPr>
          </a:p>
          <a:p>
            <a:pPr marL="342900" lvl="0" indent="-342900">
              <a:spcAft>
                <a:spcPts val="300"/>
              </a:spcAft>
              <a:buFont typeface="Times New Roman" panose="02020603050405020304" pitchFamily="18" charset="0"/>
              <a:buChar char="-"/>
            </a:pPr>
            <a:r>
              <a:rPr lang="en-US" sz="1400" b="1" dirty="0" err="1">
                <a:solidFill>
                  <a:srgbClr val="FF0000"/>
                </a:solidFill>
                <a:latin typeface="+mj-lt"/>
                <a:ea typeface="MS Mincho" panose="02020609040205080304" pitchFamily="49" charset="-128"/>
              </a:rPr>
              <a:t>Bước</a:t>
            </a:r>
            <a:r>
              <a:rPr lang="en-US" sz="1400" b="1" dirty="0">
                <a:solidFill>
                  <a:srgbClr val="FF0000"/>
                </a:solidFill>
                <a:latin typeface="+mj-lt"/>
                <a:ea typeface="MS Mincho" panose="02020609040205080304" pitchFamily="49" charset="-128"/>
              </a:rPr>
              <a:t> 2: </a:t>
            </a:r>
            <a:r>
              <a:rPr lang="en-US" sz="1400" dirty="0" err="1">
                <a:latin typeface="+mj-lt"/>
                <a:ea typeface="MS Mincho" panose="02020609040205080304" pitchFamily="49" charset="-128"/>
              </a:rPr>
              <a:t>Chọn</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loại</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hợp</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đồng</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cần</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phê</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duyệt</a:t>
            </a:r>
            <a:endParaRPr lang="en-US" sz="1400" dirty="0">
              <a:latin typeface="+mj-lt"/>
              <a:ea typeface="MS Mincho" panose="02020609040205080304" pitchFamily="49" charset="-128"/>
            </a:endParaRPr>
          </a:p>
          <a:p>
            <a:pPr marL="342900" indent="-342900">
              <a:spcAft>
                <a:spcPts val="300"/>
              </a:spcAft>
              <a:buFont typeface="Times New Roman" panose="02020603050405020304" pitchFamily="18" charset="0"/>
              <a:buChar char="-"/>
            </a:pPr>
            <a:r>
              <a:rPr lang="en-US" sz="1400" b="1" dirty="0" err="1">
                <a:solidFill>
                  <a:srgbClr val="FF0000"/>
                </a:solidFill>
                <a:latin typeface="+mj-lt"/>
                <a:ea typeface="MS Mincho" panose="02020609040205080304" pitchFamily="49" charset="-128"/>
              </a:rPr>
              <a:t>Bước</a:t>
            </a:r>
            <a:r>
              <a:rPr lang="en-US" sz="1400" b="1" dirty="0">
                <a:solidFill>
                  <a:srgbClr val="FF0000"/>
                </a:solidFill>
                <a:latin typeface="+mj-lt"/>
                <a:ea typeface="MS Mincho" panose="02020609040205080304" pitchFamily="49" charset="-128"/>
              </a:rPr>
              <a:t> 3: </a:t>
            </a:r>
            <a:r>
              <a:rPr lang="en-US" sz="1400" dirty="0" err="1">
                <a:latin typeface="+mj-lt"/>
                <a:ea typeface="MS Mincho" panose="02020609040205080304" pitchFamily="49" charset="-128"/>
              </a:rPr>
              <a:t>Tích</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chọn</a:t>
            </a:r>
            <a:r>
              <a:rPr lang="en-US" sz="1400" dirty="0">
                <a:latin typeface="+mj-lt"/>
                <a:ea typeface="MS Mincho" panose="02020609040205080304" pitchFamily="49" charset="-128"/>
              </a:rPr>
              <a:t> CNV </a:t>
            </a:r>
          </a:p>
          <a:p>
            <a:pPr marL="342900" indent="-342900">
              <a:spcAft>
                <a:spcPts val="300"/>
              </a:spcAft>
              <a:buFont typeface="Times New Roman" panose="02020603050405020304" pitchFamily="18" charset="0"/>
              <a:buChar char="-"/>
            </a:pPr>
            <a:r>
              <a:rPr lang="en-US" sz="1400" b="1" dirty="0" err="1">
                <a:solidFill>
                  <a:srgbClr val="FF0000"/>
                </a:solidFill>
                <a:latin typeface="+mj-lt"/>
                <a:ea typeface="MS Mincho" panose="02020609040205080304" pitchFamily="49" charset="-128"/>
              </a:rPr>
              <a:t>Bước</a:t>
            </a:r>
            <a:r>
              <a:rPr lang="en-US" sz="1400" b="1" dirty="0">
                <a:solidFill>
                  <a:srgbClr val="FF0000"/>
                </a:solidFill>
                <a:latin typeface="+mj-lt"/>
                <a:ea typeface="MS Mincho" panose="02020609040205080304" pitchFamily="49" charset="-128"/>
              </a:rPr>
              <a:t> 4: </a:t>
            </a:r>
            <a:r>
              <a:rPr lang="en-US" sz="1400" dirty="0" err="1">
                <a:latin typeface="+mj-lt"/>
                <a:ea typeface="MS Mincho" panose="02020609040205080304" pitchFamily="49" charset="-128"/>
              </a:rPr>
              <a:t>Phê</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duyệt</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Từ</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chối</a:t>
            </a:r>
            <a:r>
              <a:rPr lang="en-US" sz="1400" dirty="0">
                <a:latin typeface="+mj-lt"/>
                <a:ea typeface="MS Mincho" panose="02020609040205080304" pitchFamily="49" charset="-128"/>
              </a:rPr>
              <a:t> </a:t>
            </a:r>
          </a:p>
          <a:p>
            <a:pPr marL="342900" indent="-342900">
              <a:spcAft>
                <a:spcPts val="300"/>
              </a:spcAft>
              <a:buFont typeface="Times New Roman" panose="02020603050405020304" pitchFamily="18" charset="0"/>
              <a:buChar char="-"/>
            </a:pPr>
            <a:r>
              <a:rPr lang="en-US" sz="1400" b="1" dirty="0" err="1">
                <a:solidFill>
                  <a:srgbClr val="FF0000"/>
                </a:solidFill>
                <a:latin typeface="+mj-lt"/>
                <a:ea typeface="MS Mincho" panose="02020609040205080304" pitchFamily="49" charset="-128"/>
              </a:rPr>
              <a:t>Bước</a:t>
            </a:r>
            <a:r>
              <a:rPr lang="en-US" sz="1400" b="1" dirty="0">
                <a:solidFill>
                  <a:srgbClr val="FF0000"/>
                </a:solidFill>
                <a:latin typeface="+mj-lt"/>
                <a:ea typeface="MS Mincho" panose="02020609040205080304" pitchFamily="49" charset="-128"/>
              </a:rPr>
              <a:t> 5: </a:t>
            </a:r>
            <a:r>
              <a:rPr lang="en-US" sz="1400" dirty="0" err="1">
                <a:latin typeface="+mj-lt"/>
                <a:ea typeface="MS Mincho" panose="02020609040205080304" pitchFamily="49" charset="-128"/>
              </a:rPr>
              <a:t>Xác</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nhận</a:t>
            </a:r>
            <a:endParaRPr lang="en-US" sz="1400" dirty="0">
              <a:latin typeface="+mj-lt"/>
              <a:ea typeface="MS Mincho" panose="02020609040205080304" pitchFamily="49" charset="-128"/>
            </a:endParaRPr>
          </a:p>
        </p:txBody>
      </p:sp>
      <p:sp>
        <p:nvSpPr>
          <p:cNvPr id="15" name="AutoShape 4">
            <a:extLst>
              <a:ext uri="{FF2B5EF4-FFF2-40B4-BE49-F238E27FC236}">
                <a16:creationId xmlns:a16="http://schemas.microsoft.com/office/drawing/2014/main" id="{33B7A953-81EA-2908-955F-489892D97FE9}"/>
              </a:ext>
            </a:extLst>
          </p:cNvPr>
          <p:cNvSpPr>
            <a:spLocks noChangeArrowheads="1"/>
          </p:cNvSpPr>
          <p:nvPr/>
        </p:nvSpPr>
        <p:spPr bwMode="auto">
          <a:xfrm>
            <a:off x="7066280" y="2623344"/>
            <a:ext cx="1837931" cy="425450"/>
          </a:xfrm>
          <a:prstGeom prst="wedgeRectCallout">
            <a:avLst>
              <a:gd name="adj1" fmla="val -75579"/>
              <a:gd name="adj2" fmla="val 101537"/>
            </a:avLst>
          </a:prstGeom>
          <a:solidFill>
            <a:schemeClr val="accent2">
              <a:lumMod val="20000"/>
              <a:lumOff val="80000"/>
            </a:schemeClr>
          </a:solidFill>
          <a:ln w="9525" algn="ctr">
            <a:solidFill>
              <a:srgbClr val="00B0F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Từ</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chối</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nhiều</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người</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1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lần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AutoShape 4">
            <a:extLst>
              <a:ext uri="{FF2B5EF4-FFF2-40B4-BE49-F238E27FC236}">
                <a16:creationId xmlns:a16="http://schemas.microsoft.com/office/drawing/2014/main" id="{21E9B658-DD8D-63EE-B7D7-320AB7230443}"/>
              </a:ext>
            </a:extLst>
          </p:cNvPr>
          <p:cNvSpPr>
            <a:spLocks noChangeArrowheads="1"/>
          </p:cNvSpPr>
          <p:nvPr/>
        </p:nvSpPr>
        <p:spPr bwMode="auto">
          <a:xfrm>
            <a:off x="7879077" y="5539017"/>
            <a:ext cx="1264993" cy="399203"/>
          </a:xfrm>
          <a:prstGeom prst="wedgeRectCallout">
            <a:avLst>
              <a:gd name="adj1" fmla="val -29909"/>
              <a:gd name="adj2" fmla="val -227971"/>
            </a:avLst>
          </a:prstGeom>
          <a:noFill/>
          <a:ln w="9525" algn="ctr">
            <a:solidFill>
              <a:srgbClr val="FF000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ja-JP" sz="1100" b="1" i="0" u="none" strike="noStrike" cap="none" normalizeH="0" baseline="0" dirty="0" err="1">
                <a:ln>
                  <a:noFill/>
                </a:ln>
                <a:solidFill>
                  <a:srgbClr val="FF0000"/>
                </a:solidFill>
                <a:effectLst/>
                <a:latin typeface="Calibri" panose="020F0502020204030204" pitchFamily="34" charset="0"/>
                <a:ea typeface="Yu Mincho" panose="02020400000000000000" pitchFamily="18" charset="-128"/>
              </a:rPr>
              <a:t>Bước</a:t>
            </a:r>
            <a:r>
              <a:rPr kumimoji="0" lang="en-US" altLang="ja-JP" sz="1100" b="1" i="0" u="none" strike="noStrike" cap="none" normalizeH="0" baseline="0" dirty="0">
                <a:ln>
                  <a:noFill/>
                </a:ln>
                <a:solidFill>
                  <a:srgbClr val="FF0000"/>
                </a:solidFill>
                <a:effectLst/>
                <a:latin typeface="Calibri" panose="020F0502020204030204" pitchFamily="34" charset="0"/>
                <a:ea typeface="Yu Mincho" panose="02020400000000000000" pitchFamily="18" charset="-128"/>
              </a:rPr>
              <a:t> 4</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Phê</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duyệt</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“O”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hoặc</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“X”</a:t>
            </a:r>
          </a:p>
        </p:txBody>
      </p:sp>
      <p:sp>
        <p:nvSpPr>
          <p:cNvPr id="28" name="Rectangle 27">
            <a:extLst>
              <a:ext uri="{FF2B5EF4-FFF2-40B4-BE49-F238E27FC236}">
                <a16:creationId xmlns:a16="http://schemas.microsoft.com/office/drawing/2014/main" id="{631A416E-8545-B373-512E-8D41526B8DA7}"/>
              </a:ext>
            </a:extLst>
          </p:cNvPr>
          <p:cNvSpPr/>
          <p:nvPr/>
        </p:nvSpPr>
        <p:spPr>
          <a:xfrm>
            <a:off x="2103785" y="3825807"/>
            <a:ext cx="285918" cy="96623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utoShape 4">
            <a:extLst>
              <a:ext uri="{FF2B5EF4-FFF2-40B4-BE49-F238E27FC236}">
                <a16:creationId xmlns:a16="http://schemas.microsoft.com/office/drawing/2014/main" id="{374F8A62-D6C7-D7A5-0C1C-68329EAA23B4}"/>
              </a:ext>
            </a:extLst>
          </p:cNvPr>
          <p:cNvSpPr>
            <a:spLocks noChangeArrowheads="1"/>
          </p:cNvSpPr>
          <p:nvPr/>
        </p:nvSpPr>
        <p:spPr bwMode="auto">
          <a:xfrm>
            <a:off x="4512140" y="2462668"/>
            <a:ext cx="1837931" cy="298345"/>
          </a:xfrm>
          <a:prstGeom prst="wedgeRectCallout">
            <a:avLst>
              <a:gd name="adj1" fmla="val -75110"/>
              <a:gd name="adj2" fmla="val 135599"/>
            </a:avLst>
          </a:prstGeom>
          <a:solidFill>
            <a:schemeClr val="accent2">
              <a:lumMod val="20000"/>
              <a:lumOff val="80000"/>
            </a:schemeClr>
          </a:solidFill>
          <a:ln w="9525" algn="ctr">
            <a:solidFill>
              <a:srgbClr val="00B0F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Nút</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chức</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năng</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30">
            <a:extLst>
              <a:ext uri="{FF2B5EF4-FFF2-40B4-BE49-F238E27FC236}">
                <a16:creationId xmlns:a16="http://schemas.microsoft.com/office/drawing/2014/main" id="{D65BF2FE-B3AE-8BB4-B231-39736811478F}"/>
              </a:ext>
            </a:extLst>
          </p:cNvPr>
          <p:cNvSpPr/>
          <p:nvPr/>
        </p:nvSpPr>
        <p:spPr>
          <a:xfrm>
            <a:off x="2544593" y="3048469"/>
            <a:ext cx="3580162" cy="269302"/>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1300070-6388-78AC-9B1B-FD1CEF9E11E1}"/>
              </a:ext>
            </a:extLst>
          </p:cNvPr>
          <p:cNvSpPr/>
          <p:nvPr/>
        </p:nvSpPr>
        <p:spPr>
          <a:xfrm>
            <a:off x="3493172" y="3437001"/>
            <a:ext cx="561243" cy="27273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utoShape 4">
            <a:extLst>
              <a:ext uri="{FF2B5EF4-FFF2-40B4-BE49-F238E27FC236}">
                <a16:creationId xmlns:a16="http://schemas.microsoft.com/office/drawing/2014/main" id="{7AE98CC5-68F4-82DB-1A08-7AAA38CF7AD9}"/>
              </a:ext>
            </a:extLst>
          </p:cNvPr>
          <p:cNvSpPr>
            <a:spLocks noChangeArrowheads="1"/>
          </p:cNvSpPr>
          <p:nvPr/>
        </p:nvSpPr>
        <p:spPr bwMode="auto">
          <a:xfrm>
            <a:off x="3643032" y="4822271"/>
            <a:ext cx="1451750" cy="389743"/>
          </a:xfrm>
          <a:prstGeom prst="wedgeRectCallout">
            <a:avLst>
              <a:gd name="adj1" fmla="val -75432"/>
              <a:gd name="adj2" fmla="val -323372"/>
            </a:avLst>
          </a:prstGeom>
          <a:noFill/>
          <a:ln w="9525" algn="ctr">
            <a:solidFill>
              <a:srgbClr val="FF000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ja-JP" sz="1100" b="1" i="0" u="none" strike="noStrike" cap="none" normalizeH="0" baseline="0" dirty="0" err="1">
                <a:ln>
                  <a:noFill/>
                </a:ln>
                <a:solidFill>
                  <a:srgbClr val="FF0000"/>
                </a:solidFill>
                <a:effectLst/>
                <a:latin typeface="Calibri" panose="020F0502020204030204" pitchFamily="34" charset="0"/>
                <a:ea typeface="Yu Mincho" panose="02020400000000000000" pitchFamily="18" charset="-128"/>
              </a:rPr>
              <a:t>Bước</a:t>
            </a:r>
            <a:r>
              <a:rPr kumimoji="0" lang="en-US" altLang="ja-JP" sz="1100" b="1" i="0" u="none" strike="noStrike" cap="none" normalizeH="0" baseline="0" dirty="0">
                <a:ln>
                  <a:noFill/>
                </a:ln>
                <a:solidFill>
                  <a:srgbClr val="FF0000"/>
                </a:solidFill>
                <a:effectLst/>
                <a:latin typeface="Calibri" panose="020F0502020204030204" pitchFamily="34" charset="0"/>
                <a:ea typeface="Yu Mincho" panose="02020400000000000000" pitchFamily="18" charset="-128"/>
              </a:rPr>
              <a:t> 2</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Chọn</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loại</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hợp</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đồng</a:t>
            </a:r>
            <a:endPar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endParaRPr>
          </a:p>
        </p:txBody>
      </p:sp>
      <p:sp>
        <p:nvSpPr>
          <p:cNvPr id="16" name="Rectangle 15">
            <a:extLst>
              <a:ext uri="{FF2B5EF4-FFF2-40B4-BE49-F238E27FC236}">
                <a16:creationId xmlns:a16="http://schemas.microsoft.com/office/drawing/2014/main" id="{3180F0A1-91AA-D472-3D51-EDB4B16FB52B}"/>
              </a:ext>
            </a:extLst>
          </p:cNvPr>
          <p:cNvSpPr/>
          <p:nvPr/>
        </p:nvSpPr>
        <p:spPr>
          <a:xfrm>
            <a:off x="7968117" y="3797518"/>
            <a:ext cx="399506" cy="93270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0D33D74-4F27-F371-A5C3-3B4EE8AF48C2}"/>
              </a:ext>
            </a:extLst>
          </p:cNvPr>
          <p:cNvSpPr/>
          <p:nvPr/>
        </p:nvSpPr>
        <p:spPr>
          <a:xfrm>
            <a:off x="6339741" y="3053598"/>
            <a:ext cx="254851" cy="269302"/>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utoShape 4">
            <a:extLst>
              <a:ext uri="{FF2B5EF4-FFF2-40B4-BE49-F238E27FC236}">
                <a16:creationId xmlns:a16="http://schemas.microsoft.com/office/drawing/2014/main" id="{A980455E-D33B-7778-56FF-F2AA8599B537}"/>
              </a:ext>
            </a:extLst>
          </p:cNvPr>
          <p:cNvSpPr>
            <a:spLocks noChangeArrowheads="1"/>
          </p:cNvSpPr>
          <p:nvPr/>
        </p:nvSpPr>
        <p:spPr bwMode="auto">
          <a:xfrm>
            <a:off x="5752433" y="4925091"/>
            <a:ext cx="1451750" cy="389743"/>
          </a:xfrm>
          <a:prstGeom prst="wedgeRectCallout">
            <a:avLst>
              <a:gd name="adj1" fmla="val -163375"/>
              <a:gd name="adj2" fmla="val -385346"/>
            </a:avLst>
          </a:prstGeom>
          <a:noFill/>
          <a:ln w="9525" algn="ctr">
            <a:solidFill>
              <a:srgbClr val="FF000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ja-JP" sz="1100" b="1" i="0" u="none" strike="noStrike" cap="none" normalizeH="0" baseline="0" dirty="0" err="1">
                <a:ln>
                  <a:noFill/>
                </a:ln>
                <a:solidFill>
                  <a:srgbClr val="FF0000"/>
                </a:solidFill>
                <a:effectLst/>
                <a:latin typeface="Calibri" panose="020F0502020204030204" pitchFamily="34" charset="0"/>
                <a:ea typeface="Yu Mincho" panose="02020400000000000000" pitchFamily="18" charset="-128"/>
              </a:rPr>
              <a:t>Bước</a:t>
            </a:r>
            <a:r>
              <a:rPr kumimoji="0" lang="en-US" altLang="ja-JP" sz="1100" b="1" i="0" u="none" strike="noStrike" cap="none" normalizeH="0" baseline="0" dirty="0">
                <a:ln>
                  <a:noFill/>
                </a:ln>
                <a:solidFill>
                  <a:srgbClr val="FF0000"/>
                </a:solidFill>
                <a:effectLst/>
                <a:latin typeface="Calibri" panose="020F0502020204030204" pitchFamily="34" charset="0"/>
                <a:ea typeface="Yu Mincho" panose="02020400000000000000" pitchFamily="18" charset="-128"/>
              </a:rPr>
              <a:t> 5</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Xác</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nhận</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Gửi</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cho</a:t>
            </a:r>
            <a:r>
              <a:rPr lang="en-US" altLang="ja-JP" sz="1100" dirty="0">
                <a:latin typeface="Calibri" panose="020F0502020204030204" pitchFamily="34" charset="0"/>
                <a:ea typeface="Yu Mincho" panose="02020400000000000000" pitchFamily="18" charset="-128"/>
              </a:rPr>
              <a:t> phòng ban</a:t>
            </a:r>
            <a:endPar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endParaRPr>
          </a:p>
        </p:txBody>
      </p:sp>
    </p:spTree>
    <p:extLst>
      <p:ext uri="{BB962C8B-B14F-4D97-AF65-F5344CB8AC3E}">
        <p14:creationId xmlns:p14="http://schemas.microsoft.com/office/powerpoint/2010/main" val="3209142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9882085-8611-F8AA-44E5-E7B7D8BEC870}"/>
              </a:ext>
            </a:extLst>
          </p:cNvPr>
          <p:cNvSpPr>
            <a:spLocks noGrp="1"/>
          </p:cNvSpPr>
          <p:nvPr>
            <p:ph type="sldNum" sz="quarter" idx="10"/>
          </p:nvPr>
        </p:nvSpPr>
        <p:spPr/>
        <p:txBody>
          <a:bodyPr/>
          <a:lstStyle/>
          <a:p>
            <a:fld id="{2714E9B5-9B87-4B86-A617-088EF19C2C8B}" type="slidenum">
              <a:rPr kumimoji="1" lang="ja-JP" altLang="en-US" smtClean="0"/>
              <a:pPr/>
              <a:t>8</a:t>
            </a:fld>
            <a:endParaRPr kumimoji="1" lang="en-US" altLang="ja-JP" dirty="0"/>
          </a:p>
        </p:txBody>
      </p:sp>
      <p:pic>
        <p:nvPicPr>
          <p:cNvPr id="8" name="Picture 7">
            <a:extLst>
              <a:ext uri="{FF2B5EF4-FFF2-40B4-BE49-F238E27FC236}">
                <a16:creationId xmlns:a16="http://schemas.microsoft.com/office/drawing/2014/main" id="{B46B678E-E152-0049-4125-32AE4918F34C}"/>
              </a:ext>
            </a:extLst>
          </p:cNvPr>
          <p:cNvPicPr>
            <a:picLocks noChangeAspect="1"/>
          </p:cNvPicPr>
          <p:nvPr/>
        </p:nvPicPr>
        <p:blipFill>
          <a:blip r:embed="rId2"/>
          <a:stretch>
            <a:fillRect/>
          </a:stretch>
        </p:blipFill>
        <p:spPr>
          <a:xfrm>
            <a:off x="1794293" y="2013104"/>
            <a:ext cx="7349705" cy="4071668"/>
          </a:xfrm>
          <a:prstGeom prst="rect">
            <a:avLst/>
          </a:prstGeom>
        </p:spPr>
      </p:pic>
      <p:sp>
        <p:nvSpPr>
          <p:cNvPr id="9" name="TextBox 8">
            <a:extLst>
              <a:ext uri="{FF2B5EF4-FFF2-40B4-BE49-F238E27FC236}">
                <a16:creationId xmlns:a16="http://schemas.microsoft.com/office/drawing/2014/main" id="{9CF89883-56AC-BA0B-0F9D-CEB36091FC07}"/>
              </a:ext>
            </a:extLst>
          </p:cNvPr>
          <p:cNvSpPr txBox="1"/>
          <p:nvPr/>
        </p:nvSpPr>
        <p:spPr>
          <a:xfrm>
            <a:off x="94889" y="6122781"/>
            <a:ext cx="9049109" cy="461665"/>
          </a:xfrm>
          <a:prstGeom prst="rect">
            <a:avLst/>
          </a:prstGeom>
          <a:noFill/>
        </p:spPr>
        <p:txBody>
          <a:bodyPr wrap="square">
            <a:spAutoFit/>
          </a:bodyPr>
          <a:lstStyle/>
          <a:p>
            <a:r>
              <a:rPr lang="en-US" sz="1200" b="1" dirty="0">
                <a:latin typeface="+mj-lt"/>
                <a:ea typeface="MS Mincho" panose="02020609040205080304" pitchFamily="49" charset="-128"/>
              </a:rPr>
              <a:t>Lưu ý: </a:t>
            </a:r>
            <a:r>
              <a:rPr lang="en-US" sz="1200" dirty="0">
                <a:latin typeface="+mj-lt"/>
                <a:ea typeface="MS Mincho" panose="02020609040205080304" pitchFamily="49" charset="-128"/>
              </a:rPr>
              <a:t>PTHC </a:t>
            </a:r>
            <a:r>
              <a:rPr lang="en-US" sz="1200" dirty="0" err="1">
                <a:latin typeface="+mj-lt"/>
                <a:ea typeface="MS Mincho" panose="02020609040205080304" pitchFamily="49" charset="-128"/>
              </a:rPr>
              <a:t>và</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Người</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đánh</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giá</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chung</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màn</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hình</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kiểm</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tra</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vai</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trò</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tại</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cột</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hiện</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trạng</a:t>
            </a:r>
            <a:r>
              <a:rPr lang="en-US" sz="1200" dirty="0">
                <a:latin typeface="+mj-lt"/>
                <a:ea typeface="MS Mincho" panose="02020609040205080304" pitchFamily="49" charset="-128"/>
              </a:rPr>
              <a:t>: </a:t>
            </a:r>
            <a:r>
              <a:rPr lang="en-US" sz="1200" b="1" dirty="0">
                <a:solidFill>
                  <a:srgbClr val="FFC000"/>
                </a:solidFill>
                <a:latin typeface="+mj-lt"/>
                <a:ea typeface="MS Mincho" panose="02020609040205080304" pitchFamily="49" charset="-128"/>
              </a:rPr>
              <a:t>PTHC</a:t>
            </a:r>
            <a:r>
              <a:rPr lang="en-US" sz="1200" dirty="0">
                <a:latin typeface="+mj-lt"/>
                <a:ea typeface="MS Mincho" panose="02020609040205080304" pitchFamily="49" charset="-128"/>
              </a:rPr>
              <a:t>/ Leader</a:t>
            </a:r>
          </a:p>
          <a:p>
            <a:r>
              <a:rPr lang="en-US" sz="1200" dirty="0">
                <a:latin typeface="+mj-lt"/>
                <a:ea typeface="MS Mincho" panose="02020609040205080304" pitchFamily="49" charset="-128"/>
              </a:rPr>
              <a:t>            PTHC </a:t>
            </a:r>
            <a:r>
              <a:rPr lang="en-US" sz="1200" dirty="0" err="1">
                <a:latin typeface="+mj-lt"/>
                <a:ea typeface="MS Mincho" panose="02020609040205080304" pitchFamily="49" charset="-128"/>
              </a:rPr>
              <a:t>từ</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chối</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xác</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nhận</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phải</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ghi</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nhập</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rõ</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lý</a:t>
            </a:r>
            <a:r>
              <a:rPr lang="en-US" sz="1200" dirty="0">
                <a:latin typeface="+mj-lt"/>
                <a:ea typeface="MS Mincho" panose="02020609040205080304" pitchFamily="49" charset="-128"/>
              </a:rPr>
              <a:t> do. </a:t>
            </a:r>
            <a:r>
              <a:rPr lang="en-US" sz="1200" dirty="0" err="1">
                <a:latin typeface="+mj-lt"/>
                <a:ea typeface="MS Mincho" panose="02020609040205080304" pitchFamily="49" charset="-128"/>
              </a:rPr>
              <a:t>vd</a:t>
            </a:r>
            <a:r>
              <a:rPr lang="en-US" sz="1200" i="1" dirty="0">
                <a:latin typeface="+mj-lt"/>
                <a:ea typeface="MS Mincho" panose="02020609040205080304" pitchFamily="49" charset="-128"/>
              </a:rPr>
              <a:t>: CNV </a:t>
            </a:r>
            <a:r>
              <a:rPr lang="en-US" sz="1200" i="1" dirty="0" err="1">
                <a:latin typeface="+mj-lt"/>
                <a:ea typeface="MS Mincho" panose="02020609040205080304" pitchFamily="49" charset="-128"/>
              </a:rPr>
              <a:t>đã</a:t>
            </a:r>
            <a:r>
              <a:rPr lang="en-US" sz="1200" i="1" dirty="0">
                <a:latin typeface="+mj-lt"/>
                <a:ea typeface="MS Mincho" panose="02020609040205080304" pitchFamily="49" charset="-128"/>
              </a:rPr>
              <a:t> </a:t>
            </a:r>
            <a:r>
              <a:rPr lang="en-US" sz="1200" i="1" dirty="0" err="1">
                <a:latin typeface="+mj-lt"/>
                <a:ea typeface="MS Mincho" panose="02020609040205080304" pitchFamily="49" charset="-128"/>
              </a:rPr>
              <a:t>chuyển</a:t>
            </a:r>
            <a:r>
              <a:rPr lang="en-US" sz="1200" i="1" dirty="0">
                <a:latin typeface="+mj-lt"/>
                <a:ea typeface="MS Mincho" panose="02020609040205080304" pitchFamily="49" charset="-128"/>
              </a:rPr>
              <a:t> sang PR2</a:t>
            </a:r>
          </a:p>
        </p:txBody>
      </p:sp>
      <p:sp>
        <p:nvSpPr>
          <p:cNvPr id="10" name="Title 2">
            <a:extLst>
              <a:ext uri="{FF2B5EF4-FFF2-40B4-BE49-F238E27FC236}">
                <a16:creationId xmlns:a16="http://schemas.microsoft.com/office/drawing/2014/main" id="{80B9923E-1784-052E-5078-EBAF2F1858BD}"/>
              </a:ext>
            </a:extLst>
          </p:cNvPr>
          <p:cNvSpPr>
            <a:spLocks noGrp="1"/>
          </p:cNvSpPr>
          <p:nvPr>
            <p:ph type="title"/>
          </p:nvPr>
        </p:nvSpPr>
        <p:spPr>
          <a:xfrm>
            <a:off x="295646" y="156116"/>
            <a:ext cx="6878068" cy="539209"/>
          </a:xfrm>
        </p:spPr>
        <p:txBody>
          <a:bodyPr>
            <a:normAutofit fontScale="90000"/>
          </a:bodyPr>
          <a:lstStyle/>
          <a:p>
            <a:r>
              <a:rPr lang="en-US" dirty="0"/>
              <a:t>4. </a:t>
            </a:r>
            <a:r>
              <a:rPr lang="en-US" dirty="0" err="1"/>
              <a:t>Điền</a:t>
            </a:r>
            <a:r>
              <a:rPr lang="en-US" dirty="0"/>
              <a:t> </a:t>
            </a:r>
            <a:r>
              <a:rPr lang="en-US" dirty="0" err="1"/>
              <a:t>đánh</a:t>
            </a:r>
            <a:r>
              <a:rPr lang="en-US" dirty="0"/>
              <a:t> </a:t>
            </a:r>
            <a:r>
              <a:rPr lang="en-US" dirty="0" err="1"/>
              <a:t>giá</a:t>
            </a:r>
            <a:br>
              <a:rPr lang="en-US" dirty="0"/>
            </a:br>
            <a:r>
              <a:rPr lang="en-US" sz="2000" dirty="0"/>
              <a:t>4.1 PTHC </a:t>
            </a:r>
            <a:r>
              <a:rPr lang="en-US" sz="2000" dirty="0" err="1"/>
              <a:t>xác</a:t>
            </a:r>
            <a:r>
              <a:rPr lang="en-US" sz="2000" dirty="0"/>
              <a:t> </a:t>
            </a:r>
            <a:r>
              <a:rPr lang="en-US" sz="2000" dirty="0" err="1"/>
              <a:t>nhận</a:t>
            </a:r>
            <a:r>
              <a:rPr lang="en-US" sz="2000" dirty="0"/>
              <a:t> </a:t>
            </a:r>
            <a:r>
              <a:rPr lang="en-US" sz="2000" dirty="0" err="1"/>
              <a:t>người</a:t>
            </a:r>
            <a:r>
              <a:rPr lang="en-US" sz="2000" dirty="0"/>
              <a:t> </a:t>
            </a:r>
            <a:r>
              <a:rPr lang="en-US" sz="2000" dirty="0" err="1"/>
              <a:t>đánh</a:t>
            </a:r>
            <a:r>
              <a:rPr lang="en-US" sz="2000" dirty="0"/>
              <a:t> </a:t>
            </a:r>
            <a:r>
              <a:rPr lang="en-US" sz="2000" dirty="0" err="1"/>
              <a:t>giá</a:t>
            </a:r>
            <a:endParaRPr lang="en-US" dirty="0"/>
          </a:p>
        </p:txBody>
      </p:sp>
      <p:pic>
        <p:nvPicPr>
          <p:cNvPr id="14" name="Picture 13">
            <a:extLst>
              <a:ext uri="{FF2B5EF4-FFF2-40B4-BE49-F238E27FC236}">
                <a16:creationId xmlns:a16="http://schemas.microsoft.com/office/drawing/2014/main" id="{E29335C8-E52E-A865-2996-B307B4224EBD}"/>
              </a:ext>
            </a:extLst>
          </p:cNvPr>
          <p:cNvPicPr>
            <a:picLocks noChangeAspect="1"/>
          </p:cNvPicPr>
          <p:nvPr/>
        </p:nvPicPr>
        <p:blipFill>
          <a:blip r:embed="rId3"/>
          <a:stretch>
            <a:fillRect/>
          </a:stretch>
        </p:blipFill>
        <p:spPr>
          <a:xfrm>
            <a:off x="47445" y="2013104"/>
            <a:ext cx="1686464" cy="4071668"/>
          </a:xfrm>
          <a:prstGeom prst="rect">
            <a:avLst/>
          </a:prstGeom>
        </p:spPr>
      </p:pic>
      <p:sp>
        <p:nvSpPr>
          <p:cNvPr id="15" name="TextBox 14">
            <a:extLst>
              <a:ext uri="{FF2B5EF4-FFF2-40B4-BE49-F238E27FC236}">
                <a16:creationId xmlns:a16="http://schemas.microsoft.com/office/drawing/2014/main" id="{61BBF81C-F0C3-39E4-EAD7-F3C7486F59F5}"/>
              </a:ext>
            </a:extLst>
          </p:cNvPr>
          <p:cNvSpPr txBox="1"/>
          <p:nvPr/>
        </p:nvSpPr>
        <p:spPr>
          <a:xfrm>
            <a:off x="94892" y="870143"/>
            <a:ext cx="8988724" cy="1069524"/>
          </a:xfrm>
          <a:prstGeom prst="rect">
            <a:avLst/>
          </a:prstGeom>
          <a:noFill/>
        </p:spPr>
        <p:txBody>
          <a:bodyPr wrap="square">
            <a:spAutoFit/>
          </a:bodyPr>
          <a:lstStyle/>
          <a:p>
            <a:pPr marL="342900" lvl="0" indent="-342900">
              <a:spcAft>
                <a:spcPts val="300"/>
              </a:spcAft>
              <a:buFont typeface="Times New Roman" panose="02020603050405020304" pitchFamily="18" charset="0"/>
              <a:buChar char="-"/>
            </a:pPr>
            <a:r>
              <a:rPr lang="en-US" sz="1400" b="1" dirty="0" err="1">
                <a:solidFill>
                  <a:srgbClr val="FF0000"/>
                </a:solidFill>
                <a:latin typeface="+mj-lt"/>
                <a:ea typeface="MS Mincho" panose="02020609040205080304" pitchFamily="49" charset="-128"/>
              </a:rPr>
              <a:t>Bước</a:t>
            </a:r>
            <a:r>
              <a:rPr lang="en-US" sz="1400" b="1" dirty="0">
                <a:solidFill>
                  <a:srgbClr val="FF0000"/>
                </a:solidFill>
                <a:latin typeface="+mj-lt"/>
                <a:ea typeface="MS Mincho" panose="02020609040205080304" pitchFamily="49" charset="-128"/>
              </a:rPr>
              <a:t> 1: </a:t>
            </a:r>
            <a:r>
              <a:rPr lang="en-US" sz="1400" dirty="0" err="1">
                <a:latin typeface="+mj-lt"/>
                <a:ea typeface="MS Mincho" panose="02020609040205080304" pitchFamily="49" charset="-128"/>
              </a:rPr>
              <a:t>Vào</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mục</a:t>
            </a:r>
            <a:r>
              <a:rPr lang="en-US" sz="1400" dirty="0">
                <a:latin typeface="+mj-lt"/>
                <a:ea typeface="MS Mincho" panose="02020609040205080304" pitchFamily="49" charset="-128"/>
              </a:rPr>
              <a:t> </a:t>
            </a:r>
            <a:r>
              <a:rPr lang="en-US" sz="1400" b="1" dirty="0" err="1">
                <a:latin typeface="+mj-lt"/>
                <a:ea typeface="MS Mincho" panose="02020609040205080304" pitchFamily="49" charset="-128"/>
              </a:rPr>
              <a:t>Điền</a:t>
            </a:r>
            <a:r>
              <a:rPr lang="en-US" sz="1400" b="1" dirty="0">
                <a:latin typeface="+mj-lt"/>
                <a:ea typeface="MS Mincho" panose="02020609040205080304" pitchFamily="49" charset="-128"/>
              </a:rPr>
              <a:t> </a:t>
            </a:r>
            <a:r>
              <a:rPr lang="en-US" sz="1400" b="1" dirty="0" err="1">
                <a:latin typeface="+mj-lt"/>
                <a:ea typeface="MS Mincho" panose="02020609040205080304" pitchFamily="49" charset="-128"/>
              </a:rPr>
              <a:t>đánh</a:t>
            </a:r>
            <a:r>
              <a:rPr lang="en-US" sz="1400" b="1" dirty="0">
                <a:latin typeface="+mj-lt"/>
                <a:ea typeface="MS Mincho" panose="02020609040205080304" pitchFamily="49" charset="-128"/>
              </a:rPr>
              <a:t> </a:t>
            </a:r>
            <a:r>
              <a:rPr lang="en-US" sz="1400" b="1" dirty="0" err="1">
                <a:latin typeface="+mj-lt"/>
                <a:ea typeface="MS Mincho" panose="02020609040205080304" pitchFamily="49" charset="-128"/>
              </a:rPr>
              <a:t>giá</a:t>
            </a:r>
            <a:r>
              <a:rPr lang="en-US" sz="1400" b="1" dirty="0">
                <a:latin typeface="+mj-lt"/>
                <a:ea typeface="MS Mincho" panose="02020609040205080304" pitchFamily="49" charset="-128"/>
              </a:rPr>
              <a:t> </a:t>
            </a:r>
            <a:r>
              <a:rPr lang="en-US" sz="1400" dirty="0">
                <a:latin typeface="+mj-lt"/>
                <a:ea typeface="MS Mincho" panose="02020609040205080304" pitchFamily="49" charset="-128"/>
              </a:rPr>
              <a:t>=&gt; </a:t>
            </a:r>
            <a:r>
              <a:rPr lang="en-US" sz="1400" dirty="0" err="1">
                <a:latin typeface="+mj-lt"/>
                <a:ea typeface="MS Mincho" panose="02020609040205080304" pitchFamily="49" charset="-128"/>
              </a:rPr>
              <a:t>Lựa</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chọn</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loại</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đánh</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giá</a:t>
            </a:r>
            <a:endParaRPr lang="en-US" sz="1400" dirty="0">
              <a:latin typeface="+mj-lt"/>
              <a:ea typeface="MS Mincho" panose="02020609040205080304" pitchFamily="49" charset="-128"/>
            </a:endParaRPr>
          </a:p>
          <a:p>
            <a:pPr marL="342900" lvl="0" indent="-342900">
              <a:spcAft>
                <a:spcPts val="300"/>
              </a:spcAft>
              <a:buFont typeface="Times New Roman" panose="02020603050405020304" pitchFamily="18" charset="0"/>
              <a:buChar char="-"/>
            </a:pPr>
            <a:r>
              <a:rPr lang="en-US" sz="1400" b="1" dirty="0" err="1">
                <a:solidFill>
                  <a:srgbClr val="FF0000"/>
                </a:solidFill>
                <a:latin typeface="+mj-lt"/>
                <a:ea typeface="MS Mincho" panose="02020609040205080304" pitchFamily="49" charset="-128"/>
              </a:rPr>
              <a:t>Bước</a:t>
            </a:r>
            <a:r>
              <a:rPr lang="en-US" sz="1400" b="1" dirty="0">
                <a:solidFill>
                  <a:srgbClr val="FF0000"/>
                </a:solidFill>
                <a:latin typeface="+mj-lt"/>
                <a:ea typeface="MS Mincho" panose="02020609040205080304" pitchFamily="49" charset="-128"/>
              </a:rPr>
              <a:t> 2: </a:t>
            </a:r>
            <a:r>
              <a:rPr lang="en-US" sz="1400" dirty="0" err="1">
                <a:latin typeface="+mj-lt"/>
                <a:ea typeface="MS Mincho" panose="02020609040205080304" pitchFamily="49" charset="-128"/>
              </a:rPr>
              <a:t>Tích</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chọn</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vào</a:t>
            </a:r>
            <a:r>
              <a:rPr lang="en-US" sz="1400" dirty="0">
                <a:latin typeface="+mj-lt"/>
                <a:ea typeface="MS Mincho" panose="02020609040205080304" pitchFamily="49" charset="-128"/>
              </a:rPr>
              <a:t> CNV </a:t>
            </a:r>
          </a:p>
          <a:p>
            <a:pPr marL="342900" indent="-342900">
              <a:spcAft>
                <a:spcPts val="300"/>
              </a:spcAft>
              <a:buFont typeface="Times New Roman" panose="02020603050405020304" pitchFamily="18" charset="0"/>
              <a:buChar char="-"/>
            </a:pPr>
            <a:r>
              <a:rPr lang="en-US" sz="1400" b="1" dirty="0" err="1">
                <a:solidFill>
                  <a:srgbClr val="FF0000"/>
                </a:solidFill>
                <a:latin typeface="+mj-lt"/>
                <a:ea typeface="MS Mincho" panose="02020609040205080304" pitchFamily="49" charset="-128"/>
              </a:rPr>
              <a:t>Bước</a:t>
            </a:r>
            <a:r>
              <a:rPr lang="en-US" sz="1400" b="1" dirty="0">
                <a:solidFill>
                  <a:srgbClr val="FF0000"/>
                </a:solidFill>
                <a:latin typeface="+mj-lt"/>
                <a:ea typeface="MS Mincho" panose="02020609040205080304" pitchFamily="49" charset="-128"/>
              </a:rPr>
              <a:t> 3: 3.1. </a:t>
            </a:r>
            <a:r>
              <a:rPr lang="en-US" sz="1400" dirty="0" err="1">
                <a:latin typeface="+mj-lt"/>
                <a:ea typeface="MS Mincho" panose="02020609040205080304" pitchFamily="49" charset="-128"/>
              </a:rPr>
              <a:t>Chọn</a:t>
            </a:r>
            <a:r>
              <a:rPr lang="en-US" sz="1400" dirty="0">
                <a:latin typeface="+mj-lt"/>
                <a:ea typeface="MS Mincho" panose="02020609040205080304" pitchFamily="49" charset="-128"/>
              </a:rPr>
              <a:t> user </a:t>
            </a:r>
            <a:r>
              <a:rPr lang="en-US" sz="1400" dirty="0" err="1">
                <a:latin typeface="+mj-lt"/>
                <a:ea typeface="MS Mincho" panose="02020609040205080304" pitchFamily="49" charset="-128"/>
              </a:rPr>
              <a:t>người</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đánh</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giá</a:t>
            </a:r>
            <a:r>
              <a:rPr lang="en-US" sz="1400" dirty="0">
                <a:latin typeface="+mj-lt"/>
                <a:ea typeface="MS Mincho" panose="02020609040205080304" pitchFamily="49" charset="-128"/>
              </a:rPr>
              <a:t> =&gt; </a:t>
            </a:r>
            <a:r>
              <a:rPr lang="en-US" sz="1400" dirty="0" err="1">
                <a:latin typeface="+mj-lt"/>
                <a:ea typeface="MS Mincho" panose="02020609040205080304" pitchFamily="49" charset="-128"/>
              </a:rPr>
              <a:t>Gửi</a:t>
            </a:r>
            <a:endParaRPr lang="en-US" sz="1400" b="1" dirty="0">
              <a:solidFill>
                <a:srgbClr val="FF0000"/>
              </a:solidFill>
              <a:latin typeface="+mj-lt"/>
              <a:ea typeface="MS Mincho" panose="02020609040205080304" pitchFamily="49" charset="-128"/>
            </a:endParaRPr>
          </a:p>
          <a:p>
            <a:pPr>
              <a:spcAft>
                <a:spcPts val="300"/>
              </a:spcAft>
            </a:pPr>
            <a:r>
              <a:rPr lang="en-US" sz="1400" b="1" dirty="0">
                <a:solidFill>
                  <a:srgbClr val="FF0000"/>
                </a:solidFill>
                <a:latin typeface="+mj-lt"/>
                <a:ea typeface="MS Mincho" panose="02020609040205080304" pitchFamily="49" charset="-128"/>
              </a:rPr>
              <a:t>                      3.2</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Từ</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chối</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xác</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nhận</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trả</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về</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cho</a:t>
            </a:r>
            <a:r>
              <a:rPr lang="en-US" sz="1400" dirty="0">
                <a:latin typeface="+mj-lt"/>
                <a:ea typeface="MS Mincho" panose="02020609040205080304" pitchFamily="49" charset="-128"/>
              </a:rPr>
              <a:t> PER) – </a:t>
            </a:r>
            <a:r>
              <a:rPr lang="en-US" sz="1400" dirty="0" err="1">
                <a:latin typeface="+mj-lt"/>
                <a:ea typeface="MS Mincho" panose="02020609040205080304" pitchFamily="49" charset="-128"/>
              </a:rPr>
              <a:t>nhập</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lý</a:t>
            </a:r>
            <a:r>
              <a:rPr lang="en-US" sz="1400" dirty="0">
                <a:latin typeface="+mj-lt"/>
                <a:ea typeface="MS Mincho" panose="02020609040205080304" pitchFamily="49" charset="-128"/>
              </a:rPr>
              <a:t> do</a:t>
            </a:r>
          </a:p>
        </p:txBody>
      </p:sp>
      <p:sp>
        <p:nvSpPr>
          <p:cNvPr id="16" name="AutoShape 4">
            <a:extLst>
              <a:ext uri="{FF2B5EF4-FFF2-40B4-BE49-F238E27FC236}">
                <a16:creationId xmlns:a16="http://schemas.microsoft.com/office/drawing/2014/main" id="{EB06DB8A-45FB-CCAA-AA6A-2DE1D2BD37DD}"/>
              </a:ext>
            </a:extLst>
          </p:cNvPr>
          <p:cNvSpPr>
            <a:spLocks noChangeArrowheads="1"/>
          </p:cNvSpPr>
          <p:nvPr/>
        </p:nvSpPr>
        <p:spPr bwMode="auto">
          <a:xfrm>
            <a:off x="4727801" y="2212509"/>
            <a:ext cx="2402074" cy="298345"/>
          </a:xfrm>
          <a:prstGeom prst="wedgeRectCallout">
            <a:avLst>
              <a:gd name="adj1" fmla="val -79804"/>
              <a:gd name="adj2" fmla="val 69096"/>
            </a:avLst>
          </a:prstGeom>
          <a:solidFill>
            <a:schemeClr val="accent2">
              <a:lumMod val="20000"/>
              <a:lumOff val="80000"/>
            </a:schemeClr>
          </a:solidFill>
          <a:ln w="9525" algn="ctr">
            <a:solidFill>
              <a:srgbClr val="00B0F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Nút</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chức</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năng</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6">
            <a:extLst>
              <a:ext uri="{FF2B5EF4-FFF2-40B4-BE49-F238E27FC236}">
                <a16:creationId xmlns:a16="http://schemas.microsoft.com/office/drawing/2014/main" id="{4EAC1CCD-8410-84EE-894B-E4FC50DC492B}"/>
              </a:ext>
            </a:extLst>
          </p:cNvPr>
          <p:cNvSpPr/>
          <p:nvPr/>
        </p:nvSpPr>
        <p:spPr>
          <a:xfrm>
            <a:off x="2293380" y="2633013"/>
            <a:ext cx="4150552" cy="269302"/>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utoShape 4">
            <a:extLst>
              <a:ext uri="{FF2B5EF4-FFF2-40B4-BE49-F238E27FC236}">
                <a16:creationId xmlns:a16="http://schemas.microsoft.com/office/drawing/2014/main" id="{68472F30-D795-CAD9-4273-E013C8B102E5}"/>
              </a:ext>
            </a:extLst>
          </p:cNvPr>
          <p:cNvSpPr>
            <a:spLocks noChangeArrowheads="1"/>
          </p:cNvSpPr>
          <p:nvPr/>
        </p:nvSpPr>
        <p:spPr bwMode="auto">
          <a:xfrm>
            <a:off x="7066280" y="2623344"/>
            <a:ext cx="1837931" cy="298345"/>
          </a:xfrm>
          <a:prstGeom prst="wedgeRectCallout">
            <a:avLst>
              <a:gd name="adj1" fmla="val -73701"/>
              <a:gd name="adj2" fmla="val 12551"/>
            </a:avLst>
          </a:prstGeom>
          <a:solidFill>
            <a:schemeClr val="accent2">
              <a:lumMod val="20000"/>
              <a:lumOff val="80000"/>
            </a:schemeClr>
          </a:solidFill>
          <a:ln w="9525" algn="ctr">
            <a:solidFill>
              <a:srgbClr val="00B0F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Từ</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chối</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nhiều</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người</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1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lần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18">
            <a:extLst>
              <a:ext uri="{FF2B5EF4-FFF2-40B4-BE49-F238E27FC236}">
                <a16:creationId xmlns:a16="http://schemas.microsoft.com/office/drawing/2014/main" id="{52A3A327-243A-457B-5A8A-4F636E0CFB48}"/>
              </a:ext>
            </a:extLst>
          </p:cNvPr>
          <p:cNvSpPr/>
          <p:nvPr/>
        </p:nvSpPr>
        <p:spPr>
          <a:xfrm>
            <a:off x="295647" y="3869857"/>
            <a:ext cx="1291614" cy="75390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utoShape 4">
            <a:extLst>
              <a:ext uri="{FF2B5EF4-FFF2-40B4-BE49-F238E27FC236}">
                <a16:creationId xmlns:a16="http://schemas.microsoft.com/office/drawing/2014/main" id="{60CC1953-0ADE-3639-FFB2-5041926F24D3}"/>
              </a:ext>
            </a:extLst>
          </p:cNvPr>
          <p:cNvSpPr>
            <a:spLocks noChangeArrowheads="1"/>
          </p:cNvSpPr>
          <p:nvPr/>
        </p:nvSpPr>
        <p:spPr bwMode="auto">
          <a:xfrm>
            <a:off x="0" y="2072939"/>
            <a:ext cx="1739100" cy="944041"/>
          </a:xfrm>
          <a:prstGeom prst="wedgeRectCallout">
            <a:avLst>
              <a:gd name="adj1" fmla="val 19353"/>
              <a:gd name="adj2" fmla="val 116779"/>
            </a:avLst>
          </a:prstGeom>
          <a:solidFill>
            <a:srgbClr val="FFFFFF"/>
          </a:solidFill>
          <a:ln w="1905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lang="en-US" altLang="en-US" sz="1200" b="1" dirty="0" err="1">
                <a:solidFill>
                  <a:srgbClr val="FF0000"/>
                </a:solidFill>
                <a:latin typeface="Calibri" panose="020F0502020204030204" pitchFamily="34" charset="0"/>
                <a:ea typeface="Yu Mincho" panose="02020400000000000000" pitchFamily="18" charset="-128"/>
              </a:rPr>
              <a:t>Bước</a:t>
            </a:r>
            <a:r>
              <a:rPr lang="en-US" altLang="en-US" sz="1200" b="1" dirty="0">
                <a:solidFill>
                  <a:srgbClr val="FF0000"/>
                </a:solidFill>
                <a:latin typeface="Calibri" panose="020F0502020204030204" pitchFamily="34" charset="0"/>
                <a:ea typeface="Yu Mincho" panose="02020400000000000000" pitchFamily="18" charset="-128"/>
              </a:rPr>
              <a:t> 1</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Vào</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mục</a:t>
            </a:r>
            <a:r>
              <a:rPr lang="en-US" altLang="en-US" sz="1200" dirty="0">
                <a:latin typeface="Calibri" panose="020F0502020204030204" pitchFamily="34" charset="0"/>
                <a:ea typeface="Yu Mincho" panose="02020400000000000000" pitchFamily="18" charset="-128"/>
              </a:rPr>
              <a:t> “Hợp </a:t>
            </a:r>
            <a:r>
              <a:rPr lang="en-US" altLang="en-US" sz="1200" dirty="0" err="1">
                <a:latin typeface="Calibri" panose="020F0502020204030204" pitchFamily="34" charset="0"/>
                <a:ea typeface="Yu Mincho" panose="02020400000000000000" pitchFamily="18" charset="-128"/>
              </a:rPr>
              <a:t>đồng</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học</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nghề</a:t>
            </a:r>
            <a:r>
              <a:rPr lang="en-US" altLang="en-US" sz="1200" dirty="0">
                <a:latin typeface="Calibri" panose="020F0502020204030204" pitchFamily="34" charset="0"/>
                <a:ea typeface="Yu Mincho" panose="02020400000000000000" pitchFamily="18" charset="-128"/>
              </a:rPr>
              <a:t> &amp; </a:t>
            </a:r>
            <a:r>
              <a:rPr lang="en-US" altLang="en-US" sz="1200" dirty="0" err="1">
                <a:latin typeface="Calibri" panose="020F0502020204030204" pitchFamily="34" charset="0"/>
                <a:ea typeface="Yu Mincho" panose="02020400000000000000" pitchFamily="18" charset="-128"/>
              </a:rPr>
              <a:t>thử</a:t>
            </a:r>
            <a:r>
              <a:rPr lang="en-US" altLang="en-US" sz="1200" dirty="0">
                <a:latin typeface="Calibri" panose="020F0502020204030204" pitchFamily="34" charset="0"/>
                <a:ea typeface="Yu Mincho" panose="02020400000000000000" pitchFamily="18" charset="-128"/>
              </a:rPr>
              <a:t> việc” </a:t>
            </a:r>
            <a:r>
              <a:rPr lang="en-US" altLang="en-US" sz="1200" dirty="0" err="1">
                <a:latin typeface="Calibri" panose="020F0502020204030204" pitchFamily="34" charset="0"/>
                <a:ea typeface="Yu Mincho" panose="02020400000000000000" pitchFamily="18" charset="-128"/>
              </a:rPr>
              <a:t>hoặc</a:t>
            </a:r>
            <a:r>
              <a:rPr lang="en-US" altLang="en-US" sz="1200" dirty="0">
                <a:latin typeface="Calibri" panose="020F0502020204030204" pitchFamily="34" charset="0"/>
                <a:ea typeface="Yu Mincho" panose="02020400000000000000" pitchFamily="18" charset="-128"/>
              </a:rPr>
              <a:t> “Hợp </a:t>
            </a:r>
            <a:r>
              <a:rPr lang="en-US" altLang="en-US" sz="1200" dirty="0" err="1">
                <a:latin typeface="Calibri" panose="020F0502020204030204" pitchFamily="34" charset="0"/>
                <a:ea typeface="Yu Mincho" panose="02020400000000000000" pitchFamily="18" charset="-128"/>
              </a:rPr>
              <a:t>đồng</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xác</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định</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thời</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hạn</a:t>
            </a:r>
            <a:r>
              <a:rPr lang="en-US" altLang="en-US" sz="1200" dirty="0">
                <a:latin typeface="Calibri" panose="020F0502020204030204" pitchFamily="34" charset="0"/>
                <a:ea typeface="Yu Mincho" panose="02020400000000000000" pitchFamily="18" charset="-128"/>
              </a:rPr>
              <a:t>”</a:t>
            </a:r>
          </a:p>
        </p:txBody>
      </p:sp>
      <p:sp>
        <p:nvSpPr>
          <p:cNvPr id="21" name="Rectangle 20">
            <a:extLst>
              <a:ext uri="{FF2B5EF4-FFF2-40B4-BE49-F238E27FC236}">
                <a16:creationId xmlns:a16="http://schemas.microsoft.com/office/drawing/2014/main" id="{919F1767-92AD-1DD3-29DA-6542E964749B}"/>
              </a:ext>
            </a:extLst>
          </p:cNvPr>
          <p:cNvSpPr/>
          <p:nvPr/>
        </p:nvSpPr>
        <p:spPr>
          <a:xfrm>
            <a:off x="1781354" y="3429000"/>
            <a:ext cx="418382" cy="192800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utoShape 4">
            <a:extLst>
              <a:ext uri="{FF2B5EF4-FFF2-40B4-BE49-F238E27FC236}">
                <a16:creationId xmlns:a16="http://schemas.microsoft.com/office/drawing/2014/main" id="{7EAE22DC-1B86-F43E-97B4-D8408E9343DD}"/>
              </a:ext>
            </a:extLst>
          </p:cNvPr>
          <p:cNvSpPr>
            <a:spLocks noChangeArrowheads="1"/>
          </p:cNvSpPr>
          <p:nvPr/>
        </p:nvSpPr>
        <p:spPr bwMode="auto">
          <a:xfrm>
            <a:off x="2305297" y="4151737"/>
            <a:ext cx="1739100" cy="472021"/>
          </a:xfrm>
          <a:prstGeom prst="wedgeRectCallout">
            <a:avLst>
              <a:gd name="adj1" fmla="val -53067"/>
              <a:gd name="adj2" fmla="val -95217"/>
            </a:avLst>
          </a:prstGeom>
          <a:solidFill>
            <a:srgbClr val="FFFFFF"/>
          </a:solidFill>
          <a:ln w="1905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lang="en-US" altLang="en-US" sz="1200" b="1" dirty="0" err="1">
                <a:solidFill>
                  <a:srgbClr val="FF0000"/>
                </a:solidFill>
                <a:latin typeface="Calibri" panose="020F0502020204030204" pitchFamily="34" charset="0"/>
                <a:ea typeface="Yu Mincho" panose="02020400000000000000" pitchFamily="18" charset="-128"/>
              </a:rPr>
              <a:t>Bước</a:t>
            </a:r>
            <a:r>
              <a:rPr lang="en-US" altLang="en-US" sz="1200" b="1" dirty="0">
                <a:solidFill>
                  <a:srgbClr val="FF0000"/>
                </a:solidFill>
                <a:latin typeface="Calibri" panose="020F0502020204030204" pitchFamily="34" charset="0"/>
                <a:ea typeface="Yu Mincho" panose="02020400000000000000" pitchFamily="18" charset="-128"/>
              </a:rPr>
              <a:t> 2</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Tích</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chọn</a:t>
            </a:r>
            <a:r>
              <a:rPr lang="en-US" altLang="en-US" sz="1200" dirty="0">
                <a:latin typeface="Calibri" panose="020F0502020204030204" pitchFamily="34" charset="0"/>
                <a:ea typeface="Yu Mincho" panose="02020400000000000000" pitchFamily="18" charset="-128"/>
              </a:rPr>
              <a:t> CNV </a:t>
            </a:r>
            <a:r>
              <a:rPr lang="en-US" altLang="en-US" sz="1200" dirty="0" err="1">
                <a:latin typeface="Calibri" panose="020F0502020204030204" pitchFamily="34" charset="0"/>
                <a:ea typeface="Yu Mincho" panose="02020400000000000000" pitchFamily="18" charset="-128"/>
              </a:rPr>
              <a:t>cần</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gửi</a:t>
            </a:r>
            <a:endParaRPr lang="en-US" altLang="en-US" sz="1200" dirty="0">
              <a:latin typeface="Calibri" panose="020F0502020204030204" pitchFamily="34" charset="0"/>
              <a:ea typeface="Yu Mincho" panose="02020400000000000000" pitchFamily="18" charset="-128"/>
            </a:endParaRPr>
          </a:p>
        </p:txBody>
      </p:sp>
      <p:sp>
        <p:nvSpPr>
          <p:cNvPr id="23" name="Rectangle 22">
            <a:extLst>
              <a:ext uri="{FF2B5EF4-FFF2-40B4-BE49-F238E27FC236}">
                <a16:creationId xmlns:a16="http://schemas.microsoft.com/office/drawing/2014/main" id="{956D2632-4AEC-6AE3-08A0-7DB1FAE36471}"/>
              </a:ext>
            </a:extLst>
          </p:cNvPr>
          <p:cNvSpPr/>
          <p:nvPr/>
        </p:nvSpPr>
        <p:spPr>
          <a:xfrm>
            <a:off x="1790300" y="2976529"/>
            <a:ext cx="1944380" cy="21207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utoShape 4">
            <a:extLst>
              <a:ext uri="{FF2B5EF4-FFF2-40B4-BE49-F238E27FC236}">
                <a16:creationId xmlns:a16="http://schemas.microsoft.com/office/drawing/2014/main" id="{55F98246-B40A-E5C3-A8D7-958013ACE556}"/>
              </a:ext>
            </a:extLst>
          </p:cNvPr>
          <p:cNvSpPr>
            <a:spLocks noChangeArrowheads="1"/>
          </p:cNvSpPr>
          <p:nvPr/>
        </p:nvSpPr>
        <p:spPr bwMode="auto">
          <a:xfrm>
            <a:off x="4230055" y="4151737"/>
            <a:ext cx="1739100" cy="627297"/>
          </a:xfrm>
          <a:prstGeom prst="wedgeRectCallout">
            <a:avLst>
              <a:gd name="adj1" fmla="val -116062"/>
              <a:gd name="adj2" fmla="val -205630"/>
            </a:avLst>
          </a:prstGeom>
          <a:solidFill>
            <a:srgbClr val="FFFFFF"/>
          </a:solidFill>
          <a:ln w="1905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lang="en-US" altLang="en-US" sz="1200" b="1" dirty="0" err="1">
                <a:solidFill>
                  <a:srgbClr val="FF0000"/>
                </a:solidFill>
                <a:latin typeface="Calibri" panose="020F0502020204030204" pitchFamily="34" charset="0"/>
                <a:ea typeface="Yu Mincho" panose="02020400000000000000" pitchFamily="18" charset="-128"/>
              </a:rPr>
              <a:t>Bước</a:t>
            </a:r>
            <a:r>
              <a:rPr lang="en-US" altLang="en-US" sz="1200" b="1" dirty="0">
                <a:solidFill>
                  <a:srgbClr val="FF0000"/>
                </a:solidFill>
                <a:latin typeface="Calibri" panose="020F0502020204030204" pitchFamily="34" charset="0"/>
                <a:ea typeface="Yu Mincho" panose="02020400000000000000" pitchFamily="18" charset="-128"/>
              </a:rPr>
              <a:t> 3.1</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Nhập</a:t>
            </a:r>
            <a:r>
              <a:rPr lang="en-US" altLang="en-US" sz="1200" dirty="0">
                <a:latin typeface="Calibri" panose="020F0502020204030204" pitchFamily="34" charset="0"/>
                <a:ea typeface="Yu Mincho" panose="02020400000000000000" pitchFamily="18" charset="-128"/>
              </a:rPr>
              <a:t> user </a:t>
            </a:r>
            <a:r>
              <a:rPr lang="en-US" altLang="en-US" sz="1200" dirty="0" err="1">
                <a:latin typeface="Calibri" panose="020F0502020204030204" pitchFamily="34" charset="0"/>
                <a:ea typeface="Yu Mincho" panose="02020400000000000000" pitchFamily="18" charset="-128"/>
              </a:rPr>
              <a:t>người</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đánh</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giá</a:t>
            </a:r>
            <a:r>
              <a:rPr lang="en-US" altLang="en-US" sz="1200" dirty="0">
                <a:latin typeface="Calibri" panose="020F0502020204030204" pitchFamily="34" charset="0"/>
                <a:ea typeface="Yu Mincho" panose="02020400000000000000" pitchFamily="18" charset="-128"/>
              </a:rPr>
              <a:t> (leader) =&gt; </a:t>
            </a:r>
            <a:r>
              <a:rPr lang="en-US" altLang="en-US" sz="1200" dirty="0" err="1">
                <a:latin typeface="Calibri" panose="020F0502020204030204" pitchFamily="34" charset="0"/>
                <a:ea typeface="Yu Mincho" panose="02020400000000000000" pitchFamily="18" charset="-128"/>
              </a:rPr>
              <a:t>Gửi</a:t>
            </a:r>
            <a:endParaRPr lang="en-US" altLang="en-US" sz="1200" dirty="0">
              <a:latin typeface="Calibri" panose="020F0502020204030204" pitchFamily="34" charset="0"/>
              <a:ea typeface="Yu Mincho" panose="02020400000000000000" pitchFamily="18" charset="-128"/>
            </a:endParaRPr>
          </a:p>
        </p:txBody>
      </p:sp>
      <p:sp>
        <p:nvSpPr>
          <p:cNvPr id="26" name="AutoShape 4">
            <a:extLst>
              <a:ext uri="{FF2B5EF4-FFF2-40B4-BE49-F238E27FC236}">
                <a16:creationId xmlns:a16="http://schemas.microsoft.com/office/drawing/2014/main" id="{AD577707-0070-3277-5F56-8B76679EE013}"/>
              </a:ext>
            </a:extLst>
          </p:cNvPr>
          <p:cNvSpPr>
            <a:spLocks noChangeArrowheads="1"/>
          </p:cNvSpPr>
          <p:nvPr/>
        </p:nvSpPr>
        <p:spPr bwMode="auto">
          <a:xfrm>
            <a:off x="2551527" y="2901722"/>
            <a:ext cx="5156727" cy="2637252"/>
          </a:xfrm>
          <a:custGeom>
            <a:avLst/>
            <a:gdLst>
              <a:gd name="connsiteX0" fmla="*/ 0 w 1739100"/>
              <a:gd name="connsiteY0" fmla="*/ 0 h 627297"/>
              <a:gd name="connsiteX1" fmla="*/ 289850 w 1739100"/>
              <a:gd name="connsiteY1" fmla="*/ 0 h 627297"/>
              <a:gd name="connsiteX2" fmla="*/ 289850 w 1739100"/>
              <a:gd name="connsiteY2" fmla="*/ 0 h 627297"/>
              <a:gd name="connsiteX3" fmla="*/ 724625 w 1739100"/>
              <a:gd name="connsiteY3" fmla="*/ 0 h 627297"/>
              <a:gd name="connsiteX4" fmla="*/ 1739100 w 1739100"/>
              <a:gd name="connsiteY4" fmla="*/ 0 h 627297"/>
              <a:gd name="connsiteX5" fmla="*/ 1739100 w 1739100"/>
              <a:gd name="connsiteY5" fmla="*/ 365923 h 627297"/>
              <a:gd name="connsiteX6" fmla="*/ 1739100 w 1739100"/>
              <a:gd name="connsiteY6" fmla="*/ 365923 h 627297"/>
              <a:gd name="connsiteX7" fmla="*/ 1739100 w 1739100"/>
              <a:gd name="connsiteY7" fmla="*/ 522748 h 627297"/>
              <a:gd name="connsiteX8" fmla="*/ 1739100 w 1739100"/>
              <a:gd name="connsiteY8" fmla="*/ 627297 h 627297"/>
              <a:gd name="connsiteX9" fmla="*/ 724625 w 1739100"/>
              <a:gd name="connsiteY9" fmla="*/ 627297 h 627297"/>
              <a:gd name="connsiteX10" fmla="*/ 289850 w 1739100"/>
              <a:gd name="connsiteY10" fmla="*/ 627297 h 627297"/>
              <a:gd name="connsiteX11" fmla="*/ 289850 w 1739100"/>
              <a:gd name="connsiteY11" fmla="*/ 627297 h 627297"/>
              <a:gd name="connsiteX12" fmla="*/ 0 w 1739100"/>
              <a:gd name="connsiteY12" fmla="*/ 627297 h 627297"/>
              <a:gd name="connsiteX13" fmla="*/ 0 w 1739100"/>
              <a:gd name="connsiteY13" fmla="*/ 522748 h 627297"/>
              <a:gd name="connsiteX14" fmla="*/ -3417627 w 1739100"/>
              <a:gd name="connsiteY14" fmla="*/ 395341 h 627297"/>
              <a:gd name="connsiteX15" fmla="*/ 0 w 1739100"/>
              <a:gd name="connsiteY15" fmla="*/ 365923 h 627297"/>
              <a:gd name="connsiteX16" fmla="*/ 0 w 1739100"/>
              <a:gd name="connsiteY16" fmla="*/ 0 h 627297"/>
              <a:gd name="connsiteX0" fmla="*/ 3417627 w 5156727"/>
              <a:gd name="connsiteY0" fmla="*/ 2009955 h 2637252"/>
              <a:gd name="connsiteX1" fmla="*/ 3707477 w 5156727"/>
              <a:gd name="connsiteY1" fmla="*/ 2009955 h 2637252"/>
              <a:gd name="connsiteX2" fmla="*/ 4000775 w 5156727"/>
              <a:gd name="connsiteY2" fmla="*/ 0 h 2637252"/>
              <a:gd name="connsiteX3" fmla="*/ 4142252 w 5156727"/>
              <a:gd name="connsiteY3" fmla="*/ 2009955 h 2637252"/>
              <a:gd name="connsiteX4" fmla="*/ 5156727 w 5156727"/>
              <a:gd name="connsiteY4" fmla="*/ 2009955 h 2637252"/>
              <a:gd name="connsiteX5" fmla="*/ 5156727 w 5156727"/>
              <a:gd name="connsiteY5" fmla="*/ 2375878 h 2637252"/>
              <a:gd name="connsiteX6" fmla="*/ 5156727 w 5156727"/>
              <a:gd name="connsiteY6" fmla="*/ 2375878 h 2637252"/>
              <a:gd name="connsiteX7" fmla="*/ 5156727 w 5156727"/>
              <a:gd name="connsiteY7" fmla="*/ 2532703 h 2637252"/>
              <a:gd name="connsiteX8" fmla="*/ 5156727 w 5156727"/>
              <a:gd name="connsiteY8" fmla="*/ 2637252 h 2637252"/>
              <a:gd name="connsiteX9" fmla="*/ 4142252 w 5156727"/>
              <a:gd name="connsiteY9" fmla="*/ 2637252 h 2637252"/>
              <a:gd name="connsiteX10" fmla="*/ 3707477 w 5156727"/>
              <a:gd name="connsiteY10" fmla="*/ 2637252 h 2637252"/>
              <a:gd name="connsiteX11" fmla="*/ 3707477 w 5156727"/>
              <a:gd name="connsiteY11" fmla="*/ 2637252 h 2637252"/>
              <a:gd name="connsiteX12" fmla="*/ 3417627 w 5156727"/>
              <a:gd name="connsiteY12" fmla="*/ 2637252 h 2637252"/>
              <a:gd name="connsiteX13" fmla="*/ 3417627 w 5156727"/>
              <a:gd name="connsiteY13" fmla="*/ 2532703 h 2637252"/>
              <a:gd name="connsiteX14" fmla="*/ 0 w 5156727"/>
              <a:gd name="connsiteY14" fmla="*/ 2405296 h 2637252"/>
              <a:gd name="connsiteX15" fmla="*/ 3417627 w 5156727"/>
              <a:gd name="connsiteY15" fmla="*/ 2375878 h 2637252"/>
              <a:gd name="connsiteX16" fmla="*/ 3417627 w 5156727"/>
              <a:gd name="connsiteY16" fmla="*/ 2009955 h 2637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156727" h="2637252">
                <a:moveTo>
                  <a:pt x="3417627" y="2009955"/>
                </a:moveTo>
                <a:lnTo>
                  <a:pt x="3707477" y="2009955"/>
                </a:lnTo>
                <a:lnTo>
                  <a:pt x="4000775" y="0"/>
                </a:lnTo>
                <a:lnTo>
                  <a:pt x="4142252" y="2009955"/>
                </a:lnTo>
                <a:lnTo>
                  <a:pt x="5156727" y="2009955"/>
                </a:lnTo>
                <a:lnTo>
                  <a:pt x="5156727" y="2375878"/>
                </a:lnTo>
                <a:lnTo>
                  <a:pt x="5156727" y="2375878"/>
                </a:lnTo>
                <a:lnTo>
                  <a:pt x="5156727" y="2532703"/>
                </a:lnTo>
                <a:lnTo>
                  <a:pt x="5156727" y="2637252"/>
                </a:lnTo>
                <a:lnTo>
                  <a:pt x="4142252" y="2637252"/>
                </a:lnTo>
                <a:lnTo>
                  <a:pt x="3707477" y="2637252"/>
                </a:lnTo>
                <a:lnTo>
                  <a:pt x="3707477" y="2637252"/>
                </a:lnTo>
                <a:lnTo>
                  <a:pt x="3417627" y="2637252"/>
                </a:lnTo>
                <a:lnTo>
                  <a:pt x="3417627" y="2532703"/>
                </a:lnTo>
                <a:lnTo>
                  <a:pt x="0" y="2405296"/>
                </a:lnTo>
                <a:lnTo>
                  <a:pt x="3417627" y="2375878"/>
                </a:lnTo>
                <a:lnTo>
                  <a:pt x="3417627" y="2009955"/>
                </a:lnTo>
                <a:close/>
              </a:path>
            </a:pathLst>
          </a:custGeom>
          <a:solidFill>
            <a:srgbClr val="FFFFFF"/>
          </a:solidFill>
          <a:ln w="1905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endParaRPr lang="en-US" altLang="en-US" sz="1200" dirty="0">
              <a:latin typeface="Calibri" panose="020F0502020204030204" pitchFamily="34" charset="0"/>
              <a:ea typeface="Yu Mincho" panose="02020400000000000000" pitchFamily="18" charset="-128"/>
            </a:endParaRPr>
          </a:p>
        </p:txBody>
      </p:sp>
      <p:sp>
        <p:nvSpPr>
          <p:cNvPr id="28" name="TextBox 27">
            <a:extLst>
              <a:ext uri="{FF2B5EF4-FFF2-40B4-BE49-F238E27FC236}">
                <a16:creationId xmlns:a16="http://schemas.microsoft.com/office/drawing/2014/main" id="{6DBCA31D-B6D3-770D-FF74-2A5199C5ADE5}"/>
              </a:ext>
            </a:extLst>
          </p:cNvPr>
          <p:cNvSpPr txBox="1"/>
          <p:nvPr/>
        </p:nvSpPr>
        <p:spPr>
          <a:xfrm>
            <a:off x="5928838" y="4918912"/>
            <a:ext cx="1739100" cy="4616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ts val="800"/>
              </a:spcAft>
              <a:buClrTx/>
              <a:buSzTx/>
              <a:buFontTx/>
              <a:buNone/>
              <a:tabLst/>
            </a:pPr>
            <a:r>
              <a:rPr lang="en-US" altLang="en-US" sz="1200" b="1" dirty="0" err="1">
                <a:solidFill>
                  <a:srgbClr val="FF0000"/>
                </a:solidFill>
                <a:latin typeface="Calibri" panose="020F0502020204030204" pitchFamily="34" charset="0"/>
                <a:ea typeface="Yu Mincho" panose="02020400000000000000" pitchFamily="18" charset="-128"/>
              </a:rPr>
              <a:t>Bước</a:t>
            </a:r>
            <a:r>
              <a:rPr lang="en-US" altLang="en-US" sz="1200" b="1" dirty="0">
                <a:solidFill>
                  <a:srgbClr val="FF0000"/>
                </a:solidFill>
                <a:latin typeface="Calibri" panose="020F0502020204030204" pitchFamily="34" charset="0"/>
                <a:ea typeface="Yu Mincho" panose="02020400000000000000" pitchFamily="18" charset="-128"/>
              </a:rPr>
              <a:t> 3.2</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Từ</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chối</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xác</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nhận</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trả</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về</a:t>
            </a:r>
            <a:r>
              <a:rPr lang="en-US" altLang="en-US" sz="1200" dirty="0">
                <a:latin typeface="Calibri" panose="020F0502020204030204" pitchFamily="34" charset="0"/>
                <a:ea typeface="Yu Mincho" panose="02020400000000000000" pitchFamily="18" charset="-128"/>
              </a:rPr>
              <a:t> PER)</a:t>
            </a:r>
          </a:p>
        </p:txBody>
      </p:sp>
    </p:spTree>
    <p:extLst>
      <p:ext uri="{BB962C8B-B14F-4D97-AF65-F5344CB8AC3E}">
        <p14:creationId xmlns:p14="http://schemas.microsoft.com/office/powerpoint/2010/main" val="1645144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17A67572-2D86-FD0D-C22F-E873178481BD}"/>
              </a:ext>
            </a:extLst>
          </p:cNvPr>
          <p:cNvGrpSpPr/>
          <p:nvPr/>
        </p:nvGrpSpPr>
        <p:grpSpPr>
          <a:xfrm>
            <a:off x="1733909" y="2013104"/>
            <a:ext cx="7349708" cy="4017550"/>
            <a:chOff x="-837320" y="1762179"/>
            <a:chExt cx="14472968" cy="4268475"/>
          </a:xfrm>
        </p:grpSpPr>
        <p:pic>
          <p:nvPicPr>
            <p:cNvPr id="3" name="Picture 2">
              <a:extLst>
                <a:ext uri="{FF2B5EF4-FFF2-40B4-BE49-F238E27FC236}">
                  <a16:creationId xmlns:a16="http://schemas.microsoft.com/office/drawing/2014/main" id="{B6538A0D-2D52-E737-C2E4-6E56736EA579}"/>
                </a:ext>
              </a:extLst>
            </p:cNvPr>
            <p:cNvPicPr>
              <a:picLocks noChangeAspect="1"/>
            </p:cNvPicPr>
            <p:nvPr/>
          </p:nvPicPr>
          <p:blipFill>
            <a:blip r:embed="rId2"/>
            <a:stretch>
              <a:fillRect/>
            </a:stretch>
          </p:blipFill>
          <p:spPr>
            <a:xfrm>
              <a:off x="-837320" y="1762179"/>
              <a:ext cx="9144000" cy="4268475"/>
            </a:xfrm>
            <a:prstGeom prst="rect">
              <a:avLst/>
            </a:prstGeom>
          </p:spPr>
        </p:pic>
        <p:pic>
          <p:nvPicPr>
            <p:cNvPr id="6" name="Picture 5">
              <a:extLst>
                <a:ext uri="{FF2B5EF4-FFF2-40B4-BE49-F238E27FC236}">
                  <a16:creationId xmlns:a16="http://schemas.microsoft.com/office/drawing/2014/main" id="{594A3928-A230-03B2-6A1F-0F4AF4FB5BC6}"/>
                </a:ext>
              </a:extLst>
            </p:cNvPr>
            <p:cNvPicPr>
              <a:picLocks noChangeAspect="1"/>
            </p:cNvPicPr>
            <p:nvPr/>
          </p:nvPicPr>
          <p:blipFill>
            <a:blip r:embed="rId3"/>
            <a:stretch>
              <a:fillRect/>
            </a:stretch>
          </p:blipFill>
          <p:spPr>
            <a:xfrm>
              <a:off x="4491648" y="3015772"/>
              <a:ext cx="9144000" cy="1602009"/>
            </a:xfrm>
            <a:prstGeom prst="rect">
              <a:avLst/>
            </a:prstGeom>
          </p:spPr>
        </p:pic>
      </p:grpSp>
      <p:sp>
        <p:nvSpPr>
          <p:cNvPr id="4" name="Slide Number Placeholder 3">
            <a:extLst>
              <a:ext uri="{FF2B5EF4-FFF2-40B4-BE49-F238E27FC236}">
                <a16:creationId xmlns:a16="http://schemas.microsoft.com/office/drawing/2014/main" id="{D9882085-8611-F8AA-44E5-E7B7D8BEC870}"/>
              </a:ext>
            </a:extLst>
          </p:cNvPr>
          <p:cNvSpPr>
            <a:spLocks noGrp="1"/>
          </p:cNvSpPr>
          <p:nvPr>
            <p:ph type="sldNum" sz="quarter" idx="10"/>
          </p:nvPr>
        </p:nvSpPr>
        <p:spPr/>
        <p:txBody>
          <a:bodyPr/>
          <a:lstStyle/>
          <a:p>
            <a:fld id="{2714E9B5-9B87-4B86-A617-088EF19C2C8B}" type="slidenum">
              <a:rPr kumimoji="1" lang="ja-JP" altLang="en-US" smtClean="0"/>
              <a:pPr/>
              <a:t>9</a:t>
            </a:fld>
            <a:endParaRPr kumimoji="1" lang="en-US" altLang="ja-JP" dirty="0"/>
          </a:p>
        </p:txBody>
      </p:sp>
      <p:sp>
        <p:nvSpPr>
          <p:cNvPr id="9" name="TextBox 8">
            <a:extLst>
              <a:ext uri="{FF2B5EF4-FFF2-40B4-BE49-F238E27FC236}">
                <a16:creationId xmlns:a16="http://schemas.microsoft.com/office/drawing/2014/main" id="{9CF89883-56AC-BA0B-0F9D-CEB36091FC07}"/>
              </a:ext>
            </a:extLst>
          </p:cNvPr>
          <p:cNvSpPr txBox="1"/>
          <p:nvPr/>
        </p:nvSpPr>
        <p:spPr>
          <a:xfrm>
            <a:off x="94891" y="6073536"/>
            <a:ext cx="9049109" cy="461665"/>
          </a:xfrm>
          <a:prstGeom prst="rect">
            <a:avLst/>
          </a:prstGeom>
          <a:noFill/>
        </p:spPr>
        <p:txBody>
          <a:bodyPr wrap="square">
            <a:spAutoFit/>
          </a:bodyPr>
          <a:lstStyle/>
          <a:p>
            <a:r>
              <a:rPr lang="en-US" sz="1200" b="1" dirty="0">
                <a:latin typeface="+mj-lt"/>
                <a:ea typeface="MS Mincho" panose="02020609040205080304" pitchFamily="49" charset="-128"/>
              </a:rPr>
              <a:t>Lưu ý: </a:t>
            </a:r>
            <a:r>
              <a:rPr lang="en-US" sz="1200" dirty="0">
                <a:latin typeface="+mj-lt"/>
                <a:ea typeface="MS Mincho" panose="02020609040205080304" pitchFamily="49" charset="-128"/>
              </a:rPr>
              <a:t>PTHC </a:t>
            </a:r>
            <a:r>
              <a:rPr lang="en-US" sz="1200" dirty="0" err="1">
                <a:latin typeface="+mj-lt"/>
                <a:ea typeface="MS Mincho" panose="02020609040205080304" pitchFamily="49" charset="-128"/>
              </a:rPr>
              <a:t>và</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Người</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đánh</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giá</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chung</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màn</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hình</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kiểm</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tra</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vai</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trò</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tại</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cột</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hiện</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trạng</a:t>
            </a:r>
            <a:r>
              <a:rPr lang="en-US" sz="1200" dirty="0">
                <a:latin typeface="+mj-lt"/>
                <a:ea typeface="MS Mincho" panose="02020609040205080304" pitchFamily="49" charset="-128"/>
              </a:rPr>
              <a:t>: PTHC/ </a:t>
            </a:r>
            <a:r>
              <a:rPr lang="en-US" sz="1200" b="1" dirty="0">
                <a:solidFill>
                  <a:schemeClr val="accent2">
                    <a:lumMod val="50000"/>
                  </a:schemeClr>
                </a:solidFill>
                <a:latin typeface="+mj-lt"/>
                <a:ea typeface="MS Mincho" panose="02020609040205080304" pitchFamily="49" charset="-128"/>
              </a:rPr>
              <a:t>Leader</a:t>
            </a:r>
          </a:p>
          <a:p>
            <a:r>
              <a:rPr lang="en-US" sz="1200" dirty="0">
                <a:latin typeface="+mj-lt"/>
                <a:ea typeface="MS Mincho" panose="02020609040205080304" pitchFamily="49" charset="-128"/>
              </a:rPr>
              <a:t>       Leader </a:t>
            </a:r>
            <a:r>
              <a:rPr lang="en-US" sz="1200" dirty="0" err="1">
                <a:latin typeface="+mj-lt"/>
                <a:ea typeface="MS Mincho" panose="02020609040205080304" pitchFamily="49" charset="-128"/>
              </a:rPr>
              <a:t>từ</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chối</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xác</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nhận</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phải</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ghi</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nhập</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rõ</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lý</a:t>
            </a:r>
            <a:r>
              <a:rPr lang="en-US" sz="1200" dirty="0">
                <a:latin typeface="+mj-lt"/>
                <a:ea typeface="MS Mincho" panose="02020609040205080304" pitchFamily="49" charset="-128"/>
              </a:rPr>
              <a:t> do. </a:t>
            </a:r>
            <a:r>
              <a:rPr lang="en-US" sz="1200" dirty="0" err="1">
                <a:latin typeface="+mj-lt"/>
                <a:ea typeface="MS Mincho" panose="02020609040205080304" pitchFamily="49" charset="-128"/>
              </a:rPr>
              <a:t>Vd</a:t>
            </a:r>
            <a:r>
              <a:rPr lang="en-US" sz="1200" dirty="0">
                <a:latin typeface="+mj-lt"/>
                <a:ea typeface="MS Mincho" panose="02020609040205080304" pitchFamily="49" charset="-128"/>
              </a:rPr>
              <a:t>: </a:t>
            </a:r>
            <a:r>
              <a:rPr lang="en-US" sz="1200" i="1" dirty="0">
                <a:latin typeface="+mj-lt"/>
                <a:ea typeface="MS Mincho" panose="02020609040205080304" pitchFamily="49" charset="-128"/>
              </a:rPr>
              <a:t>“CNV do </a:t>
            </a:r>
            <a:r>
              <a:rPr lang="en-US" sz="1200" i="1" dirty="0" err="1">
                <a:latin typeface="+mj-lt"/>
                <a:ea typeface="MS Mincho" panose="02020609040205080304" pitchFamily="49" charset="-128"/>
              </a:rPr>
              <a:t>chị</a:t>
            </a:r>
            <a:r>
              <a:rPr lang="en-US" sz="1200" i="1" dirty="0">
                <a:latin typeface="+mj-lt"/>
                <a:ea typeface="MS Mincho" panose="02020609040205080304" pitchFamily="49" charset="-128"/>
              </a:rPr>
              <a:t> A </a:t>
            </a:r>
            <a:r>
              <a:rPr lang="en-US" sz="1200" i="1" dirty="0" err="1">
                <a:latin typeface="+mj-lt"/>
                <a:ea typeface="MS Mincho" panose="02020609040205080304" pitchFamily="49" charset="-128"/>
              </a:rPr>
              <a:t>quản</a:t>
            </a:r>
            <a:r>
              <a:rPr lang="en-US" sz="1200" i="1" dirty="0">
                <a:latin typeface="+mj-lt"/>
                <a:ea typeface="MS Mincho" panose="02020609040205080304" pitchFamily="49" charset="-128"/>
              </a:rPr>
              <a:t> </a:t>
            </a:r>
            <a:r>
              <a:rPr lang="en-US" sz="1200" i="1" dirty="0" err="1">
                <a:latin typeface="+mj-lt"/>
                <a:ea typeface="MS Mincho" panose="02020609040205080304" pitchFamily="49" charset="-128"/>
              </a:rPr>
              <a:t>lý</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Có</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thể</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từ</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chối</a:t>
            </a:r>
            <a:r>
              <a:rPr lang="en-US" sz="1200" dirty="0">
                <a:latin typeface="+mj-lt"/>
                <a:ea typeface="MS Mincho" panose="02020609040205080304" pitchFamily="49" charset="-128"/>
              </a:rPr>
              <a:t> 1 CNV/ </a:t>
            </a:r>
            <a:r>
              <a:rPr lang="en-US" sz="1200" dirty="0" err="1">
                <a:latin typeface="+mj-lt"/>
                <a:ea typeface="MS Mincho" panose="02020609040205080304" pitchFamily="49" charset="-128"/>
              </a:rPr>
              <a:t>lần</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hoặc</a:t>
            </a:r>
            <a:r>
              <a:rPr lang="en-US" sz="1200" dirty="0">
                <a:latin typeface="+mj-lt"/>
                <a:ea typeface="MS Mincho" panose="02020609040205080304" pitchFamily="49" charset="-128"/>
              </a:rPr>
              <a:t> </a:t>
            </a:r>
            <a:r>
              <a:rPr lang="en-US" sz="1200" dirty="0" err="1">
                <a:latin typeface="+mj-lt"/>
                <a:ea typeface="MS Mincho" panose="02020609040205080304" pitchFamily="49" charset="-128"/>
              </a:rPr>
              <a:t>nhiều</a:t>
            </a:r>
            <a:r>
              <a:rPr lang="en-US" sz="1200" dirty="0">
                <a:latin typeface="+mj-lt"/>
                <a:ea typeface="MS Mincho" panose="02020609040205080304" pitchFamily="49" charset="-128"/>
              </a:rPr>
              <a:t> CNV/ </a:t>
            </a:r>
            <a:r>
              <a:rPr lang="en-US" sz="1200" dirty="0" err="1">
                <a:latin typeface="+mj-lt"/>
                <a:ea typeface="MS Mincho" panose="02020609040205080304" pitchFamily="49" charset="-128"/>
              </a:rPr>
              <a:t>lần</a:t>
            </a:r>
            <a:endParaRPr lang="en-US" sz="1200" dirty="0">
              <a:latin typeface="+mj-lt"/>
              <a:ea typeface="MS Mincho" panose="02020609040205080304" pitchFamily="49" charset="-128"/>
            </a:endParaRPr>
          </a:p>
        </p:txBody>
      </p:sp>
      <p:sp>
        <p:nvSpPr>
          <p:cNvPr id="10" name="Title 2">
            <a:extLst>
              <a:ext uri="{FF2B5EF4-FFF2-40B4-BE49-F238E27FC236}">
                <a16:creationId xmlns:a16="http://schemas.microsoft.com/office/drawing/2014/main" id="{80B9923E-1784-052E-5078-EBAF2F1858BD}"/>
              </a:ext>
            </a:extLst>
          </p:cNvPr>
          <p:cNvSpPr>
            <a:spLocks noGrp="1"/>
          </p:cNvSpPr>
          <p:nvPr>
            <p:ph type="title"/>
          </p:nvPr>
        </p:nvSpPr>
        <p:spPr>
          <a:xfrm>
            <a:off x="295646" y="156116"/>
            <a:ext cx="6878068" cy="539209"/>
          </a:xfrm>
        </p:spPr>
        <p:txBody>
          <a:bodyPr>
            <a:normAutofit fontScale="90000"/>
          </a:bodyPr>
          <a:lstStyle/>
          <a:p>
            <a:r>
              <a:rPr lang="en-US" dirty="0"/>
              <a:t>4 </a:t>
            </a:r>
            <a:r>
              <a:rPr lang="en-US" dirty="0" err="1"/>
              <a:t>Điền</a:t>
            </a:r>
            <a:r>
              <a:rPr lang="en-US" dirty="0"/>
              <a:t> </a:t>
            </a:r>
            <a:r>
              <a:rPr lang="en-US" dirty="0" err="1"/>
              <a:t>đánh</a:t>
            </a:r>
            <a:r>
              <a:rPr lang="en-US" dirty="0"/>
              <a:t> </a:t>
            </a:r>
            <a:r>
              <a:rPr lang="en-US" dirty="0" err="1"/>
              <a:t>giá</a:t>
            </a:r>
            <a:br>
              <a:rPr lang="en-US" dirty="0"/>
            </a:br>
            <a:r>
              <a:rPr lang="en-US" sz="2000" dirty="0"/>
              <a:t>4.2 </a:t>
            </a:r>
            <a:r>
              <a:rPr lang="en-US" sz="2000" dirty="0" err="1"/>
              <a:t>Người</a:t>
            </a:r>
            <a:r>
              <a:rPr lang="en-US" sz="2000" dirty="0"/>
              <a:t> </a:t>
            </a:r>
            <a:r>
              <a:rPr lang="en-US" sz="2000" dirty="0" err="1"/>
              <a:t>đánh</a:t>
            </a:r>
            <a:r>
              <a:rPr lang="en-US" sz="2000" dirty="0"/>
              <a:t> </a:t>
            </a:r>
            <a:r>
              <a:rPr lang="en-US" sz="2000" dirty="0" err="1"/>
              <a:t>giá</a:t>
            </a:r>
            <a:r>
              <a:rPr lang="en-US" sz="2000" dirty="0"/>
              <a:t> (Leader) </a:t>
            </a:r>
            <a:r>
              <a:rPr lang="en-US" sz="2000" dirty="0" err="1"/>
              <a:t>đánh</a:t>
            </a:r>
            <a:r>
              <a:rPr lang="en-US" sz="2000" dirty="0"/>
              <a:t> </a:t>
            </a:r>
            <a:r>
              <a:rPr lang="en-US" sz="2000" dirty="0" err="1"/>
              <a:t>giá</a:t>
            </a:r>
            <a:r>
              <a:rPr lang="en-US" sz="2000" dirty="0"/>
              <a:t> </a:t>
            </a:r>
            <a:r>
              <a:rPr lang="en-US" sz="2000" dirty="0" err="1"/>
              <a:t>kết</a:t>
            </a:r>
            <a:r>
              <a:rPr lang="en-US" sz="2000" dirty="0"/>
              <a:t> </a:t>
            </a:r>
            <a:r>
              <a:rPr lang="en-US" sz="2000" dirty="0" err="1"/>
              <a:t>quả</a:t>
            </a:r>
            <a:r>
              <a:rPr lang="en-US" sz="2000" dirty="0"/>
              <a:t> </a:t>
            </a:r>
            <a:r>
              <a:rPr lang="en-US" sz="2000" dirty="0" err="1"/>
              <a:t>cho</a:t>
            </a:r>
            <a:r>
              <a:rPr lang="en-US" sz="2000" dirty="0"/>
              <a:t> CNV</a:t>
            </a:r>
            <a:endParaRPr lang="en-US" dirty="0"/>
          </a:p>
        </p:txBody>
      </p:sp>
      <p:pic>
        <p:nvPicPr>
          <p:cNvPr id="14" name="Picture 13">
            <a:extLst>
              <a:ext uri="{FF2B5EF4-FFF2-40B4-BE49-F238E27FC236}">
                <a16:creationId xmlns:a16="http://schemas.microsoft.com/office/drawing/2014/main" id="{E29335C8-E52E-A865-2996-B307B4224EBD}"/>
              </a:ext>
            </a:extLst>
          </p:cNvPr>
          <p:cNvPicPr>
            <a:picLocks noChangeAspect="1"/>
          </p:cNvPicPr>
          <p:nvPr/>
        </p:nvPicPr>
        <p:blipFill>
          <a:blip r:embed="rId4"/>
          <a:stretch>
            <a:fillRect/>
          </a:stretch>
        </p:blipFill>
        <p:spPr>
          <a:xfrm>
            <a:off x="47445" y="2013104"/>
            <a:ext cx="1686464" cy="4071668"/>
          </a:xfrm>
          <a:prstGeom prst="rect">
            <a:avLst/>
          </a:prstGeom>
        </p:spPr>
      </p:pic>
      <p:sp>
        <p:nvSpPr>
          <p:cNvPr id="15" name="TextBox 14">
            <a:extLst>
              <a:ext uri="{FF2B5EF4-FFF2-40B4-BE49-F238E27FC236}">
                <a16:creationId xmlns:a16="http://schemas.microsoft.com/office/drawing/2014/main" id="{61BBF81C-F0C3-39E4-EAD7-F3C7486F59F5}"/>
              </a:ext>
            </a:extLst>
          </p:cNvPr>
          <p:cNvSpPr txBox="1"/>
          <p:nvPr/>
        </p:nvSpPr>
        <p:spPr>
          <a:xfrm>
            <a:off x="0" y="858636"/>
            <a:ext cx="8988724" cy="1069524"/>
          </a:xfrm>
          <a:prstGeom prst="rect">
            <a:avLst/>
          </a:prstGeom>
          <a:noFill/>
        </p:spPr>
        <p:txBody>
          <a:bodyPr wrap="square">
            <a:spAutoFit/>
          </a:bodyPr>
          <a:lstStyle/>
          <a:p>
            <a:pPr marL="342900" lvl="0" indent="-342900">
              <a:spcAft>
                <a:spcPts val="300"/>
              </a:spcAft>
              <a:buFont typeface="Times New Roman" panose="02020603050405020304" pitchFamily="18" charset="0"/>
              <a:buChar char="-"/>
            </a:pPr>
            <a:r>
              <a:rPr lang="en-US" sz="1400" b="1" dirty="0" err="1">
                <a:solidFill>
                  <a:srgbClr val="FF0000"/>
                </a:solidFill>
                <a:latin typeface="+mj-lt"/>
                <a:ea typeface="MS Mincho" panose="02020609040205080304" pitchFamily="49" charset="-128"/>
              </a:rPr>
              <a:t>Bước</a:t>
            </a:r>
            <a:r>
              <a:rPr lang="en-US" sz="1400" b="1" dirty="0">
                <a:solidFill>
                  <a:srgbClr val="FF0000"/>
                </a:solidFill>
                <a:latin typeface="+mj-lt"/>
                <a:ea typeface="MS Mincho" panose="02020609040205080304" pitchFamily="49" charset="-128"/>
              </a:rPr>
              <a:t> 1: </a:t>
            </a:r>
            <a:r>
              <a:rPr lang="en-US" sz="1400" dirty="0" err="1">
                <a:latin typeface="+mj-lt"/>
                <a:ea typeface="MS Mincho" panose="02020609040205080304" pitchFamily="49" charset="-128"/>
              </a:rPr>
              <a:t>Vào</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mục</a:t>
            </a:r>
            <a:r>
              <a:rPr lang="en-US" sz="1400" dirty="0">
                <a:latin typeface="+mj-lt"/>
                <a:ea typeface="MS Mincho" panose="02020609040205080304" pitchFamily="49" charset="-128"/>
              </a:rPr>
              <a:t> </a:t>
            </a:r>
            <a:r>
              <a:rPr lang="en-US" sz="1400" b="1" dirty="0" err="1">
                <a:latin typeface="+mj-lt"/>
                <a:ea typeface="MS Mincho" panose="02020609040205080304" pitchFamily="49" charset="-128"/>
              </a:rPr>
              <a:t>Điền</a:t>
            </a:r>
            <a:r>
              <a:rPr lang="en-US" sz="1400" b="1" dirty="0">
                <a:latin typeface="+mj-lt"/>
                <a:ea typeface="MS Mincho" panose="02020609040205080304" pitchFamily="49" charset="-128"/>
              </a:rPr>
              <a:t> </a:t>
            </a:r>
            <a:r>
              <a:rPr lang="en-US" sz="1400" b="1" dirty="0" err="1">
                <a:latin typeface="+mj-lt"/>
                <a:ea typeface="MS Mincho" panose="02020609040205080304" pitchFamily="49" charset="-128"/>
              </a:rPr>
              <a:t>đánh</a:t>
            </a:r>
            <a:r>
              <a:rPr lang="en-US" sz="1400" b="1" dirty="0">
                <a:latin typeface="+mj-lt"/>
                <a:ea typeface="MS Mincho" panose="02020609040205080304" pitchFamily="49" charset="-128"/>
              </a:rPr>
              <a:t> </a:t>
            </a:r>
            <a:r>
              <a:rPr lang="en-US" sz="1400" b="1" dirty="0" err="1">
                <a:latin typeface="+mj-lt"/>
                <a:ea typeface="MS Mincho" panose="02020609040205080304" pitchFamily="49" charset="-128"/>
              </a:rPr>
              <a:t>giá</a:t>
            </a:r>
            <a:r>
              <a:rPr lang="en-US" sz="1400" b="1" dirty="0">
                <a:latin typeface="+mj-lt"/>
                <a:ea typeface="MS Mincho" panose="02020609040205080304" pitchFamily="49" charset="-128"/>
              </a:rPr>
              <a:t> </a:t>
            </a:r>
            <a:r>
              <a:rPr lang="en-US" sz="1400" dirty="0">
                <a:latin typeface="+mj-lt"/>
                <a:ea typeface="MS Mincho" panose="02020609040205080304" pitchFamily="49" charset="-128"/>
              </a:rPr>
              <a:t>=&gt; </a:t>
            </a:r>
            <a:r>
              <a:rPr lang="en-US" sz="1400" dirty="0" err="1">
                <a:latin typeface="+mj-lt"/>
                <a:ea typeface="MS Mincho" panose="02020609040205080304" pitchFamily="49" charset="-128"/>
              </a:rPr>
              <a:t>Lựa</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chọn</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loại</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đánh</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giá</a:t>
            </a:r>
            <a:endParaRPr lang="en-US" sz="1400" dirty="0">
              <a:latin typeface="+mj-lt"/>
              <a:ea typeface="MS Mincho" panose="02020609040205080304" pitchFamily="49" charset="-128"/>
            </a:endParaRPr>
          </a:p>
          <a:p>
            <a:pPr marL="342900" lvl="0" indent="-342900">
              <a:spcAft>
                <a:spcPts val="300"/>
              </a:spcAft>
              <a:buFont typeface="Times New Roman" panose="02020603050405020304" pitchFamily="18" charset="0"/>
              <a:buChar char="-"/>
            </a:pPr>
            <a:r>
              <a:rPr lang="en-US" sz="1400" b="1" dirty="0" err="1">
                <a:solidFill>
                  <a:srgbClr val="FF0000"/>
                </a:solidFill>
                <a:latin typeface="+mj-lt"/>
                <a:ea typeface="MS Mincho" panose="02020609040205080304" pitchFamily="49" charset="-128"/>
              </a:rPr>
              <a:t>Bước</a:t>
            </a:r>
            <a:r>
              <a:rPr lang="en-US" sz="1400" b="1" dirty="0">
                <a:solidFill>
                  <a:srgbClr val="FF0000"/>
                </a:solidFill>
                <a:latin typeface="+mj-lt"/>
                <a:ea typeface="MS Mincho" panose="02020609040205080304" pitchFamily="49" charset="-128"/>
              </a:rPr>
              <a:t> 2: </a:t>
            </a:r>
            <a:r>
              <a:rPr lang="en-US" sz="1400" dirty="0" err="1">
                <a:latin typeface="+mj-lt"/>
                <a:ea typeface="MS Mincho" panose="02020609040205080304" pitchFamily="49" charset="-128"/>
              </a:rPr>
              <a:t>Tích</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chọn</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vào</a:t>
            </a:r>
            <a:r>
              <a:rPr lang="en-US" sz="1400" dirty="0">
                <a:latin typeface="+mj-lt"/>
                <a:ea typeface="MS Mincho" panose="02020609040205080304" pitchFamily="49" charset="-128"/>
              </a:rPr>
              <a:t> CNV </a:t>
            </a:r>
          </a:p>
          <a:p>
            <a:pPr marL="342900" lvl="0" indent="-342900">
              <a:spcAft>
                <a:spcPts val="300"/>
              </a:spcAft>
              <a:buFont typeface="Times New Roman" panose="02020603050405020304" pitchFamily="18" charset="0"/>
              <a:buChar char="-"/>
            </a:pPr>
            <a:r>
              <a:rPr lang="en-US" sz="1400" b="1" dirty="0" err="1">
                <a:solidFill>
                  <a:srgbClr val="FF0000"/>
                </a:solidFill>
                <a:latin typeface="+mj-lt"/>
                <a:ea typeface="MS Mincho" panose="02020609040205080304" pitchFamily="49" charset="-128"/>
              </a:rPr>
              <a:t>Bước</a:t>
            </a:r>
            <a:r>
              <a:rPr lang="en-US" sz="1400" b="1" dirty="0">
                <a:solidFill>
                  <a:srgbClr val="FF0000"/>
                </a:solidFill>
                <a:latin typeface="+mj-lt"/>
                <a:ea typeface="MS Mincho" panose="02020609040205080304" pitchFamily="49" charset="-128"/>
              </a:rPr>
              <a:t> 3: </a:t>
            </a:r>
            <a:r>
              <a:rPr lang="en-US" sz="1400" dirty="0" err="1">
                <a:latin typeface="+mj-lt"/>
                <a:ea typeface="MS Mincho" panose="02020609040205080304" pitchFamily="49" charset="-128"/>
              </a:rPr>
              <a:t>Đánh</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giá</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kết</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quả</a:t>
            </a:r>
            <a:r>
              <a:rPr lang="en-US" sz="1400" dirty="0">
                <a:latin typeface="+mj-lt"/>
                <a:ea typeface="MS Mincho" panose="02020609040205080304" pitchFamily="49" charset="-128"/>
              </a:rPr>
              <a:t> </a:t>
            </a:r>
          </a:p>
          <a:p>
            <a:pPr marL="342900" lvl="0" indent="-342900">
              <a:spcAft>
                <a:spcPts val="300"/>
              </a:spcAft>
              <a:buFont typeface="Times New Roman" panose="02020603050405020304" pitchFamily="18" charset="0"/>
              <a:buChar char="-"/>
            </a:pPr>
            <a:r>
              <a:rPr lang="en-US" sz="1400" b="1" dirty="0" err="1">
                <a:solidFill>
                  <a:srgbClr val="FF0000"/>
                </a:solidFill>
                <a:latin typeface="+mj-lt"/>
                <a:ea typeface="MS Mincho" panose="02020609040205080304" pitchFamily="49" charset="-128"/>
              </a:rPr>
              <a:t>Bước</a:t>
            </a:r>
            <a:r>
              <a:rPr lang="en-US" sz="1400" b="1" dirty="0">
                <a:solidFill>
                  <a:srgbClr val="FF0000"/>
                </a:solidFill>
                <a:latin typeface="+mj-lt"/>
                <a:ea typeface="MS Mincho" panose="02020609040205080304" pitchFamily="49" charset="-128"/>
              </a:rPr>
              <a:t> 4: </a:t>
            </a:r>
            <a:r>
              <a:rPr lang="en-US" sz="1400" dirty="0" err="1">
                <a:latin typeface="+mj-lt"/>
                <a:ea typeface="MS Mincho" panose="02020609040205080304" pitchFamily="49" charset="-128"/>
              </a:rPr>
              <a:t>Chọn</a:t>
            </a:r>
            <a:r>
              <a:rPr lang="en-US" sz="1400" dirty="0">
                <a:latin typeface="+mj-lt"/>
                <a:ea typeface="MS Mincho" panose="02020609040205080304" pitchFamily="49" charset="-128"/>
              </a:rPr>
              <a:t> user </a:t>
            </a:r>
            <a:r>
              <a:rPr lang="en-US" sz="1400" dirty="0" err="1">
                <a:latin typeface="+mj-lt"/>
                <a:ea typeface="MS Mincho" panose="02020609040205080304" pitchFamily="49" charset="-128"/>
              </a:rPr>
              <a:t>quản</a:t>
            </a:r>
            <a:r>
              <a:rPr lang="en-US" sz="1400" dirty="0">
                <a:latin typeface="+mj-lt"/>
                <a:ea typeface="MS Mincho" panose="02020609040205080304" pitchFamily="49" charset="-128"/>
              </a:rPr>
              <a:t> </a:t>
            </a:r>
            <a:r>
              <a:rPr lang="en-US" sz="1400" dirty="0" err="1">
                <a:latin typeface="+mj-lt"/>
                <a:ea typeface="MS Mincho" panose="02020609040205080304" pitchFamily="49" charset="-128"/>
              </a:rPr>
              <a:t>lý</a:t>
            </a:r>
            <a:r>
              <a:rPr lang="en-US" sz="1400" dirty="0">
                <a:latin typeface="+mj-lt"/>
                <a:ea typeface="MS Mincho" panose="02020609040205080304" pitchFamily="49" charset="-128"/>
              </a:rPr>
              <a:t> phòng ban =&gt; </a:t>
            </a:r>
            <a:r>
              <a:rPr lang="en-US" sz="1400" dirty="0" err="1">
                <a:latin typeface="+mj-lt"/>
                <a:ea typeface="MS Mincho" panose="02020609040205080304" pitchFamily="49" charset="-128"/>
              </a:rPr>
              <a:t>Gửi</a:t>
            </a:r>
            <a:endParaRPr lang="en-US" sz="1400" b="1" dirty="0">
              <a:solidFill>
                <a:srgbClr val="FF0000"/>
              </a:solidFill>
              <a:latin typeface="+mj-lt"/>
              <a:ea typeface="MS Mincho" panose="02020609040205080304" pitchFamily="49" charset="-128"/>
            </a:endParaRPr>
          </a:p>
        </p:txBody>
      </p:sp>
      <p:sp>
        <p:nvSpPr>
          <p:cNvPr id="16" name="AutoShape 4">
            <a:extLst>
              <a:ext uri="{FF2B5EF4-FFF2-40B4-BE49-F238E27FC236}">
                <a16:creationId xmlns:a16="http://schemas.microsoft.com/office/drawing/2014/main" id="{EB06DB8A-45FB-CCAA-AA6A-2DE1D2BD37DD}"/>
              </a:ext>
            </a:extLst>
          </p:cNvPr>
          <p:cNvSpPr>
            <a:spLocks noChangeArrowheads="1"/>
          </p:cNvSpPr>
          <p:nvPr/>
        </p:nvSpPr>
        <p:spPr bwMode="auto">
          <a:xfrm>
            <a:off x="4727801" y="2212509"/>
            <a:ext cx="2402074" cy="298345"/>
          </a:xfrm>
          <a:prstGeom prst="wedgeRectCallout">
            <a:avLst>
              <a:gd name="adj1" fmla="val -79804"/>
              <a:gd name="adj2" fmla="val 69096"/>
            </a:avLst>
          </a:prstGeom>
          <a:solidFill>
            <a:schemeClr val="accent2">
              <a:lumMod val="20000"/>
              <a:lumOff val="80000"/>
            </a:schemeClr>
          </a:solidFill>
          <a:ln w="9525" algn="ctr">
            <a:solidFill>
              <a:srgbClr val="00B0F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Nút</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chức</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năng</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6">
            <a:extLst>
              <a:ext uri="{FF2B5EF4-FFF2-40B4-BE49-F238E27FC236}">
                <a16:creationId xmlns:a16="http://schemas.microsoft.com/office/drawing/2014/main" id="{4EAC1CCD-8410-84EE-894B-E4FC50DC492B}"/>
              </a:ext>
            </a:extLst>
          </p:cNvPr>
          <p:cNvSpPr/>
          <p:nvPr/>
        </p:nvSpPr>
        <p:spPr>
          <a:xfrm>
            <a:off x="1990545" y="2631799"/>
            <a:ext cx="2676346" cy="269302"/>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utoShape 4">
            <a:extLst>
              <a:ext uri="{FF2B5EF4-FFF2-40B4-BE49-F238E27FC236}">
                <a16:creationId xmlns:a16="http://schemas.microsoft.com/office/drawing/2014/main" id="{68472F30-D795-CAD9-4273-E013C8B102E5}"/>
              </a:ext>
            </a:extLst>
          </p:cNvPr>
          <p:cNvSpPr>
            <a:spLocks noChangeArrowheads="1"/>
          </p:cNvSpPr>
          <p:nvPr/>
        </p:nvSpPr>
        <p:spPr bwMode="auto">
          <a:xfrm>
            <a:off x="5291944" y="2606834"/>
            <a:ext cx="1837931" cy="298345"/>
          </a:xfrm>
          <a:prstGeom prst="wedgeRectCallout">
            <a:avLst>
              <a:gd name="adj1" fmla="val -73701"/>
              <a:gd name="adj2" fmla="val 12551"/>
            </a:avLst>
          </a:prstGeom>
          <a:solidFill>
            <a:schemeClr val="accent2">
              <a:lumMod val="20000"/>
              <a:lumOff val="80000"/>
            </a:schemeClr>
          </a:solidFill>
          <a:ln w="9525" algn="ctr">
            <a:solidFill>
              <a:srgbClr val="00B0F0"/>
            </a:solidFill>
            <a:miter lim="800000"/>
            <a:headEnd/>
            <a:tailEnd/>
          </a:ln>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Từ</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chối</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nhiều</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người</a:t>
            </a:r>
            <a:r>
              <a:rPr kumimoji="0" lang="en-US" altLang="ja-JP" sz="1100" b="0" i="0" u="none" strike="noStrike" cap="none" normalizeH="0" baseline="0" dirty="0">
                <a:ln>
                  <a:noFill/>
                </a:ln>
                <a:solidFill>
                  <a:schemeClr val="tx1"/>
                </a:solidFill>
                <a:effectLst/>
                <a:latin typeface="Calibri" panose="020F0502020204030204" pitchFamily="34" charset="0"/>
                <a:ea typeface="Yu Mincho" panose="02020400000000000000" pitchFamily="18" charset="-128"/>
              </a:rPr>
              <a:t> 1 </a:t>
            </a:r>
            <a:r>
              <a:rPr kumimoji="0" lang="en-US" altLang="ja-JP" sz="1100" b="0" i="0" u="none" strike="noStrike" cap="none" normalizeH="0" baseline="0" dirty="0" err="1">
                <a:ln>
                  <a:noFill/>
                </a:ln>
                <a:solidFill>
                  <a:schemeClr val="tx1"/>
                </a:solidFill>
                <a:effectLst/>
                <a:latin typeface="Calibri" panose="020F0502020204030204" pitchFamily="34" charset="0"/>
                <a:ea typeface="Yu Mincho" panose="02020400000000000000" pitchFamily="18" charset="-128"/>
              </a:rPr>
              <a:t>lần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18">
            <a:extLst>
              <a:ext uri="{FF2B5EF4-FFF2-40B4-BE49-F238E27FC236}">
                <a16:creationId xmlns:a16="http://schemas.microsoft.com/office/drawing/2014/main" id="{52A3A327-243A-457B-5A8A-4F636E0CFB48}"/>
              </a:ext>
            </a:extLst>
          </p:cNvPr>
          <p:cNvSpPr/>
          <p:nvPr/>
        </p:nvSpPr>
        <p:spPr>
          <a:xfrm>
            <a:off x="295647" y="3869857"/>
            <a:ext cx="1291614" cy="75390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AutoShape 4">
            <a:extLst>
              <a:ext uri="{FF2B5EF4-FFF2-40B4-BE49-F238E27FC236}">
                <a16:creationId xmlns:a16="http://schemas.microsoft.com/office/drawing/2014/main" id="{60CC1953-0ADE-3639-FFB2-5041926F24D3}"/>
              </a:ext>
            </a:extLst>
          </p:cNvPr>
          <p:cNvSpPr>
            <a:spLocks noChangeArrowheads="1"/>
          </p:cNvSpPr>
          <p:nvPr/>
        </p:nvSpPr>
        <p:spPr bwMode="auto">
          <a:xfrm>
            <a:off x="0" y="2072939"/>
            <a:ext cx="1739100" cy="944041"/>
          </a:xfrm>
          <a:prstGeom prst="wedgeRectCallout">
            <a:avLst>
              <a:gd name="adj1" fmla="val 19353"/>
              <a:gd name="adj2" fmla="val 116779"/>
            </a:avLst>
          </a:prstGeom>
          <a:solidFill>
            <a:srgbClr val="FFFFFF"/>
          </a:solidFill>
          <a:ln w="1905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lang="en-US" altLang="en-US" sz="1200" b="1" dirty="0" err="1">
                <a:solidFill>
                  <a:srgbClr val="FF0000"/>
                </a:solidFill>
                <a:latin typeface="Calibri" panose="020F0502020204030204" pitchFamily="34" charset="0"/>
                <a:ea typeface="Yu Mincho" panose="02020400000000000000" pitchFamily="18" charset="-128"/>
              </a:rPr>
              <a:t>Bước</a:t>
            </a:r>
            <a:r>
              <a:rPr lang="en-US" altLang="en-US" sz="1200" b="1" dirty="0">
                <a:solidFill>
                  <a:srgbClr val="FF0000"/>
                </a:solidFill>
                <a:latin typeface="Calibri" panose="020F0502020204030204" pitchFamily="34" charset="0"/>
                <a:ea typeface="Yu Mincho" panose="02020400000000000000" pitchFamily="18" charset="-128"/>
              </a:rPr>
              <a:t> 1</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Vào</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mục</a:t>
            </a:r>
            <a:r>
              <a:rPr lang="en-US" altLang="en-US" sz="1200" dirty="0">
                <a:latin typeface="Calibri" panose="020F0502020204030204" pitchFamily="34" charset="0"/>
                <a:ea typeface="Yu Mincho" panose="02020400000000000000" pitchFamily="18" charset="-128"/>
              </a:rPr>
              <a:t> “Hợp </a:t>
            </a:r>
            <a:r>
              <a:rPr lang="en-US" altLang="en-US" sz="1200" dirty="0" err="1">
                <a:latin typeface="Calibri" panose="020F0502020204030204" pitchFamily="34" charset="0"/>
                <a:ea typeface="Yu Mincho" panose="02020400000000000000" pitchFamily="18" charset="-128"/>
              </a:rPr>
              <a:t>đồng</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học</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nghề</a:t>
            </a:r>
            <a:r>
              <a:rPr lang="en-US" altLang="en-US" sz="1200" dirty="0">
                <a:latin typeface="Calibri" panose="020F0502020204030204" pitchFamily="34" charset="0"/>
                <a:ea typeface="Yu Mincho" panose="02020400000000000000" pitchFamily="18" charset="-128"/>
              </a:rPr>
              <a:t> &amp; </a:t>
            </a:r>
            <a:r>
              <a:rPr lang="en-US" altLang="en-US" sz="1200" dirty="0" err="1">
                <a:latin typeface="Calibri" panose="020F0502020204030204" pitchFamily="34" charset="0"/>
                <a:ea typeface="Yu Mincho" panose="02020400000000000000" pitchFamily="18" charset="-128"/>
              </a:rPr>
              <a:t>thử</a:t>
            </a:r>
            <a:r>
              <a:rPr lang="en-US" altLang="en-US" sz="1200" dirty="0">
                <a:latin typeface="Calibri" panose="020F0502020204030204" pitchFamily="34" charset="0"/>
                <a:ea typeface="Yu Mincho" panose="02020400000000000000" pitchFamily="18" charset="-128"/>
              </a:rPr>
              <a:t> việc” </a:t>
            </a:r>
            <a:r>
              <a:rPr lang="en-US" altLang="en-US" sz="1200" dirty="0" err="1">
                <a:latin typeface="Calibri" panose="020F0502020204030204" pitchFamily="34" charset="0"/>
                <a:ea typeface="Yu Mincho" panose="02020400000000000000" pitchFamily="18" charset="-128"/>
              </a:rPr>
              <a:t>hoặc</a:t>
            </a:r>
            <a:r>
              <a:rPr lang="en-US" altLang="en-US" sz="1200" dirty="0">
                <a:latin typeface="Calibri" panose="020F0502020204030204" pitchFamily="34" charset="0"/>
                <a:ea typeface="Yu Mincho" panose="02020400000000000000" pitchFamily="18" charset="-128"/>
              </a:rPr>
              <a:t> “Hợp </a:t>
            </a:r>
            <a:r>
              <a:rPr lang="en-US" altLang="en-US" sz="1200" dirty="0" err="1">
                <a:latin typeface="Calibri" panose="020F0502020204030204" pitchFamily="34" charset="0"/>
                <a:ea typeface="Yu Mincho" panose="02020400000000000000" pitchFamily="18" charset="-128"/>
              </a:rPr>
              <a:t>đồng</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xác</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định</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thời</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hạn</a:t>
            </a:r>
            <a:r>
              <a:rPr lang="en-US" altLang="en-US" sz="1200" dirty="0">
                <a:latin typeface="Calibri" panose="020F0502020204030204" pitchFamily="34" charset="0"/>
                <a:ea typeface="Yu Mincho" panose="02020400000000000000" pitchFamily="18" charset="-128"/>
              </a:rPr>
              <a:t>”</a:t>
            </a:r>
          </a:p>
        </p:txBody>
      </p:sp>
      <p:sp>
        <p:nvSpPr>
          <p:cNvPr id="21" name="Rectangle 20">
            <a:extLst>
              <a:ext uri="{FF2B5EF4-FFF2-40B4-BE49-F238E27FC236}">
                <a16:creationId xmlns:a16="http://schemas.microsoft.com/office/drawing/2014/main" id="{919F1767-92AD-1DD3-29DA-6542E964749B}"/>
              </a:ext>
            </a:extLst>
          </p:cNvPr>
          <p:cNvSpPr/>
          <p:nvPr/>
        </p:nvSpPr>
        <p:spPr>
          <a:xfrm>
            <a:off x="1781354" y="3429000"/>
            <a:ext cx="200757" cy="91871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utoShape 4">
            <a:extLst>
              <a:ext uri="{FF2B5EF4-FFF2-40B4-BE49-F238E27FC236}">
                <a16:creationId xmlns:a16="http://schemas.microsoft.com/office/drawing/2014/main" id="{7EAE22DC-1B86-F43E-97B4-D8408E9343DD}"/>
              </a:ext>
            </a:extLst>
          </p:cNvPr>
          <p:cNvSpPr>
            <a:spLocks noChangeArrowheads="1"/>
          </p:cNvSpPr>
          <p:nvPr/>
        </p:nvSpPr>
        <p:spPr bwMode="auto">
          <a:xfrm>
            <a:off x="2147980" y="4549538"/>
            <a:ext cx="1739100" cy="472021"/>
          </a:xfrm>
          <a:prstGeom prst="wedgeRectCallout">
            <a:avLst>
              <a:gd name="adj1" fmla="val -54555"/>
              <a:gd name="adj2" fmla="val -100700"/>
            </a:avLst>
          </a:prstGeom>
          <a:solidFill>
            <a:srgbClr val="FFFFFF"/>
          </a:solidFill>
          <a:ln w="1905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lang="en-US" altLang="en-US" sz="1200" b="1" dirty="0" err="1">
                <a:solidFill>
                  <a:srgbClr val="FF0000"/>
                </a:solidFill>
                <a:latin typeface="Calibri" panose="020F0502020204030204" pitchFamily="34" charset="0"/>
                <a:ea typeface="Yu Mincho" panose="02020400000000000000" pitchFamily="18" charset="-128"/>
              </a:rPr>
              <a:t>Bước</a:t>
            </a:r>
            <a:r>
              <a:rPr lang="en-US" altLang="en-US" sz="1200" b="1" dirty="0">
                <a:solidFill>
                  <a:srgbClr val="FF0000"/>
                </a:solidFill>
                <a:latin typeface="Calibri" panose="020F0502020204030204" pitchFamily="34" charset="0"/>
                <a:ea typeface="Yu Mincho" panose="02020400000000000000" pitchFamily="18" charset="-128"/>
              </a:rPr>
              <a:t> 2</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Tích</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chọn</a:t>
            </a:r>
            <a:r>
              <a:rPr lang="en-US" altLang="en-US" sz="1200" dirty="0">
                <a:latin typeface="Calibri" panose="020F0502020204030204" pitchFamily="34" charset="0"/>
                <a:ea typeface="Yu Mincho" panose="02020400000000000000" pitchFamily="18" charset="-128"/>
              </a:rPr>
              <a:t> CNV </a:t>
            </a:r>
            <a:r>
              <a:rPr lang="en-US" altLang="en-US" sz="1200" dirty="0" err="1">
                <a:latin typeface="Calibri" panose="020F0502020204030204" pitchFamily="34" charset="0"/>
                <a:ea typeface="Yu Mincho" panose="02020400000000000000" pitchFamily="18" charset="-128"/>
              </a:rPr>
              <a:t>cần</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gửi</a:t>
            </a:r>
            <a:endParaRPr lang="en-US" altLang="en-US" sz="1200" dirty="0">
              <a:latin typeface="Calibri" panose="020F0502020204030204" pitchFamily="34" charset="0"/>
              <a:ea typeface="Yu Mincho" panose="02020400000000000000" pitchFamily="18" charset="-128"/>
            </a:endParaRPr>
          </a:p>
        </p:txBody>
      </p:sp>
      <p:sp>
        <p:nvSpPr>
          <p:cNvPr id="23" name="Rectangle 22">
            <a:extLst>
              <a:ext uri="{FF2B5EF4-FFF2-40B4-BE49-F238E27FC236}">
                <a16:creationId xmlns:a16="http://schemas.microsoft.com/office/drawing/2014/main" id="{956D2632-4AEC-6AE3-08A0-7DB1FAE36471}"/>
              </a:ext>
            </a:extLst>
          </p:cNvPr>
          <p:cNvSpPr/>
          <p:nvPr/>
        </p:nvSpPr>
        <p:spPr>
          <a:xfrm>
            <a:off x="1790300" y="2976529"/>
            <a:ext cx="1944380" cy="21207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utoShape 4">
            <a:extLst>
              <a:ext uri="{FF2B5EF4-FFF2-40B4-BE49-F238E27FC236}">
                <a16:creationId xmlns:a16="http://schemas.microsoft.com/office/drawing/2014/main" id="{55F98246-B40A-E5C3-A8D7-958013ACE556}"/>
              </a:ext>
            </a:extLst>
          </p:cNvPr>
          <p:cNvSpPr>
            <a:spLocks noChangeArrowheads="1"/>
          </p:cNvSpPr>
          <p:nvPr/>
        </p:nvSpPr>
        <p:spPr bwMode="auto">
          <a:xfrm>
            <a:off x="4085507" y="4626189"/>
            <a:ext cx="1739100" cy="627297"/>
          </a:xfrm>
          <a:prstGeom prst="wedgeRectCallout">
            <a:avLst>
              <a:gd name="adj1" fmla="val -87292"/>
              <a:gd name="adj2" fmla="val -281264"/>
            </a:avLst>
          </a:prstGeom>
          <a:solidFill>
            <a:srgbClr val="FFFFFF"/>
          </a:solidFill>
          <a:ln w="1905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lang="en-US" altLang="en-US" sz="1200" b="1" dirty="0" err="1">
                <a:solidFill>
                  <a:srgbClr val="FF0000"/>
                </a:solidFill>
                <a:latin typeface="Calibri" panose="020F0502020204030204" pitchFamily="34" charset="0"/>
                <a:ea typeface="Yu Mincho" panose="02020400000000000000" pitchFamily="18" charset="-128"/>
              </a:rPr>
              <a:t>Bước</a:t>
            </a:r>
            <a:r>
              <a:rPr lang="en-US" altLang="en-US" sz="1200" b="1" dirty="0">
                <a:solidFill>
                  <a:srgbClr val="FF0000"/>
                </a:solidFill>
                <a:latin typeface="Calibri" panose="020F0502020204030204" pitchFamily="34" charset="0"/>
                <a:ea typeface="Yu Mincho" panose="02020400000000000000" pitchFamily="18" charset="-128"/>
              </a:rPr>
              <a:t> 4</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Nhập</a:t>
            </a:r>
            <a:r>
              <a:rPr lang="en-US" altLang="en-US" sz="1200" dirty="0">
                <a:latin typeface="Calibri" panose="020F0502020204030204" pitchFamily="34" charset="0"/>
                <a:ea typeface="Yu Mincho" panose="02020400000000000000" pitchFamily="18" charset="-128"/>
              </a:rPr>
              <a:t> user </a:t>
            </a:r>
            <a:r>
              <a:rPr lang="en-US" altLang="en-US" sz="1200" dirty="0" err="1">
                <a:latin typeface="Calibri" panose="020F0502020204030204" pitchFamily="34" charset="0"/>
                <a:ea typeface="Yu Mincho" panose="02020400000000000000" pitchFamily="18" charset="-128"/>
              </a:rPr>
              <a:t>quản</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lý</a:t>
            </a:r>
            <a:r>
              <a:rPr lang="en-US" altLang="en-US" sz="1200" dirty="0">
                <a:latin typeface="Calibri" panose="020F0502020204030204" pitchFamily="34" charset="0"/>
                <a:ea typeface="Yu Mincho" panose="02020400000000000000" pitchFamily="18" charset="-128"/>
              </a:rPr>
              <a:t> phòng ban =&gt; </a:t>
            </a:r>
            <a:r>
              <a:rPr lang="en-US" altLang="en-US" sz="1200" dirty="0" err="1">
                <a:latin typeface="Calibri" panose="020F0502020204030204" pitchFamily="34" charset="0"/>
                <a:ea typeface="Yu Mincho" panose="02020400000000000000" pitchFamily="18" charset="-128"/>
              </a:rPr>
              <a:t>Gửi</a:t>
            </a:r>
            <a:endParaRPr lang="en-US" altLang="en-US" sz="1200" dirty="0">
              <a:latin typeface="Calibri" panose="020F0502020204030204" pitchFamily="34" charset="0"/>
              <a:ea typeface="Yu Mincho" panose="02020400000000000000" pitchFamily="18" charset="-128"/>
            </a:endParaRPr>
          </a:p>
        </p:txBody>
      </p:sp>
      <p:sp>
        <p:nvSpPr>
          <p:cNvPr id="11" name="AutoShape 4">
            <a:extLst>
              <a:ext uri="{FF2B5EF4-FFF2-40B4-BE49-F238E27FC236}">
                <a16:creationId xmlns:a16="http://schemas.microsoft.com/office/drawing/2014/main" id="{C4B0A1E8-A07F-D034-0F11-17920F9630DE}"/>
              </a:ext>
            </a:extLst>
          </p:cNvPr>
          <p:cNvSpPr>
            <a:spLocks noChangeArrowheads="1"/>
          </p:cNvSpPr>
          <p:nvPr/>
        </p:nvSpPr>
        <p:spPr bwMode="auto">
          <a:xfrm>
            <a:off x="6540541" y="4785549"/>
            <a:ext cx="1739100" cy="1011402"/>
          </a:xfrm>
          <a:prstGeom prst="wedgeRectCallout">
            <a:avLst>
              <a:gd name="adj1" fmla="val -64475"/>
              <a:gd name="adj2" fmla="val -107872"/>
            </a:avLst>
          </a:prstGeom>
          <a:solidFill>
            <a:srgbClr val="FFFFFF"/>
          </a:solidFill>
          <a:ln w="1905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defTabSz="914400" eaLnBrk="0" fontAlgn="base" hangingPunct="0">
              <a:spcBef>
                <a:spcPct val="0"/>
              </a:spcBef>
              <a:spcAft>
                <a:spcPts val="800"/>
              </a:spcAft>
            </a:pPr>
            <a:r>
              <a:rPr lang="en-US" altLang="en-US" sz="1200" b="1" dirty="0" err="1">
                <a:solidFill>
                  <a:srgbClr val="FF0000"/>
                </a:solidFill>
                <a:latin typeface="Calibri" panose="020F0502020204030204" pitchFamily="34" charset="0"/>
                <a:ea typeface="Yu Mincho" panose="02020400000000000000" pitchFamily="18" charset="-128"/>
              </a:rPr>
              <a:t>Bước</a:t>
            </a:r>
            <a:r>
              <a:rPr lang="en-US" altLang="en-US" sz="1200" b="1" dirty="0">
                <a:solidFill>
                  <a:srgbClr val="FF0000"/>
                </a:solidFill>
                <a:latin typeface="Calibri" panose="020F0502020204030204" pitchFamily="34" charset="0"/>
                <a:ea typeface="Yu Mincho" panose="02020400000000000000" pitchFamily="18" charset="-128"/>
              </a:rPr>
              <a:t> 3</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Đánh</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giá</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kết</a:t>
            </a:r>
            <a:r>
              <a:rPr lang="en-US" altLang="en-US" sz="1200" dirty="0">
                <a:latin typeface="Calibri" panose="020F0502020204030204" pitchFamily="34" charset="0"/>
                <a:ea typeface="Yu Mincho" panose="02020400000000000000" pitchFamily="18" charset="-128"/>
              </a:rPr>
              <a:t> </a:t>
            </a:r>
            <a:r>
              <a:rPr lang="en-US" altLang="en-US" sz="1200" dirty="0" err="1">
                <a:latin typeface="Calibri" panose="020F0502020204030204" pitchFamily="34" charset="0"/>
                <a:ea typeface="Yu Mincho" panose="02020400000000000000" pitchFamily="18" charset="-128"/>
              </a:rPr>
              <a:t>quả</a:t>
            </a:r>
            <a:r>
              <a:rPr lang="en-US" altLang="en-US" sz="1200" dirty="0">
                <a:latin typeface="Calibri" panose="020F0502020204030204" pitchFamily="34" charset="0"/>
                <a:ea typeface="Yu Mincho" panose="02020400000000000000" pitchFamily="18" charset="-128"/>
              </a:rPr>
              <a:t> </a:t>
            </a:r>
            <a:r>
              <a:rPr lang="en-US" sz="1200" dirty="0">
                <a:latin typeface="Calibri" panose="020F0502020204030204" pitchFamily="34" charset="0"/>
                <a:ea typeface="Yu Mincho" panose="02020400000000000000" pitchFamily="18" charset="-128"/>
              </a:rPr>
              <a:t>(</a:t>
            </a:r>
            <a:r>
              <a:rPr lang="en-US" sz="1200" dirty="0" err="1">
                <a:latin typeface="Calibri" panose="020F0502020204030204" pitchFamily="34" charset="0"/>
                <a:ea typeface="Yu Mincho" panose="02020400000000000000" pitchFamily="18" charset="-128"/>
              </a:rPr>
              <a:t>từ</a:t>
            </a:r>
            <a:r>
              <a:rPr lang="en-US" sz="1200" dirty="0">
                <a:latin typeface="Calibri" panose="020F0502020204030204" pitchFamily="34" charset="0"/>
                <a:ea typeface="Yu Mincho" panose="02020400000000000000" pitchFamily="18" charset="-128"/>
              </a:rPr>
              <a:t> </a:t>
            </a:r>
            <a:r>
              <a:rPr lang="en-US" sz="1200" dirty="0" err="1">
                <a:latin typeface="Calibri" panose="020F0502020204030204" pitchFamily="34" charset="0"/>
                <a:ea typeface="Yu Mincho" panose="02020400000000000000" pitchFamily="18" charset="-128"/>
              </a:rPr>
              <a:t>cột</a:t>
            </a:r>
            <a:r>
              <a:rPr lang="en-US" sz="1200" dirty="0">
                <a:latin typeface="Calibri" panose="020F0502020204030204" pitchFamily="34" charset="0"/>
                <a:ea typeface="Yu Mincho" panose="02020400000000000000" pitchFamily="18" charset="-128"/>
              </a:rPr>
              <a:t> </a:t>
            </a:r>
            <a:r>
              <a:rPr lang="en-US" sz="1200" dirty="0" err="1">
                <a:latin typeface="Calibri" panose="020F0502020204030204" pitchFamily="34" charset="0"/>
                <a:ea typeface="Yu Mincho" panose="02020400000000000000" pitchFamily="18" charset="-128"/>
              </a:rPr>
              <a:t>đào</a:t>
            </a:r>
            <a:r>
              <a:rPr lang="en-US" sz="1200" dirty="0">
                <a:latin typeface="Calibri" panose="020F0502020204030204" pitchFamily="34" charset="0"/>
                <a:ea typeface="Yu Mincho" panose="02020400000000000000" pitchFamily="18" charset="-128"/>
              </a:rPr>
              <a:t> </a:t>
            </a:r>
            <a:r>
              <a:rPr lang="en-US" sz="1200" dirty="0" err="1">
                <a:latin typeface="Calibri" panose="020F0502020204030204" pitchFamily="34" charset="0"/>
                <a:ea typeface="Yu Mincho" panose="02020400000000000000" pitchFamily="18" charset="-128"/>
              </a:rPr>
              <a:t>tạo</a:t>
            </a:r>
            <a:r>
              <a:rPr lang="en-US" sz="1200" dirty="0">
                <a:latin typeface="Calibri" panose="020F0502020204030204" pitchFamily="34" charset="0"/>
                <a:ea typeface="Yu Mincho" panose="02020400000000000000" pitchFamily="18" charset="-128"/>
              </a:rPr>
              <a:t> </a:t>
            </a:r>
            <a:r>
              <a:rPr lang="en-US" sz="1200" dirty="0" err="1">
                <a:latin typeface="Calibri" panose="020F0502020204030204" pitchFamily="34" charset="0"/>
                <a:ea typeface="Yu Mincho" panose="02020400000000000000" pitchFamily="18" charset="-128"/>
              </a:rPr>
              <a:t>lý</a:t>
            </a:r>
            <a:r>
              <a:rPr lang="en-US" sz="1200" dirty="0">
                <a:latin typeface="Calibri" panose="020F0502020204030204" pitchFamily="34" charset="0"/>
                <a:ea typeface="Yu Mincho" panose="02020400000000000000" pitchFamily="18" charset="-128"/>
              </a:rPr>
              <a:t> </a:t>
            </a:r>
            <a:r>
              <a:rPr lang="en-US" sz="1200" dirty="0" err="1">
                <a:latin typeface="Calibri" panose="020F0502020204030204" pitchFamily="34" charset="0"/>
                <a:ea typeface="Yu Mincho" panose="02020400000000000000" pitchFamily="18" charset="-128"/>
              </a:rPr>
              <a:t>thuyết</a:t>
            </a:r>
            <a:r>
              <a:rPr lang="en-US" sz="1200" dirty="0">
                <a:latin typeface="Calibri" panose="020F0502020204030204" pitchFamily="34" charset="0"/>
                <a:ea typeface="Yu Mincho" panose="02020400000000000000" pitchFamily="18" charset="-128"/>
              </a:rPr>
              <a:t> =&gt; </a:t>
            </a:r>
            <a:r>
              <a:rPr lang="en-US" sz="1200" dirty="0" err="1">
                <a:latin typeface="Calibri" panose="020F0502020204030204" pitchFamily="34" charset="0"/>
                <a:ea typeface="Yu Mincho" panose="02020400000000000000" pitchFamily="18" charset="-128"/>
              </a:rPr>
              <a:t>Trường</a:t>
            </a:r>
            <a:r>
              <a:rPr lang="en-US" sz="1200" dirty="0">
                <a:latin typeface="Calibri" panose="020F0502020204030204" pitchFamily="34" charset="0"/>
                <a:ea typeface="Yu Mincho" panose="02020400000000000000" pitchFamily="18" charset="-128"/>
              </a:rPr>
              <a:t> </a:t>
            </a:r>
            <a:r>
              <a:rPr lang="en-US" sz="1200" dirty="0" err="1">
                <a:latin typeface="Calibri" panose="020F0502020204030204" pitchFamily="34" charset="0"/>
                <a:ea typeface="Yu Mincho" panose="02020400000000000000" pitchFamily="18" charset="-128"/>
              </a:rPr>
              <a:t>hợp</a:t>
            </a:r>
            <a:r>
              <a:rPr lang="en-US" sz="1200" dirty="0">
                <a:latin typeface="Calibri" panose="020F0502020204030204" pitchFamily="34" charset="0"/>
                <a:ea typeface="Yu Mincho" panose="02020400000000000000" pitchFamily="18" charset="-128"/>
              </a:rPr>
              <a:t> </a:t>
            </a:r>
            <a:r>
              <a:rPr lang="en-US" sz="1200" dirty="0" err="1">
                <a:latin typeface="Calibri" panose="020F0502020204030204" pitchFamily="34" charset="0"/>
                <a:ea typeface="Yu Mincho" panose="02020400000000000000" pitchFamily="18" charset="-128"/>
              </a:rPr>
              <a:t>không</a:t>
            </a:r>
            <a:r>
              <a:rPr lang="en-US" sz="1200" dirty="0">
                <a:latin typeface="Calibri" panose="020F0502020204030204" pitchFamily="34" charset="0"/>
                <a:ea typeface="Yu Mincho" panose="02020400000000000000" pitchFamily="18" charset="-128"/>
              </a:rPr>
              <a:t> </a:t>
            </a:r>
            <a:r>
              <a:rPr lang="en-US" sz="1200" dirty="0" err="1">
                <a:latin typeface="Calibri" panose="020F0502020204030204" pitchFamily="34" charset="0"/>
                <a:ea typeface="Yu Mincho" panose="02020400000000000000" pitchFamily="18" charset="-128"/>
              </a:rPr>
              <a:t>tuyển</a:t>
            </a:r>
            <a:r>
              <a:rPr lang="en-US" sz="1200" dirty="0">
                <a:latin typeface="Calibri" panose="020F0502020204030204" pitchFamily="34" charset="0"/>
                <a:ea typeface="Yu Mincho" panose="02020400000000000000" pitchFamily="18" charset="-128"/>
              </a:rPr>
              <a:t> </a:t>
            </a:r>
            <a:r>
              <a:rPr lang="en-US" sz="1200" dirty="0" err="1">
                <a:latin typeface="Calibri" panose="020F0502020204030204" pitchFamily="34" charset="0"/>
                <a:ea typeface="Yu Mincho" panose="02020400000000000000" pitchFamily="18" charset="-128"/>
              </a:rPr>
              <a:t>dụng</a:t>
            </a:r>
            <a:r>
              <a:rPr lang="en-US" sz="1200" dirty="0">
                <a:latin typeface="Calibri" panose="020F0502020204030204" pitchFamily="34" charset="0"/>
                <a:ea typeface="Yu Mincho" panose="02020400000000000000" pitchFamily="18" charset="-128"/>
              </a:rPr>
              <a:t> </a:t>
            </a:r>
            <a:r>
              <a:rPr lang="en-US" sz="1200" dirty="0" err="1">
                <a:latin typeface="Calibri" panose="020F0502020204030204" pitchFamily="34" charset="0"/>
                <a:ea typeface="Yu Mincho" panose="02020400000000000000" pitchFamily="18" charset="-128"/>
              </a:rPr>
              <a:t>lại</a:t>
            </a:r>
            <a:r>
              <a:rPr lang="en-US" sz="1200" dirty="0">
                <a:latin typeface="Calibri" panose="020F0502020204030204" pitchFamily="34" charset="0"/>
                <a:ea typeface="Yu Mincho" panose="02020400000000000000" pitchFamily="18" charset="-128"/>
              </a:rPr>
              <a:t> </a:t>
            </a:r>
            <a:r>
              <a:rPr lang="en-US" sz="1200" dirty="0" err="1">
                <a:latin typeface="Calibri" panose="020F0502020204030204" pitchFamily="34" charset="0"/>
                <a:ea typeface="Yu Mincho" panose="02020400000000000000" pitchFamily="18" charset="-128"/>
              </a:rPr>
              <a:t>điền</a:t>
            </a:r>
            <a:r>
              <a:rPr lang="en-US" sz="1200" dirty="0">
                <a:latin typeface="Calibri" panose="020F0502020204030204" pitchFamily="34" charset="0"/>
                <a:ea typeface="Yu Mincho" panose="02020400000000000000" pitchFamily="18" charset="-128"/>
              </a:rPr>
              <a:t> “X”)</a:t>
            </a:r>
          </a:p>
          <a:p>
            <a:pPr marL="0" marR="0" lvl="0" indent="0" algn="l" defTabSz="914400" rtl="0" eaLnBrk="0" fontAlgn="base" latinLnBrk="0" hangingPunct="0">
              <a:lnSpc>
                <a:spcPct val="100000"/>
              </a:lnSpc>
              <a:spcBef>
                <a:spcPct val="0"/>
              </a:spcBef>
              <a:spcAft>
                <a:spcPts val="800"/>
              </a:spcAft>
              <a:buClrTx/>
              <a:buSzTx/>
              <a:buFontTx/>
              <a:buNone/>
              <a:tabLst/>
            </a:pPr>
            <a:endParaRPr lang="en-US" altLang="en-US" sz="1200" dirty="0">
              <a:latin typeface="Calibri" panose="020F0502020204030204" pitchFamily="34" charset="0"/>
              <a:ea typeface="Yu Mincho" panose="02020400000000000000" pitchFamily="18" charset="-128"/>
            </a:endParaRPr>
          </a:p>
        </p:txBody>
      </p:sp>
      <p:sp>
        <p:nvSpPr>
          <p:cNvPr id="12" name="Rectangle 11">
            <a:extLst>
              <a:ext uri="{FF2B5EF4-FFF2-40B4-BE49-F238E27FC236}">
                <a16:creationId xmlns:a16="http://schemas.microsoft.com/office/drawing/2014/main" id="{F778122B-71D2-9AF4-5A15-1897CD00F71F}"/>
              </a:ext>
            </a:extLst>
          </p:cNvPr>
          <p:cNvSpPr/>
          <p:nvPr/>
        </p:nvSpPr>
        <p:spPr>
          <a:xfrm>
            <a:off x="4440081" y="3204246"/>
            <a:ext cx="4229465" cy="1031695"/>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1496955"/>
      </p:ext>
    </p:extLst>
  </p:cSld>
  <p:clrMapOvr>
    <a:masterClrMapping/>
  </p:clrMapOvr>
</p:sld>
</file>

<file path=ppt/theme/theme1.xml><?xml version="1.0" encoding="utf-8"?>
<a:theme xmlns:a="http://schemas.openxmlformats.org/drawingml/2006/main" name="Office テーマ">
  <a:themeElements>
    <a:clrScheme name="brotherカラー">
      <a:dk1>
        <a:srgbClr val="000000"/>
      </a:dk1>
      <a:lt1>
        <a:srgbClr val="FFFFFF"/>
      </a:lt1>
      <a:dk2>
        <a:srgbClr val="0D2EA0"/>
      </a:dk2>
      <a:lt2>
        <a:srgbClr val="071956"/>
      </a:lt2>
      <a:accent1>
        <a:srgbClr val="008BD5"/>
      </a:accent1>
      <a:accent2>
        <a:srgbClr val="54C2F0"/>
      </a:accent2>
      <a:accent3>
        <a:srgbClr val="EF8200"/>
      </a:accent3>
      <a:accent4>
        <a:srgbClr val="009844"/>
      </a:accent4>
      <a:accent5>
        <a:srgbClr val="DB6AA3"/>
      </a:accent5>
      <a:accent6>
        <a:srgbClr val="00ACA8"/>
      </a:accent6>
      <a:hlink>
        <a:srgbClr val="4C6C9C"/>
      </a:hlink>
      <a:folHlink>
        <a:srgbClr val="9DB1CF"/>
      </a:folHlink>
    </a:clrScheme>
    <a:fontScheme name="ユーザー定義 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CD82A615D4358A4E9DB1490C054EE37B" ma:contentTypeVersion="3" ma:contentTypeDescription="新しいドキュメントを作成します。" ma:contentTypeScope="" ma:versionID="9df9dffc663c9c774353156bd0b6b89f">
  <xsd:schema xmlns:xsd="http://www.w3.org/2001/XMLSchema" xmlns:xs="http://www.w3.org/2001/XMLSchema" xmlns:p="http://schemas.microsoft.com/office/2006/metadata/properties" xmlns:ns2="57902434-9299-4861-a77a-9700cc578bc2" targetNamespace="http://schemas.microsoft.com/office/2006/metadata/properties" ma:root="true" ma:fieldsID="03de3b3142832e58520d095e02ad63af" ns2:_="">
    <xsd:import namespace="57902434-9299-4861-a77a-9700cc578bc2"/>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7902434-9299-4861-a77a-9700cc578bc2" elementFormDefault="qualified">
    <xsd:import namespace="http://schemas.microsoft.com/office/2006/documentManagement/types"/>
    <xsd:import namespace="http://schemas.microsoft.com/office/infopath/2007/PartnerControls"/>
    <xsd:element name="SharedWithUsers" ma:index="8"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8FC3E2-45C7-4325-897D-2EF20913B41A}">
  <ds:schemaRefs>
    <ds:schemaRef ds:uri="http://schemas.microsoft.com/office/2006/documentManagement/types"/>
    <ds:schemaRef ds:uri="http://purl.org/dc/terms/"/>
    <ds:schemaRef ds:uri="http://schemas.openxmlformats.org/package/2006/metadata/core-properties"/>
    <ds:schemaRef ds:uri="http://schemas.microsoft.com/office/2006/metadata/properties"/>
    <ds:schemaRef ds:uri="http://purl.org/dc/dcmitype/"/>
    <ds:schemaRef ds:uri="http://purl.org/dc/elements/1.1/"/>
    <ds:schemaRef ds:uri="http://schemas.microsoft.com/office/infopath/2007/PartnerControls"/>
    <ds:schemaRef ds:uri="57902434-9299-4861-a77a-9700cc578bc2"/>
    <ds:schemaRef ds:uri="http://www.w3.org/XML/1998/namespace"/>
  </ds:schemaRefs>
</ds:datastoreItem>
</file>

<file path=customXml/itemProps2.xml><?xml version="1.0" encoding="utf-8"?>
<ds:datastoreItem xmlns:ds="http://schemas.openxmlformats.org/officeDocument/2006/customXml" ds:itemID="{29C210EE-DF32-4525-BD9D-30A05B1DBA87}">
  <ds:schemaRefs>
    <ds:schemaRef ds:uri="http://schemas.microsoft.com/sharepoint/v3/contenttype/forms"/>
  </ds:schemaRefs>
</ds:datastoreItem>
</file>

<file path=customXml/itemProps3.xml><?xml version="1.0" encoding="utf-8"?>
<ds:datastoreItem xmlns:ds="http://schemas.openxmlformats.org/officeDocument/2006/customXml" ds:itemID="{EAF855E2-B95A-47E4-AB3F-B26ECAC8C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7902434-9299-4861-a77a-9700cc578bc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18528</TotalTime>
  <Words>4324</Words>
  <Application>Microsoft Office PowerPoint</Application>
  <PresentationFormat>On-screen Show (4:3)</PresentationFormat>
  <Paragraphs>314</Paragraphs>
  <Slides>24</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 Unicode MS</vt:lpstr>
      <vt:lpstr>Meiryo UI</vt:lpstr>
      <vt:lpstr>Arial</vt:lpstr>
      <vt:lpstr>Calibri</vt:lpstr>
      <vt:lpstr>Roboto</vt:lpstr>
      <vt:lpstr>Times New Roman</vt:lpstr>
      <vt:lpstr>Wingdings</vt:lpstr>
      <vt:lpstr>Office テーマ</vt:lpstr>
      <vt:lpstr>PowerPoint Presentation</vt:lpstr>
      <vt:lpstr>HƯỚNG DẪN SỬ DỤNG PHẦN MỀM LCES</vt:lpstr>
      <vt:lpstr>1. Hướng dẫn đăng nhập hệ thống LCES</vt:lpstr>
      <vt:lpstr>PowerPoint Presentation</vt:lpstr>
      <vt:lpstr>2. Hướng dẫn tạo master Danh sách PTHC</vt:lpstr>
      <vt:lpstr>3 Lập đánh giá 3.1 Nhập đánh giá</vt:lpstr>
      <vt:lpstr>3. Lập đánh giá 3.2 Phê duyệt đánh giá</vt:lpstr>
      <vt:lpstr>4. Điền đánh giá 4.1 PTHC xác nhận người đánh giá</vt:lpstr>
      <vt:lpstr>4 Điền đánh giá 4.2 Người đánh giá (Leader) đánh giá kết quả cho CNV</vt:lpstr>
      <vt:lpstr>5. Phê duyệt</vt:lpstr>
      <vt:lpstr>6. Báo cáo</vt:lpstr>
      <vt:lpstr>7. Email thông tin</vt:lpstr>
      <vt:lpstr>PowerPoint Presentation</vt:lpstr>
      <vt:lpstr>LCESシステム利用説明 </vt:lpstr>
      <vt:lpstr>1.システムにログインするための説明</vt:lpstr>
      <vt:lpstr>PowerPoint Presentation</vt:lpstr>
      <vt:lpstr>2.総務担当者のリストマスターの作成の説明</vt:lpstr>
      <vt:lpstr>3.評価の作成 3.1評価を入力する</vt:lpstr>
      <vt:lpstr>3.評価の作成 3.2評価の承認</vt:lpstr>
      <vt:lpstr>4.評価を入力する 4.1 総務担当者が評価する人を確認する</vt:lpstr>
      <vt:lpstr>4.評価を入力する 4.2 「Leader」評価者は従業員の結果を評価する。</vt:lpstr>
      <vt:lpstr>5.承認する</vt:lpstr>
      <vt:lpstr>6. 報告</vt:lpstr>
      <vt:lpstr>7.知らせのメール</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Yamada, Yuko</dc:creator>
  <cp:lastModifiedBy>Van, NguyenThu (BIVN-ADM PER)</cp:lastModifiedBy>
  <cp:revision>985</cp:revision>
  <dcterms:created xsi:type="dcterms:W3CDTF">2018-10-31T07:24:06Z</dcterms:created>
  <dcterms:modified xsi:type="dcterms:W3CDTF">2025-10-16T03:47:13Z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0x010100CD82A615D4358A4E9DB1490C054EE37B</vt:lpwstr>
  </property>
</Properties>
</file>