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3"/>
  </p:handoutMasterIdLst>
  <p:sldIdLst>
    <p:sldId id="26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FFCCFF"/>
    <a:srgbClr val="CC3300"/>
    <a:srgbClr val="990000"/>
    <a:srgbClr val="D60093"/>
    <a:srgbClr val="00FF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94660" autoAdjust="0"/>
  </p:normalViewPr>
  <p:slideViewPr>
    <p:cSldViewPr>
      <p:cViewPr varScale="1">
        <p:scale>
          <a:sx n="44" d="100"/>
          <a:sy n="44" d="100"/>
        </p:scale>
        <p:origin x="-3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6864739D-0855-4863-BAC7-D751429BDC5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64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4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F18F80-46F7-4FB1-8C65-0DEA612EBF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CAD43-53EF-48D5-A723-F49E3204E45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9319-5EEB-42A8-ADFA-ABBC6E6921A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7DB8E-ACB1-440E-BA60-C5839A569D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EE0C9-0421-4B93-A75A-81F68E9937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828BA-7EE5-448B-99CB-B3D16ED46F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7C97E-EE24-43B2-B16D-029E1E7FE87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0B886-CDF0-491D-B992-10EA1BFF462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10DC2-CE62-4995-AF59-009926588A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F8BD3-6FA4-4D27-80AA-D221309B3D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76BDE-3C5B-42EA-B4B8-F19EE9A28C1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263E3-CA60-41BC-8F06-5E0397AB34C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8014C-3402-46D7-93D7-D4AC694AC91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CE66A-9240-49F2-8D6D-E180C46970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D0213-676D-41A9-A39E-C5F5E7265E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389324-FE5B-4560-8DBF-B64E8482A7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ransition spd="med"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557962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设参数如下：</a:t>
            </a:r>
            <a:r>
              <a:rPr lang="en-US" altLang="zh-CN" sz="2800" dirty="0" smtClean="0"/>
              <a:t>M=10,K=20,B=10,f(t)=50</a:t>
            </a:r>
          </a:p>
          <a:p>
            <a:pPr eaLnBrk="1" hangingPunct="1"/>
            <a:r>
              <a:rPr lang="zh-CN" altLang="en-US" sz="2800" dirty="0" smtClean="0"/>
              <a:t>初始值如下：</a:t>
            </a:r>
            <a:r>
              <a:rPr lang="en-US" altLang="zh-CN" sz="2800" dirty="0" smtClean="0"/>
              <a:t>X1(0)=0,x2(0)=1</a:t>
            </a:r>
          </a:p>
          <a:p>
            <a:pPr eaLnBrk="1" hangingPunct="1"/>
            <a:r>
              <a:rPr lang="zh-CN" altLang="en-US" sz="2800" smtClean="0"/>
              <a:t>采用梯形法计算</a:t>
            </a:r>
            <a:r>
              <a:rPr lang="zh-CN" altLang="en-US" sz="2800" smtClean="0"/>
              <a:t>以下</a:t>
            </a:r>
            <a:r>
              <a:rPr lang="zh-CN" altLang="en-US" sz="2800" smtClean="0"/>
              <a:t>状态方程解</a:t>
            </a:r>
            <a:r>
              <a:rPr lang="zh-CN" altLang="en-US" sz="2800" dirty="0" smtClean="0"/>
              <a:t>，步长为</a:t>
            </a:r>
            <a:r>
              <a:rPr lang="en-US" altLang="zh-CN" sz="2800" dirty="0" smtClean="0"/>
              <a:t>0.1.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979613" y="4437063"/>
          <a:ext cx="6048375" cy="2144712"/>
        </p:xfrm>
        <a:graphic>
          <a:graphicData uri="http://schemas.openxmlformats.org/presentationml/2006/ole">
            <p:oleObj spid="_x0000_s4100" name="Equation" r:id="rId3" imgW="1771744" imgH="615844" progId="Equation.DSMT4">
              <p:embed/>
            </p:oleObj>
          </a:graphicData>
        </a:graphic>
      </p:graphicFrame>
    </p:spTree>
  </p:cSld>
  <p:clrMapOvr>
    <a:masterClrMapping/>
  </p:clrMapOvr>
  <p:transition spd="med">
    <p:pull dir="ru"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3006</TotalTime>
  <Words>27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Tahoma</vt:lpstr>
      <vt:lpstr>宋体</vt:lpstr>
      <vt:lpstr>Arial</vt:lpstr>
      <vt:lpstr>Wingdings</vt:lpstr>
      <vt:lpstr>等线</vt:lpstr>
      <vt:lpstr>Times New Roman</vt:lpstr>
      <vt:lpstr>Blends</vt:lpstr>
      <vt:lpstr>MathType 5.0 Equation</vt:lpstr>
      <vt:lpstr>幻灯片 1</vt:lpstr>
    </vt:vector>
  </TitlesOfParts>
  <Company>rain_sky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</dc:title>
  <dc:creator>mimi</dc:creator>
  <cp:lastModifiedBy>MC SYSTEM</cp:lastModifiedBy>
  <cp:revision>470</cp:revision>
  <cp:lastPrinted>1601-01-01T00:00:00Z</cp:lastPrinted>
  <dcterms:created xsi:type="dcterms:W3CDTF">2002-11-05T05:33:37Z</dcterms:created>
  <dcterms:modified xsi:type="dcterms:W3CDTF">2018-12-05T05:24:34Z</dcterms:modified>
</cp:coreProperties>
</file>