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2"/>
  </p:normalViewPr>
  <p:slideViewPr>
    <p:cSldViewPr snapToGrid="0">
      <p:cViewPr varScale="1">
        <p:scale>
          <a:sx n="119" d="100"/>
          <a:sy n="119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4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2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5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support.knewton.com/s/article/Getting-Started-with-Knewton-Alta-for-Studen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CC4BEA11-2A68-4ADF-427C-EED854BA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2" b="62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7A5E3-9F20-F53C-D43B-EF2EEB445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AI-Powered Personalized Learning Platform Using LLMs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78629-C44C-9EA4-1F90-0AED8B8F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Hui Tao</a:t>
            </a:r>
          </a:p>
        </p:txBody>
      </p:sp>
    </p:spTree>
    <p:extLst>
      <p:ext uri="{BB962C8B-B14F-4D97-AF65-F5344CB8AC3E}">
        <p14:creationId xmlns:p14="http://schemas.microsoft.com/office/powerpoint/2010/main" val="3693836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2F409F-4836-87AA-51D1-2A4D223CE090}"/>
              </a:ext>
            </a:extLst>
          </p:cNvPr>
          <p:cNvSpPr txBox="1"/>
          <p:nvPr/>
        </p:nvSpPr>
        <p:spPr>
          <a:xfrm>
            <a:off x="898262" y="775506"/>
            <a:ext cx="10139083" cy="4443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Objectives: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a personalized, adaptive learning system for Year 9 Geometry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Offer teachers data-driven AI tool recommendations and visual dashboards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Tech Stack: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 </a:t>
            </a:r>
            <a:r>
              <a:rPr lang="en-US" dirty="0"/>
              <a:t>Frontend: React + Tailwind CSS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Backend: </a:t>
            </a:r>
            <a:r>
              <a:rPr lang="en-US" dirty="0" err="1"/>
              <a:t>FastAPI</a:t>
            </a:r>
            <a:r>
              <a:rPr lang="en-US" dirty="0"/>
              <a:t> (Python) with MongoDB/PostgreSQL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LLM Integration: OpenAI/Anthropic API using prompt engineering</a:t>
            </a:r>
          </a:p>
          <a:p>
            <a:pPr>
              <a:lnSpc>
                <a:spcPct val="200000"/>
              </a:lnSpc>
            </a:pPr>
            <a:r>
              <a:rPr lang="en-US" b="1" dirty="0"/>
              <a:t>Timeline:</a:t>
            </a:r>
            <a:r>
              <a:rPr lang="en-US" dirty="0"/>
              <a:t> 3 Months</a:t>
            </a:r>
          </a:p>
        </p:txBody>
      </p:sp>
    </p:spTree>
    <p:extLst>
      <p:ext uri="{BB962C8B-B14F-4D97-AF65-F5344CB8AC3E}">
        <p14:creationId xmlns:p14="http://schemas.microsoft.com/office/powerpoint/2010/main" val="43202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63C648-0A36-5E69-9C37-27ED44C56BDC}"/>
              </a:ext>
            </a:extLst>
          </p:cNvPr>
          <p:cNvSpPr txBox="1"/>
          <p:nvPr/>
        </p:nvSpPr>
        <p:spPr>
          <a:xfrm>
            <a:off x="730623" y="654362"/>
            <a:ext cx="10730753" cy="573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Assessment Requirements &amp; Our Approach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b="1" dirty="0"/>
              <a:t>Pitch &amp; Business Case (Week 4, 20%):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Deliver a project concept demo and feasibility report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Present initial UI prototype and technical architecture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Milestone &amp; Testing Plan (Week 8, 15%):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Submit Alpha version and detailed testing plan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Final Demo (Week 13, 15%):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Showcase complete system functionality (student &amp; teacher sides)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Final Report (Week 14):</a:t>
            </a: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a comprehensive project report including implementation details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53148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0712D1-8231-325A-7EAF-8DEAA77D4B21}"/>
              </a:ext>
            </a:extLst>
          </p:cNvPr>
          <p:cNvSpPr txBox="1"/>
          <p:nvPr/>
        </p:nvSpPr>
        <p:spPr>
          <a:xfrm>
            <a:off x="876748" y="612844"/>
            <a:ext cx="1022514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Milestone Timeline (Summary)</a:t>
            </a:r>
          </a:p>
          <a:p>
            <a:endParaRPr lang="en-US" dirty="0"/>
          </a:p>
          <a:p>
            <a:r>
              <a:rPr lang="en-US" b="1" dirty="0"/>
              <a:t>Week 1-4:</a:t>
            </a:r>
            <a:endParaRPr lang="en-US" dirty="0"/>
          </a:p>
          <a:p>
            <a:pPr lvl="1"/>
            <a:r>
              <a:rPr lang="en-US" dirty="0"/>
              <a:t>Requirements Analysis &amp; Prototype Design</a:t>
            </a:r>
          </a:p>
          <a:p>
            <a:pPr lvl="1"/>
            <a:r>
              <a:rPr lang="en-US" dirty="0"/>
              <a:t>Deliverables: Requirements Report, System Architecture Document, Initial UI Prototype</a:t>
            </a:r>
          </a:p>
          <a:p>
            <a:r>
              <a:rPr lang="en-US" b="1" dirty="0"/>
              <a:t>Week 4:</a:t>
            </a:r>
            <a:endParaRPr lang="en-US" dirty="0"/>
          </a:p>
          <a:p>
            <a:pPr lvl="1"/>
            <a:r>
              <a:rPr lang="en-US" dirty="0"/>
              <a:t>Pitch &amp; Business Case Submission</a:t>
            </a:r>
          </a:p>
          <a:p>
            <a:r>
              <a:rPr lang="en-US" b="1" dirty="0"/>
              <a:t>Week 5-8:</a:t>
            </a:r>
            <a:endParaRPr lang="en-US" dirty="0"/>
          </a:p>
          <a:p>
            <a:pPr lvl="1"/>
            <a:r>
              <a:rPr lang="en-US" dirty="0"/>
              <a:t>Core Functionality Development &amp; Alpha Testing</a:t>
            </a:r>
          </a:p>
          <a:p>
            <a:pPr lvl="1"/>
            <a:r>
              <a:rPr lang="en-US" dirty="0"/>
              <a:t>Deliverables: Basic adaptive content for students, initial teacher dashboard, testing plan</a:t>
            </a:r>
          </a:p>
          <a:p>
            <a:r>
              <a:rPr lang="en-US" b="1" dirty="0"/>
              <a:t>Week 9-12:</a:t>
            </a:r>
            <a:endParaRPr lang="en-US" dirty="0"/>
          </a:p>
          <a:p>
            <a:pPr lvl="1"/>
            <a:r>
              <a:rPr lang="en-US" dirty="0"/>
              <a:t>System Refinement &amp; User Testing</a:t>
            </a:r>
          </a:p>
          <a:p>
            <a:pPr lvl="1"/>
            <a:r>
              <a:rPr lang="en-US" dirty="0"/>
              <a:t>Deliverables: Expanded question types, optimized adaptive algorithms, user feedback data</a:t>
            </a:r>
          </a:p>
          <a:p>
            <a:r>
              <a:rPr lang="en-US" b="1" dirty="0"/>
              <a:t>Week 13:</a:t>
            </a:r>
            <a:endParaRPr lang="en-US" dirty="0"/>
          </a:p>
          <a:p>
            <a:pPr lvl="1"/>
            <a:r>
              <a:rPr lang="en-US" dirty="0"/>
              <a:t>Final Software Demo</a:t>
            </a:r>
          </a:p>
          <a:p>
            <a:r>
              <a:rPr lang="en-US" b="1" dirty="0"/>
              <a:t>Week 14:</a:t>
            </a:r>
            <a:endParaRPr lang="en-US" dirty="0"/>
          </a:p>
          <a:p>
            <a:pPr lvl="1"/>
            <a:r>
              <a:rPr lang="en-US" dirty="0"/>
              <a:t>Final Report Submission</a:t>
            </a:r>
          </a:p>
        </p:txBody>
      </p:sp>
    </p:spTree>
    <p:extLst>
      <p:ext uri="{BB962C8B-B14F-4D97-AF65-F5344CB8AC3E}">
        <p14:creationId xmlns:p14="http://schemas.microsoft.com/office/powerpoint/2010/main" val="274715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84CBC-747E-89AE-2F18-47304AA9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0" y="1106243"/>
            <a:ext cx="2658408" cy="100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4F785-CFAD-9513-8AB7-2CD9C2237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6" y="2760532"/>
            <a:ext cx="3238500" cy="863600"/>
          </a:xfrm>
          <a:prstGeom prst="rect">
            <a:avLst/>
          </a:prstGeom>
        </p:spPr>
      </p:pic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60617496-AD7A-6482-9BBE-B67F9F165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20" y="4202057"/>
            <a:ext cx="2744470" cy="771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EB9D86-18F2-FE1F-5CA1-69312E591773}"/>
              </a:ext>
            </a:extLst>
          </p:cNvPr>
          <p:cNvSpPr txBox="1"/>
          <p:nvPr/>
        </p:nvSpPr>
        <p:spPr>
          <a:xfrm>
            <a:off x="3598434" y="1287087"/>
            <a:ext cx="4577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Uses rule-based adaptive algorithms and knowledge maps to adjust learning paths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0AD66-810C-42BE-0382-6E5E7157FE56}"/>
              </a:ext>
            </a:extLst>
          </p:cNvPr>
          <p:cNvSpPr txBox="1"/>
          <p:nvPr/>
        </p:nvSpPr>
        <p:spPr>
          <a:xfrm>
            <a:off x="8428618" y="1287087"/>
            <a:ext cx="377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Focuses on pre-designed, static curriculum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C9A82-68BE-3B99-4F95-D8D10F29992F}"/>
              </a:ext>
            </a:extLst>
          </p:cNvPr>
          <p:cNvSpPr txBox="1"/>
          <p:nvPr/>
        </p:nvSpPr>
        <p:spPr>
          <a:xfrm>
            <a:off x="3598434" y="2769515"/>
            <a:ext cx="4491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Knowledge Space Theory with comprehensive pre-assessment to determine student mastery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84C19-4338-9FEA-4A08-07758A15DD71}"/>
              </a:ext>
            </a:extLst>
          </p:cNvPr>
          <p:cNvSpPr txBox="1"/>
          <p:nvPr/>
        </p:nvSpPr>
        <p:spPr>
          <a:xfrm>
            <a:off x="8428618" y="2861848"/>
            <a:ext cx="377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Uses fixed dependency graphs to recommend content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B85FA-1F53-133B-B11C-814C0440C1ED}"/>
              </a:ext>
            </a:extLst>
          </p:cNvPr>
          <p:cNvSpPr txBox="1"/>
          <p:nvPr/>
        </p:nvSpPr>
        <p:spPr>
          <a:xfrm>
            <a:off x="8428618" y="4202057"/>
            <a:ext cx="4017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McGraw-Hill, Pearson, and Houghton Mifflin Harcourt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EB130F-EEB6-D7AF-73E0-C38D48A24D68}"/>
              </a:ext>
            </a:extLst>
          </p:cNvPr>
          <p:cNvSpPr txBox="1"/>
          <p:nvPr/>
        </p:nvSpPr>
        <p:spPr>
          <a:xfrm>
            <a:off x="3598434" y="4111243"/>
            <a:ext cx="43944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Employs big data analytics and machine learning to predict student performance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FB44A-AEC0-6619-B905-0095751F3AC5}"/>
              </a:ext>
            </a:extLst>
          </p:cNvPr>
          <p:cNvSpPr txBox="1"/>
          <p:nvPr/>
        </p:nvSpPr>
        <p:spPr>
          <a:xfrm>
            <a:off x="517936" y="5129805"/>
            <a:ext cx="3080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support.knewton.com</a:t>
            </a:r>
            <a:r>
              <a:rPr lang="en-US" sz="1200" dirty="0">
                <a:hlinkClick r:id="rId4"/>
              </a:rPr>
              <a:t>/s/article/Getting-Started-with-</a:t>
            </a:r>
            <a:r>
              <a:rPr lang="en-US" sz="1200" dirty="0" err="1">
                <a:hlinkClick r:id="rId4"/>
              </a:rPr>
              <a:t>Knewton</a:t>
            </a:r>
            <a:r>
              <a:rPr lang="en-US" sz="1200" dirty="0">
                <a:hlinkClick r:id="rId4"/>
              </a:rPr>
              <a:t>-Alta-for-Students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427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DA2CE9-6035-EFE4-A4DB-459F1C2E181E}"/>
              </a:ext>
            </a:extLst>
          </p:cNvPr>
          <p:cNvSpPr txBox="1"/>
          <p:nvPr/>
        </p:nvSpPr>
        <p:spPr>
          <a:xfrm>
            <a:off x="640079" y="474345"/>
            <a:ext cx="11031967" cy="558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Core Modules &amp; Technical Implementation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b="1" dirty="0"/>
              <a:t>Student Side (Year 9 Geometry):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Interactive Geometry Questions and Adaptive Learning Paths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Real-time generation of personalized questions and feedback using LLM API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Teacher Side: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Data Dashboard: Class performance, common errors, progress tracking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AI Tool Recommendations: Insights for targeted teaching interventions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Backend: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FastAPI</a:t>
            </a:r>
            <a:r>
              <a:rPr lang="en-US" dirty="0"/>
              <a:t> service handling REST API calls and business logic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(MongoDB/PostgreSQL) for storing user data and logs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LLM Integration: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Prompt engineering converts curriculum and knowledge graphs into effective prompts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Calls to OpenAI/Anthropic API generate personalized content and detailed explanations</a:t>
            </a:r>
          </a:p>
        </p:txBody>
      </p:sp>
    </p:spTree>
    <p:extLst>
      <p:ext uri="{BB962C8B-B14F-4D97-AF65-F5344CB8AC3E}">
        <p14:creationId xmlns:p14="http://schemas.microsoft.com/office/powerpoint/2010/main" val="24470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438144-5D4B-79D8-EB1A-64B8853302F0}"/>
              </a:ext>
            </a:extLst>
          </p:cNvPr>
          <p:cNvSpPr txBox="1"/>
          <p:nvPr/>
        </p:nvSpPr>
        <p:spPr>
          <a:xfrm>
            <a:off x="704625" y="474345"/>
            <a:ext cx="10666207" cy="6230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Prompt Engineering Implementation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b="1" dirty="0"/>
              <a:t>Knowledge Graph &amp; Curriculum Preparation: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Break down Year 9 Geometry into fine-grained nodes (e.g., Similar Triangles, Pythagorean Theorem)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Construct a JSON-based knowledge graph defining prerequisites and common errors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Design Prompt Templates: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Develop standardized templates with variable placeholders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Example Template:</a:t>
            </a:r>
            <a:br>
              <a:rPr lang="en-US" dirty="0"/>
            </a:br>
            <a:r>
              <a:rPr lang="en-US" dirty="0"/>
              <a:t>"Topic: {</a:t>
            </a:r>
            <a:r>
              <a:rPr lang="en-US" dirty="0" err="1"/>
              <a:t>KnowledgePoint</a:t>
            </a:r>
            <a:r>
              <a:rPr lang="en-US" dirty="0"/>
              <a:t>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Description: {Definition}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Generate a {</a:t>
            </a:r>
            <a:r>
              <a:rPr lang="en-US" dirty="0" err="1"/>
              <a:t>QuestionType</a:t>
            </a:r>
            <a:r>
              <a:rPr lang="en-US" dirty="0"/>
              <a:t>} question for Year 9 students on this topic. Include detailed explanation focusing on {</a:t>
            </a:r>
            <a:r>
              <a:rPr lang="en-US" dirty="0" err="1"/>
              <a:t>KeyConcepts</a:t>
            </a:r>
            <a:r>
              <a:rPr lang="en-US" dirty="0"/>
              <a:t>}."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LLM API Call: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Use Python to encapsulate API calls (e.g., OpenAI API) with constructed prompts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Process and format returned content for display on the platform</a:t>
            </a:r>
          </a:p>
        </p:txBody>
      </p:sp>
    </p:spTree>
    <p:extLst>
      <p:ext uri="{BB962C8B-B14F-4D97-AF65-F5344CB8AC3E}">
        <p14:creationId xmlns:p14="http://schemas.microsoft.com/office/powerpoint/2010/main" val="251160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89C2EF-929F-5B84-72D3-6404A2F2CA03}"/>
              </a:ext>
            </a:extLst>
          </p:cNvPr>
          <p:cNvSpPr txBox="1"/>
          <p:nvPr/>
        </p:nvSpPr>
        <p:spPr>
          <a:xfrm>
            <a:off x="715382" y="606085"/>
            <a:ext cx="10988937" cy="518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b="1" dirty="0"/>
              <a:t>User Testing &amp; Feedback Mechanism</a:t>
            </a:r>
            <a:endParaRPr lang="en-US" sz="2400" dirty="0"/>
          </a:p>
          <a:p>
            <a:pPr>
              <a:lnSpc>
                <a:spcPct val="200000"/>
              </a:lnSpc>
            </a:pPr>
            <a:r>
              <a:rPr lang="en-US" b="1" dirty="0"/>
              <a:t>User Testing Phase (Weeks 9-12):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Pilot with 10-30 students and 1-2 teachers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Collect data via questionnaires, log files, and interviews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Data Collection: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Record student responses, accuracy, response times, and adaptive learning paths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Feedback Loop: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Analyze data to refine prompt templates and adaptive algorithms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Generate iterative reports for continuous system improvement</a:t>
            </a:r>
          </a:p>
        </p:txBody>
      </p:sp>
    </p:spTree>
    <p:extLst>
      <p:ext uri="{BB962C8B-B14F-4D97-AF65-F5344CB8AC3E}">
        <p14:creationId xmlns:p14="http://schemas.microsoft.com/office/powerpoint/2010/main" val="145383427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584</Words>
  <Application>Microsoft Macintosh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AI-Powered Personalized Learning Platform Using LLMs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Hui Tao </dc:creator>
  <cp:keywords/>
  <dc:description/>
  <cp:lastModifiedBy>Hui Tao (Student)</cp:lastModifiedBy>
  <cp:revision>2</cp:revision>
  <dcterms:created xsi:type="dcterms:W3CDTF">2025-03-05T00:08:19Z</dcterms:created>
  <dcterms:modified xsi:type="dcterms:W3CDTF">2025-03-05T00:50:05Z</dcterms:modified>
  <cp:category/>
</cp:coreProperties>
</file>