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0192-8FAB-C07F-6075-B0635DFC6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D8AAC-08ED-ACF9-824E-F93F3DE14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67BD-AF1B-A571-EAE0-335DD1AA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9997-6422-FD43-16E3-3EA460A1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9A72-B398-6CE5-E6BA-39986E42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94AB-C1A5-A6F3-CC4A-0EBA574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A7126-EDC9-653E-B9C6-C8E405A78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EC26-4A4C-2F30-414E-56A6D50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FE6C-5DF8-BE75-D2BD-1051AC3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F039-EE72-646A-10EA-EB986C73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725F3-A5BD-861E-86CA-A72865625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8398-DE51-7FFC-A873-E9F0F6CF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D53B9-2F01-86A7-B7BC-F599CC7C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E186-9403-28B2-EB4B-4517E8D7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E371-7556-7E87-8022-B5CCFC0C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33F9-BFB6-014E-A4A6-CA5A656E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1A58-78D5-2917-9077-19DB1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EED4-F7A6-42D5-2EF1-0610411C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38D3-869F-5D47-A173-8C9B07F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5429-1F46-0208-CE48-BD0B6828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825C-BD23-A1FF-2A4D-13308280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752D-4088-CF03-A18A-52667E53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DE4D-6067-0B65-D9B3-DEA08BF6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E3BD-4D17-E01A-5705-B3BD93B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B782C-436F-F0AE-B06C-18937EBF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2BD8-5699-4B62-837A-6F0F2E53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E601-88D2-69D1-2C2C-2CB67D20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518DA-C5B4-1918-8B2D-9E768EAE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C6B9-43B2-B74E-DC9E-8EDB4D89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1C90-EFC6-05FB-2917-276EDA4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8DC84-6C4E-ABD9-95BF-2C33A2FB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B4AB-16E8-F562-4ABB-FD9F053A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67F5-0FA1-A64F-1F02-743A3F70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3312E-1F67-EF36-630D-CD0167F1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DA09F-75E3-B38A-FF9E-5EEF47B39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DE9BD-0EDB-232F-5FE0-F24D4FE6A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3EFE2-5FFD-C354-604B-A59377FA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D5F29-B21D-DC66-118F-C903D173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A2C9F-474B-000C-7A96-E89E0C8E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9599-1434-ED98-7554-CE613BE3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104CD-4D0B-5461-7E32-6934AA3C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DAD13-1A38-470F-E72B-30DB26E4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33BC1-E47A-260B-8860-7EAD4F5B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5D7A4-3614-9978-5D64-3A4F8675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D2625-42AB-3A99-FD36-64476C8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6E940-0896-2B1C-B6FF-0814D220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B56B-8FA7-55B6-E9F1-2E2F756A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6329-2695-0D2D-95ED-C67113AC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FA7E-5FC0-6BE0-E5D6-905EF67C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95E6-E17C-D204-4F8D-195042D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B041-8E5A-C5FB-E729-188E02A1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9595-2187-618C-3490-EBF0726E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B3E-9B0E-B351-57A2-DA36A06A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C8411-0A07-C9A9-9798-FFE2BAF38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2DE8A-423A-D0BE-A903-004BA912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D8B3-6C56-9DE5-21E1-1FE21699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8E25-50BE-6F21-0D86-02637DFA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4BE7-1069-3A7B-F5EB-1390AA53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2DDA7-E208-60E3-4015-0452C611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6CF6-2344-0A2A-1F10-34810405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03E9-6F56-78B8-8465-DA30ACDE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DD8F-B8B3-DB43-9C5C-3F01F3D0D7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87B2-9338-141E-F604-05D6B79A9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9DE0-C3E2-28B8-F1AA-A54641B27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1E11-2937-F441-9C70-B6FEB8BB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997D064-4D40-295A-9FB0-5000C840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593381"/>
            <a:ext cx="5638800" cy="20574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DDB2D8-54AF-6F59-C1E5-D3D9B997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" y="3275446"/>
            <a:ext cx="5950650" cy="180917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039F986-7F4E-AB7B-B2D8-0B68C084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2" y="4774045"/>
            <a:ext cx="7772400" cy="154719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0DFEEB1-3B5B-4164-5180-6AB3904FA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091" y="2199470"/>
            <a:ext cx="7772400" cy="1739782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603D79-DB45-BE1C-BD23-EBDB3F80B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091" y="3687617"/>
            <a:ext cx="7010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Tancy Kao</dc:creator>
  <cp:lastModifiedBy>Tancy Kao</cp:lastModifiedBy>
  <cp:revision>1</cp:revision>
  <dcterms:created xsi:type="dcterms:W3CDTF">2023-03-15T05:39:15Z</dcterms:created>
  <dcterms:modified xsi:type="dcterms:W3CDTF">2023-03-15T05:46:15Z</dcterms:modified>
</cp:coreProperties>
</file>