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C9F61B-0234-1647-FD70-A876BB662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A8394D0-0B08-65CE-9A46-1E2BC920D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0EA46F-5A99-A561-4705-8A723A277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FED3-34C4-4C7C-817B-FEC2470882E9}" type="datetimeFigureOut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48ABFF1-9B89-D256-903A-B3ACF376F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02A0D4-F94B-0A89-BB36-DE125816A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EBBA-842C-42F2-8BEA-9C4007F49A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199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DC468C-629F-1F8F-BAD0-3F854F3A8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A639C09-1598-9612-6599-E0807555E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8B8FE2-1764-733B-C56E-F092AFB30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FED3-34C4-4C7C-817B-FEC2470882E9}" type="datetimeFigureOut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44F0AD-9ADA-4168-E880-D264CCF15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F600D9-D67E-4962-AA50-133AE856E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EBBA-842C-42F2-8BEA-9C4007F49A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1624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6AAA92E-CC6A-FB1E-564B-B7779EC2C3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92ED63F-4A3B-A6B4-6EF5-AEF67B653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5A383A-A1C8-CBD1-97F0-65B9BA749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FED3-34C4-4C7C-817B-FEC2470882E9}" type="datetimeFigureOut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95B893-B1EA-01C2-B1E2-A442EA83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47F90A6-912A-C4A6-77EE-2F3533340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EBBA-842C-42F2-8BEA-9C4007F49A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571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D1420B9-039A-1D92-A3C9-F8250AD1C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BA802D-A713-3B4F-C8AC-FC7239580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D7DE30F-2E2F-76CB-9959-FEEEDB238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FED3-34C4-4C7C-817B-FEC2470882E9}" type="datetimeFigureOut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C97C19-72D8-5898-9551-5A860B8F8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798E4F-BB2E-1107-DCA5-5DC364627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EBBA-842C-42F2-8BEA-9C4007F49A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8626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62EBE5-360C-0D21-637C-A5DF2E4AC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D68649F-3E4C-E624-411F-7128F6A84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F2C4B1-550C-8D1A-029F-6711176EB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FED3-34C4-4C7C-817B-FEC2470882E9}" type="datetimeFigureOut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90DF3BB-FB95-9675-5F19-C77F106FC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A69513-D70E-2D07-C296-369D291FD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EBBA-842C-42F2-8BEA-9C4007F49A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8376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8BCF0D-80C6-779E-63F5-100D0D9C4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6A714D-077E-5807-472D-47ACFC19F5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3FF5DC8-BE27-1A98-AABC-A4D0B232A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03A0328-137E-8F77-78A8-322441856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FED3-34C4-4C7C-817B-FEC2470882E9}" type="datetimeFigureOut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F8D0A52-80C6-999F-9DC2-17D184E39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7FE9BF-A933-6D27-1CC8-4EEA5A9A0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EBBA-842C-42F2-8BEA-9C4007F49A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3472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58EB9B-34F6-7480-B59A-C6B2A8EE4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C7EB513-865C-C73E-FC42-FACA5C2B6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C807BA9-6544-8E95-4AAB-2DD14D0C1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F264D7C-0928-145E-8A7F-2F426111B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1D8C18F-D62F-7A75-19AD-D5242D348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C5A3190F-8682-DBD4-ED7C-0596F4EE3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FED3-34C4-4C7C-817B-FEC2470882E9}" type="datetimeFigureOut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DE058E1-B789-2436-1E94-C94116872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A713539-3A24-4B5A-EAD2-ABA6C0C86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EBBA-842C-42F2-8BEA-9C4007F49A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191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DEF532-CE9F-A2B8-317D-F24FDB754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68BB83BD-450A-4DC3-250C-ACE011552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FED3-34C4-4C7C-817B-FEC2470882E9}" type="datetimeFigureOut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AB44F2B-6E53-1811-B6C5-8C4267A6A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ECF0374-26B6-6433-C856-E91DC0DD2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EBBA-842C-42F2-8BEA-9C4007F49A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8520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0785758-68B3-D706-ADA2-8FF48DF2B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FED3-34C4-4C7C-817B-FEC2470882E9}" type="datetimeFigureOut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826781E-A53D-7A8E-D79D-F4AC3E5F8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E87F460-7652-CE8F-7E56-2FBBC2F6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EBBA-842C-42F2-8BEA-9C4007F49A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1802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51F5C7-5EEA-3DDA-D89F-E3417F79F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6FF3809-168F-49BC-228E-F8B25B996A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71D6140-C3BF-AD18-056A-41E0E48292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214202-9779-3CE5-9F68-D427C4C886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FED3-34C4-4C7C-817B-FEC2470882E9}" type="datetimeFigureOut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B24DD38-94CC-AEA6-E531-491FC3090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DB8D29-4580-F9F8-F590-3EE6AD0C8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EBBA-842C-42F2-8BEA-9C4007F49A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764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E8A193-D913-3A56-893C-780FB398B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124A19C-7BAC-8A63-8BC7-8693561D5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5BC5086-BD1A-AD5C-2031-B24816C82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12076A1-693B-85D3-3235-D2078E7B0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54FED3-34C4-4C7C-817B-FEC2470882E9}" type="datetimeFigureOut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3BAC1A-C2A6-1855-648E-02B04206D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49DB6A0-8AE3-1AFC-82B2-FD40DD419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83EBBA-842C-42F2-8BEA-9C4007F49A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4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F2EB11C-D6E5-8BAE-D661-861094328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ACABDA-5B6B-2693-5BBA-6D86CE10A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BE16D8-31EF-8F39-A194-9D853A2BD7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54FED3-34C4-4C7C-817B-FEC2470882E9}" type="datetimeFigureOut">
              <a:rPr kumimoji="1" lang="ja-JP" altLang="en-US" smtClean="0"/>
              <a:t>2025/6/17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A96F120-AAB1-FB98-C83B-AE5839A5AF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64DDD4-40F6-6158-4835-1E52DECC3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83EBBA-842C-42F2-8BEA-9C4007F49A4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4612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78B7A9-549E-A83A-0572-32DAA8A355D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タイトル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B782857-2F75-73AD-77B5-D15E5853D08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58696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FF73A7-F119-C3AC-272D-2EB322E7D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タイトル２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44E904-FA02-9BF3-5E17-6415848F9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0916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63FAD-88AF-37E3-8724-D84981B56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B62229-6A5A-A5EE-CDE8-7BBA1D56E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タイトル３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72F1B3-C342-B944-C434-A099FF87E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89746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ワイド画面</PresentationFormat>
  <Paragraphs>3</Paragraphs>
  <Slides>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</vt:i4>
      </vt:variant>
    </vt:vector>
  </HeadingPairs>
  <TitlesOfParts>
    <vt:vector size="7" baseType="lpstr">
      <vt:lpstr>游ゴシック</vt:lpstr>
      <vt:lpstr>游ゴシック Light</vt:lpstr>
      <vt:lpstr>Arial</vt:lpstr>
      <vt:lpstr>Office テーマ</vt:lpstr>
      <vt:lpstr>タイトル</vt:lpstr>
      <vt:lpstr>タイトル２</vt:lpstr>
      <vt:lpstr>タイトル３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Ando Toshikazu</dc:creator>
  <cp:lastModifiedBy>Ando Toshikazu</cp:lastModifiedBy>
  <cp:revision>1</cp:revision>
  <dcterms:created xsi:type="dcterms:W3CDTF">2025-06-17T13:33:53Z</dcterms:created>
  <dcterms:modified xsi:type="dcterms:W3CDTF">2025-06-17T13:34:13Z</dcterms:modified>
</cp:coreProperties>
</file>