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69" r:id="rId2"/>
  </p:sldMasterIdLst>
  <p:notesMasterIdLst>
    <p:notesMasterId r:id="rId17"/>
  </p:notesMasterIdLst>
  <p:sldIdLst>
    <p:sldId id="263" r:id="rId3"/>
    <p:sldId id="497" r:id="rId4"/>
    <p:sldId id="666" r:id="rId5"/>
    <p:sldId id="665" r:id="rId6"/>
    <p:sldId id="667" r:id="rId7"/>
    <p:sldId id="668" r:id="rId8"/>
    <p:sldId id="669" r:id="rId9"/>
    <p:sldId id="672" r:id="rId10"/>
    <p:sldId id="671" r:id="rId11"/>
    <p:sldId id="673" r:id="rId12"/>
    <p:sldId id="675" r:id="rId13"/>
    <p:sldId id="677" r:id="rId14"/>
    <p:sldId id="676" r:id="rId15"/>
    <p:sldId id="49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04DC1D4-9EAD-4BF2-8553-4C14B6F43936}">
          <p14:sldIdLst>
            <p14:sldId id="263"/>
            <p14:sldId id="497"/>
          </p14:sldIdLst>
        </p14:section>
        <p14:section name="環境構築" id="{D8B9DA4B-564B-453E-93DD-B5DE41FAB3E6}">
          <p14:sldIdLst>
            <p14:sldId id="666"/>
            <p14:sldId id="665"/>
            <p14:sldId id="667"/>
            <p14:sldId id="668"/>
            <p14:sldId id="669"/>
            <p14:sldId id="672"/>
            <p14:sldId id="671"/>
            <p14:sldId id="673"/>
            <p14:sldId id="675"/>
            <p14:sldId id="677"/>
            <p14:sldId id="676"/>
          </p14:sldIdLst>
        </p14:section>
        <p14:section name="end" id="{B95E3013-218E-4843-8174-99379DB07B19}">
          <p14:sldIdLst>
            <p14:sldId id="4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FFCCCC"/>
    <a:srgbClr val="FF99FF"/>
    <a:srgbClr val="9999FF"/>
    <a:srgbClr val="9966FF"/>
    <a:srgbClr val="FF00FF"/>
    <a:srgbClr val="FF66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42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D296-5C1C-4DAC-B600-546A90C42E8B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0EAA7-B21B-4C80-88E9-677664E10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4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9923266-6D83-FB18-AAE9-B66251D3CA84}"/>
              </a:ext>
            </a:extLst>
          </p:cNvPr>
          <p:cNvSpPr/>
          <p:nvPr userDrawn="1"/>
        </p:nvSpPr>
        <p:spPr>
          <a:xfrm>
            <a:off x="0" y="3632854"/>
            <a:ext cx="12179808" cy="3225146"/>
          </a:xfrm>
          <a:custGeom>
            <a:avLst/>
            <a:gdLst>
              <a:gd name="connsiteX0" fmla="*/ 12179808 w 12179808"/>
              <a:gd name="connsiteY0" fmla="*/ 0 h 3225146"/>
              <a:gd name="connsiteX1" fmla="*/ 12179808 w 12179808"/>
              <a:gd name="connsiteY1" fmla="*/ 1143655 h 3225146"/>
              <a:gd name="connsiteX2" fmla="*/ 4331561 w 12179808"/>
              <a:gd name="connsiteY2" fmla="*/ 3225146 h 3225146"/>
              <a:gd name="connsiteX3" fmla="*/ 0 w 12179808"/>
              <a:gd name="connsiteY3" fmla="*/ 3225146 h 3225146"/>
              <a:gd name="connsiteX4" fmla="*/ 0 w 12179808"/>
              <a:gd name="connsiteY4" fmla="*/ 1671472 h 3225146"/>
              <a:gd name="connsiteX5" fmla="*/ 12179808 w 12179808"/>
              <a:gd name="connsiteY5" fmla="*/ 0 h 322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79808" h="3225146">
                <a:moveTo>
                  <a:pt x="12179808" y="0"/>
                </a:moveTo>
                <a:lnTo>
                  <a:pt x="12179808" y="1143655"/>
                </a:lnTo>
                <a:lnTo>
                  <a:pt x="4331561" y="3225146"/>
                </a:lnTo>
                <a:lnTo>
                  <a:pt x="0" y="3225146"/>
                </a:lnTo>
                <a:lnTo>
                  <a:pt x="0" y="1671472"/>
                </a:lnTo>
                <a:lnTo>
                  <a:pt x="1217980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00FF"/>
              </a:gs>
              <a:gs pos="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20000"/>
                  <a:lumOff val="80000"/>
                </a:schemeClr>
              </a:gs>
              <a:gs pos="66000">
                <a:schemeClr val="accent5">
                  <a:lumMod val="60000"/>
                  <a:lumOff val="40000"/>
                </a:schemeClr>
              </a:gs>
              <a:gs pos="44000">
                <a:schemeClr val="accent5">
                  <a:lumMod val="60000"/>
                  <a:lumOff val="4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37CDB1-814D-BC95-8965-C1AF4E43F815}"/>
              </a:ext>
            </a:extLst>
          </p:cNvPr>
          <p:cNvSpPr txBox="1"/>
          <p:nvPr userDrawn="1"/>
        </p:nvSpPr>
        <p:spPr>
          <a:xfrm>
            <a:off x="9319447" y="4665443"/>
            <a:ext cx="103073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0" b="1" dirty="0">
                <a:solidFill>
                  <a:schemeClr val="accent4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★</a:t>
            </a:r>
            <a:endParaRPr kumimoji="1" lang="ja-JP" altLang="en-US" sz="8000" b="1" dirty="0">
              <a:solidFill>
                <a:schemeClr val="accent4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E31155-511E-852B-D76A-59AF68167948}"/>
              </a:ext>
            </a:extLst>
          </p:cNvPr>
          <p:cNvSpPr txBox="1"/>
          <p:nvPr userDrawn="1"/>
        </p:nvSpPr>
        <p:spPr>
          <a:xfrm>
            <a:off x="10074590" y="4894417"/>
            <a:ext cx="103073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0" b="1" dirty="0">
                <a:solidFill>
                  <a:schemeClr val="accent4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★</a:t>
            </a:r>
            <a:endParaRPr kumimoji="1" lang="ja-JP" altLang="en-US" sz="8000" b="1" dirty="0">
              <a:solidFill>
                <a:schemeClr val="accent4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7623F6-15AA-F2C3-0323-19E29AFE0084}"/>
              </a:ext>
            </a:extLst>
          </p:cNvPr>
          <p:cNvSpPr txBox="1"/>
          <p:nvPr userDrawn="1"/>
        </p:nvSpPr>
        <p:spPr>
          <a:xfrm>
            <a:off x="10860536" y="4666938"/>
            <a:ext cx="103073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0" b="1" dirty="0">
                <a:solidFill>
                  <a:schemeClr val="accent4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★</a:t>
            </a:r>
            <a:endParaRPr kumimoji="1" lang="ja-JP" altLang="en-US" sz="8000" b="1" dirty="0">
              <a:solidFill>
                <a:schemeClr val="accent4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60842153-93CE-A6C0-6115-EE6F5BD21E7B}"/>
              </a:ext>
            </a:extLst>
          </p:cNvPr>
          <p:cNvSpPr/>
          <p:nvPr userDrawn="1"/>
        </p:nvSpPr>
        <p:spPr>
          <a:xfrm>
            <a:off x="260465" y="4298884"/>
            <a:ext cx="2878730" cy="1353681"/>
          </a:xfrm>
          <a:custGeom>
            <a:avLst/>
            <a:gdLst>
              <a:gd name="connsiteX0" fmla="*/ 0 w 1587640"/>
              <a:gd name="connsiteY0" fmla="*/ 281353 h 894303"/>
              <a:gd name="connsiteX1" fmla="*/ 1587640 w 1587640"/>
              <a:gd name="connsiteY1" fmla="*/ 0 h 894303"/>
              <a:gd name="connsiteX2" fmla="*/ 1587640 w 1587640"/>
              <a:gd name="connsiteY2" fmla="*/ 361740 h 894303"/>
              <a:gd name="connsiteX3" fmla="*/ 251209 w 1587640"/>
              <a:gd name="connsiteY3" fmla="*/ 894303 h 894303"/>
              <a:gd name="connsiteX4" fmla="*/ 0 w 1587640"/>
              <a:gd name="connsiteY4" fmla="*/ 281353 h 894303"/>
              <a:gd name="connsiteX0" fmla="*/ 0 w 1587640"/>
              <a:gd name="connsiteY0" fmla="*/ 281353 h 894303"/>
              <a:gd name="connsiteX1" fmla="*/ 1587640 w 1587640"/>
              <a:gd name="connsiteY1" fmla="*/ 0 h 894303"/>
              <a:gd name="connsiteX2" fmla="*/ 1587640 w 1587640"/>
              <a:gd name="connsiteY2" fmla="*/ 265262 h 894303"/>
              <a:gd name="connsiteX3" fmla="*/ 251209 w 1587640"/>
              <a:gd name="connsiteY3" fmla="*/ 894303 h 894303"/>
              <a:gd name="connsiteX4" fmla="*/ 0 w 1587640"/>
              <a:gd name="connsiteY4" fmla="*/ 281353 h 894303"/>
              <a:gd name="connsiteX0" fmla="*/ 0 w 1587640"/>
              <a:gd name="connsiteY0" fmla="*/ 281353 h 747046"/>
              <a:gd name="connsiteX1" fmla="*/ 1587640 w 1587640"/>
              <a:gd name="connsiteY1" fmla="*/ 0 h 747046"/>
              <a:gd name="connsiteX2" fmla="*/ 1587640 w 1587640"/>
              <a:gd name="connsiteY2" fmla="*/ 265262 h 747046"/>
              <a:gd name="connsiteX3" fmla="*/ 517213 w 1587640"/>
              <a:gd name="connsiteY3" fmla="*/ 747046 h 747046"/>
              <a:gd name="connsiteX4" fmla="*/ 0 w 1587640"/>
              <a:gd name="connsiteY4" fmla="*/ 281353 h 74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640" h="747046">
                <a:moveTo>
                  <a:pt x="0" y="281353"/>
                </a:moveTo>
                <a:lnTo>
                  <a:pt x="1587640" y="0"/>
                </a:lnTo>
                <a:lnTo>
                  <a:pt x="1587640" y="265262"/>
                </a:lnTo>
                <a:lnTo>
                  <a:pt x="517213" y="747046"/>
                </a:lnTo>
                <a:lnTo>
                  <a:pt x="0" y="28135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50800" dist="139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89FBB07-B56C-B130-8731-8DAEE6845C98}"/>
              </a:ext>
            </a:extLst>
          </p:cNvPr>
          <p:cNvSpPr txBox="1"/>
          <p:nvPr userDrawn="1"/>
        </p:nvSpPr>
        <p:spPr>
          <a:xfrm rot="20736694">
            <a:off x="636832" y="3997841"/>
            <a:ext cx="2279791" cy="1200329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7200" b="1" dirty="0">
                <a:ln w="50800">
                  <a:solidFill>
                    <a:srgbClr val="FF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New</a:t>
            </a:r>
            <a:r>
              <a:rPr lang="en-US" altLang="ja-JP" sz="7200" b="1" dirty="0">
                <a:ln w="50800">
                  <a:solidFill>
                    <a:srgbClr val="FF0000"/>
                  </a:solidFill>
                </a:ln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</a:t>
            </a:r>
            <a:endParaRPr kumimoji="1" lang="ja-JP" altLang="en-US" sz="7200" b="1" dirty="0">
              <a:ln w="50800">
                <a:solidFill>
                  <a:srgbClr val="FF0000"/>
                </a:solidFill>
              </a:ln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6316A2A2-6615-D284-C2DF-A7FA75933F32}"/>
              </a:ext>
            </a:extLst>
          </p:cNvPr>
          <p:cNvSpPr/>
          <p:nvPr userDrawn="1"/>
        </p:nvSpPr>
        <p:spPr>
          <a:xfrm rot="20436549">
            <a:off x="476793" y="5536479"/>
            <a:ext cx="767018" cy="740668"/>
          </a:xfrm>
          <a:custGeom>
            <a:avLst/>
            <a:gdLst>
              <a:gd name="connsiteX0" fmla="*/ 310645 w 500892"/>
              <a:gd name="connsiteY0" fmla="*/ 0 h 457949"/>
              <a:gd name="connsiteX1" fmla="*/ 317495 w 500892"/>
              <a:gd name="connsiteY1" fmla="*/ 10674 h 457949"/>
              <a:gd name="connsiteX2" fmla="*/ 447920 w 500892"/>
              <a:gd name="connsiteY2" fmla="*/ 138045 h 457949"/>
              <a:gd name="connsiteX3" fmla="*/ 500892 w 500892"/>
              <a:gd name="connsiteY3" fmla="*/ 174121 h 457949"/>
              <a:gd name="connsiteX4" fmla="*/ 419038 w 500892"/>
              <a:gd name="connsiteY4" fmla="*/ 231236 h 457949"/>
              <a:gd name="connsiteX5" fmla="*/ 240822 w 500892"/>
              <a:gd name="connsiteY5" fmla="*/ 454784 h 457949"/>
              <a:gd name="connsiteX6" fmla="*/ 239661 w 500892"/>
              <a:gd name="connsiteY6" fmla="*/ 457949 h 457949"/>
              <a:gd name="connsiteX7" fmla="*/ 185851 w 500892"/>
              <a:gd name="connsiteY7" fmla="*/ 374108 h 457949"/>
              <a:gd name="connsiteX8" fmla="*/ 84307 w 500892"/>
              <a:gd name="connsiteY8" fmla="*/ 270023 h 457949"/>
              <a:gd name="connsiteX9" fmla="*/ 0 w 500892"/>
              <a:gd name="connsiteY9" fmla="*/ 211196 h 457949"/>
              <a:gd name="connsiteX10" fmla="*/ 113634 w 500892"/>
              <a:gd name="connsiteY10" fmla="*/ 159033 h 457949"/>
              <a:gd name="connsiteX11" fmla="*/ 264242 w 500892"/>
              <a:gd name="connsiteY11" fmla="*/ 48731 h 457949"/>
              <a:gd name="connsiteX0" fmla="*/ 210162 w 500892"/>
              <a:gd name="connsiteY0" fmla="*/ 0 h 548384"/>
              <a:gd name="connsiteX1" fmla="*/ 317495 w 500892"/>
              <a:gd name="connsiteY1" fmla="*/ 101109 h 548384"/>
              <a:gd name="connsiteX2" fmla="*/ 447920 w 500892"/>
              <a:gd name="connsiteY2" fmla="*/ 228480 h 548384"/>
              <a:gd name="connsiteX3" fmla="*/ 500892 w 500892"/>
              <a:gd name="connsiteY3" fmla="*/ 264556 h 548384"/>
              <a:gd name="connsiteX4" fmla="*/ 419038 w 500892"/>
              <a:gd name="connsiteY4" fmla="*/ 321671 h 548384"/>
              <a:gd name="connsiteX5" fmla="*/ 240822 w 500892"/>
              <a:gd name="connsiteY5" fmla="*/ 545219 h 548384"/>
              <a:gd name="connsiteX6" fmla="*/ 239661 w 500892"/>
              <a:gd name="connsiteY6" fmla="*/ 548384 h 548384"/>
              <a:gd name="connsiteX7" fmla="*/ 185851 w 500892"/>
              <a:gd name="connsiteY7" fmla="*/ 464543 h 548384"/>
              <a:gd name="connsiteX8" fmla="*/ 84307 w 500892"/>
              <a:gd name="connsiteY8" fmla="*/ 360458 h 548384"/>
              <a:gd name="connsiteX9" fmla="*/ 0 w 500892"/>
              <a:gd name="connsiteY9" fmla="*/ 301631 h 548384"/>
              <a:gd name="connsiteX10" fmla="*/ 113634 w 500892"/>
              <a:gd name="connsiteY10" fmla="*/ 249468 h 548384"/>
              <a:gd name="connsiteX11" fmla="*/ 264242 w 500892"/>
              <a:gd name="connsiteY11" fmla="*/ 139166 h 548384"/>
              <a:gd name="connsiteX12" fmla="*/ 210162 w 500892"/>
              <a:gd name="connsiteY12" fmla="*/ 0 h 548384"/>
              <a:gd name="connsiteX0" fmla="*/ 264242 w 500892"/>
              <a:gd name="connsiteY0" fmla="*/ 42195 h 451413"/>
              <a:gd name="connsiteX1" fmla="*/ 317495 w 500892"/>
              <a:gd name="connsiteY1" fmla="*/ 4138 h 451413"/>
              <a:gd name="connsiteX2" fmla="*/ 447920 w 500892"/>
              <a:gd name="connsiteY2" fmla="*/ 131509 h 451413"/>
              <a:gd name="connsiteX3" fmla="*/ 500892 w 500892"/>
              <a:gd name="connsiteY3" fmla="*/ 167585 h 451413"/>
              <a:gd name="connsiteX4" fmla="*/ 419038 w 500892"/>
              <a:gd name="connsiteY4" fmla="*/ 224700 h 451413"/>
              <a:gd name="connsiteX5" fmla="*/ 240822 w 500892"/>
              <a:gd name="connsiteY5" fmla="*/ 448248 h 451413"/>
              <a:gd name="connsiteX6" fmla="*/ 239661 w 500892"/>
              <a:gd name="connsiteY6" fmla="*/ 451413 h 451413"/>
              <a:gd name="connsiteX7" fmla="*/ 185851 w 500892"/>
              <a:gd name="connsiteY7" fmla="*/ 367572 h 451413"/>
              <a:gd name="connsiteX8" fmla="*/ 84307 w 500892"/>
              <a:gd name="connsiteY8" fmla="*/ 263487 h 451413"/>
              <a:gd name="connsiteX9" fmla="*/ 0 w 500892"/>
              <a:gd name="connsiteY9" fmla="*/ 204660 h 451413"/>
              <a:gd name="connsiteX10" fmla="*/ 113634 w 500892"/>
              <a:gd name="connsiteY10" fmla="*/ 152497 h 451413"/>
              <a:gd name="connsiteX11" fmla="*/ 264242 w 500892"/>
              <a:gd name="connsiteY11" fmla="*/ 42195 h 451413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84307 w 500892"/>
              <a:gd name="connsiteY8" fmla="*/ 259349 h 447275"/>
              <a:gd name="connsiteX9" fmla="*/ 0 w 500892"/>
              <a:gd name="connsiteY9" fmla="*/ 200522 h 447275"/>
              <a:gd name="connsiteX10" fmla="*/ 113634 w 500892"/>
              <a:gd name="connsiteY10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0 w 500892"/>
              <a:gd name="connsiteY8" fmla="*/ 200522 h 447275"/>
              <a:gd name="connsiteX9" fmla="*/ 113634 w 500892"/>
              <a:gd name="connsiteY9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0 w 500892"/>
              <a:gd name="connsiteY7" fmla="*/ 200522 h 447275"/>
              <a:gd name="connsiteX8" fmla="*/ 113634 w 500892"/>
              <a:gd name="connsiteY8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240822 w 500892"/>
              <a:gd name="connsiteY4" fmla="*/ 444110 h 447275"/>
              <a:gd name="connsiteX5" fmla="*/ 239661 w 500892"/>
              <a:gd name="connsiteY5" fmla="*/ 447275 h 447275"/>
              <a:gd name="connsiteX6" fmla="*/ 0 w 500892"/>
              <a:gd name="connsiteY6" fmla="*/ 200522 h 447275"/>
              <a:gd name="connsiteX7" fmla="*/ 113634 w 500892"/>
              <a:gd name="connsiteY7" fmla="*/ 148359 h 447275"/>
              <a:gd name="connsiteX0" fmla="*/ 113634 w 501759"/>
              <a:gd name="connsiteY0" fmla="*/ 148359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6" fmla="*/ 113634 w 501759"/>
              <a:gd name="connsiteY6" fmla="*/ 148359 h 447275"/>
              <a:gd name="connsiteX0" fmla="*/ 0 w 501759"/>
              <a:gd name="connsiteY0" fmla="*/ 200522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0" fmla="*/ 0 w 501272"/>
              <a:gd name="connsiteY0" fmla="*/ 512021 h 758774"/>
              <a:gd name="connsiteX1" fmla="*/ 136624 w 501272"/>
              <a:gd name="connsiteY1" fmla="*/ 0 h 758774"/>
              <a:gd name="connsiteX2" fmla="*/ 500892 w 501272"/>
              <a:gd name="connsiteY2" fmla="*/ 474946 h 758774"/>
              <a:gd name="connsiteX3" fmla="*/ 240822 w 501272"/>
              <a:gd name="connsiteY3" fmla="*/ 755609 h 758774"/>
              <a:gd name="connsiteX4" fmla="*/ 239661 w 501272"/>
              <a:gd name="connsiteY4" fmla="*/ 758774 h 758774"/>
              <a:gd name="connsiteX5" fmla="*/ 0 w 501272"/>
              <a:gd name="connsiteY5" fmla="*/ 512021 h 758774"/>
              <a:gd name="connsiteX0" fmla="*/ 0 w 862812"/>
              <a:gd name="connsiteY0" fmla="*/ 512021 h 758774"/>
              <a:gd name="connsiteX1" fmla="*/ 136624 w 862812"/>
              <a:gd name="connsiteY1" fmla="*/ 0 h 758774"/>
              <a:gd name="connsiteX2" fmla="*/ 862633 w 862812"/>
              <a:gd name="connsiteY2" fmla="*/ 525187 h 758774"/>
              <a:gd name="connsiteX3" fmla="*/ 240822 w 862812"/>
              <a:gd name="connsiteY3" fmla="*/ 755609 h 758774"/>
              <a:gd name="connsiteX4" fmla="*/ 239661 w 862812"/>
              <a:gd name="connsiteY4" fmla="*/ 758774 h 758774"/>
              <a:gd name="connsiteX5" fmla="*/ 0 w 862812"/>
              <a:gd name="connsiteY5" fmla="*/ 512021 h 758774"/>
              <a:gd name="connsiteX0" fmla="*/ 0 w 1556148"/>
              <a:gd name="connsiteY0" fmla="*/ 411537 h 758774"/>
              <a:gd name="connsiteX1" fmla="*/ 829960 w 1556148"/>
              <a:gd name="connsiteY1" fmla="*/ 0 h 758774"/>
              <a:gd name="connsiteX2" fmla="*/ 1555969 w 1556148"/>
              <a:gd name="connsiteY2" fmla="*/ 525187 h 758774"/>
              <a:gd name="connsiteX3" fmla="*/ 934158 w 1556148"/>
              <a:gd name="connsiteY3" fmla="*/ 755609 h 758774"/>
              <a:gd name="connsiteX4" fmla="*/ 932997 w 1556148"/>
              <a:gd name="connsiteY4" fmla="*/ 758774 h 758774"/>
              <a:gd name="connsiteX5" fmla="*/ 0 w 1556148"/>
              <a:gd name="connsiteY5" fmla="*/ 411537 h 758774"/>
              <a:gd name="connsiteX0" fmla="*/ 0 w 1556148"/>
              <a:gd name="connsiteY0" fmla="*/ 411537 h 1020031"/>
              <a:gd name="connsiteX1" fmla="*/ 829960 w 1556148"/>
              <a:gd name="connsiteY1" fmla="*/ 0 h 1020031"/>
              <a:gd name="connsiteX2" fmla="*/ 1555969 w 1556148"/>
              <a:gd name="connsiteY2" fmla="*/ 525187 h 1020031"/>
              <a:gd name="connsiteX3" fmla="*/ 934158 w 1556148"/>
              <a:gd name="connsiteY3" fmla="*/ 755609 h 1020031"/>
              <a:gd name="connsiteX4" fmla="*/ 711933 w 1556148"/>
              <a:gd name="connsiteY4" fmla="*/ 1020031 h 1020031"/>
              <a:gd name="connsiteX5" fmla="*/ 0 w 1556148"/>
              <a:gd name="connsiteY5" fmla="*/ 411537 h 1020031"/>
              <a:gd name="connsiteX0" fmla="*/ 0 w 1355256"/>
              <a:gd name="connsiteY0" fmla="*/ 411537 h 1020031"/>
              <a:gd name="connsiteX1" fmla="*/ 829960 w 1355256"/>
              <a:gd name="connsiteY1" fmla="*/ 0 h 1020031"/>
              <a:gd name="connsiteX2" fmla="*/ 1355002 w 1355256"/>
              <a:gd name="connsiteY2" fmla="*/ 495042 h 1020031"/>
              <a:gd name="connsiteX3" fmla="*/ 934158 w 1355256"/>
              <a:gd name="connsiteY3" fmla="*/ 755609 h 1020031"/>
              <a:gd name="connsiteX4" fmla="*/ 711933 w 1355256"/>
              <a:gd name="connsiteY4" fmla="*/ 1020031 h 1020031"/>
              <a:gd name="connsiteX5" fmla="*/ 0 w 1355256"/>
              <a:gd name="connsiteY5" fmla="*/ 411537 h 1020031"/>
              <a:gd name="connsiteX0" fmla="*/ 0 w 1355178"/>
              <a:gd name="connsiteY0" fmla="*/ 421586 h 1030080"/>
              <a:gd name="connsiteX1" fmla="*/ 618945 w 1355178"/>
              <a:gd name="connsiteY1" fmla="*/ 0 h 1030080"/>
              <a:gd name="connsiteX2" fmla="*/ 1355002 w 1355178"/>
              <a:gd name="connsiteY2" fmla="*/ 505091 h 1030080"/>
              <a:gd name="connsiteX3" fmla="*/ 934158 w 1355178"/>
              <a:gd name="connsiteY3" fmla="*/ 765658 h 1030080"/>
              <a:gd name="connsiteX4" fmla="*/ 711933 w 1355178"/>
              <a:gd name="connsiteY4" fmla="*/ 1030080 h 1030080"/>
              <a:gd name="connsiteX5" fmla="*/ 0 w 1355178"/>
              <a:gd name="connsiteY5" fmla="*/ 421586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863819 w 1284839"/>
              <a:gd name="connsiteY3" fmla="*/ 765658 h 1030080"/>
              <a:gd name="connsiteX4" fmla="*/ 641594 w 1284839"/>
              <a:gd name="connsiteY4" fmla="*/ 1030080 h 1030080"/>
              <a:gd name="connsiteX5" fmla="*/ 0 w 1284839"/>
              <a:gd name="connsiteY5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663" h="1030080">
                <a:moveTo>
                  <a:pt x="0" y="522069"/>
                </a:moveTo>
                <a:cubicBezTo>
                  <a:pt x="544610" y="478675"/>
                  <a:pt x="526511" y="515667"/>
                  <a:pt x="548606" y="0"/>
                </a:cubicBezTo>
                <a:cubicBezTo>
                  <a:pt x="643294" y="504933"/>
                  <a:pt x="604106" y="481315"/>
                  <a:pt x="1284663" y="505091"/>
                </a:cubicBezTo>
                <a:cubicBezTo>
                  <a:pt x="618132" y="529362"/>
                  <a:pt x="604741" y="513440"/>
                  <a:pt x="641594" y="1030080"/>
                </a:cubicBezTo>
                <a:cubicBezTo>
                  <a:pt x="588503" y="509051"/>
                  <a:pt x="585654" y="570826"/>
                  <a:pt x="0" y="52206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2F49D0E0-14A1-E477-8765-14A4883D541E}"/>
              </a:ext>
            </a:extLst>
          </p:cNvPr>
          <p:cNvSpPr/>
          <p:nvPr userDrawn="1"/>
        </p:nvSpPr>
        <p:spPr>
          <a:xfrm rot="1421079">
            <a:off x="2209646" y="5374808"/>
            <a:ext cx="350396" cy="290543"/>
          </a:xfrm>
          <a:custGeom>
            <a:avLst/>
            <a:gdLst>
              <a:gd name="connsiteX0" fmla="*/ 310645 w 500892"/>
              <a:gd name="connsiteY0" fmla="*/ 0 h 457949"/>
              <a:gd name="connsiteX1" fmla="*/ 317495 w 500892"/>
              <a:gd name="connsiteY1" fmla="*/ 10674 h 457949"/>
              <a:gd name="connsiteX2" fmla="*/ 447920 w 500892"/>
              <a:gd name="connsiteY2" fmla="*/ 138045 h 457949"/>
              <a:gd name="connsiteX3" fmla="*/ 500892 w 500892"/>
              <a:gd name="connsiteY3" fmla="*/ 174121 h 457949"/>
              <a:gd name="connsiteX4" fmla="*/ 419038 w 500892"/>
              <a:gd name="connsiteY4" fmla="*/ 231236 h 457949"/>
              <a:gd name="connsiteX5" fmla="*/ 240822 w 500892"/>
              <a:gd name="connsiteY5" fmla="*/ 454784 h 457949"/>
              <a:gd name="connsiteX6" fmla="*/ 239661 w 500892"/>
              <a:gd name="connsiteY6" fmla="*/ 457949 h 457949"/>
              <a:gd name="connsiteX7" fmla="*/ 185851 w 500892"/>
              <a:gd name="connsiteY7" fmla="*/ 374108 h 457949"/>
              <a:gd name="connsiteX8" fmla="*/ 84307 w 500892"/>
              <a:gd name="connsiteY8" fmla="*/ 270023 h 457949"/>
              <a:gd name="connsiteX9" fmla="*/ 0 w 500892"/>
              <a:gd name="connsiteY9" fmla="*/ 211196 h 457949"/>
              <a:gd name="connsiteX10" fmla="*/ 113634 w 500892"/>
              <a:gd name="connsiteY10" fmla="*/ 159033 h 457949"/>
              <a:gd name="connsiteX11" fmla="*/ 264242 w 500892"/>
              <a:gd name="connsiteY11" fmla="*/ 48731 h 457949"/>
              <a:gd name="connsiteX0" fmla="*/ 210162 w 500892"/>
              <a:gd name="connsiteY0" fmla="*/ 0 h 548384"/>
              <a:gd name="connsiteX1" fmla="*/ 317495 w 500892"/>
              <a:gd name="connsiteY1" fmla="*/ 101109 h 548384"/>
              <a:gd name="connsiteX2" fmla="*/ 447920 w 500892"/>
              <a:gd name="connsiteY2" fmla="*/ 228480 h 548384"/>
              <a:gd name="connsiteX3" fmla="*/ 500892 w 500892"/>
              <a:gd name="connsiteY3" fmla="*/ 264556 h 548384"/>
              <a:gd name="connsiteX4" fmla="*/ 419038 w 500892"/>
              <a:gd name="connsiteY4" fmla="*/ 321671 h 548384"/>
              <a:gd name="connsiteX5" fmla="*/ 240822 w 500892"/>
              <a:gd name="connsiteY5" fmla="*/ 545219 h 548384"/>
              <a:gd name="connsiteX6" fmla="*/ 239661 w 500892"/>
              <a:gd name="connsiteY6" fmla="*/ 548384 h 548384"/>
              <a:gd name="connsiteX7" fmla="*/ 185851 w 500892"/>
              <a:gd name="connsiteY7" fmla="*/ 464543 h 548384"/>
              <a:gd name="connsiteX8" fmla="*/ 84307 w 500892"/>
              <a:gd name="connsiteY8" fmla="*/ 360458 h 548384"/>
              <a:gd name="connsiteX9" fmla="*/ 0 w 500892"/>
              <a:gd name="connsiteY9" fmla="*/ 301631 h 548384"/>
              <a:gd name="connsiteX10" fmla="*/ 113634 w 500892"/>
              <a:gd name="connsiteY10" fmla="*/ 249468 h 548384"/>
              <a:gd name="connsiteX11" fmla="*/ 264242 w 500892"/>
              <a:gd name="connsiteY11" fmla="*/ 139166 h 548384"/>
              <a:gd name="connsiteX12" fmla="*/ 210162 w 500892"/>
              <a:gd name="connsiteY12" fmla="*/ 0 h 548384"/>
              <a:gd name="connsiteX0" fmla="*/ 264242 w 500892"/>
              <a:gd name="connsiteY0" fmla="*/ 42195 h 451413"/>
              <a:gd name="connsiteX1" fmla="*/ 317495 w 500892"/>
              <a:gd name="connsiteY1" fmla="*/ 4138 h 451413"/>
              <a:gd name="connsiteX2" fmla="*/ 447920 w 500892"/>
              <a:gd name="connsiteY2" fmla="*/ 131509 h 451413"/>
              <a:gd name="connsiteX3" fmla="*/ 500892 w 500892"/>
              <a:gd name="connsiteY3" fmla="*/ 167585 h 451413"/>
              <a:gd name="connsiteX4" fmla="*/ 419038 w 500892"/>
              <a:gd name="connsiteY4" fmla="*/ 224700 h 451413"/>
              <a:gd name="connsiteX5" fmla="*/ 240822 w 500892"/>
              <a:gd name="connsiteY5" fmla="*/ 448248 h 451413"/>
              <a:gd name="connsiteX6" fmla="*/ 239661 w 500892"/>
              <a:gd name="connsiteY6" fmla="*/ 451413 h 451413"/>
              <a:gd name="connsiteX7" fmla="*/ 185851 w 500892"/>
              <a:gd name="connsiteY7" fmla="*/ 367572 h 451413"/>
              <a:gd name="connsiteX8" fmla="*/ 84307 w 500892"/>
              <a:gd name="connsiteY8" fmla="*/ 263487 h 451413"/>
              <a:gd name="connsiteX9" fmla="*/ 0 w 500892"/>
              <a:gd name="connsiteY9" fmla="*/ 204660 h 451413"/>
              <a:gd name="connsiteX10" fmla="*/ 113634 w 500892"/>
              <a:gd name="connsiteY10" fmla="*/ 152497 h 451413"/>
              <a:gd name="connsiteX11" fmla="*/ 264242 w 500892"/>
              <a:gd name="connsiteY11" fmla="*/ 42195 h 451413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84307 w 500892"/>
              <a:gd name="connsiteY8" fmla="*/ 259349 h 447275"/>
              <a:gd name="connsiteX9" fmla="*/ 0 w 500892"/>
              <a:gd name="connsiteY9" fmla="*/ 200522 h 447275"/>
              <a:gd name="connsiteX10" fmla="*/ 113634 w 500892"/>
              <a:gd name="connsiteY10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0 w 500892"/>
              <a:gd name="connsiteY8" fmla="*/ 200522 h 447275"/>
              <a:gd name="connsiteX9" fmla="*/ 113634 w 500892"/>
              <a:gd name="connsiteY9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0 w 500892"/>
              <a:gd name="connsiteY7" fmla="*/ 200522 h 447275"/>
              <a:gd name="connsiteX8" fmla="*/ 113634 w 500892"/>
              <a:gd name="connsiteY8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240822 w 500892"/>
              <a:gd name="connsiteY4" fmla="*/ 444110 h 447275"/>
              <a:gd name="connsiteX5" fmla="*/ 239661 w 500892"/>
              <a:gd name="connsiteY5" fmla="*/ 447275 h 447275"/>
              <a:gd name="connsiteX6" fmla="*/ 0 w 500892"/>
              <a:gd name="connsiteY6" fmla="*/ 200522 h 447275"/>
              <a:gd name="connsiteX7" fmla="*/ 113634 w 500892"/>
              <a:gd name="connsiteY7" fmla="*/ 148359 h 447275"/>
              <a:gd name="connsiteX0" fmla="*/ 113634 w 501759"/>
              <a:gd name="connsiteY0" fmla="*/ 148359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6" fmla="*/ 113634 w 501759"/>
              <a:gd name="connsiteY6" fmla="*/ 148359 h 447275"/>
              <a:gd name="connsiteX0" fmla="*/ 0 w 501759"/>
              <a:gd name="connsiteY0" fmla="*/ 200522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0" fmla="*/ 0 w 501272"/>
              <a:gd name="connsiteY0" fmla="*/ 512021 h 758774"/>
              <a:gd name="connsiteX1" fmla="*/ 136624 w 501272"/>
              <a:gd name="connsiteY1" fmla="*/ 0 h 758774"/>
              <a:gd name="connsiteX2" fmla="*/ 500892 w 501272"/>
              <a:gd name="connsiteY2" fmla="*/ 474946 h 758774"/>
              <a:gd name="connsiteX3" fmla="*/ 240822 w 501272"/>
              <a:gd name="connsiteY3" fmla="*/ 755609 h 758774"/>
              <a:gd name="connsiteX4" fmla="*/ 239661 w 501272"/>
              <a:gd name="connsiteY4" fmla="*/ 758774 h 758774"/>
              <a:gd name="connsiteX5" fmla="*/ 0 w 501272"/>
              <a:gd name="connsiteY5" fmla="*/ 512021 h 758774"/>
              <a:gd name="connsiteX0" fmla="*/ 0 w 862812"/>
              <a:gd name="connsiteY0" fmla="*/ 512021 h 758774"/>
              <a:gd name="connsiteX1" fmla="*/ 136624 w 862812"/>
              <a:gd name="connsiteY1" fmla="*/ 0 h 758774"/>
              <a:gd name="connsiteX2" fmla="*/ 862633 w 862812"/>
              <a:gd name="connsiteY2" fmla="*/ 525187 h 758774"/>
              <a:gd name="connsiteX3" fmla="*/ 240822 w 862812"/>
              <a:gd name="connsiteY3" fmla="*/ 755609 h 758774"/>
              <a:gd name="connsiteX4" fmla="*/ 239661 w 862812"/>
              <a:gd name="connsiteY4" fmla="*/ 758774 h 758774"/>
              <a:gd name="connsiteX5" fmla="*/ 0 w 862812"/>
              <a:gd name="connsiteY5" fmla="*/ 512021 h 758774"/>
              <a:gd name="connsiteX0" fmla="*/ 0 w 1556148"/>
              <a:gd name="connsiteY0" fmla="*/ 411537 h 758774"/>
              <a:gd name="connsiteX1" fmla="*/ 829960 w 1556148"/>
              <a:gd name="connsiteY1" fmla="*/ 0 h 758774"/>
              <a:gd name="connsiteX2" fmla="*/ 1555969 w 1556148"/>
              <a:gd name="connsiteY2" fmla="*/ 525187 h 758774"/>
              <a:gd name="connsiteX3" fmla="*/ 934158 w 1556148"/>
              <a:gd name="connsiteY3" fmla="*/ 755609 h 758774"/>
              <a:gd name="connsiteX4" fmla="*/ 932997 w 1556148"/>
              <a:gd name="connsiteY4" fmla="*/ 758774 h 758774"/>
              <a:gd name="connsiteX5" fmla="*/ 0 w 1556148"/>
              <a:gd name="connsiteY5" fmla="*/ 411537 h 758774"/>
              <a:gd name="connsiteX0" fmla="*/ 0 w 1556148"/>
              <a:gd name="connsiteY0" fmla="*/ 411537 h 1020031"/>
              <a:gd name="connsiteX1" fmla="*/ 829960 w 1556148"/>
              <a:gd name="connsiteY1" fmla="*/ 0 h 1020031"/>
              <a:gd name="connsiteX2" fmla="*/ 1555969 w 1556148"/>
              <a:gd name="connsiteY2" fmla="*/ 525187 h 1020031"/>
              <a:gd name="connsiteX3" fmla="*/ 934158 w 1556148"/>
              <a:gd name="connsiteY3" fmla="*/ 755609 h 1020031"/>
              <a:gd name="connsiteX4" fmla="*/ 711933 w 1556148"/>
              <a:gd name="connsiteY4" fmla="*/ 1020031 h 1020031"/>
              <a:gd name="connsiteX5" fmla="*/ 0 w 1556148"/>
              <a:gd name="connsiteY5" fmla="*/ 411537 h 1020031"/>
              <a:gd name="connsiteX0" fmla="*/ 0 w 1355256"/>
              <a:gd name="connsiteY0" fmla="*/ 411537 h 1020031"/>
              <a:gd name="connsiteX1" fmla="*/ 829960 w 1355256"/>
              <a:gd name="connsiteY1" fmla="*/ 0 h 1020031"/>
              <a:gd name="connsiteX2" fmla="*/ 1355002 w 1355256"/>
              <a:gd name="connsiteY2" fmla="*/ 495042 h 1020031"/>
              <a:gd name="connsiteX3" fmla="*/ 934158 w 1355256"/>
              <a:gd name="connsiteY3" fmla="*/ 755609 h 1020031"/>
              <a:gd name="connsiteX4" fmla="*/ 711933 w 1355256"/>
              <a:gd name="connsiteY4" fmla="*/ 1020031 h 1020031"/>
              <a:gd name="connsiteX5" fmla="*/ 0 w 1355256"/>
              <a:gd name="connsiteY5" fmla="*/ 411537 h 1020031"/>
              <a:gd name="connsiteX0" fmla="*/ 0 w 1355178"/>
              <a:gd name="connsiteY0" fmla="*/ 421586 h 1030080"/>
              <a:gd name="connsiteX1" fmla="*/ 618945 w 1355178"/>
              <a:gd name="connsiteY1" fmla="*/ 0 h 1030080"/>
              <a:gd name="connsiteX2" fmla="*/ 1355002 w 1355178"/>
              <a:gd name="connsiteY2" fmla="*/ 505091 h 1030080"/>
              <a:gd name="connsiteX3" fmla="*/ 934158 w 1355178"/>
              <a:gd name="connsiteY3" fmla="*/ 765658 h 1030080"/>
              <a:gd name="connsiteX4" fmla="*/ 711933 w 1355178"/>
              <a:gd name="connsiteY4" fmla="*/ 1030080 h 1030080"/>
              <a:gd name="connsiteX5" fmla="*/ 0 w 1355178"/>
              <a:gd name="connsiteY5" fmla="*/ 421586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863819 w 1284839"/>
              <a:gd name="connsiteY3" fmla="*/ 765658 h 1030080"/>
              <a:gd name="connsiteX4" fmla="*/ 641594 w 1284839"/>
              <a:gd name="connsiteY4" fmla="*/ 1030080 h 1030080"/>
              <a:gd name="connsiteX5" fmla="*/ 0 w 1284839"/>
              <a:gd name="connsiteY5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663" h="1030080">
                <a:moveTo>
                  <a:pt x="0" y="522069"/>
                </a:moveTo>
                <a:cubicBezTo>
                  <a:pt x="544610" y="478675"/>
                  <a:pt x="526511" y="515667"/>
                  <a:pt x="548606" y="0"/>
                </a:cubicBezTo>
                <a:cubicBezTo>
                  <a:pt x="643294" y="504933"/>
                  <a:pt x="604106" y="481315"/>
                  <a:pt x="1284663" y="505091"/>
                </a:cubicBezTo>
                <a:cubicBezTo>
                  <a:pt x="618132" y="529362"/>
                  <a:pt x="604741" y="513440"/>
                  <a:pt x="641594" y="1030080"/>
                </a:cubicBezTo>
                <a:cubicBezTo>
                  <a:pt x="588503" y="509051"/>
                  <a:pt x="585654" y="570826"/>
                  <a:pt x="0" y="52206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0F96863-0970-983B-F6C8-02B9FAFCA4CE}"/>
              </a:ext>
            </a:extLst>
          </p:cNvPr>
          <p:cNvSpPr/>
          <p:nvPr userDrawn="1"/>
        </p:nvSpPr>
        <p:spPr>
          <a:xfrm rot="2087244">
            <a:off x="6257141" y="4481730"/>
            <a:ext cx="350396" cy="290543"/>
          </a:xfrm>
          <a:custGeom>
            <a:avLst/>
            <a:gdLst>
              <a:gd name="connsiteX0" fmla="*/ 310645 w 500892"/>
              <a:gd name="connsiteY0" fmla="*/ 0 h 457949"/>
              <a:gd name="connsiteX1" fmla="*/ 317495 w 500892"/>
              <a:gd name="connsiteY1" fmla="*/ 10674 h 457949"/>
              <a:gd name="connsiteX2" fmla="*/ 447920 w 500892"/>
              <a:gd name="connsiteY2" fmla="*/ 138045 h 457949"/>
              <a:gd name="connsiteX3" fmla="*/ 500892 w 500892"/>
              <a:gd name="connsiteY3" fmla="*/ 174121 h 457949"/>
              <a:gd name="connsiteX4" fmla="*/ 419038 w 500892"/>
              <a:gd name="connsiteY4" fmla="*/ 231236 h 457949"/>
              <a:gd name="connsiteX5" fmla="*/ 240822 w 500892"/>
              <a:gd name="connsiteY5" fmla="*/ 454784 h 457949"/>
              <a:gd name="connsiteX6" fmla="*/ 239661 w 500892"/>
              <a:gd name="connsiteY6" fmla="*/ 457949 h 457949"/>
              <a:gd name="connsiteX7" fmla="*/ 185851 w 500892"/>
              <a:gd name="connsiteY7" fmla="*/ 374108 h 457949"/>
              <a:gd name="connsiteX8" fmla="*/ 84307 w 500892"/>
              <a:gd name="connsiteY8" fmla="*/ 270023 h 457949"/>
              <a:gd name="connsiteX9" fmla="*/ 0 w 500892"/>
              <a:gd name="connsiteY9" fmla="*/ 211196 h 457949"/>
              <a:gd name="connsiteX10" fmla="*/ 113634 w 500892"/>
              <a:gd name="connsiteY10" fmla="*/ 159033 h 457949"/>
              <a:gd name="connsiteX11" fmla="*/ 264242 w 500892"/>
              <a:gd name="connsiteY11" fmla="*/ 48731 h 457949"/>
              <a:gd name="connsiteX0" fmla="*/ 210162 w 500892"/>
              <a:gd name="connsiteY0" fmla="*/ 0 h 548384"/>
              <a:gd name="connsiteX1" fmla="*/ 317495 w 500892"/>
              <a:gd name="connsiteY1" fmla="*/ 101109 h 548384"/>
              <a:gd name="connsiteX2" fmla="*/ 447920 w 500892"/>
              <a:gd name="connsiteY2" fmla="*/ 228480 h 548384"/>
              <a:gd name="connsiteX3" fmla="*/ 500892 w 500892"/>
              <a:gd name="connsiteY3" fmla="*/ 264556 h 548384"/>
              <a:gd name="connsiteX4" fmla="*/ 419038 w 500892"/>
              <a:gd name="connsiteY4" fmla="*/ 321671 h 548384"/>
              <a:gd name="connsiteX5" fmla="*/ 240822 w 500892"/>
              <a:gd name="connsiteY5" fmla="*/ 545219 h 548384"/>
              <a:gd name="connsiteX6" fmla="*/ 239661 w 500892"/>
              <a:gd name="connsiteY6" fmla="*/ 548384 h 548384"/>
              <a:gd name="connsiteX7" fmla="*/ 185851 w 500892"/>
              <a:gd name="connsiteY7" fmla="*/ 464543 h 548384"/>
              <a:gd name="connsiteX8" fmla="*/ 84307 w 500892"/>
              <a:gd name="connsiteY8" fmla="*/ 360458 h 548384"/>
              <a:gd name="connsiteX9" fmla="*/ 0 w 500892"/>
              <a:gd name="connsiteY9" fmla="*/ 301631 h 548384"/>
              <a:gd name="connsiteX10" fmla="*/ 113634 w 500892"/>
              <a:gd name="connsiteY10" fmla="*/ 249468 h 548384"/>
              <a:gd name="connsiteX11" fmla="*/ 264242 w 500892"/>
              <a:gd name="connsiteY11" fmla="*/ 139166 h 548384"/>
              <a:gd name="connsiteX12" fmla="*/ 210162 w 500892"/>
              <a:gd name="connsiteY12" fmla="*/ 0 h 548384"/>
              <a:gd name="connsiteX0" fmla="*/ 264242 w 500892"/>
              <a:gd name="connsiteY0" fmla="*/ 42195 h 451413"/>
              <a:gd name="connsiteX1" fmla="*/ 317495 w 500892"/>
              <a:gd name="connsiteY1" fmla="*/ 4138 h 451413"/>
              <a:gd name="connsiteX2" fmla="*/ 447920 w 500892"/>
              <a:gd name="connsiteY2" fmla="*/ 131509 h 451413"/>
              <a:gd name="connsiteX3" fmla="*/ 500892 w 500892"/>
              <a:gd name="connsiteY3" fmla="*/ 167585 h 451413"/>
              <a:gd name="connsiteX4" fmla="*/ 419038 w 500892"/>
              <a:gd name="connsiteY4" fmla="*/ 224700 h 451413"/>
              <a:gd name="connsiteX5" fmla="*/ 240822 w 500892"/>
              <a:gd name="connsiteY5" fmla="*/ 448248 h 451413"/>
              <a:gd name="connsiteX6" fmla="*/ 239661 w 500892"/>
              <a:gd name="connsiteY6" fmla="*/ 451413 h 451413"/>
              <a:gd name="connsiteX7" fmla="*/ 185851 w 500892"/>
              <a:gd name="connsiteY7" fmla="*/ 367572 h 451413"/>
              <a:gd name="connsiteX8" fmla="*/ 84307 w 500892"/>
              <a:gd name="connsiteY8" fmla="*/ 263487 h 451413"/>
              <a:gd name="connsiteX9" fmla="*/ 0 w 500892"/>
              <a:gd name="connsiteY9" fmla="*/ 204660 h 451413"/>
              <a:gd name="connsiteX10" fmla="*/ 113634 w 500892"/>
              <a:gd name="connsiteY10" fmla="*/ 152497 h 451413"/>
              <a:gd name="connsiteX11" fmla="*/ 264242 w 500892"/>
              <a:gd name="connsiteY11" fmla="*/ 42195 h 451413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84307 w 500892"/>
              <a:gd name="connsiteY8" fmla="*/ 259349 h 447275"/>
              <a:gd name="connsiteX9" fmla="*/ 0 w 500892"/>
              <a:gd name="connsiteY9" fmla="*/ 200522 h 447275"/>
              <a:gd name="connsiteX10" fmla="*/ 113634 w 500892"/>
              <a:gd name="connsiteY10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0 w 500892"/>
              <a:gd name="connsiteY8" fmla="*/ 200522 h 447275"/>
              <a:gd name="connsiteX9" fmla="*/ 113634 w 500892"/>
              <a:gd name="connsiteY9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0 w 500892"/>
              <a:gd name="connsiteY7" fmla="*/ 200522 h 447275"/>
              <a:gd name="connsiteX8" fmla="*/ 113634 w 500892"/>
              <a:gd name="connsiteY8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240822 w 500892"/>
              <a:gd name="connsiteY4" fmla="*/ 444110 h 447275"/>
              <a:gd name="connsiteX5" fmla="*/ 239661 w 500892"/>
              <a:gd name="connsiteY5" fmla="*/ 447275 h 447275"/>
              <a:gd name="connsiteX6" fmla="*/ 0 w 500892"/>
              <a:gd name="connsiteY6" fmla="*/ 200522 h 447275"/>
              <a:gd name="connsiteX7" fmla="*/ 113634 w 500892"/>
              <a:gd name="connsiteY7" fmla="*/ 148359 h 447275"/>
              <a:gd name="connsiteX0" fmla="*/ 113634 w 501759"/>
              <a:gd name="connsiteY0" fmla="*/ 148359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6" fmla="*/ 113634 w 501759"/>
              <a:gd name="connsiteY6" fmla="*/ 148359 h 447275"/>
              <a:gd name="connsiteX0" fmla="*/ 0 w 501759"/>
              <a:gd name="connsiteY0" fmla="*/ 200522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0" fmla="*/ 0 w 501272"/>
              <a:gd name="connsiteY0" fmla="*/ 512021 h 758774"/>
              <a:gd name="connsiteX1" fmla="*/ 136624 w 501272"/>
              <a:gd name="connsiteY1" fmla="*/ 0 h 758774"/>
              <a:gd name="connsiteX2" fmla="*/ 500892 w 501272"/>
              <a:gd name="connsiteY2" fmla="*/ 474946 h 758774"/>
              <a:gd name="connsiteX3" fmla="*/ 240822 w 501272"/>
              <a:gd name="connsiteY3" fmla="*/ 755609 h 758774"/>
              <a:gd name="connsiteX4" fmla="*/ 239661 w 501272"/>
              <a:gd name="connsiteY4" fmla="*/ 758774 h 758774"/>
              <a:gd name="connsiteX5" fmla="*/ 0 w 501272"/>
              <a:gd name="connsiteY5" fmla="*/ 512021 h 758774"/>
              <a:gd name="connsiteX0" fmla="*/ 0 w 862812"/>
              <a:gd name="connsiteY0" fmla="*/ 512021 h 758774"/>
              <a:gd name="connsiteX1" fmla="*/ 136624 w 862812"/>
              <a:gd name="connsiteY1" fmla="*/ 0 h 758774"/>
              <a:gd name="connsiteX2" fmla="*/ 862633 w 862812"/>
              <a:gd name="connsiteY2" fmla="*/ 525187 h 758774"/>
              <a:gd name="connsiteX3" fmla="*/ 240822 w 862812"/>
              <a:gd name="connsiteY3" fmla="*/ 755609 h 758774"/>
              <a:gd name="connsiteX4" fmla="*/ 239661 w 862812"/>
              <a:gd name="connsiteY4" fmla="*/ 758774 h 758774"/>
              <a:gd name="connsiteX5" fmla="*/ 0 w 862812"/>
              <a:gd name="connsiteY5" fmla="*/ 512021 h 758774"/>
              <a:gd name="connsiteX0" fmla="*/ 0 w 1556148"/>
              <a:gd name="connsiteY0" fmla="*/ 411537 h 758774"/>
              <a:gd name="connsiteX1" fmla="*/ 829960 w 1556148"/>
              <a:gd name="connsiteY1" fmla="*/ 0 h 758774"/>
              <a:gd name="connsiteX2" fmla="*/ 1555969 w 1556148"/>
              <a:gd name="connsiteY2" fmla="*/ 525187 h 758774"/>
              <a:gd name="connsiteX3" fmla="*/ 934158 w 1556148"/>
              <a:gd name="connsiteY3" fmla="*/ 755609 h 758774"/>
              <a:gd name="connsiteX4" fmla="*/ 932997 w 1556148"/>
              <a:gd name="connsiteY4" fmla="*/ 758774 h 758774"/>
              <a:gd name="connsiteX5" fmla="*/ 0 w 1556148"/>
              <a:gd name="connsiteY5" fmla="*/ 411537 h 758774"/>
              <a:gd name="connsiteX0" fmla="*/ 0 w 1556148"/>
              <a:gd name="connsiteY0" fmla="*/ 411537 h 1020031"/>
              <a:gd name="connsiteX1" fmla="*/ 829960 w 1556148"/>
              <a:gd name="connsiteY1" fmla="*/ 0 h 1020031"/>
              <a:gd name="connsiteX2" fmla="*/ 1555969 w 1556148"/>
              <a:gd name="connsiteY2" fmla="*/ 525187 h 1020031"/>
              <a:gd name="connsiteX3" fmla="*/ 934158 w 1556148"/>
              <a:gd name="connsiteY3" fmla="*/ 755609 h 1020031"/>
              <a:gd name="connsiteX4" fmla="*/ 711933 w 1556148"/>
              <a:gd name="connsiteY4" fmla="*/ 1020031 h 1020031"/>
              <a:gd name="connsiteX5" fmla="*/ 0 w 1556148"/>
              <a:gd name="connsiteY5" fmla="*/ 411537 h 1020031"/>
              <a:gd name="connsiteX0" fmla="*/ 0 w 1355256"/>
              <a:gd name="connsiteY0" fmla="*/ 411537 h 1020031"/>
              <a:gd name="connsiteX1" fmla="*/ 829960 w 1355256"/>
              <a:gd name="connsiteY1" fmla="*/ 0 h 1020031"/>
              <a:gd name="connsiteX2" fmla="*/ 1355002 w 1355256"/>
              <a:gd name="connsiteY2" fmla="*/ 495042 h 1020031"/>
              <a:gd name="connsiteX3" fmla="*/ 934158 w 1355256"/>
              <a:gd name="connsiteY3" fmla="*/ 755609 h 1020031"/>
              <a:gd name="connsiteX4" fmla="*/ 711933 w 1355256"/>
              <a:gd name="connsiteY4" fmla="*/ 1020031 h 1020031"/>
              <a:gd name="connsiteX5" fmla="*/ 0 w 1355256"/>
              <a:gd name="connsiteY5" fmla="*/ 411537 h 1020031"/>
              <a:gd name="connsiteX0" fmla="*/ 0 w 1355178"/>
              <a:gd name="connsiteY0" fmla="*/ 421586 h 1030080"/>
              <a:gd name="connsiteX1" fmla="*/ 618945 w 1355178"/>
              <a:gd name="connsiteY1" fmla="*/ 0 h 1030080"/>
              <a:gd name="connsiteX2" fmla="*/ 1355002 w 1355178"/>
              <a:gd name="connsiteY2" fmla="*/ 505091 h 1030080"/>
              <a:gd name="connsiteX3" fmla="*/ 934158 w 1355178"/>
              <a:gd name="connsiteY3" fmla="*/ 765658 h 1030080"/>
              <a:gd name="connsiteX4" fmla="*/ 711933 w 1355178"/>
              <a:gd name="connsiteY4" fmla="*/ 1030080 h 1030080"/>
              <a:gd name="connsiteX5" fmla="*/ 0 w 1355178"/>
              <a:gd name="connsiteY5" fmla="*/ 421586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863819 w 1284839"/>
              <a:gd name="connsiteY3" fmla="*/ 765658 h 1030080"/>
              <a:gd name="connsiteX4" fmla="*/ 641594 w 1284839"/>
              <a:gd name="connsiteY4" fmla="*/ 1030080 h 1030080"/>
              <a:gd name="connsiteX5" fmla="*/ 0 w 1284839"/>
              <a:gd name="connsiteY5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663" h="1030080">
                <a:moveTo>
                  <a:pt x="0" y="522069"/>
                </a:moveTo>
                <a:cubicBezTo>
                  <a:pt x="544610" y="478675"/>
                  <a:pt x="526511" y="515667"/>
                  <a:pt x="548606" y="0"/>
                </a:cubicBezTo>
                <a:cubicBezTo>
                  <a:pt x="643294" y="504933"/>
                  <a:pt x="604106" y="481315"/>
                  <a:pt x="1284663" y="505091"/>
                </a:cubicBezTo>
                <a:cubicBezTo>
                  <a:pt x="618132" y="529362"/>
                  <a:pt x="604741" y="513440"/>
                  <a:pt x="641594" y="1030080"/>
                </a:cubicBezTo>
                <a:cubicBezTo>
                  <a:pt x="588503" y="509051"/>
                  <a:pt x="585654" y="570826"/>
                  <a:pt x="0" y="52206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7FB4F0F6-3ADB-345F-7BE3-B46B5CAAC42F}"/>
              </a:ext>
            </a:extLst>
          </p:cNvPr>
          <p:cNvSpPr/>
          <p:nvPr userDrawn="1"/>
        </p:nvSpPr>
        <p:spPr>
          <a:xfrm>
            <a:off x="4972272" y="6080233"/>
            <a:ext cx="350396" cy="290543"/>
          </a:xfrm>
          <a:custGeom>
            <a:avLst/>
            <a:gdLst>
              <a:gd name="connsiteX0" fmla="*/ 310645 w 500892"/>
              <a:gd name="connsiteY0" fmla="*/ 0 h 457949"/>
              <a:gd name="connsiteX1" fmla="*/ 317495 w 500892"/>
              <a:gd name="connsiteY1" fmla="*/ 10674 h 457949"/>
              <a:gd name="connsiteX2" fmla="*/ 447920 w 500892"/>
              <a:gd name="connsiteY2" fmla="*/ 138045 h 457949"/>
              <a:gd name="connsiteX3" fmla="*/ 500892 w 500892"/>
              <a:gd name="connsiteY3" fmla="*/ 174121 h 457949"/>
              <a:gd name="connsiteX4" fmla="*/ 419038 w 500892"/>
              <a:gd name="connsiteY4" fmla="*/ 231236 h 457949"/>
              <a:gd name="connsiteX5" fmla="*/ 240822 w 500892"/>
              <a:gd name="connsiteY5" fmla="*/ 454784 h 457949"/>
              <a:gd name="connsiteX6" fmla="*/ 239661 w 500892"/>
              <a:gd name="connsiteY6" fmla="*/ 457949 h 457949"/>
              <a:gd name="connsiteX7" fmla="*/ 185851 w 500892"/>
              <a:gd name="connsiteY7" fmla="*/ 374108 h 457949"/>
              <a:gd name="connsiteX8" fmla="*/ 84307 w 500892"/>
              <a:gd name="connsiteY8" fmla="*/ 270023 h 457949"/>
              <a:gd name="connsiteX9" fmla="*/ 0 w 500892"/>
              <a:gd name="connsiteY9" fmla="*/ 211196 h 457949"/>
              <a:gd name="connsiteX10" fmla="*/ 113634 w 500892"/>
              <a:gd name="connsiteY10" fmla="*/ 159033 h 457949"/>
              <a:gd name="connsiteX11" fmla="*/ 264242 w 500892"/>
              <a:gd name="connsiteY11" fmla="*/ 48731 h 457949"/>
              <a:gd name="connsiteX0" fmla="*/ 210162 w 500892"/>
              <a:gd name="connsiteY0" fmla="*/ 0 h 548384"/>
              <a:gd name="connsiteX1" fmla="*/ 317495 w 500892"/>
              <a:gd name="connsiteY1" fmla="*/ 101109 h 548384"/>
              <a:gd name="connsiteX2" fmla="*/ 447920 w 500892"/>
              <a:gd name="connsiteY2" fmla="*/ 228480 h 548384"/>
              <a:gd name="connsiteX3" fmla="*/ 500892 w 500892"/>
              <a:gd name="connsiteY3" fmla="*/ 264556 h 548384"/>
              <a:gd name="connsiteX4" fmla="*/ 419038 w 500892"/>
              <a:gd name="connsiteY4" fmla="*/ 321671 h 548384"/>
              <a:gd name="connsiteX5" fmla="*/ 240822 w 500892"/>
              <a:gd name="connsiteY5" fmla="*/ 545219 h 548384"/>
              <a:gd name="connsiteX6" fmla="*/ 239661 w 500892"/>
              <a:gd name="connsiteY6" fmla="*/ 548384 h 548384"/>
              <a:gd name="connsiteX7" fmla="*/ 185851 w 500892"/>
              <a:gd name="connsiteY7" fmla="*/ 464543 h 548384"/>
              <a:gd name="connsiteX8" fmla="*/ 84307 w 500892"/>
              <a:gd name="connsiteY8" fmla="*/ 360458 h 548384"/>
              <a:gd name="connsiteX9" fmla="*/ 0 w 500892"/>
              <a:gd name="connsiteY9" fmla="*/ 301631 h 548384"/>
              <a:gd name="connsiteX10" fmla="*/ 113634 w 500892"/>
              <a:gd name="connsiteY10" fmla="*/ 249468 h 548384"/>
              <a:gd name="connsiteX11" fmla="*/ 264242 w 500892"/>
              <a:gd name="connsiteY11" fmla="*/ 139166 h 548384"/>
              <a:gd name="connsiteX12" fmla="*/ 210162 w 500892"/>
              <a:gd name="connsiteY12" fmla="*/ 0 h 548384"/>
              <a:gd name="connsiteX0" fmla="*/ 264242 w 500892"/>
              <a:gd name="connsiteY0" fmla="*/ 42195 h 451413"/>
              <a:gd name="connsiteX1" fmla="*/ 317495 w 500892"/>
              <a:gd name="connsiteY1" fmla="*/ 4138 h 451413"/>
              <a:gd name="connsiteX2" fmla="*/ 447920 w 500892"/>
              <a:gd name="connsiteY2" fmla="*/ 131509 h 451413"/>
              <a:gd name="connsiteX3" fmla="*/ 500892 w 500892"/>
              <a:gd name="connsiteY3" fmla="*/ 167585 h 451413"/>
              <a:gd name="connsiteX4" fmla="*/ 419038 w 500892"/>
              <a:gd name="connsiteY4" fmla="*/ 224700 h 451413"/>
              <a:gd name="connsiteX5" fmla="*/ 240822 w 500892"/>
              <a:gd name="connsiteY5" fmla="*/ 448248 h 451413"/>
              <a:gd name="connsiteX6" fmla="*/ 239661 w 500892"/>
              <a:gd name="connsiteY6" fmla="*/ 451413 h 451413"/>
              <a:gd name="connsiteX7" fmla="*/ 185851 w 500892"/>
              <a:gd name="connsiteY7" fmla="*/ 367572 h 451413"/>
              <a:gd name="connsiteX8" fmla="*/ 84307 w 500892"/>
              <a:gd name="connsiteY8" fmla="*/ 263487 h 451413"/>
              <a:gd name="connsiteX9" fmla="*/ 0 w 500892"/>
              <a:gd name="connsiteY9" fmla="*/ 204660 h 451413"/>
              <a:gd name="connsiteX10" fmla="*/ 113634 w 500892"/>
              <a:gd name="connsiteY10" fmla="*/ 152497 h 451413"/>
              <a:gd name="connsiteX11" fmla="*/ 264242 w 500892"/>
              <a:gd name="connsiteY11" fmla="*/ 42195 h 451413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84307 w 500892"/>
              <a:gd name="connsiteY8" fmla="*/ 259349 h 447275"/>
              <a:gd name="connsiteX9" fmla="*/ 0 w 500892"/>
              <a:gd name="connsiteY9" fmla="*/ 200522 h 447275"/>
              <a:gd name="connsiteX10" fmla="*/ 113634 w 500892"/>
              <a:gd name="connsiteY10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0 w 500892"/>
              <a:gd name="connsiteY8" fmla="*/ 200522 h 447275"/>
              <a:gd name="connsiteX9" fmla="*/ 113634 w 500892"/>
              <a:gd name="connsiteY9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0 w 500892"/>
              <a:gd name="connsiteY7" fmla="*/ 200522 h 447275"/>
              <a:gd name="connsiteX8" fmla="*/ 113634 w 500892"/>
              <a:gd name="connsiteY8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240822 w 500892"/>
              <a:gd name="connsiteY4" fmla="*/ 444110 h 447275"/>
              <a:gd name="connsiteX5" fmla="*/ 239661 w 500892"/>
              <a:gd name="connsiteY5" fmla="*/ 447275 h 447275"/>
              <a:gd name="connsiteX6" fmla="*/ 0 w 500892"/>
              <a:gd name="connsiteY6" fmla="*/ 200522 h 447275"/>
              <a:gd name="connsiteX7" fmla="*/ 113634 w 500892"/>
              <a:gd name="connsiteY7" fmla="*/ 148359 h 447275"/>
              <a:gd name="connsiteX0" fmla="*/ 113634 w 501759"/>
              <a:gd name="connsiteY0" fmla="*/ 148359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6" fmla="*/ 113634 w 501759"/>
              <a:gd name="connsiteY6" fmla="*/ 148359 h 447275"/>
              <a:gd name="connsiteX0" fmla="*/ 0 w 501759"/>
              <a:gd name="connsiteY0" fmla="*/ 200522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0" fmla="*/ 0 w 501272"/>
              <a:gd name="connsiteY0" fmla="*/ 512021 h 758774"/>
              <a:gd name="connsiteX1" fmla="*/ 136624 w 501272"/>
              <a:gd name="connsiteY1" fmla="*/ 0 h 758774"/>
              <a:gd name="connsiteX2" fmla="*/ 500892 w 501272"/>
              <a:gd name="connsiteY2" fmla="*/ 474946 h 758774"/>
              <a:gd name="connsiteX3" fmla="*/ 240822 w 501272"/>
              <a:gd name="connsiteY3" fmla="*/ 755609 h 758774"/>
              <a:gd name="connsiteX4" fmla="*/ 239661 w 501272"/>
              <a:gd name="connsiteY4" fmla="*/ 758774 h 758774"/>
              <a:gd name="connsiteX5" fmla="*/ 0 w 501272"/>
              <a:gd name="connsiteY5" fmla="*/ 512021 h 758774"/>
              <a:gd name="connsiteX0" fmla="*/ 0 w 862812"/>
              <a:gd name="connsiteY0" fmla="*/ 512021 h 758774"/>
              <a:gd name="connsiteX1" fmla="*/ 136624 w 862812"/>
              <a:gd name="connsiteY1" fmla="*/ 0 h 758774"/>
              <a:gd name="connsiteX2" fmla="*/ 862633 w 862812"/>
              <a:gd name="connsiteY2" fmla="*/ 525187 h 758774"/>
              <a:gd name="connsiteX3" fmla="*/ 240822 w 862812"/>
              <a:gd name="connsiteY3" fmla="*/ 755609 h 758774"/>
              <a:gd name="connsiteX4" fmla="*/ 239661 w 862812"/>
              <a:gd name="connsiteY4" fmla="*/ 758774 h 758774"/>
              <a:gd name="connsiteX5" fmla="*/ 0 w 862812"/>
              <a:gd name="connsiteY5" fmla="*/ 512021 h 758774"/>
              <a:gd name="connsiteX0" fmla="*/ 0 w 1556148"/>
              <a:gd name="connsiteY0" fmla="*/ 411537 h 758774"/>
              <a:gd name="connsiteX1" fmla="*/ 829960 w 1556148"/>
              <a:gd name="connsiteY1" fmla="*/ 0 h 758774"/>
              <a:gd name="connsiteX2" fmla="*/ 1555969 w 1556148"/>
              <a:gd name="connsiteY2" fmla="*/ 525187 h 758774"/>
              <a:gd name="connsiteX3" fmla="*/ 934158 w 1556148"/>
              <a:gd name="connsiteY3" fmla="*/ 755609 h 758774"/>
              <a:gd name="connsiteX4" fmla="*/ 932997 w 1556148"/>
              <a:gd name="connsiteY4" fmla="*/ 758774 h 758774"/>
              <a:gd name="connsiteX5" fmla="*/ 0 w 1556148"/>
              <a:gd name="connsiteY5" fmla="*/ 411537 h 758774"/>
              <a:gd name="connsiteX0" fmla="*/ 0 w 1556148"/>
              <a:gd name="connsiteY0" fmla="*/ 411537 h 1020031"/>
              <a:gd name="connsiteX1" fmla="*/ 829960 w 1556148"/>
              <a:gd name="connsiteY1" fmla="*/ 0 h 1020031"/>
              <a:gd name="connsiteX2" fmla="*/ 1555969 w 1556148"/>
              <a:gd name="connsiteY2" fmla="*/ 525187 h 1020031"/>
              <a:gd name="connsiteX3" fmla="*/ 934158 w 1556148"/>
              <a:gd name="connsiteY3" fmla="*/ 755609 h 1020031"/>
              <a:gd name="connsiteX4" fmla="*/ 711933 w 1556148"/>
              <a:gd name="connsiteY4" fmla="*/ 1020031 h 1020031"/>
              <a:gd name="connsiteX5" fmla="*/ 0 w 1556148"/>
              <a:gd name="connsiteY5" fmla="*/ 411537 h 1020031"/>
              <a:gd name="connsiteX0" fmla="*/ 0 w 1355256"/>
              <a:gd name="connsiteY0" fmla="*/ 411537 h 1020031"/>
              <a:gd name="connsiteX1" fmla="*/ 829960 w 1355256"/>
              <a:gd name="connsiteY1" fmla="*/ 0 h 1020031"/>
              <a:gd name="connsiteX2" fmla="*/ 1355002 w 1355256"/>
              <a:gd name="connsiteY2" fmla="*/ 495042 h 1020031"/>
              <a:gd name="connsiteX3" fmla="*/ 934158 w 1355256"/>
              <a:gd name="connsiteY3" fmla="*/ 755609 h 1020031"/>
              <a:gd name="connsiteX4" fmla="*/ 711933 w 1355256"/>
              <a:gd name="connsiteY4" fmla="*/ 1020031 h 1020031"/>
              <a:gd name="connsiteX5" fmla="*/ 0 w 1355256"/>
              <a:gd name="connsiteY5" fmla="*/ 411537 h 1020031"/>
              <a:gd name="connsiteX0" fmla="*/ 0 w 1355178"/>
              <a:gd name="connsiteY0" fmla="*/ 421586 h 1030080"/>
              <a:gd name="connsiteX1" fmla="*/ 618945 w 1355178"/>
              <a:gd name="connsiteY1" fmla="*/ 0 h 1030080"/>
              <a:gd name="connsiteX2" fmla="*/ 1355002 w 1355178"/>
              <a:gd name="connsiteY2" fmla="*/ 505091 h 1030080"/>
              <a:gd name="connsiteX3" fmla="*/ 934158 w 1355178"/>
              <a:gd name="connsiteY3" fmla="*/ 765658 h 1030080"/>
              <a:gd name="connsiteX4" fmla="*/ 711933 w 1355178"/>
              <a:gd name="connsiteY4" fmla="*/ 1030080 h 1030080"/>
              <a:gd name="connsiteX5" fmla="*/ 0 w 1355178"/>
              <a:gd name="connsiteY5" fmla="*/ 421586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863819 w 1284839"/>
              <a:gd name="connsiteY3" fmla="*/ 765658 h 1030080"/>
              <a:gd name="connsiteX4" fmla="*/ 641594 w 1284839"/>
              <a:gd name="connsiteY4" fmla="*/ 1030080 h 1030080"/>
              <a:gd name="connsiteX5" fmla="*/ 0 w 1284839"/>
              <a:gd name="connsiteY5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663" h="1030080">
                <a:moveTo>
                  <a:pt x="0" y="522069"/>
                </a:moveTo>
                <a:cubicBezTo>
                  <a:pt x="544610" y="478675"/>
                  <a:pt x="526511" y="515667"/>
                  <a:pt x="548606" y="0"/>
                </a:cubicBezTo>
                <a:cubicBezTo>
                  <a:pt x="643294" y="504933"/>
                  <a:pt x="604106" y="481315"/>
                  <a:pt x="1284663" y="505091"/>
                </a:cubicBezTo>
                <a:cubicBezTo>
                  <a:pt x="618132" y="529362"/>
                  <a:pt x="604741" y="513440"/>
                  <a:pt x="641594" y="1030080"/>
                </a:cubicBezTo>
                <a:cubicBezTo>
                  <a:pt x="588503" y="509051"/>
                  <a:pt x="585654" y="570826"/>
                  <a:pt x="0" y="52206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292864D5-B885-CDBC-2DCA-B942E5BE0580}"/>
              </a:ext>
            </a:extLst>
          </p:cNvPr>
          <p:cNvSpPr/>
          <p:nvPr userDrawn="1"/>
        </p:nvSpPr>
        <p:spPr>
          <a:xfrm>
            <a:off x="10144029" y="4407737"/>
            <a:ext cx="350396" cy="290543"/>
          </a:xfrm>
          <a:custGeom>
            <a:avLst/>
            <a:gdLst>
              <a:gd name="connsiteX0" fmla="*/ 310645 w 500892"/>
              <a:gd name="connsiteY0" fmla="*/ 0 h 457949"/>
              <a:gd name="connsiteX1" fmla="*/ 317495 w 500892"/>
              <a:gd name="connsiteY1" fmla="*/ 10674 h 457949"/>
              <a:gd name="connsiteX2" fmla="*/ 447920 w 500892"/>
              <a:gd name="connsiteY2" fmla="*/ 138045 h 457949"/>
              <a:gd name="connsiteX3" fmla="*/ 500892 w 500892"/>
              <a:gd name="connsiteY3" fmla="*/ 174121 h 457949"/>
              <a:gd name="connsiteX4" fmla="*/ 419038 w 500892"/>
              <a:gd name="connsiteY4" fmla="*/ 231236 h 457949"/>
              <a:gd name="connsiteX5" fmla="*/ 240822 w 500892"/>
              <a:gd name="connsiteY5" fmla="*/ 454784 h 457949"/>
              <a:gd name="connsiteX6" fmla="*/ 239661 w 500892"/>
              <a:gd name="connsiteY6" fmla="*/ 457949 h 457949"/>
              <a:gd name="connsiteX7" fmla="*/ 185851 w 500892"/>
              <a:gd name="connsiteY7" fmla="*/ 374108 h 457949"/>
              <a:gd name="connsiteX8" fmla="*/ 84307 w 500892"/>
              <a:gd name="connsiteY8" fmla="*/ 270023 h 457949"/>
              <a:gd name="connsiteX9" fmla="*/ 0 w 500892"/>
              <a:gd name="connsiteY9" fmla="*/ 211196 h 457949"/>
              <a:gd name="connsiteX10" fmla="*/ 113634 w 500892"/>
              <a:gd name="connsiteY10" fmla="*/ 159033 h 457949"/>
              <a:gd name="connsiteX11" fmla="*/ 264242 w 500892"/>
              <a:gd name="connsiteY11" fmla="*/ 48731 h 457949"/>
              <a:gd name="connsiteX0" fmla="*/ 210162 w 500892"/>
              <a:gd name="connsiteY0" fmla="*/ 0 h 548384"/>
              <a:gd name="connsiteX1" fmla="*/ 317495 w 500892"/>
              <a:gd name="connsiteY1" fmla="*/ 101109 h 548384"/>
              <a:gd name="connsiteX2" fmla="*/ 447920 w 500892"/>
              <a:gd name="connsiteY2" fmla="*/ 228480 h 548384"/>
              <a:gd name="connsiteX3" fmla="*/ 500892 w 500892"/>
              <a:gd name="connsiteY3" fmla="*/ 264556 h 548384"/>
              <a:gd name="connsiteX4" fmla="*/ 419038 w 500892"/>
              <a:gd name="connsiteY4" fmla="*/ 321671 h 548384"/>
              <a:gd name="connsiteX5" fmla="*/ 240822 w 500892"/>
              <a:gd name="connsiteY5" fmla="*/ 545219 h 548384"/>
              <a:gd name="connsiteX6" fmla="*/ 239661 w 500892"/>
              <a:gd name="connsiteY6" fmla="*/ 548384 h 548384"/>
              <a:gd name="connsiteX7" fmla="*/ 185851 w 500892"/>
              <a:gd name="connsiteY7" fmla="*/ 464543 h 548384"/>
              <a:gd name="connsiteX8" fmla="*/ 84307 w 500892"/>
              <a:gd name="connsiteY8" fmla="*/ 360458 h 548384"/>
              <a:gd name="connsiteX9" fmla="*/ 0 w 500892"/>
              <a:gd name="connsiteY9" fmla="*/ 301631 h 548384"/>
              <a:gd name="connsiteX10" fmla="*/ 113634 w 500892"/>
              <a:gd name="connsiteY10" fmla="*/ 249468 h 548384"/>
              <a:gd name="connsiteX11" fmla="*/ 264242 w 500892"/>
              <a:gd name="connsiteY11" fmla="*/ 139166 h 548384"/>
              <a:gd name="connsiteX12" fmla="*/ 210162 w 500892"/>
              <a:gd name="connsiteY12" fmla="*/ 0 h 548384"/>
              <a:gd name="connsiteX0" fmla="*/ 264242 w 500892"/>
              <a:gd name="connsiteY0" fmla="*/ 42195 h 451413"/>
              <a:gd name="connsiteX1" fmla="*/ 317495 w 500892"/>
              <a:gd name="connsiteY1" fmla="*/ 4138 h 451413"/>
              <a:gd name="connsiteX2" fmla="*/ 447920 w 500892"/>
              <a:gd name="connsiteY2" fmla="*/ 131509 h 451413"/>
              <a:gd name="connsiteX3" fmla="*/ 500892 w 500892"/>
              <a:gd name="connsiteY3" fmla="*/ 167585 h 451413"/>
              <a:gd name="connsiteX4" fmla="*/ 419038 w 500892"/>
              <a:gd name="connsiteY4" fmla="*/ 224700 h 451413"/>
              <a:gd name="connsiteX5" fmla="*/ 240822 w 500892"/>
              <a:gd name="connsiteY5" fmla="*/ 448248 h 451413"/>
              <a:gd name="connsiteX6" fmla="*/ 239661 w 500892"/>
              <a:gd name="connsiteY6" fmla="*/ 451413 h 451413"/>
              <a:gd name="connsiteX7" fmla="*/ 185851 w 500892"/>
              <a:gd name="connsiteY7" fmla="*/ 367572 h 451413"/>
              <a:gd name="connsiteX8" fmla="*/ 84307 w 500892"/>
              <a:gd name="connsiteY8" fmla="*/ 263487 h 451413"/>
              <a:gd name="connsiteX9" fmla="*/ 0 w 500892"/>
              <a:gd name="connsiteY9" fmla="*/ 204660 h 451413"/>
              <a:gd name="connsiteX10" fmla="*/ 113634 w 500892"/>
              <a:gd name="connsiteY10" fmla="*/ 152497 h 451413"/>
              <a:gd name="connsiteX11" fmla="*/ 264242 w 500892"/>
              <a:gd name="connsiteY11" fmla="*/ 42195 h 451413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84307 w 500892"/>
              <a:gd name="connsiteY8" fmla="*/ 259349 h 447275"/>
              <a:gd name="connsiteX9" fmla="*/ 0 w 500892"/>
              <a:gd name="connsiteY9" fmla="*/ 200522 h 447275"/>
              <a:gd name="connsiteX10" fmla="*/ 113634 w 500892"/>
              <a:gd name="connsiteY10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0 w 500892"/>
              <a:gd name="connsiteY8" fmla="*/ 200522 h 447275"/>
              <a:gd name="connsiteX9" fmla="*/ 113634 w 500892"/>
              <a:gd name="connsiteY9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0 w 500892"/>
              <a:gd name="connsiteY7" fmla="*/ 200522 h 447275"/>
              <a:gd name="connsiteX8" fmla="*/ 113634 w 500892"/>
              <a:gd name="connsiteY8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240822 w 500892"/>
              <a:gd name="connsiteY4" fmla="*/ 444110 h 447275"/>
              <a:gd name="connsiteX5" fmla="*/ 239661 w 500892"/>
              <a:gd name="connsiteY5" fmla="*/ 447275 h 447275"/>
              <a:gd name="connsiteX6" fmla="*/ 0 w 500892"/>
              <a:gd name="connsiteY6" fmla="*/ 200522 h 447275"/>
              <a:gd name="connsiteX7" fmla="*/ 113634 w 500892"/>
              <a:gd name="connsiteY7" fmla="*/ 148359 h 447275"/>
              <a:gd name="connsiteX0" fmla="*/ 113634 w 501759"/>
              <a:gd name="connsiteY0" fmla="*/ 148359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6" fmla="*/ 113634 w 501759"/>
              <a:gd name="connsiteY6" fmla="*/ 148359 h 447275"/>
              <a:gd name="connsiteX0" fmla="*/ 0 w 501759"/>
              <a:gd name="connsiteY0" fmla="*/ 200522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0" fmla="*/ 0 w 501272"/>
              <a:gd name="connsiteY0" fmla="*/ 512021 h 758774"/>
              <a:gd name="connsiteX1" fmla="*/ 136624 w 501272"/>
              <a:gd name="connsiteY1" fmla="*/ 0 h 758774"/>
              <a:gd name="connsiteX2" fmla="*/ 500892 w 501272"/>
              <a:gd name="connsiteY2" fmla="*/ 474946 h 758774"/>
              <a:gd name="connsiteX3" fmla="*/ 240822 w 501272"/>
              <a:gd name="connsiteY3" fmla="*/ 755609 h 758774"/>
              <a:gd name="connsiteX4" fmla="*/ 239661 w 501272"/>
              <a:gd name="connsiteY4" fmla="*/ 758774 h 758774"/>
              <a:gd name="connsiteX5" fmla="*/ 0 w 501272"/>
              <a:gd name="connsiteY5" fmla="*/ 512021 h 758774"/>
              <a:gd name="connsiteX0" fmla="*/ 0 w 862812"/>
              <a:gd name="connsiteY0" fmla="*/ 512021 h 758774"/>
              <a:gd name="connsiteX1" fmla="*/ 136624 w 862812"/>
              <a:gd name="connsiteY1" fmla="*/ 0 h 758774"/>
              <a:gd name="connsiteX2" fmla="*/ 862633 w 862812"/>
              <a:gd name="connsiteY2" fmla="*/ 525187 h 758774"/>
              <a:gd name="connsiteX3" fmla="*/ 240822 w 862812"/>
              <a:gd name="connsiteY3" fmla="*/ 755609 h 758774"/>
              <a:gd name="connsiteX4" fmla="*/ 239661 w 862812"/>
              <a:gd name="connsiteY4" fmla="*/ 758774 h 758774"/>
              <a:gd name="connsiteX5" fmla="*/ 0 w 862812"/>
              <a:gd name="connsiteY5" fmla="*/ 512021 h 758774"/>
              <a:gd name="connsiteX0" fmla="*/ 0 w 1556148"/>
              <a:gd name="connsiteY0" fmla="*/ 411537 h 758774"/>
              <a:gd name="connsiteX1" fmla="*/ 829960 w 1556148"/>
              <a:gd name="connsiteY1" fmla="*/ 0 h 758774"/>
              <a:gd name="connsiteX2" fmla="*/ 1555969 w 1556148"/>
              <a:gd name="connsiteY2" fmla="*/ 525187 h 758774"/>
              <a:gd name="connsiteX3" fmla="*/ 934158 w 1556148"/>
              <a:gd name="connsiteY3" fmla="*/ 755609 h 758774"/>
              <a:gd name="connsiteX4" fmla="*/ 932997 w 1556148"/>
              <a:gd name="connsiteY4" fmla="*/ 758774 h 758774"/>
              <a:gd name="connsiteX5" fmla="*/ 0 w 1556148"/>
              <a:gd name="connsiteY5" fmla="*/ 411537 h 758774"/>
              <a:gd name="connsiteX0" fmla="*/ 0 w 1556148"/>
              <a:gd name="connsiteY0" fmla="*/ 411537 h 1020031"/>
              <a:gd name="connsiteX1" fmla="*/ 829960 w 1556148"/>
              <a:gd name="connsiteY1" fmla="*/ 0 h 1020031"/>
              <a:gd name="connsiteX2" fmla="*/ 1555969 w 1556148"/>
              <a:gd name="connsiteY2" fmla="*/ 525187 h 1020031"/>
              <a:gd name="connsiteX3" fmla="*/ 934158 w 1556148"/>
              <a:gd name="connsiteY3" fmla="*/ 755609 h 1020031"/>
              <a:gd name="connsiteX4" fmla="*/ 711933 w 1556148"/>
              <a:gd name="connsiteY4" fmla="*/ 1020031 h 1020031"/>
              <a:gd name="connsiteX5" fmla="*/ 0 w 1556148"/>
              <a:gd name="connsiteY5" fmla="*/ 411537 h 1020031"/>
              <a:gd name="connsiteX0" fmla="*/ 0 w 1355256"/>
              <a:gd name="connsiteY0" fmla="*/ 411537 h 1020031"/>
              <a:gd name="connsiteX1" fmla="*/ 829960 w 1355256"/>
              <a:gd name="connsiteY1" fmla="*/ 0 h 1020031"/>
              <a:gd name="connsiteX2" fmla="*/ 1355002 w 1355256"/>
              <a:gd name="connsiteY2" fmla="*/ 495042 h 1020031"/>
              <a:gd name="connsiteX3" fmla="*/ 934158 w 1355256"/>
              <a:gd name="connsiteY3" fmla="*/ 755609 h 1020031"/>
              <a:gd name="connsiteX4" fmla="*/ 711933 w 1355256"/>
              <a:gd name="connsiteY4" fmla="*/ 1020031 h 1020031"/>
              <a:gd name="connsiteX5" fmla="*/ 0 w 1355256"/>
              <a:gd name="connsiteY5" fmla="*/ 411537 h 1020031"/>
              <a:gd name="connsiteX0" fmla="*/ 0 w 1355178"/>
              <a:gd name="connsiteY0" fmla="*/ 421586 h 1030080"/>
              <a:gd name="connsiteX1" fmla="*/ 618945 w 1355178"/>
              <a:gd name="connsiteY1" fmla="*/ 0 h 1030080"/>
              <a:gd name="connsiteX2" fmla="*/ 1355002 w 1355178"/>
              <a:gd name="connsiteY2" fmla="*/ 505091 h 1030080"/>
              <a:gd name="connsiteX3" fmla="*/ 934158 w 1355178"/>
              <a:gd name="connsiteY3" fmla="*/ 765658 h 1030080"/>
              <a:gd name="connsiteX4" fmla="*/ 711933 w 1355178"/>
              <a:gd name="connsiteY4" fmla="*/ 1030080 h 1030080"/>
              <a:gd name="connsiteX5" fmla="*/ 0 w 1355178"/>
              <a:gd name="connsiteY5" fmla="*/ 421586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863819 w 1284839"/>
              <a:gd name="connsiteY3" fmla="*/ 765658 h 1030080"/>
              <a:gd name="connsiteX4" fmla="*/ 641594 w 1284839"/>
              <a:gd name="connsiteY4" fmla="*/ 1030080 h 1030080"/>
              <a:gd name="connsiteX5" fmla="*/ 0 w 1284839"/>
              <a:gd name="connsiteY5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663" h="1030080">
                <a:moveTo>
                  <a:pt x="0" y="522069"/>
                </a:moveTo>
                <a:cubicBezTo>
                  <a:pt x="544610" y="478675"/>
                  <a:pt x="526511" y="515667"/>
                  <a:pt x="548606" y="0"/>
                </a:cubicBezTo>
                <a:cubicBezTo>
                  <a:pt x="643294" y="504933"/>
                  <a:pt x="604106" y="481315"/>
                  <a:pt x="1284663" y="505091"/>
                </a:cubicBezTo>
                <a:cubicBezTo>
                  <a:pt x="618132" y="529362"/>
                  <a:pt x="604741" y="513440"/>
                  <a:pt x="641594" y="1030080"/>
                </a:cubicBezTo>
                <a:cubicBezTo>
                  <a:pt x="588503" y="509051"/>
                  <a:pt x="585654" y="570826"/>
                  <a:pt x="0" y="52206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B53B212-68ED-2C7E-9840-BE2BE967A417}"/>
              </a:ext>
            </a:extLst>
          </p:cNvPr>
          <p:cNvSpPr/>
          <p:nvPr userDrawn="1"/>
        </p:nvSpPr>
        <p:spPr>
          <a:xfrm rot="20174721">
            <a:off x="8029575" y="4636010"/>
            <a:ext cx="350396" cy="290543"/>
          </a:xfrm>
          <a:custGeom>
            <a:avLst/>
            <a:gdLst>
              <a:gd name="connsiteX0" fmla="*/ 310645 w 500892"/>
              <a:gd name="connsiteY0" fmla="*/ 0 h 457949"/>
              <a:gd name="connsiteX1" fmla="*/ 317495 w 500892"/>
              <a:gd name="connsiteY1" fmla="*/ 10674 h 457949"/>
              <a:gd name="connsiteX2" fmla="*/ 447920 w 500892"/>
              <a:gd name="connsiteY2" fmla="*/ 138045 h 457949"/>
              <a:gd name="connsiteX3" fmla="*/ 500892 w 500892"/>
              <a:gd name="connsiteY3" fmla="*/ 174121 h 457949"/>
              <a:gd name="connsiteX4" fmla="*/ 419038 w 500892"/>
              <a:gd name="connsiteY4" fmla="*/ 231236 h 457949"/>
              <a:gd name="connsiteX5" fmla="*/ 240822 w 500892"/>
              <a:gd name="connsiteY5" fmla="*/ 454784 h 457949"/>
              <a:gd name="connsiteX6" fmla="*/ 239661 w 500892"/>
              <a:gd name="connsiteY6" fmla="*/ 457949 h 457949"/>
              <a:gd name="connsiteX7" fmla="*/ 185851 w 500892"/>
              <a:gd name="connsiteY7" fmla="*/ 374108 h 457949"/>
              <a:gd name="connsiteX8" fmla="*/ 84307 w 500892"/>
              <a:gd name="connsiteY8" fmla="*/ 270023 h 457949"/>
              <a:gd name="connsiteX9" fmla="*/ 0 w 500892"/>
              <a:gd name="connsiteY9" fmla="*/ 211196 h 457949"/>
              <a:gd name="connsiteX10" fmla="*/ 113634 w 500892"/>
              <a:gd name="connsiteY10" fmla="*/ 159033 h 457949"/>
              <a:gd name="connsiteX11" fmla="*/ 264242 w 500892"/>
              <a:gd name="connsiteY11" fmla="*/ 48731 h 457949"/>
              <a:gd name="connsiteX0" fmla="*/ 210162 w 500892"/>
              <a:gd name="connsiteY0" fmla="*/ 0 h 548384"/>
              <a:gd name="connsiteX1" fmla="*/ 317495 w 500892"/>
              <a:gd name="connsiteY1" fmla="*/ 101109 h 548384"/>
              <a:gd name="connsiteX2" fmla="*/ 447920 w 500892"/>
              <a:gd name="connsiteY2" fmla="*/ 228480 h 548384"/>
              <a:gd name="connsiteX3" fmla="*/ 500892 w 500892"/>
              <a:gd name="connsiteY3" fmla="*/ 264556 h 548384"/>
              <a:gd name="connsiteX4" fmla="*/ 419038 w 500892"/>
              <a:gd name="connsiteY4" fmla="*/ 321671 h 548384"/>
              <a:gd name="connsiteX5" fmla="*/ 240822 w 500892"/>
              <a:gd name="connsiteY5" fmla="*/ 545219 h 548384"/>
              <a:gd name="connsiteX6" fmla="*/ 239661 w 500892"/>
              <a:gd name="connsiteY6" fmla="*/ 548384 h 548384"/>
              <a:gd name="connsiteX7" fmla="*/ 185851 w 500892"/>
              <a:gd name="connsiteY7" fmla="*/ 464543 h 548384"/>
              <a:gd name="connsiteX8" fmla="*/ 84307 w 500892"/>
              <a:gd name="connsiteY8" fmla="*/ 360458 h 548384"/>
              <a:gd name="connsiteX9" fmla="*/ 0 w 500892"/>
              <a:gd name="connsiteY9" fmla="*/ 301631 h 548384"/>
              <a:gd name="connsiteX10" fmla="*/ 113634 w 500892"/>
              <a:gd name="connsiteY10" fmla="*/ 249468 h 548384"/>
              <a:gd name="connsiteX11" fmla="*/ 264242 w 500892"/>
              <a:gd name="connsiteY11" fmla="*/ 139166 h 548384"/>
              <a:gd name="connsiteX12" fmla="*/ 210162 w 500892"/>
              <a:gd name="connsiteY12" fmla="*/ 0 h 548384"/>
              <a:gd name="connsiteX0" fmla="*/ 264242 w 500892"/>
              <a:gd name="connsiteY0" fmla="*/ 42195 h 451413"/>
              <a:gd name="connsiteX1" fmla="*/ 317495 w 500892"/>
              <a:gd name="connsiteY1" fmla="*/ 4138 h 451413"/>
              <a:gd name="connsiteX2" fmla="*/ 447920 w 500892"/>
              <a:gd name="connsiteY2" fmla="*/ 131509 h 451413"/>
              <a:gd name="connsiteX3" fmla="*/ 500892 w 500892"/>
              <a:gd name="connsiteY3" fmla="*/ 167585 h 451413"/>
              <a:gd name="connsiteX4" fmla="*/ 419038 w 500892"/>
              <a:gd name="connsiteY4" fmla="*/ 224700 h 451413"/>
              <a:gd name="connsiteX5" fmla="*/ 240822 w 500892"/>
              <a:gd name="connsiteY5" fmla="*/ 448248 h 451413"/>
              <a:gd name="connsiteX6" fmla="*/ 239661 w 500892"/>
              <a:gd name="connsiteY6" fmla="*/ 451413 h 451413"/>
              <a:gd name="connsiteX7" fmla="*/ 185851 w 500892"/>
              <a:gd name="connsiteY7" fmla="*/ 367572 h 451413"/>
              <a:gd name="connsiteX8" fmla="*/ 84307 w 500892"/>
              <a:gd name="connsiteY8" fmla="*/ 263487 h 451413"/>
              <a:gd name="connsiteX9" fmla="*/ 0 w 500892"/>
              <a:gd name="connsiteY9" fmla="*/ 204660 h 451413"/>
              <a:gd name="connsiteX10" fmla="*/ 113634 w 500892"/>
              <a:gd name="connsiteY10" fmla="*/ 152497 h 451413"/>
              <a:gd name="connsiteX11" fmla="*/ 264242 w 500892"/>
              <a:gd name="connsiteY11" fmla="*/ 42195 h 451413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84307 w 500892"/>
              <a:gd name="connsiteY8" fmla="*/ 259349 h 447275"/>
              <a:gd name="connsiteX9" fmla="*/ 0 w 500892"/>
              <a:gd name="connsiteY9" fmla="*/ 200522 h 447275"/>
              <a:gd name="connsiteX10" fmla="*/ 113634 w 500892"/>
              <a:gd name="connsiteY10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0 w 500892"/>
              <a:gd name="connsiteY8" fmla="*/ 200522 h 447275"/>
              <a:gd name="connsiteX9" fmla="*/ 113634 w 500892"/>
              <a:gd name="connsiteY9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0 w 500892"/>
              <a:gd name="connsiteY7" fmla="*/ 200522 h 447275"/>
              <a:gd name="connsiteX8" fmla="*/ 113634 w 500892"/>
              <a:gd name="connsiteY8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240822 w 500892"/>
              <a:gd name="connsiteY4" fmla="*/ 444110 h 447275"/>
              <a:gd name="connsiteX5" fmla="*/ 239661 w 500892"/>
              <a:gd name="connsiteY5" fmla="*/ 447275 h 447275"/>
              <a:gd name="connsiteX6" fmla="*/ 0 w 500892"/>
              <a:gd name="connsiteY6" fmla="*/ 200522 h 447275"/>
              <a:gd name="connsiteX7" fmla="*/ 113634 w 500892"/>
              <a:gd name="connsiteY7" fmla="*/ 148359 h 447275"/>
              <a:gd name="connsiteX0" fmla="*/ 113634 w 501759"/>
              <a:gd name="connsiteY0" fmla="*/ 148359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6" fmla="*/ 113634 w 501759"/>
              <a:gd name="connsiteY6" fmla="*/ 148359 h 447275"/>
              <a:gd name="connsiteX0" fmla="*/ 0 w 501759"/>
              <a:gd name="connsiteY0" fmla="*/ 200522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0" fmla="*/ 0 w 501272"/>
              <a:gd name="connsiteY0" fmla="*/ 512021 h 758774"/>
              <a:gd name="connsiteX1" fmla="*/ 136624 w 501272"/>
              <a:gd name="connsiteY1" fmla="*/ 0 h 758774"/>
              <a:gd name="connsiteX2" fmla="*/ 500892 w 501272"/>
              <a:gd name="connsiteY2" fmla="*/ 474946 h 758774"/>
              <a:gd name="connsiteX3" fmla="*/ 240822 w 501272"/>
              <a:gd name="connsiteY3" fmla="*/ 755609 h 758774"/>
              <a:gd name="connsiteX4" fmla="*/ 239661 w 501272"/>
              <a:gd name="connsiteY4" fmla="*/ 758774 h 758774"/>
              <a:gd name="connsiteX5" fmla="*/ 0 w 501272"/>
              <a:gd name="connsiteY5" fmla="*/ 512021 h 758774"/>
              <a:gd name="connsiteX0" fmla="*/ 0 w 862812"/>
              <a:gd name="connsiteY0" fmla="*/ 512021 h 758774"/>
              <a:gd name="connsiteX1" fmla="*/ 136624 w 862812"/>
              <a:gd name="connsiteY1" fmla="*/ 0 h 758774"/>
              <a:gd name="connsiteX2" fmla="*/ 862633 w 862812"/>
              <a:gd name="connsiteY2" fmla="*/ 525187 h 758774"/>
              <a:gd name="connsiteX3" fmla="*/ 240822 w 862812"/>
              <a:gd name="connsiteY3" fmla="*/ 755609 h 758774"/>
              <a:gd name="connsiteX4" fmla="*/ 239661 w 862812"/>
              <a:gd name="connsiteY4" fmla="*/ 758774 h 758774"/>
              <a:gd name="connsiteX5" fmla="*/ 0 w 862812"/>
              <a:gd name="connsiteY5" fmla="*/ 512021 h 758774"/>
              <a:gd name="connsiteX0" fmla="*/ 0 w 1556148"/>
              <a:gd name="connsiteY0" fmla="*/ 411537 h 758774"/>
              <a:gd name="connsiteX1" fmla="*/ 829960 w 1556148"/>
              <a:gd name="connsiteY1" fmla="*/ 0 h 758774"/>
              <a:gd name="connsiteX2" fmla="*/ 1555969 w 1556148"/>
              <a:gd name="connsiteY2" fmla="*/ 525187 h 758774"/>
              <a:gd name="connsiteX3" fmla="*/ 934158 w 1556148"/>
              <a:gd name="connsiteY3" fmla="*/ 755609 h 758774"/>
              <a:gd name="connsiteX4" fmla="*/ 932997 w 1556148"/>
              <a:gd name="connsiteY4" fmla="*/ 758774 h 758774"/>
              <a:gd name="connsiteX5" fmla="*/ 0 w 1556148"/>
              <a:gd name="connsiteY5" fmla="*/ 411537 h 758774"/>
              <a:gd name="connsiteX0" fmla="*/ 0 w 1556148"/>
              <a:gd name="connsiteY0" fmla="*/ 411537 h 1020031"/>
              <a:gd name="connsiteX1" fmla="*/ 829960 w 1556148"/>
              <a:gd name="connsiteY1" fmla="*/ 0 h 1020031"/>
              <a:gd name="connsiteX2" fmla="*/ 1555969 w 1556148"/>
              <a:gd name="connsiteY2" fmla="*/ 525187 h 1020031"/>
              <a:gd name="connsiteX3" fmla="*/ 934158 w 1556148"/>
              <a:gd name="connsiteY3" fmla="*/ 755609 h 1020031"/>
              <a:gd name="connsiteX4" fmla="*/ 711933 w 1556148"/>
              <a:gd name="connsiteY4" fmla="*/ 1020031 h 1020031"/>
              <a:gd name="connsiteX5" fmla="*/ 0 w 1556148"/>
              <a:gd name="connsiteY5" fmla="*/ 411537 h 1020031"/>
              <a:gd name="connsiteX0" fmla="*/ 0 w 1355256"/>
              <a:gd name="connsiteY0" fmla="*/ 411537 h 1020031"/>
              <a:gd name="connsiteX1" fmla="*/ 829960 w 1355256"/>
              <a:gd name="connsiteY1" fmla="*/ 0 h 1020031"/>
              <a:gd name="connsiteX2" fmla="*/ 1355002 w 1355256"/>
              <a:gd name="connsiteY2" fmla="*/ 495042 h 1020031"/>
              <a:gd name="connsiteX3" fmla="*/ 934158 w 1355256"/>
              <a:gd name="connsiteY3" fmla="*/ 755609 h 1020031"/>
              <a:gd name="connsiteX4" fmla="*/ 711933 w 1355256"/>
              <a:gd name="connsiteY4" fmla="*/ 1020031 h 1020031"/>
              <a:gd name="connsiteX5" fmla="*/ 0 w 1355256"/>
              <a:gd name="connsiteY5" fmla="*/ 411537 h 1020031"/>
              <a:gd name="connsiteX0" fmla="*/ 0 w 1355178"/>
              <a:gd name="connsiteY0" fmla="*/ 421586 h 1030080"/>
              <a:gd name="connsiteX1" fmla="*/ 618945 w 1355178"/>
              <a:gd name="connsiteY1" fmla="*/ 0 h 1030080"/>
              <a:gd name="connsiteX2" fmla="*/ 1355002 w 1355178"/>
              <a:gd name="connsiteY2" fmla="*/ 505091 h 1030080"/>
              <a:gd name="connsiteX3" fmla="*/ 934158 w 1355178"/>
              <a:gd name="connsiteY3" fmla="*/ 765658 h 1030080"/>
              <a:gd name="connsiteX4" fmla="*/ 711933 w 1355178"/>
              <a:gd name="connsiteY4" fmla="*/ 1030080 h 1030080"/>
              <a:gd name="connsiteX5" fmla="*/ 0 w 1355178"/>
              <a:gd name="connsiteY5" fmla="*/ 421586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863819 w 1284839"/>
              <a:gd name="connsiteY3" fmla="*/ 765658 h 1030080"/>
              <a:gd name="connsiteX4" fmla="*/ 641594 w 1284839"/>
              <a:gd name="connsiteY4" fmla="*/ 1030080 h 1030080"/>
              <a:gd name="connsiteX5" fmla="*/ 0 w 1284839"/>
              <a:gd name="connsiteY5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663" h="1030080">
                <a:moveTo>
                  <a:pt x="0" y="522069"/>
                </a:moveTo>
                <a:cubicBezTo>
                  <a:pt x="544610" y="478675"/>
                  <a:pt x="526511" y="515667"/>
                  <a:pt x="548606" y="0"/>
                </a:cubicBezTo>
                <a:cubicBezTo>
                  <a:pt x="643294" y="504933"/>
                  <a:pt x="604106" y="481315"/>
                  <a:pt x="1284663" y="505091"/>
                </a:cubicBezTo>
                <a:cubicBezTo>
                  <a:pt x="618132" y="529362"/>
                  <a:pt x="604741" y="513440"/>
                  <a:pt x="641594" y="1030080"/>
                </a:cubicBezTo>
                <a:cubicBezTo>
                  <a:pt x="588503" y="509051"/>
                  <a:pt x="585654" y="570826"/>
                  <a:pt x="0" y="52206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7B4672B7-8C54-1E7B-9A1C-34EEB72D7533}"/>
              </a:ext>
            </a:extLst>
          </p:cNvPr>
          <p:cNvSpPr/>
          <p:nvPr userDrawn="1"/>
        </p:nvSpPr>
        <p:spPr>
          <a:xfrm rot="2082952">
            <a:off x="2693938" y="6359357"/>
            <a:ext cx="350396" cy="290543"/>
          </a:xfrm>
          <a:custGeom>
            <a:avLst/>
            <a:gdLst>
              <a:gd name="connsiteX0" fmla="*/ 310645 w 500892"/>
              <a:gd name="connsiteY0" fmla="*/ 0 h 457949"/>
              <a:gd name="connsiteX1" fmla="*/ 317495 w 500892"/>
              <a:gd name="connsiteY1" fmla="*/ 10674 h 457949"/>
              <a:gd name="connsiteX2" fmla="*/ 447920 w 500892"/>
              <a:gd name="connsiteY2" fmla="*/ 138045 h 457949"/>
              <a:gd name="connsiteX3" fmla="*/ 500892 w 500892"/>
              <a:gd name="connsiteY3" fmla="*/ 174121 h 457949"/>
              <a:gd name="connsiteX4" fmla="*/ 419038 w 500892"/>
              <a:gd name="connsiteY4" fmla="*/ 231236 h 457949"/>
              <a:gd name="connsiteX5" fmla="*/ 240822 w 500892"/>
              <a:gd name="connsiteY5" fmla="*/ 454784 h 457949"/>
              <a:gd name="connsiteX6" fmla="*/ 239661 w 500892"/>
              <a:gd name="connsiteY6" fmla="*/ 457949 h 457949"/>
              <a:gd name="connsiteX7" fmla="*/ 185851 w 500892"/>
              <a:gd name="connsiteY7" fmla="*/ 374108 h 457949"/>
              <a:gd name="connsiteX8" fmla="*/ 84307 w 500892"/>
              <a:gd name="connsiteY8" fmla="*/ 270023 h 457949"/>
              <a:gd name="connsiteX9" fmla="*/ 0 w 500892"/>
              <a:gd name="connsiteY9" fmla="*/ 211196 h 457949"/>
              <a:gd name="connsiteX10" fmla="*/ 113634 w 500892"/>
              <a:gd name="connsiteY10" fmla="*/ 159033 h 457949"/>
              <a:gd name="connsiteX11" fmla="*/ 264242 w 500892"/>
              <a:gd name="connsiteY11" fmla="*/ 48731 h 457949"/>
              <a:gd name="connsiteX0" fmla="*/ 210162 w 500892"/>
              <a:gd name="connsiteY0" fmla="*/ 0 h 548384"/>
              <a:gd name="connsiteX1" fmla="*/ 317495 w 500892"/>
              <a:gd name="connsiteY1" fmla="*/ 101109 h 548384"/>
              <a:gd name="connsiteX2" fmla="*/ 447920 w 500892"/>
              <a:gd name="connsiteY2" fmla="*/ 228480 h 548384"/>
              <a:gd name="connsiteX3" fmla="*/ 500892 w 500892"/>
              <a:gd name="connsiteY3" fmla="*/ 264556 h 548384"/>
              <a:gd name="connsiteX4" fmla="*/ 419038 w 500892"/>
              <a:gd name="connsiteY4" fmla="*/ 321671 h 548384"/>
              <a:gd name="connsiteX5" fmla="*/ 240822 w 500892"/>
              <a:gd name="connsiteY5" fmla="*/ 545219 h 548384"/>
              <a:gd name="connsiteX6" fmla="*/ 239661 w 500892"/>
              <a:gd name="connsiteY6" fmla="*/ 548384 h 548384"/>
              <a:gd name="connsiteX7" fmla="*/ 185851 w 500892"/>
              <a:gd name="connsiteY7" fmla="*/ 464543 h 548384"/>
              <a:gd name="connsiteX8" fmla="*/ 84307 w 500892"/>
              <a:gd name="connsiteY8" fmla="*/ 360458 h 548384"/>
              <a:gd name="connsiteX9" fmla="*/ 0 w 500892"/>
              <a:gd name="connsiteY9" fmla="*/ 301631 h 548384"/>
              <a:gd name="connsiteX10" fmla="*/ 113634 w 500892"/>
              <a:gd name="connsiteY10" fmla="*/ 249468 h 548384"/>
              <a:gd name="connsiteX11" fmla="*/ 264242 w 500892"/>
              <a:gd name="connsiteY11" fmla="*/ 139166 h 548384"/>
              <a:gd name="connsiteX12" fmla="*/ 210162 w 500892"/>
              <a:gd name="connsiteY12" fmla="*/ 0 h 548384"/>
              <a:gd name="connsiteX0" fmla="*/ 264242 w 500892"/>
              <a:gd name="connsiteY0" fmla="*/ 42195 h 451413"/>
              <a:gd name="connsiteX1" fmla="*/ 317495 w 500892"/>
              <a:gd name="connsiteY1" fmla="*/ 4138 h 451413"/>
              <a:gd name="connsiteX2" fmla="*/ 447920 w 500892"/>
              <a:gd name="connsiteY2" fmla="*/ 131509 h 451413"/>
              <a:gd name="connsiteX3" fmla="*/ 500892 w 500892"/>
              <a:gd name="connsiteY3" fmla="*/ 167585 h 451413"/>
              <a:gd name="connsiteX4" fmla="*/ 419038 w 500892"/>
              <a:gd name="connsiteY4" fmla="*/ 224700 h 451413"/>
              <a:gd name="connsiteX5" fmla="*/ 240822 w 500892"/>
              <a:gd name="connsiteY5" fmla="*/ 448248 h 451413"/>
              <a:gd name="connsiteX6" fmla="*/ 239661 w 500892"/>
              <a:gd name="connsiteY6" fmla="*/ 451413 h 451413"/>
              <a:gd name="connsiteX7" fmla="*/ 185851 w 500892"/>
              <a:gd name="connsiteY7" fmla="*/ 367572 h 451413"/>
              <a:gd name="connsiteX8" fmla="*/ 84307 w 500892"/>
              <a:gd name="connsiteY8" fmla="*/ 263487 h 451413"/>
              <a:gd name="connsiteX9" fmla="*/ 0 w 500892"/>
              <a:gd name="connsiteY9" fmla="*/ 204660 h 451413"/>
              <a:gd name="connsiteX10" fmla="*/ 113634 w 500892"/>
              <a:gd name="connsiteY10" fmla="*/ 152497 h 451413"/>
              <a:gd name="connsiteX11" fmla="*/ 264242 w 500892"/>
              <a:gd name="connsiteY11" fmla="*/ 42195 h 451413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84307 w 500892"/>
              <a:gd name="connsiteY8" fmla="*/ 259349 h 447275"/>
              <a:gd name="connsiteX9" fmla="*/ 0 w 500892"/>
              <a:gd name="connsiteY9" fmla="*/ 200522 h 447275"/>
              <a:gd name="connsiteX10" fmla="*/ 113634 w 500892"/>
              <a:gd name="connsiteY10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0 w 500892"/>
              <a:gd name="connsiteY8" fmla="*/ 200522 h 447275"/>
              <a:gd name="connsiteX9" fmla="*/ 113634 w 500892"/>
              <a:gd name="connsiteY9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0 w 500892"/>
              <a:gd name="connsiteY7" fmla="*/ 200522 h 447275"/>
              <a:gd name="connsiteX8" fmla="*/ 113634 w 500892"/>
              <a:gd name="connsiteY8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240822 w 500892"/>
              <a:gd name="connsiteY4" fmla="*/ 444110 h 447275"/>
              <a:gd name="connsiteX5" fmla="*/ 239661 w 500892"/>
              <a:gd name="connsiteY5" fmla="*/ 447275 h 447275"/>
              <a:gd name="connsiteX6" fmla="*/ 0 w 500892"/>
              <a:gd name="connsiteY6" fmla="*/ 200522 h 447275"/>
              <a:gd name="connsiteX7" fmla="*/ 113634 w 500892"/>
              <a:gd name="connsiteY7" fmla="*/ 148359 h 447275"/>
              <a:gd name="connsiteX0" fmla="*/ 113634 w 501759"/>
              <a:gd name="connsiteY0" fmla="*/ 148359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6" fmla="*/ 113634 w 501759"/>
              <a:gd name="connsiteY6" fmla="*/ 148359 h 447275"/>
              <a:gd name="connsiteX0" fmla="*/ 0 w 501759"/>
              <a:gd name="connsiteY0" fmla="*/ 200522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0" fmla="*/ 0 w 501272"/>
              <a:gd name="connsiteY0" fmla="*/ 512021 h 758774"/>
              <a:gd name="connsiteX1" fmla="*/ 136624 w 501272"/>
              <a:gd name="connsiteY1" fmla="*/ 0 h 758774"/>
              <a:gd name="connsiteX2" fmla="*/ 500892 w 501272"/>
              <a:gd name="connsiteY2" fmla="*/ 474946 h 758774"/>
              <a:gd name="connsiteX3" fmla="*/ 240822 w 501272"/>
              <a:gd name="connsiteY3" fmla="*/ 755609 h 758774"/>
              <a:gd name="connsiteX4" fmla="*/ 239661 w 501272"/>
              <a:gd name="connsiteY4" fmla="*/ 758774 h 758774"/>
              <a:gd name="connsiteX5" fmla="*/ 0 w 501272"/>
              <a:gd name="connsiteY5" fmla="*/ 512021 h 758774"/>
              <a:gd name="connsiteX0" fmla="*/ 0 w 862812"/>
              <a:gd name="connsiteY0" fmla="*/ 512021 h 758774"/>
              <a:gd name="connsiteX1" fmla="*/ 136624 w 862812"/>
              <a:gd name="connsiteY1" fmla="*/ 0 h 758774"/>
              <a:gd name="connsiteX2" fmla="*/ 862633 w 862812"/>
              <a:gd name="connsiteY2" fmla="*/ 525187 h 758774"/>
              <a:gd name="connsiteX3" fmla="*/ 240822 w 862812"/>
              <a:gd name="connsiteY3" fmla="*/ 755609 h 758774"/>
              <a:gd name="connsiteX4" fmla="*/ 239661 w 862812"/>
              <a:gd name="connsiteY4" fmla="*/ 758774 h 758774"/>
              <a:gd name="connsiteX5" fmla="*/ 0 w 862812"/>
              <a:gd name="connsiteY5" fmla="*/ 512021 h 758774"/>
              <a:gd name="connsiteX0" fmla="*/ 0 w 1556148"/>
              <a:gd name="connsiteY0" fmla="*/ 411537 h 758774"/>
              <a:gd name="connsiteX1" fmla="*/ 829960 w 1556148"/>
              <a:gd name="connsiteY1" fmla="*/ 0 h 758774"/>
              <a:gd name="connsiteX2" fmla="*/ 1555969 w 1556148"/>
              <a:gd name="connsiteY2" fmla="*/ 525187 h 758774"/>
              <a:gd name="connsiteX3" fmla="*/ 934158 w 1556148"/>
              <a:gd name="connsiteY3" fmla="*/ 755609 h 758774"/>
              <a:gd name="connsiteX4" fmla="*/ 932997 w 1556148"/>
              <a:gd name="connsiteY4" fmla="*/ 758774 h 758774"/>
              <a:gd name="connsiteX5" fmla="*/ 0 w 1556148"/>
              <a:gd name="connsiteY5" fmla="*/ 411537 h 758774"/>
              <a:gd name="connsiteX0" fmla="*/ 0 w 1556148"/>
              <a:gd name="connsiteY0" fmla="*/ 411537 h 1020031"/>
              <a:gd name="connsiteX1" fmla="*/ 829960 w 1556148"/>
              <a:gd name="connsiteY1" fmla="*/ 0 h 1020031"/>
              <a:gd name="connsiteX2" fmla="*/ 1555969 w 1556148"/>
              <a:gd name="connsiteY2" fmla="*/ 525187 h 1020031"/>
              <a:gd name="connsiteX3" fmla="*/ 934158 w 1556148"/>
              <a:gd name="connsiteY3" fmla="*/ 755609 h 1020031"/>
              <a:gd name="connsiteX4" fmla="*/ 711933 w 1556148"/>
              <a:gd name="connsiteY4" fmla="*/ 1020031 h 1020031"/>
              <a:gd name="connsiteX5" fmla="*/ 0 w 1556148"/>
              <a:gd name="connsiteY5" fmla="*/ 411537 h 1020031"/>
              <a:gd name="connsiteX0" fmla="*/ 0 w 1355256"/>
              <a:gd name="connsiteY0" fmla="*/ 411537 h 1020031"/>
              <a:gd name="connsiteX1" fmla="*/ 829960 w 1355256"/>
              <a:gd name="connsiteY1" fmla="*/ 0 h 1020031"/>
              <a:gd name="connsiteX2" fmla="*/ 1355002 w 1355256"/>
              <a:gd name="connsiteY2" fmla="*/ 495042 h 1020031"/>
              <a:gd name="connsiteX3" fmla="*/ 934158 w 1355256"/>
              <a:gd name="connsiteY3" fmla="*/ 755609 h 1020031"/>
              <a:gd name="connsiteX4" fmla="*/ 711933 w 1355256"/>
              <a:gd name="connsiteY4" fmla="*/ 1020031 h 1020031"/>
              <a:gd name="connsiteX5" fmla="*/ 0 w 1355256"/>
              <a:gd name="connsiteY5" fmla="*/ 411537 h 1020031"/>
              <a:gd name="connsiteX0" fmla="*/ 0 w 1355178"/>
              <a:gd name="connsiteY0" fmla="*/ 421586 h 1030080"/>
              <a:gd name="connsiteX1" fmla="*/ 618945 w 1355178"/>
              <a:gd name="connsiteY1" fmla="*/ 0 h 1030080"/>
              <a:gd name="connsiteX2" fmla="*/ 1355002 w 1355178"/>
              <a:gd name="connsiteY2" fmla="*/ 505091 h 1030080"/>
              <a:gd name="connsiteX3" fmla="*/ 934158 w 1355178"/>
              <a:gd name="connsiteY3" fmla="*/ 765658 h 1030080"/>
              <a:gd name="connsiteX4" fmla="*/ 711933 w 1355178"/>
              <a:gd name="connsiteY4" fmla="*/ 1030080 h 1030080"/>
              <a:gd name="connsiteX5" fmla="*/ 0 w 1355178"/>
              <a:gd name="connsiteY5" fmla="*/ 421586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863819 w 1284839"/>
              <a:gd name="connsiteY3" fmla="*/ 765658 h 1030080"/>
              <a:gd name="connsiteX4" fmla="*/ 641594 w 1284839"/>
              <a:gd name="connsiteY4" fmla="*/ 1030080 h 1030080"/>
              <a:gd name="connsiteX5" fmla="*/ 0 w 1284839"/>
              <a:gd name="connsiteY5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663" h="1030080">
                <a:moveTo>
                  <a:pt x="0" y="522069"/>
                </a:moveTo>
                <a:cubicBezTo>
                  <a:pt x="544610" y="478675"/>
                  <a:pt x="526511" y="515667"/>
                  <a:pt x="548606" y="0"/>
                </a:cubicBezTo>
                <a:cubicBezTo>
                  <a:pt x="643294" y="504933"/>
                  <a:pt x="604106" y="481315"/>
                  <a:pt x="1284663" y="505091"/>
                </a:cubicBezTo>
                <a:cubicBezTo>
                  <a:pt x="618132" y="529362"/>
                  <a:pt x="604741" y="513440"/>
                  <a:pt x="641594" y="1030080"/>
                </a:cubicBezTo>
                <a:cubicBezTo>
                  <a:pt x="588503" y="509051"/>
                  <a:pt x="585654" y="570826"/>
                  <a:pt x="0" y="52206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C51978B-862C-2BB5-D2BF-933418155E85}"/>
              </a:ext>
            </a:extLst>
          </p:cNvPr>
          <p:cNvSpPr/>
          <p:nvPr userDrawn="1"/>
        </p:nvSpPr>
        <p:spPr>
          <a:xfrm rot="2082952">
            <a:off x="11372798" y="4129906"/>
            <a:ext cx="209651" cy="188661"/>
          </a:xfrm>
          <a:custGeom>
            <a:avLst/>
            <a:gdLst>
              <a:gd name="connsiteX0" fmla="*/ 310645 w 500892"/>
              <a:gd name="connsiteY0" fmla="*/ 0 h 457949"/>
              <a:gd name="connsiteX1" fmla="*/ 317495 w 500892"/>
              <a:gd name="connsiteY1" fmla="*/ 10674 h 457949"/>
              <a:gd name="connsiteX2" fmla="*/ 447920 w 500892"/>
              <a:gd name="connsiteY2" fmla="*/ 138045 h 457949"/>
              <a:gd name="connsiteX3" fmla="*/ 500892 w 500892"/>
              <a:gd name="connsiteY3" fmla="*/ 174121 h 457949"/>
              <a:gd name="connsiteX4" fmla="*/ 419038 w 500892"/>
              <a:gd name="connsiteY4" fmla="*/ 231236 h 457949"/>
              <a:gd name="connsiteX5" fmla="*/ 240822 w 500892"/>
              <a:gd name="connsiteY5" fmla="*/ 454784 h 457949"/>
              <a:gd name="connsiteX6" fmla="*/ 239661 w 500892"/>
              <a:gd name="connsiteY6" fmla="*/ 457949 h 457949"/>
              <a:gd name="connsiteX7" fmla="*/ 185851 w 500892"/>
              <a:gd name="connsiteY7" fmla="*/ 374108 h 457949"/>
              <a:gd name="connsiteX8" fmla="*/ 84307 w 500892"/>
              <a:gd name="connsiteY8" fmla="*/ 270023 h 457949"/>
              <a:gd name="connsiteX9" fmla="*/ 0 w 500892"/>
              <a:gd name="connsiteY9" fmla="*/ 211196 h 457949"/>
              <a:gd name="connsiteX10" fmla="*/ 113634 w 500892"/>
              <a:gd name="connsiteY10" fmla="*/ 159033 h 457949"/>
              <a:gd name="connsiteX11" fmla="*/ 264242 w 500892"/>
              <a:gd name="connsiteY11" fmla="*/ 48731 h 457949"/>
              <a:gd name="connsiteX0" fmla="*/ 210162 w 500892"/>
              <a:gd name="connsiteY0" fmla="*/ 0 h 548384"/>
              <a:gd name="connsiteX1" fmla="*/ 317495 w 500892"/>
              <a:gd name="connsiteY1" fmla="*/ 101109 h 548384"/>
              <a:gd name="connsiteX2" fmla="*/ 447920 w 500892"/>
              <a:gd name="connsiteY2" fmla="*/ 228480 h 548384"/>
              <a:gd name="connsiteX3" fmla="*/ 500892 w 500892"/>
              <a:gd name="connsiteY3" fmla="*/ 264556 h 548384"/>
              <a:gd name="connsiteX4" fmla="*/ 419038 w 500892"/>
              <a:gd name="connsiteY4" fmla="*/ 321671 h 548384"/>
              <a:gd name="connsiteX5" fmla="*/ 240822 w 500892"/>
              <a:gd name="connsiteY5" fmla="*/ 545219 h 548384"/>
              <a:gd name="connsiteX6" fmla="*/ 239661 w 500892"/>
              <a:gd name="connsiteY6" fmla="*/ 548384 h 548384"/>
              <a:gd name="connsiteX7" fmla="*/ 185851 w 500892"/>
              <a:gd name="connsiteY7" fmla="*/ 464543 h 548384"/>
              <a:gd name="connsiteX8" fmla="*/ 84307 w 500892"/>
              <a:gd name="connsiteY8" fmla="*/ 360458 h 548384"/>
              <a:gd name="connsiteX9" fmla="*/ 0 w 500892"/>
              <a:gd name="connsiteY9" fmla="*/ 301631 h 548384"/>
              <a:gd name="connsiteX10" fmla="*/ 113634 w 500892"/>
              <a:gd name="connsiteY10" fmla="*/ 249468 h 548384"/>
              <a:gd name="connsiteX11" fmla="*/ 264242 w 500892"/>
              <a:gd name="connsiteY11" fmla="*/ 139166 h 548384"/>
              <a:gd name="connsiteX12" fmla="*/ 210162 w 500892"/>
              <a:gd name="connsiteY12" fmla="*/ 0 h 548384"/>
              <a:gd name="connsiteX0" fmla="*/ 264242 w 500892"/>
              <a:gd name="connsiteY0" fmla="*/ 42195 h 451413"/>
              <a:gd name="connsiteX1" fmla="*/ 317495 w 500892"/>
              <a:gd name="connsiteY1" fmla="*/ 4138 h 451413"/>
              <a:gd name="connsiteX2" fmla="*/ 447920 w 500892"/>
              <a:gd name="connsiteY2" fmla="*/ 131509 h 451413"/>
              <a:gd name="connsiteX3" fmla="*/ 500892 w 500892"/>
              <a:gd name="connsiteY3" fmla="*/ 167585 h 451413"/>
              <a:gd name="connsiteX4" fmla="*/ 419038 w 500892"/>
              <a:gd name="connsiteY4" fmla="*/ 224700 h 451413"/>
              <a:gd name="connsiteX5" fmla="*/ 240822 w 500892"/>
              <a:gd name="connsiteY5" fmla="*/ 448248 h 451413"/>
              <a:gd name="connsiteX6" fmla="*/ 239661 w 500892"/>
              <a:gd name="connsiteY6" fmla="*/ 451413 h 451413"/>
              <a:gd name="connsiteX7" fmla="*/ 185851 w 500892"/>
              <a:gd name="connsiteY7" fmla="*/ 367572 h 451413"/>
              <a:gd name="connsiteX8" fmla="*/ 84307 w 500892"/>
              <a:gd name="connsiteY8" fmla="*/ 263487 h 451413"/>
              <a:gd name="connsiteX9" fmla="*/ 0 w 500892"/>
              <a:gd name="connsiteY9" fmla="*/ 204660 h 451413"/>
              <a:gd name="connsiteX10" fmla="*/ 113634 w 500892"/>
              <a:gd name="connsiteY10" fmla="*/ 152497 h 451413"/>
              <a:gd name="connsiteX11" fmla="*/ 264242 w 500892"/>
              <a:gd name="connsiteY11" fmla="*/ 42195 h 451413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84307 w 500892"/>
              <a:gd name="connsiteY8" fmla="*/ 259349 h 447275"/>
              <a:gd name="connsiteX9" fmla="*/ 0 w 500892"/>
              <a:gd name="connsiteY9" fmla="*/ 200522 h 447275"/>
              <a:gd name="connsiteX10" fmla="*/ 113634 w 500892"/>
              <a:gd name="connsiteY10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0 w 500892"/>
              <a:gd name="connsiteY8" fmla="*/ 200522 h 447275"/>
              <a:gd name="connsiteX9" fmla="*/ 113634 w 500892"/>
              <a:gd name="connsiteY9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0 w 500892"/>
              <a:gd name="connsiteY7" fmla="*/ 200522 h 447275"/>
              <a:gd name="connsiteX8" fmla="*/ 113634 w 500892"/>
              <a:gd name="connsiteY8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240822 w 500892"/>
              <a:gd name="connsiteY4" fmla="*/ 444110 h 447275"/>
              <a:gd name="connsiteX5" fmla="*/ 239661 w 500892"/>
              <a:gd name="connsiteY5" fmla="*/ 447275 h 447275"/>
              <a:gd name="connsiteX6" fmla="*/ 0 w 500892"/>
              <a:gd name="connsiteY6" fmla="*/ 200522 h 447275"/>
              <a:gd name="connsiteX7" fmla="*/ 113634 w 500892"/>
              <a:gd name="connsiteY7" fmla="*/ 148359 h 447275"/>
              <a:gd name="connsiteX0" fmla="*/ 113634 w 501759"/>
              <a:gd name="connsiteY0" fmla="*/ 148359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6" fmla="*/ 113634 w 501759"/>
              <a:gd name="connsiteY6" fmla="*/ 148359 h 447275"/>
              <a:gd name="connsiteX0" fmla="*/ 0 w 501759"/>
              <a:gd name="connsiteY0" fmla="*/ 200522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0" fmla="*/ 0 w 501272"/>
              <a:gd name="connsiteY0" fmla="*/ 512021 h 758774"/>
              <a:gd name="connsiteX1" fmla="*/ 136624 w 501272"/>
              <a:gd name="connsiteY1" fmla="*/ 0 h 758774"/>
              <a:gd name="connsiteX2" fmla="*/ 500892 w 501272"/>
              <a:gd name="connsiteY2" fmla="*/ 474946 h 758774"/>
              <a:gd name="connsiteX3" fmla="*/ 240822 w 501272"/>
              <a:gd name="connsiteY3" fmla="*/ 755609 h 758774"/>
              <a:gd name="connsiteX4" fmla="*/ 239661 w 501272"/>
              <a:gd name="connsiteY4" fmla="*/ 758774 h 758774"/>
              <a:gd name="connsiteX5" fmla="*/ 0 w 501272"/>
              <a:gd name="connsiteY5" fmla="*/ 512021 h 758774"/>
              <a:gd name="connsiteX0" fmla="*/ 0 w 862812"/>
              <a:gd name="connsiteY0" fmla="*/ 512021 h 758774"/>
              <a:gd name="connsiteX1" fmla="*/ 136624 w 862812"/>
              <a:gd name="connsiteY1" fmla="*/ 0 h 758774"/>
              <a:gd name="connsiteX2" fmla="*/ 862633 w 862812"/>
              <a:gd name="connsiteY2" fmla="*/ 525187 h 758774"/>
              <a:gd name="connsiteX3" fmla="*/ 240822 w 862812"/>
              <a:gd name="connsiteY3" fmla="*/ 755609 h 758774"/>
              <a:gd name="connsiteX4" fmla="*/ 239661 w 862812"/>
              <a:gd name="connsiteY4" fmla="*/ 758774 h 758774"/>
              <a:gd name="connsiteX5" fmla="*/ 0 w 862812"/>
              <a:gd name="connsiteY5" fmla="*/ 512021 h 758774"/>
              <a:gd name="connsiteX0" fmla="*/ 0 w 1556148"/>
              <a:gd name="connsiteY0" fmla="*/ 411537 h 758774"/>
              <a:gd name="connsiteX1" fmla="*/ 829960 w 1556148"/>
              <a:gd name="connsiteY1" fmla="*/ 0 h 758774"/>
              <a:gd name="connsiteX2" fmla="*/ 1555969 w 1556148"/>
              <a:gd name="connsiteY2" fmla="*/ 525187 h 758774"/>
              <a:gd name="connsiteX3" fmla="*/ 934158 w 1556148"/>
              <a:gd name="connsiteY3" fmla="*/ 755609 h 758774"/>
              <a:gd name="connsiteX4" fmla="*/ 932997 w 1556148"/>
              <a:gd name="connsiteY4" fmla="*/ 758774 h 758774"/>
              <a:gd name="connsiteX5" fmla="*/ 0 w 1556148"/>
              <a:gd name="connsiteY5" fmla="*/ 411537 h 758774"/>
              <a:gd name="connsiteX0" fmla="*/ 0 w 1556148"/>
              <a:gd name="connsiteY0" fmla="*/ 411537 h 1020031"/>
              <a:gd name="connsiteX1" fmla="*/ 829960 w 1556148"/>
              <a:gd name="connsiteY1" fmla="*/ 0 h 1020031"/>
              <a:gd name="connsiteX2" fmla="*/ 1555969 w 1556148"/>
              <a:gd name="connsiteY2" fmla="*/ 525187 h 1020031"/>
              <a:gd name="connsiteX3" fmla="*/ 934158 w 1556148"/>
              <a:gd name="connsiteY3" fmla="*/ 755609 h 1020031"/>
              <a:gd name="connsiteX4" fmla="*/ 711933 w 1556148"/>
              <a:gd name="connsiteY4" fmla="*/ 1020031 h 1020031"/>
              <a:gd name="connsiteX5" fmla="*/ 0 w 1556148"/>
              <a:gd name="connsiteY5" fmla="*/ 411537 h 1020031"/>
              <a:gd name="connsiteX0" fmla="*/ 0 w 1355256"/>
              <a:gd name="connsiteY0" fmla="*/ 411537 h 1020031"/>
              <a:gd name="connsiteX1" fmla="*/ 829960 w 1355256"/>
              <a:gd name="connsiteY1" fmla="*/ 0 h 1020031"/>
              <a:gd name="connsiteX2" fmla="*/ 1355002 w 1355256"/>
              <a:gd name="connsiteY2" fmla="*/ 495042 h 1020031"/>
              <a:gd name="connsiteX3" fmla="*/ 934158 w 1355256"/>
              <a:gd name="connsiteY3" fmla="*/ 755609 h 1020031"/>
              <a:gd name="connsiteX4" fmla="*/ 711933 w 1355256"/>
              <a:gd name="connsiteY4" fmla="*/ 1020031 h 1020031"/>
              <a:gd name="connsiteX5" fmla="*/ 0 w 1355256"/>
              <a:gd name="connsiteY5" fmla="*/ 411537 h 1020031"/>
              <a:gd name="connsiteX0" fmla="*/ 0 w 1355178"/>
              <a:gd name="connsiteY0" fmla="*/ 421586 h 1030080"/>
              <a:gd name="connsiteX1" fmla="*/ 618945 w 1355178"/>
              <a:gd name="connsiteY1" fmla="*/ 0 h 1030080"/>
              <a:gd name="connsiteX2" fmla="*/ 1355002 w 1355178"/>
              <a:gd name="connsiteY2" fmla="*/ 505091 h 1030080"/>
              <a:gd name="connsiteX3" fmla="*/ 934158 w 1355178"/>
              <a:gd name="connsiteY3" fmla="*/ 765658 h 1030080"/>
              <a:gd name="connsiteX4" fmla="*/ 711933 w 1355178"/>
              <a:gd name="connsiteY4" fmla="*/ 1030080 h 1030080"/>
              <a:gd name="connsiteX5" fmla="*/ 0 w 1355178"/>
              <a:gd name="connsiteY5" fmla="*/ 421586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863819 w 1284839"/>
              <a:gd name="connsiteY3" fmla="*/ 765658 h 1030080"/>
              <a:gd name="connsiteX4" fmla="*/ 641594 w 1284839"/>
              <a:gd name="connsiteY4" fmla="*/ 1030080 h 1030080"/>
              <a:gd name="connsiteX5" fmla="*/ 0 w 1284839"/>
              <a:gd name="connsiteY5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663" h="1030080">
                <a:moveTo>
                  <a:pt x="0" y="522069"/>
                </a:moveTo>
                <a:cubicBezTo>
                  <a:pt x="544610" y="478675"/>
                  <a:pt x="526511" y="515667"/>
                  <a:pt x="548606" y="0"/>
                </a:cubicBezTo>
                <a:cubicBezTo>
                  <a:pt x="643294" y="504933"/>
                  <a:pt x="604106" y="481315"/>
                  <a:pt x="1284663" y="505091"/>
                </a:cubicBezTo>
                <a:cubicBezTo>
                  <a:pt x="618132" y="529362"/>
                  <a:pt x="604741" y="513440"/>
                  <a:pt x="641594" y="1030080"/>
                </a:cubicBezTo>
                <a:cubicBezTo>
                  <a:pt x="588503" y="509051"/>
                  <a:pt x="585654" y="570826"/>
                  <a:pt x="0" y="52206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ECB175DB-67A1-04D4-8EDF-52F9DF48C804}"/>
              </a:ext>
            </a:extLst>
          </p:cNvPr>
          <p:cNvSpPr/>
          <p:nvPr userDrawn="1"/>
        </p:nvSpPr>
        <p:spPr>
          <a:xfrm rot="2082952">
            <a:off x="10991653" y="4642561"/>
            <a:ext cx="209651" cy="188661"/>
          </a:xfrm>
          <a:custGeom>
            <a:avLst/>
            <a:gdLst>
              <a:gd name="connsiteX0" fmla="*/ 310645 w 500892"/>
              <a:gd name="connsiteY0" fmla="*/ 0 h 457949"/>
              <a:gd name="connsiteX1" fmla="*/ 317495 w 500892"/>
              <a:gd name="connsiteY1" fmla="*/ 10674 h 457949"/>
              <a:gd name="connsiteX2" fmla="*/ 447920 w 500892"/>
              <a:gd name="connsiteY2" fmla="*/ 138045 h 457949"/>
              <a:gd name="connsiteX3" fmla="*/ 500892 w 500892"/>
              <a:gd name="connsiteY3" fmla="*/ 174121 h 457949"/>
              <a:gd name="connsiteX4" fmla="*/ 419038 w 500892"/>
              <a:gd name="connsiteY4" fmla="*/ 231236 h 457949"/>
              <a:gd name="connsiteX5" fmla="*/ 240822 w 500892"/>
              <a:gd name="connsiteY5" fmla="*/ 454784 h 457949"/>
              <a:gd name="connsiteX6" fmla="*/ 239661 w 500892"/>
              <a:gd name="connsiteY6" fmla="*/ 457949 h 457949"/>
              <a:gd name="connsiteX7" fmla="*/ 185851 w 500892"/>
              <a:gd name="connsiteY7" fmla="*/ 374108 h 457949"/>
              <a:gd name="connsiteX8" fmla="*/ 84307 w 500892"/>
              <a:gd name="connsiteY8" fmla="*/ 270023 h 457949"/>
              <a:gd name="connsiteX9" fmla="*/ 0 w 500892"/>
              <a:gd name="connsiteY9" fmla="*/ 211196 h 457949"/>
              <a:gd name="connsiteX10" fmla="*/ 113634 w 500892"/>
              <a:gd name="connsiteY10" fmla="*/ 159033 h 457949"/>
              <a:gd name="connsiteX11" fmla="*/ 264242 w 500892"/>
              <a:gd name="connsiteY11" fmla="*/ 48731 h 457949"/>
              <a:gd name="connsiteX0" fmla="*/ 210162 w 500892"/>
              <a:gd name="connsiteY0" fmla="*/ 0 h 548384"/>
              <a:gd name="connsiteX1" fmla="*/ 317495 w 500892"/>
              <a:gd name="connsiteY1" fmla="*/ 101109 h 548384"/>
              <a:gd name="connsiteX2" fmla="*/ 447920 w 500892"/>
              <a:gd name="connsiteY2" fmla="*/ 228480 h 548384"/>
              <a:gd name="connsiteX3" fmla="*/ 500892 w 500892"/>
              <a:gd name="connsiteY3" fmla="*/ 264556 h 548384"/>
              <a:gd name="connsiteX4" fmla="*/ 419038 w 500892"/>
              <a:gd name="connsiteY4" fmla="*/ 321671 h 548384"/>
              <a:gd name="connsiteX5" fmla="*/ 240822 w 500892"/>
              <a:gd name="connsiteY5" fmla="*/ 545219 h 548384"/>
              <a:gd name="connsiteX6" fmla="*/ 239661 w 500892"/>
              <a:gd name="connsiteY6" fmla="*/ 548384 h 548384"/>
              <a:gd name="connsiteX7" fmla="*/ 185851 w 500892"/>
              <a:gd name="connsiteY7" fmla="*/ 464543 h 548384"/>
              <a:gd name="connsiteX8" fmla="*/ 84307 w 500892"/>
              <a:gd name="connsiteY8" fmla="*/ 360458 h 548384"/>
              <a:gd name="connsiteX9" fmla="*/ 0 w 500892"/>
              <a:gd name="connsiteY9" fmla="*/ 301631 h 548384"/>
              <a:gd name="connsiteX10" fmla="*/ 113634 w 500892"/>
              <a:gd name="connsiteY10" fmla="*/ 249468 h 548384"/>
              <a:gd name="connsiteX11" fmla="*/ 264242 w 500892"/>
              <a:gd name="connsiteY11" fmla="*/ 139166 h 548384"/>
              <a:gd name="connsiteX12" fmla="*/ 210162 w 500892"/>
              <a:gd name="connsiteY12" fmla="*/ 0 h 548384"/>
              <a:gd name="connsiteX0" fmla="*/ 264242 w 500892"/>
              <a:gd name="connsiteY0" fmla="*/ 42195 h 451413"/>
              <a:gd name="connsiteX1" fmla="*/ 317495 w 500892"/>
              <a:gd name="connsiteY1" fmla="*/ 4138 h 451413"/>
              <a:gd name="connsiteX2" fmla="*/ 447920 w 500892"/>
              <a:gd name="connsiteY2" fmla="*/ 131509 h 451413"/>
              <a:gd name="connsiteX3" fmla="*/ 500892 w 500892"/>
              <a:gd name="connsiteY3" fmla="*/ 167585 h 451413"/>
              <a:gd name="connsiteX4" fmla="*/ 419038 w 500892"/>
              <a:gd name="connsiteY4" fmla="*/ 224700 h 451413"/>
              <a:gd name="connsiteX5" fmla="*/ 240822 w 500892"/>
              <a:gd name="connsiteY5" fmla="*/ 448248 h 451413"/>
              <a:gd name="connsiteX6" fmla="*/ 239661 w 500892"/>
              <a:gd name="connsiteY6" fmla="*/ 451413 h 451413"/>
              <a:gd name="connsiteX7" fmla="*/ 185851 w 500892"/>
              <a:gd name="connsiteY7" fmla="*/ 367572 h 451413"/>
              <a:gd name="connsiteX8" fmla="*/ 84307 w 500892"/>
              <a:gd name="connsiteY8" fmla="*/ 263487 h 451413"/>
              <a:gd name="connsiteX9" fmla="*/ 0 w 500892"/>
              <a:gd name="connsiteY9" fmla="*/ 204660 h 451413"/>
              <a:gd name="connsiteX10" fmla="*/ 113634 w 500892"/>
              <a:gd name="connsiteY10" fmla="*/ 152497 h 451413"/>
              <a:gd name="connsiteX11" fmla="*/ 264242 w 500892"/>
              <a:gd name="connsiteY11" fmla="*/ 42195 h 451413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84307 w 500892"/>
              <a:gd name="connsiteY8" fmla="*/ 259349 h 447275"/>
              <a:gd name="connsiteX9" fmla="*/ 0 w 500892"/>
              <a:gd name="connsiteY9" fmla="*/ 200522 h 447275"/>
              <a:gd name="connsiteX10" fmla="*/ 113634 w 500892"/>
              <a:gd name="connsiteY10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185851 w 500892"/>
              <a:gd name="connsiteY7" fmla="*/ 363434 h 447275"/>
              <a:gd name="connsiteX8" fmla="*/ 0 w 500892"/>
              <a:gd name="connsiteY8" fmla="*/ 200522 h 447275"/>
              <a:gd name="connsiteX9" fmla="*/ 113634 w 500892"/>
              <a:gd name="connsiteY9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419038 w 500892"/>
              <a:gd name="connsiteY4" fmla="*/ 220562 h 447275"/>
              <a:gd name="connsiteX5" fmla="*/ 240822 w 500892"/>
              <a:gd name="connsiteY5" fmla="*/ 444110 h 447275"/>
              <a:gd name="connsiteX6" fmla="*/ 239661 w 500892"/>
              <a:gd name="connsiteY6" fmla="*/ 447275 h 447275"/>
              <a:gd name="connsiteX7" fmla="*/ 0 w 500892"/>
              <a:gd name="connsiteY7" fmla="*/ 200522 h 447275"/>
              <a:gd name="connsiteX8" fmla="*/ 113634 w 500892"/>
              <a:gd name="connsiteY8" fmla="*/ 148359 h 447275"/>
              <a:gd name="connsiteX0" fmla="*/ 113634 w 500892"/>
              <a:gd name="connsiteY0" fmla="*/ 148359 h 447275"/>
              <a:gd name="connsiteX1" fmla="*/ 317495 w 500892"/>
              <a:gd name="connsiteY1" fmla="*/ 0 h 447275"/>
              <a:gd name="connsiteX2" fmla="*/ 447920 w 500892"/>
              <a:gd name="connsiteY2" fmla="*/ 127371 h 447275"/>
              <a:gd name="connsiteX3" fmla="*/ 500892 w 500892"/>
              <a:gd name="connsiteY3" fmla="*/ 163447 h 447275"/>
              <a:gd name="connsiteX4" fmla="*/ 240822 w 500892"/>
              <a:gd name="connsiteY4" fmla="*/ 444110 h 447275"/>
              <a:gd name="connsiteX5" fmla="*/ 239661 w 500892"/>
              <a:gd name="connsiteY5" fmla="*/ 447275 h 447275"/>
              <a:gd name="connsiteX6" fmla="*/ 0 w 500892"/>
              <a:gd name="connsiteY6" fmla="*/ 200522 h 447275"/>
              <a:gd name="connsiteX7" fmla="*/ 113634 w 500892"/>
              <a:gd name="connsiteY7" fmla="*/ 148359 h 447275"/>
              <a:gd name="connsiteX0" fmla="*/ 113634 w 501759"/>
              <a:gd name="connsiteY0" fmla="*/ 148359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6" fmla="*/ 113634 w 501759"/>
              <a:gd name="connsiteY6" fmla="*/ 148359 h 447275"/>
              <a:gd name="connsiteX0" fmla="*/ 0 w 501759"/>
              <a:gd name="connsiteY0" fmla="*/ 200522 h 447275"/>
              <a:gd name="connsiteX1" fmla="*/ 317495 w 501759"/>
              <a:gd name="connsiteY1" fmla="*/ 0 h 447275"/>
              <a:gd name="connsiteX2" fmla="*/ 500892 w 501759"/>
              <a:gd name="connsiteY2" fmla="*/ 163447 h 447275"/>
              <a:gd name="connsiteX3" fmla="*/ 240822 w 501759"/>
              <a:gd name="connsiteY3" fmla="*/ 444110 h 447275"/>
              <a:gd name="connsiteX4" fmla="*/ 239661 w 501759"/>
              <a:gd name="connsiteY4" fmla="*/ 447275 h 447275"/>
              <a:gd name="connsiteX5" fmla="*/ 0 w 501759"/>
              <a:gd name="connsiteY5" fmla="*/ 200522 h 447275"/>
              <a:gd name="connsiteX0" fmla="*/ 0 w 501272"/>
              <a:gd name="connsiteY0" fmla="*/ 512021 h 758774"/>
              <a:gd name="connsiteX1" fmla="*/ 136624 w 501272"/>
              <a:gd name="connsiteY1" fmla="*/ 0 h 758774"/>
              <a:gd name="connsiteX2" fmla="*/ 500892 w 501272"/>
              <a:gd name="connsiteY2" fmla="*/ 474946 h 758774"/>
              <a:gd name="connsiteX3" fmla="*/ 240822 w 501272"/>
              <a:gd name="connsiteY3" fmla="*/ 755609 h 758774"/>
              <a:gd name="connsiteX4" fmla="*/ 239661 w 501272"/>
              <a:gd name="connsiteY4" fmla="*/ 758774 h 758774"/>
              <a:gd name="connsiteX5" fmla="*/ 0 w 501272"/>
              <a:gd name="connsiteY5" fmla="*/ 512021 h 758774"/>
              <a:gd name="connsiteX0" fmla="*/ 0 w 862812"/>
              <a:gd name="connsiteY0" fmla="*/ 512021 h 758774"/>
              <a:gd name="connsiteX1" fmla="*/ 136624 w 862812"/>
              <a:gd name="connsiteY1" fmla="*/ 0 h 758774"/>
              <a:gd name="connsiteX2" fmla="*/ 862633 w 862812"/>
              <a:gd name="connsiteY2" fmla="*/ 525187 h 758774"/>
              <a:gd name="connsiteX3" fmla="*/ 240822 w 862812"/>
              <a:gd name="connsiteY3" fmla="*/ 755609 h 758774"/>
              <a:gd name="connsiteX4" fmla="*/ 239661 w 862812"/>
              <a:gd name="connsiteY4" fmla="*/ 758774 h 758774"/>
              <a:gd name="connsiteX5" fmla="*/ 0 w 862812"/>
              <a:gd name="connsiteY5" fmla="*/ 512021 h 758774"/>
              <a:gd name="connsiteX0" fmla="*/ 0 w 1556148"/>
              <a:gd name="connsiteY0" fmla="*/ 411537 h 758774"/>
              <a:gd name="connsiteX1" fmla="*/ 829960 w 1556148"/>
              <a:gd name="connsiteY1" fmla="*/ 0 h 758774"/>
              <a:gd name="connsiteX2" fmla="*/ 1555969 w 1556148"/>
              <a:gd name="connsiteY2" fmla="*/ 525187 h 758774"/>
              <a:gd name="connsiteX3" fmla="*/ 934158 w 1556148"/>
              <a:gd name="connsiteY3" fmla="*/ 755609 h 758774"/>
              <a:gd name="connsiteX4" fmla="*/ 932997 w 1556148"/>
              <a:gd name="connsiteY4" fmla="*/ 758774 h 758774"/>
              <a:gd name="connsiteX5" fmla="*/ 0 w 1556148"/>
              <a:gd name="connsiteY5" fmla="*/ 411537 h 758774"/>
              <a:gd name="connsiteX0" fmla="*/ 0 w 1556148"/>
              <a:gd name="connsiteY0" fmla="*/ 411537 h 1020031"/>
              <a:gd name="connsiteX1" fmla="*/ 829960 w 1556148"/>
              <a:gd name="connsiteY1" fmla="*/ 0 h 1020031"/>
              <a:gd name="connsiteX2" fmla="*/ 1555969 w 1556148"/>
              <a:gd name="connsiteY2" fmla="*/ 525187 h 1020031"/>
              <a:gd name="connsiteX3" fmla="*/ 934158 w 1556148"/>
              <a:gd name="connsiteY3" fmla="*/ 755609 h 1020031"/>
              <a:gd name="connsiteX4" fmla="*/ 711933 w 1556148"/>
              <a:gd name="connsiteY4" fmla="*/ 1020031 h 1020031"/>
              <a:gd name="connsiteX5" fmla="*/ 0 w 1556148"/>
              <a:gd name="connsiteY5" fmla="*/ 411537 h 1020031"/>
              <a:gd name="connsiteX0" fmla="*/ 0 w 1355256"/>
              <a:gd name="connsiteY0" fmla="*/ 411537 h 1020031"/>
              <a:gd name="connsiteX1" fmla="*/ 829960 w 1355256"/>
              <a:gd name="connsiteY1" fmla="*/ 0 h 1020031"/>
              <a:gd name="connsiteX2" fmla="*/ 1355002 w 1355256"/>
              <a:gd name="connsiteY2" fmla="*/ 495042 h 1020031"/>
              <a:gd name="connsiteX3" fmla="*/ 934158 w 1355256"/>
              <a:gd name="connsiteY3" fmla="*/ 755609 h 1020031"/>
              <a:gd name="connsiteX4" fmla="*/ 711933 w 1355256"/>
              <a:gd name="connsiteY4" fmla="*/ 1020031 h 1020031"/>
              <a:gd name="connsiteX5" fmla="*/ 0 w 1355256"/>
              <a:gd name="connsiteY5" fmla="*/ 411537 h 1020031"/>
              <a:gd name="connsiteX0" fmla="*/ 0 w 1355178"/>
              <a:gd name="connsiteY0" fmla="*/ 421586 h 1030080"/>
              <a:gd name="connsiteX1" fmla="*/ 618945 w 1355178"/>
              <a:gd name="connsiteY1" fmla="*/ 0 h 1030080"/>
              <a:gd name="connsiteX2" fmla="*/ 1355002 w 1355178"/>
              <a:gd name="connsiteY2" fmla="*/ 505091 h 1030080"/>
              <a:gd name="connsiteX3" fmla="*/ 934158 w 1355178"/>
              <a:gd name="connsiteY3" fmla="*/ 765658 h 1030080"/>
              <a:gd name="connsiteX4" fmla="*/ 711933 w 1355178"/>
              <a:gd name="connsiteY4" fmla="*/ 1030080 h 1030080"/>
              <a:gd name="connsiteX5" fmla="*/ 0 w 1355178"/>
              <a:gd name="connsiteY5" fmla="*/ 421586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863819 w 1284839"/>
              <a:gd name="connsiteY3" fmla="*/ 765658 h 1030080"/>
              <a:gd name="connsiteX4" fmla="*/ 641594 w 1284839"/>
              <a:gd name="connsiteY4" fmla="*/ 1030080 h 1030080"/>
              <a:gd name="connsiteX5" fmla="*/ 0 w 1284839"/>
              <a:gd name="connsiteY5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839"/>
              <a:gd name="connsiteY0" fmla="*/ 522069 h 1030080"/>
              <a:gd name="connsiteX1" fmla="*/ 548606 w 1284839"/>
              <a:gd name="connsiteY1" fmla="*/ 0 h 1030080"/>
              <a:gd name="connsiteX2" fmla="*/ 1284663 w 1284839"/>
              <a:gd name="connsiteY2" fmla="*/ 505091 h 1030080"/>
              <a:gd name="connsiteX3" fmla="*/ 641594 w 1284839"/>
              <a:gd name="connsiteY3" fmla="*/ 1030080 h 1030080"/>
              <a:gd name="connsiteX4" fmla="*/ 0 w 1284839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  <a:gd name="connsiteX0" fmla="*/ 0 w 1284663"/>
              <a:gd name="connsiteY0" fmla="*/ 522069 h 1030080"/>
              <a:gd name="connsiteX1" fmla="*/ 548606 w 1284663"/>
              <a:gd name="connsiteY1" fmla="*/ 0 h 1030080"/>
              <a:gd name="connsiteX2" fmla="*/ 1284663 w 1284663"/>
              <a:gd name="connsiteY2" fmla="*/ 505091 h 1030080"/>
              <a:gd name="connsiteX3" fmla="*/ 641594 w 1284663"/>
              <a:gd name="connsiteY3" fmla="*/ 1030080 h 1030080"/>
              <a:gd name="connsiteX4" fmla="*/ 0 w 1284663"/>
              <a:gd name="connsiteY4" fmla="*/ 522069 h 103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663" h="1030080">
                <a:moveTo>
                  <a:pt x="0" y="522069"/>
                </a:moveTo>
                <a:cubicBezTo>
                  <a:pt x="544610" y="478675"/>
                  <a:pt x="526511" y="515667"/>
                  <a:pt x="548606" y="0"/>
                </a:cubicBezTo>
                <a:cubicBezTo>
                  <a:pt x="643294" y="504933"/>
                  <a:pt x="604106" y="481315"/>
                  <a:pt x="1284663" y="505091"/>
                </a:cubicBezTo>
                <a:cubicBezTo>
                  <a:pt x="618132" y="529362"/>
                  <a:pt x="604741" y="513440"/>
                  <a:pt x="641594" y="1030080"/>
                </a:cubicBezTo>
                <a:cubicBezTo>
                  <a:pt x="588503" y="509051"/>
                  <a:pt x="585654" y="570826"/>
                  <a:pt x="0" y="52206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日付プレースホルダー 43">
            <a:extLst>
              <a:ext uri="{FF2B5EF4-FFF2-40B4-BE49-F238E27FC236}">
                <a16:creationId xmlns:a16="http://schemas.microsoft.com/office/drawing/2014/main" id="{532A24B6-D3A0-81CA-BBB3-8A89EAD9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2195" y="6424433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CFE48EE6-E516-46FC-814C-6BAE063099A8}" type="datetime1">
              <a:rPr lang="ja-JP" altLang="en-US" smtClean="0"/>
              <a:t>2023/4/15</a:t>
            </a:fld>
            <a:endParaRPr lang="ja-JP" altLang="en-US" dirty="0"/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4652F539-C799-8896-BBFA-9783F4DE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02" y="1641823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1" name="テキスト プレースホルダー 3">
            <a:extLst>
              <a:ext uri="{FF2B5EF4-FFF2-40B4-BE49-F238E27FC236}">
                <a16:creationId xmlns:a16="http://schemas.microsoft.com/office/drawing/2014/main" id="{F269B3E5-BE6C-0BF0-9716-487D5AE7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21168683">
            <a:off x="3467469" y="3603380"/>
            <a:ext cx="7788597" cy="10813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2" name="テキスト プレースホルダー 3">
            <a:extLst>
              <a:ext uri="{FF2B5EF4-FFF2-40B4-BE49-F238E27FC236}">
                <a16:creationId xmlns:a16="http://schemas.microsoft.com/office/drawing/2014/main" id="{FE6CB01B-A5D7-0AC4-953C-D6938E63771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 rot="21078353">
            <a:off x="2640622" y="4814091"/>
            <a:ext cx="7788597" cy="10813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C28149-55B0-A182-5FB5-A2765F63127C}"/>
              </a:ext>
            </a:extLst>
          </p:cNvPr>
          <p:cNvSpPr txBox="1"/>
          <p:nvPr userDrawn="1"/>
        </p:nvSpPr>
        <p:spPr>
          <a:xfrm>
            <a:off x="8557729" y="4955640"/>
            <a:ext cx="103073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0" b="1" dirty="0">
                <a:solidFill>
                  <a:schemeClr val="accent4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★</a:t>
            </a:r>
            <a:endParaRPr kumimoji="1" lang="ja-JP" altLang="en-US" sz="8000" b="1" dirty="0">
              <a:solidFill>
                <a:schemeClr val="accent4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D3B55AC-6D4B-1B7F-F015-EFC5B0E54BB6}"/>
              </a:ext>
            </a:extLst>
          </p:cNvPr>
          <p:cNvSpPr txBox="1"/>
          <p:nvPr userDrawn="1"/>
        </p:nvSpPr>
        <p:spPr>
          <a:xfrm>
            <a:off x="7830763" y="4746252"/>
            <a:ext cx="1030731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8000" b="1" dirty="0">
                <a:solidFill>
                  <a:schemeClr val="accent4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★</a:t>
            </a:r>
            <a:endParaRPr kumimoji="1" lang="ja-JP" altLang="en-US" sz="8000" b="1" dirty="0">
              <a:solidFill>
                <a:schemeClr val="accent4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062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21EB2C6-07BC-6B80-C952-B3A81AF12C3D}"/>
              </a:ext>
            </a:extLst>
          </p:cNvPr>
          <p:cNvSpPr/>
          <p:nvPr userDrawn="1"/>
        </p:nvSpPr>
        <p:spPr>
          <a:xfrm>
            <a:off x="6210475" y="1911011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85F98B7-96EC-5406-A616-36319EB2E5B2}"/>
              </a:ext>
            </a:extLst>
          </p:cNvPr>
          <p:cNvSpPr/>
          <p:nvPr userDrawn="1"/>
        </p:nvSpPr>
        <p:spPr>
          <a:xfrm>
            <a:off x="117105" y="5551195"/>
            <a:ext cx="5852417" cy="1253188"/>
          </a:xfrm>
          <a:prstGeom prst="roundRect">
            <a:avLst>
              <a:gd name="adj" fmla="val 89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3061F61-10D6-B410-E636-1B958FA64E76}"/>
              </a:ext>
            </a:extLst>
          </p:cNvPr>
          <p:cNvSpPr/>
          <p:nvPr userDrawn="1"/>
        </p:nvSpPr>
        <p:spPr>
          <a:xfrm>
            <a:off x="6222479" y="5574655"/>
            <a:ext cx="5852417" cy="1229727"/>
          </a:xfrm>
          <a:prstGeom prst="roundRect">
            <a:avLst>
              <a:gd name="adj" fmla="val 89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5AF3F6B-9DD3-0DCF-BEED-4E380065E59F}"/>
              </a:ext>
            </a:extLst>
          </p:cNvPr>
          <p:cNvSpPr/>
          <p:nvPr userDrawn="1"/>
        </p:nvSpPr>
        <p:spPr>
          <a:xfrm>
            <a:off x="129108" y="1920983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A0ED80-4217-B224-FC67-F96CF32A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90" y="418742"/>
            <a:ext cx="8861809" cy="66648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822A9-32AD-3704-7B39-7FA73356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AAE7-CFD4-4CB9-A1E3-2A8935BD8C71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89187-EBD7-1C7C-6B11-A46A5FE4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97259-AB5C-BAA2-CA11-1ADE74F6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B13A-9B5B-4681-8F26-B8623663926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aphicFrame>
        <p:nvGraphicFramePr>
          <p:cNvPr id="7" name="表 2">
            <a:extLst>
              <a:ext uri="{FF2B5EF4-FFF2-40B4-BE49-F238E27FC236}">
                <a16:creationId xmlns:a16="http://schemas.microsoft.com/office/drawing/2014/main" id="{ECF216FE-16F7-7958-FD93-3CF85E6F612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3389227"/>
              </p:ext>
            </p:extLst>
          </p:nvPr>
        </p:nvGraphicFramePr>
        <p:xfrm>
          <a:off x="129107" y="1135556"/>
          <a:ext cx="118208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846">
                  <a:extLst>
                    <a:ext uri="{9D8B030D-6E8A-4147-A177-3AD203B41FA5}">
                      <a16:colId xmlns:a16="http://schemas.microsoft.com/office/drawing/2014/main" val="689552810"/>
                    </a:ext>
                  </a:extLst>
                </a:gridCol>
              </a:tblGrid>
              <a:tr h="130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53014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FF4B685-A760-C4F7-4CB4-7DD458740588}"/>
              </a:ext>
            </a:extLst>
          </p:cNvPr>
          <p:cNvCxnSpPr>
            <a:cxnSpLocks/>
          </p:cNvCxnSpPr>
          <p:nvPr/>
        </p:nvCxnSpPr>
        <p:spPr>
          <a:xfrm>
            <a:off x="6096000" y="1667042"/>
            <a:ext cx="0" cy="50975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DD17BD6-4C33-8755-4D8A-A1761BDFA220}"/>
              </a:ext>
            </a:extLst>
          </p:cNvPr>
          <p:cNvCxnSpPr>
            <a:cxnSpLocks/>
          </p:cNvCxnSpPr>
          <p:nvPr/>
        </p:nvCxnSpPr>
        <p:spPr>
          <a:xfrm>
            <a:off x="23618" y="5297255"/>
            <a:ext cx="1214476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CE6549D-45E9-D768-18D8-0C14BE8E34C1}"/>
              </a:ext>
            </a:extLst>
          </p:cNvPr>
          <p:cNvSpPr txBox="1"/>
          <p:nvPr/>
        </p:nvSpPr>
        <p:spPr>
          <a:xfrm>
            <a:off x="258810" y="1551650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S:</a:t>
            </a:r>
            <a:r>
              <a:rPr kumimoji="1" lang="ja-JP" altLang="en-US" dirty="0"/>
              <a:t>強み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63D712-4539-4F73-89F4-2B413A5973CF}"/>
              </a:ext>
            </a:extLst>
          </p:cNvPr>
          <p:cNvSpPr txBox="1"/>
          <p:nvPr/>
        </p:nvSpPr>
        <p:spPr>
          <a:xfrm>
            <a:off x="169583" y="5279599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O:</a:t>
            </a:r>
            <a:r>
              <a:rPr kumimoji="1" lang="ja-JP" altLang="en-US" dirty="0"/>
              <a:t>機会</a:t>
            </a:r>
          </a:p>
        </p:txBody>
      </p:sp>
      <p:sp>
        <p:nvSpPr>
          <p:cNvPr id="37" name="コンテンツ プレースホルダー 2">
            <a:extLst>
              <a:ext uri="{FF2B5EF4-FFF2-40B4-BE49-F238E27FC236}">
                <a16:creationId xmlns:a16="http://schemas.microsoft.com/office/drawing/2014/main" id="{7E399EDD-D49B-50AE-C5DD-4AE0E691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05" y="1938638"/>
            <a:ext cx="5978891" cy="334096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99341B1A-4A41-DD9F-7BA5-D10A8548EA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7770" y="5587549"/>
            <a:ext cx="5787125" cy="122972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9" name="コンテンツ プレースホルダー 2">
            <a:extLst>
              <a:ext uri="{FF2B5EF4-FFF2-40B4-BE49-F238E27FC236}">
                <a16:creationId xmlns:a16="http://schemas.microsoft.com/office/drawing/2014/main" id="{C7D43FFE-59D8-7E20-B940-4621A645F53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29107" y="5586669"/>
            <a:ext cx="5880653" cy="11779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D782EF4E-69CC-EF81-E7B2-83F68E5F23F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0470" y="1948468"/>
            <a:ext cx="5864423" cy="329954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84E20C-CCEB-D83B-5ECC-FAAF7E74DB37}"/>
              </a:ext>
            </a:extLst>
          </p:cNvPr>
          <p:cNvSpPr>
            <a:spLocks noGrp="1"/>
          </p:cNvSpPr>
          <p:nvPr>
            <p:ph type="subTitle" idx="21"/>
          </p:nvPr>
        </p:nvSpPr>
        <p:spPr>
          <a:xfrm>
            <a:off x="185576" y="1135096"/>
            <a:ext cx="11764377" cy="41545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03760F-E4E9-F7BC-9FD2-26DD89774440}"/>
              </a:ext>
            </a:extLst>
          </p:cNvPr>
          <p:cNvSpPr txBox="1"/>
          <p:nvPr userDrawn="1"/>
        </p:nvSpPr>
        <p:spPr>
          <a:xfrm>
            <a:off x="7181475" y="1588012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W:</a:t>
            </a:r>
            <a:r>
              <a:rPr kumimoji="1" lang="ja-JP" altLang="en-US" dirty="0"/>
              <a:t>弱み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6E502E-8D81-07F4-92F6-88B2BD4F13E5}"/>
              </a:ext>
            </a:extLst>
          </p:cNvPr>
          <p:cNvSpPr txBox="1"/>
          <p:nvPr userDrawn="1"/>
        </p:nvSpPr>
        <p:spPr>
          <a:xfrm>
            <a:off x="6182238" y="5297255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T:</a:t>
            </a:r>
            <a:r>
              <a:rPr kumimoji="1" lang="ja-JP" altLang="en-US" dirty="0"/>
              <a:t>脅威</a:t>
            </a:r>
          </a:p>
        </p:txBody>
      </p:sp>
    </p:spTree>
    <p:extLst>
      <p:ext uri="{BB962C8B-B14F-4D97-AF65-F5344CB8AC3E}">
        <p14:creationId xmlns:p14="http://schemas.microsoft.com/office/powerpoint/2010/main" val="311066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35E8A-26E2-B1A7-F06B-C88956C7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451015-2DE0-461C-1DFD-12AE07F1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4C772-2EE4-4F17-5C06-D91C4436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AC16-90A1-4521-A0A5-60B0F608BE05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AF287-2B4A-F03F-B1EA-6C7C4350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980252-BAA6-E231-E6C1-0B39FF3A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B13A-9B5B-4681-8F26-B8623663926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39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195C-4C8B-606C-93CC-0783EB28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43" y="492368"/>
            <a:ext cx="8871857" cy="562709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4987D-D7EC-E0F1-0A5A-1E7CB396F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DB2520-EAEA-1035-9AEF-E0A696D51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402F7F-EA5A-4FA3-8565-6D46D694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A36AF-FF4D-41E4-ADB6-F1074786F795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348AD-049C-6B14-783E-391C4623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F0737F-373A-3744-DB4D-EBEDE91D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B13A-9B5B-4681-8F26-B8623663926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427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553E1-8A91-C0BC-DE99-03620618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91" y="460582"/>
            <a:ext cx="8863397" cy="626287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6B4019-22A2-E539-5700-05575305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FD5DBD-FA4F-759D-3F95-4DF69C303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1A0D97-E08F-ADC7-C778-61FC88AEF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340E88-61B1-128B-0C7F-77AE16039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803B16-1940-5B65-5DCC-668704E2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FC43-AFD3-4BFB-9C25-BCC21FD61A6C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F836A9-67B1-2331-3EA3-7DBB674C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57796B-CEA4-5FD9-BE69-75A1541F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B13A-9B5B-4681-8F26-B8623663926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016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55899-7F61-234C-9A8F-8CCE4D40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040" y="478144"/>
            <a:ext cx="8851760" cy="59703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876F5C-8E57-892A-05C2-7F2AB988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83DF-6C73-4691-BDBB-94B41C1E654C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4E87FD-6426-AEB9-EA92-7F8ADA72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16E654-5BB9-8DF7-5CB4-FDE61C41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B13A-9B5B-4681-8F26-B8623663926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231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D7DFE10-6C3F-6A6A-49F0-7FBE12D777FF}"/>
              </a:ext>
            </a:extLst>
          </p:cNvPr>
          <p:cNvCxnSpPr>
            <a:cxnSpLocks/>
          </p:cNvCxnSpPr>
          <p:nvPr userDrawn="1"/>
        </p:nvCxnSpPr>
        <p:spPr>
          <a:xfrm>
            <a:off x="487369" y="2711653"/>
            <a:ext cx="9652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C997B4A-A97F-0B6A-6B29-3548E07E3174}"/>
              </a:ext>
            </a:extLst>
          </p:cNvPr>
          <p:cNvCxnSpPr>
            <a:cxnSpLocks/>
          </p:cNvCxnSpPr>
          <p:nvPr userDrawn="1"/>
        </p:nvCxnSpPr>
        <p:spPr>
          <a:xfrm>
            <a:off x="473238" y="3297676"/>
            <a:ext cx="9652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AF12FB7-411B-E54E-BCF0-F6B70B54D124}"/>
              </a:ext>
            </a:extLst>
          </p:cNvPr>
          <p:cNvCxnSpPr>
            <a:cxnSpLocks/>
          </p:cNvCxnSpPr>
          <p:nvPr userDrawn="1"/>
        </p:nvCxnSpPr>
        <p:spPr>
          <a:xfrm>
            <a:off x="487369" y="3869134"/>
            <a:ext cx="9652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11D112C-94B8-CD91-40F8-2ECA703DAD51}"/>
              </a:ext>
            </a:extLst>
          </p:cNvPr>
          <p:cNvCxnSpPr>
            <a:cxnSpLocks/>
          </p:cNvCxnSpPr>
          <p:nvPr userDrawn="1"/>
        </p:nvCxnSpPr>
        <p:spPr>
          <a:xfrm>
            <a:off x="448186" y="4455157"/>
            <a:ext cx="9652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CAAD72F-B5C7-30DC-1683-369038EDC321}"/>
              </a:ext>
            </a:extLst>
          </p:cNvPr>
          <p:cNvCxnSpPr>
            <a:cxnSpLocks/>
          </p:cNvCxnSpPr>
          <p:nvPr userDrawn="1"/>
        </p:nvCxnSpPr>
        <p:spPr>
          <a:xfrm>
            <a:off x="473238" y="5045161"/>
            <a:ext cx="9652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1461C22-A76D-1D7E-EFF7-252EE73C346F}"/>
              </a:ext>
            </a:extLst>
          </p:cNvPr>
          <p:cNvCxnSpPr>
            <a:cxnSpLocks/>
          </p:cNvCxnSpPr>
          <p:nvPr userDrawn="1"/>
        </p:nvCxnSpPr>
        <p:spPr>
          <a:xfrm>
            <a:off x="473237" y="5638663"/>
            <a:ext cx="9652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20B27EB-9FF6-B101-08F3-40F6BF99DCC7}"/>
              </a:ext>
            </a:extLst>
          </p:cNvPr>
          <p:cNvCxnSpPr>
            <a:cxnSpLocks/>
          </p:cNvCxnSpPr>
          <p:nvPr userDrawn="1"/>
        </p:nvCxnSpPr>
        <p:spPr>
          <a:xfrm>
            <a:off x="487369" y="6210121"/>
            <a:ext cx="9652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6FD57374-ED51-C609-4D9B-5135F44B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2F65F5-2C1A-1122-74E6-299B3D6A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5D5-7C41-4A2D-A45E-B49BF1C27411}" type="datetime1">
              <a:rPr lang="ja-JP" altLang="en-US" smtClean="0"/>
              <a:t>2023/4/15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650681-AF57-6B63-9861-E866BDFD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いまどきの言語入門</a:t>
            </a:r>
            <a:endParaRPr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963545-41C4-41E3-5C48-34EDDB8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000"/>
            </a:lvl1pPr>
          </a:lstStyle>
          <a:p>
            <a:fld id="{C0BCB13A-9B5B-4681-8F26-B862366392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aphicFrame>
        <p:nvGraphicFramePr>
          <p:cNvPr id="6" name="表 2">
            <a:extLst>
              <a:ext uri="{FF2B5EF4-FFF2-40B4-BE49-F238E27FC236}">
                <a16:creationId xmlns:a16="http://schemas.microsoft.com/office/drawing/2014/main" id="{FF504181-1BC6-BC02-7526-33C82D6CADF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4891843"/>
              </p:ext>
            </p:extLst>
          </p:nvPr>
        </p:nvGraphicFramePr>
        <p:xfrm>
          <a:off x="129107" y="1135556"/>
          <a:ext cx="118208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846">
                  <a:extLst>
                    <a:ext uri="{9D8B030D-6E8A-4147-A177-3AD203B41FA5}">
                      <a16:colId xmlns:a16="http://schemas.microsoft.com/office/drawing/2014/main" val="689552810"/>
                    </a:ext>
                  </a:extLst>
                </a:gridCol>
              </a:tblGrid>
              <a:tr h="130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53014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2B62ED-8B61-AF76-7255-A1A540AA97B1}"/>
              </a:ext>
            </a:extLst>
          </p:cNvPr>
          <p:cNvSpPr/>
          <p:nvPr userDrawn="1"/>
        </p:nvSpPr>
        <p:spPr>
          <a:xfrm>
            <a:off x="83821" y="2106691"/>
            <a:ext cx="494913" cy="597483"/>
          </a:xfrm>
          <a:prstGeom prst="rect">
            <a:avLst/>
          </a:prstGeom>
          <a:solidFill>
            <a:srgbClr val="33CC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26EED97-DA8B-A017-BE82-913F85939FB4}"/>
              </a:ext>
            </a:extLst>
          </p:cNvPr>
          <p:cNvSpPr/>
          <p:nvPr userDrawn="1"/>
        </p:nvSpPr>
        <p:spPr>
          <a:xfrm>
            <a:off x="83821" y="2711653"/>
            <a:ext cx="494913" cy="590004"/>
          </a:xfrm>
          <a:prstGeom prst="rect">
            <a:avLst/>
          </a:prstGeom>
          <a:solidFill>
            <a:srgbClr val="FF66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81675EC-BAE9-61B9-8D23-8F0A7EE622ED}"/>
              </a:ext>
            </a:extLst>
          </p:cNvPr>
          <p:cNvSpPr/>
          <p:nvPr userDrawn="1"/>
        </p:nvSpPr>
        <p:spPr>
          <a:xfrm>
            <a:off x="83821" y="3297676"/>
            <a:ext cx="494913" cy="590004"/>
          </a:xfrm>
          <a:prstGeom prst="rect">
            <a:avLst/>
          </a:prstGeom>
          <a:solidFill>
            <a:srgbClr val="FF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98294B-68F9-FCE4-91C0-6DA04AA9361F}"/>
              </a:ext>
            </a:extLst>
          </p:cNvPr>
          <p:cNvSpPr/>
          <p:nvPr userDrawn="1"/>
        </p:nvSpPr>
        <p:spPr>
          <a:xfrm>
            <a:off x="83821" y="3869134"/>
            <a:ext cx="494913" cy="590004"/>
          </a:xfrm>
          <a:prstGeom prst="rect">
            <a:avLst/>
          </a:prstGeom>
          <a:solidFill>
            <a:srgbClr val="FF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DF061E-9252-F7B2-4188-6BB272BF621F}"/>
              </a:ext>
            </a:extLst>
          </p:cNvPr>
          <p:cNvSpPr/>
          <p:nvPr userDrawn="1"/>
        </p:nvSpPr>
        <p:spPr>
          <a:xfrm>
            <a:off x="83821" y="4455157"/>
            <a:ext cx="494913" cy="590004"/>
          </a:xfrm>
          <a:prstGeom prst="rect">
            <a:avLst/>
          </a:prstGeom>
          <a:solidFill>
            <a:srgbClr val="99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1BF9E2C-BDD4-0B53-DC9F-1975BEAEABEE}"/>
              </a:ext>
            </a:extLst>
          </p:cNvPr>
          <p:cNvSpPr/>
          <p:nvPr userDrawn="1"/>
        </p:nvSpPr>
        <p:spPr>
          <a:xfrm>
            <a:off x="83821" y="5035888"/>
            <a:ext cx="494913" cy="606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DB1A5A-C025-B970-8EFB-3CA80494FD49}"/>
              </a:ext>
            </a:extLst>
          </p:cNvPr>
          <p:cNvSpPr/>
          <p:nvPr userDrawn="1"/>
        </p:nvSpPr>
        <p:spPr>
          <a:xfrm>
            <a:off x="83821" y="5638663"/>
            <a:ext cx="494913" cy="590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9D639A1-2AEB-B32C-2172-99A315F2A72F}"/>
              </a:ext>
            </a:extLst>
          </p:cNvPr>
          <p:cNvSpPr/>
          <p:nvPr userDrawn="1"/>
        </p:nvSpPr>
        <p:spPr>
          <a:xfrm>
            <a:off x="83821" y="6210121"/>
            <a:ext cx="494913" cy="590003"/>
          </a:xfrm>
          <a:custGeom>
            <a:avLst/>
            <a:gdLst>
              <a:gd name="connsiteX0" fmla="*/ 0 w 826202"/>
              <a:gd name="connsiteY0" fmla="*/ 0 h 590003"/>
              <a:gd name="connsiteX1" fmla="*/ 826202 w 826202"/>
              <a:gd name="connsiteY1" fmla="*/ 0 h 590003"/>
              <a:gd name="connsiteX2" fmla="*/ 826202 w 826202"/>
              <a:gd name="connsiteY2" fmla="*/ 590003 h 590003"/>
              <a:gd name="connsiteX3" fmla="*/ 228137 w 826202"/>
              <a:gd name="connsiteY3" fmla="*/ 590003 h 590003"/>
              <a:gd name="connsiteX4" fmla="*/ 0 w 826202"/>
              <a:gd name="connsiteY4" fmla="*/ 361866 h 59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202" h="590003">
                <a:moveTo>
                  <a:pt x="0" y="0"/>
                </a:moveTo>
                <a:lnTo>
                  <a:pt x="826202" y="0"/>
                </a:lnTo>
                <a:lnTo>
                  <a:pt x="826202" y="590003"/>
                </a:lnTo>
                <a:lnTo>
                  <a:pt x="228137" y="590003"/>
                </a:lnTo>
                <a:cubicBezTo>
                  <a:pt x="102140" y="590003"/>
                  <a:pt x="0" y="487863"/>
                  <a:pt x="0" y="36186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88A41A9-1170-E9D8-64A1-73475B72DA92}"/>
              </a:ext>
            </a:extLst>
          </p:cNvPr>
          <p:cNvSpPr/>
          <p:nvPr userDrawn="1"/>
        </p:nvSpPr>
        <p:spPr>
          <a:xfrm>
            <a:off x="83822" y="1567117"/>
            <a:ext cx="1368795" cy="539574"/>
          </a:xfrm>
          <a:custGeom>
            <a:avLst/>
            <a:gdLst>
              <a:gd name="connsiteX0" fmla="*/ 228137 w 1368795"/>
              <a:gd name="connsiteY0" fmla="*/ 0 h 539574"/>
              <a:gd name="connsiteX1" fmla="*/ 1140658 w 1368795"/>
              <a:gd name="connsiteY1" fmla="*/ 0 h 539574"/>
              <a:gd name="connsiteX2" fmla="*/ 1368795 w 1368795"/>
              <a:gd name="connsiteY2" fmla="*/ 228137 h 539574"/>
              <a:gd name="connsiteX3" fmla="*/ 1368795 w 1368795"/>
              <a:gd name="connsiteY3" fmla="*/ 539574 h 539574"/>
              <a:gd name="connsiteX4" fmla="*/ 0 w 1368795"/>
              <a:gd name="connsiteY4" fmla="*/ 539574 h 539574"/>
              <a:gd name="connsiteX5" fmla="*/ 0 w 1368795"/>
              <a:gd name="connsiteY5" fmla="*/ 228137 h 539574"/>
              <a:gd name="connsiteX6" fmla="*/ 228137 w 1368795"/>
              <a:gd name="connsiteY6" fmla="*/ 0 h 53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795" h="539574">
                <a:moveTo>
                  <a:pt x="228137" y="0"/>
                </a:moveTo>
                <a:lnTo>
                  <a:pt x="1140658" y="0"/>
                </a:lnTo>
                <a:cubicBezTo>
                  <a:pt x="1266655" y="0"/>
                  <a:pt x="1368795" y="102140"/>
                  <a:pt x="1368795" y="228137"/>
                </a:cubicBezTo>
                <a:lnTo>
                  <a:pt x="1368795" y="539574"/>
                </a:lnTo>
                <a:lnTo>
                  <a:pt x="0" y="539574"/>
                </a:lnTo>
                <a:lnTo>
                  <a:pt x="0" y="228137"/>
                </a:lnTo>
                <a:cubicBezTo>
                  <a:pt x="0" y="102140"/>
                  <a:pt x="102140" y="0"/>
                  <a:pt x="228137" y="0"/>
                </a:cubicBezTo>
                <a:close/>
              </a:path>
            </a:pathLst>
          </a:custGeom>
          <a:solidFill>
            <a:srgbClr val="99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075D61E-A4E9-BC05-F4F0-42D6F467E672}"/>
              </a:ext>
            </a:extLst>
          </p:cNvPr>
          <p:cNvSpPr txBox="1"/>
          <p:nvPr userDrawn="1"/>
        </p:nvSpPr>
        <p:spPr>
          <a:xfrm>
            <a:off x="129107" y="1679817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パフォーマンス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9100BB-B696-4875-7C59-DAAE23E8CD05}"/>
              </a:ext>
            </a:extLst>
          </p:cNvPr>
          <p:cNvSpPr txBox="1"/>
          <p:nvPr userDrawn="1"/>
        </p:nvSpPr>
        <p:spPr>
          <a:xfrm>
            <a:off x="83820" y="2218129"/>
            <a:ext cx="494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 err="1"/>
              <a:t>Te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0ABF36-CC30-543E-7CAD-A9D66346C775}"/>
              </a:ext>
            </a:extLst>
          </p:cNvPr>
          <p:cNvSpPr txBox="1"/>
          <p:nvPr userDrawn="1"/>
        </p:nvSpPr>
        <p:spPr>
          <a:xfrm>
            <a:off x="94382" y="2845597"/>
            <a:ext cx="494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St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822D8F-833B-AF43-71D4-04E25935F097}"/>
              </a:ext>
            </a:extLst>
          </p:cNvPr>
          <p:cNvSpPr txBox="1"/>
          <p:nvPr userDrawn="1"/>
        </p:nvSpPr>
        <p:spPr>
          <a:xfrm>
            <a:off x="30719" y="3412372"/>
            <a:ext cx="6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DL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952CED-D953-9838-8426-9C3D933310A9}"/>
              </a:ext>
            </a:extLst>
          </p:cNvPr>
          <p:cNvSpPr txBox="1"/>
          <p:nvPr userDrawn="1"/>
        </p:nvSpPr>
        <p:spPr>
          <a:xfrm>
            <a:off x="49094" y="4005874"/>
            <a:ext cx="6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PL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3A093B-BB13-DC39-94CE-8C644F297D8E}"/>
              </a:ext>
            </a:extLst>
          </p:cNvPr>
          <p:cNvSpPr txBox="1"/>
          <p:nvPr userDrawn="1"/>
        </p:nvSpPr>
        <p:spPr>
          <a:xfrm>
            <a:off x="50494" y="4563503"/>
            <a:ext cx="6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PW</a:t>
            </a:r>
            <a:endParaRPr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C75F17-3DA8-840F-3718-0C3318F302FE}"/>
              </a:ext>
            </a:extLst>
          </p:cNvPr>
          <p:cNvSpPr txBox="1"/>
          <p:nvPr userDrawn="1"/>
        </p:nvSpPr>
        <p:spPr>
          <a:xfrm>
            <a:off x="0" y="5166587"/>
            <a:ext cx="6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Del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0F7818F-527E-F16A-24AC-6D9A900A2820}"/>
              </a:ext>
            </a:extLst>
          </p:cNvPr>
          <p:cNvSpPr txBox="1"/>
          <p:nvPr userDrawn="1"/>
        </p:nvSpPr>
        <p:spPr>
          <a:xfrm>
            <a:off x="41281" y="5786863"/>
            <a:ext cx="6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Me</a:t>
            </a:r>
            <a:endParaRPr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5DFEA1-1E18-9507-D8AB-DA97D601CDA6}"/>
              </a:ext>
            </a:extLst>
          </p:cNvPr>
          <p:cNvSpPr txBox="1"/>
          <p:nvPr userDrawn="1"/>
        </p:nvSpPr>
        <p:spPr>
          <a:xfrm>
            <a:off x="5790" y="6329729"/>
            <a:ext cx="6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Un</a:t>
            </a:r>
            <a:endParaRPr lang="ja-JP" altLang="en-US" dirty="0"/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5E9F76CA-5AF5-D24A-F12D-9D095388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72" y="1163463"/>
            <a:ext cx="10515600" cy="29693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B78DC2BD-2994-A875-F1AD-AB912B0066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71307" y="1600616"/>
            <a:ext cx="10378645" cy="519950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E63794D-2410-F6C4-4250-AA40FDFD194C}"/>
              </a:ext>
            </a:extLst>
          </p:cNvPr>
          <p:cNvSpPr/>
          <p:nvPr userDrawn="1"/>
        </p:nvSpPr>
        <p:spPr>
          <a:xfrm>
            <a:off x="83821" y="1567117"/>
            <a:ext cx="1368795" cy="5233007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5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4FA1142-755F-CDDB-FF97-9CE7ED33004F}"/>
              </a:ext>
            </a:extLst>
          </p:cNvPr>
          <p:cNvSpPr/>
          <p:nvPr userDrawn="1"/>
        </p:nvSpPr>
        <p:spPr>
          <a:xfrm>
            <a:off x="211015" y="221064"/>
            <a:ext cx="11746523" cy="63003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D6A447DF-9B7F-44B1-6687-58ED207C1B86}"/>
              </a:ext>
            </a:extLst>
          </p:cNvPr>
          <p:cNvSpPr/>
          <p:nvPr userDrawn="1"/>
        </p:nvSpPr>
        <p:spPr>
          <a:xfrm>
            <a:off x="211016" y="221064"/>
            <a:ext cx="11746523" cy="1205802"/>
          </a:xfrm>
          <a:custGeom>
            <a:avLst/>
            <a:gdLst>
              <a:gd name="connsiteX0" fmla="*/ 1050074 w 11746523"/>
              <a:gd name="connsiteY0" fmla="*/ 0 h 1205802"/>
              <a:gd name="connsiteX1" fmla="*/ 10696449 w 11746523"/>
              <a:gd name="connsiteY1" fmla="*/ 0 h 1205802"/>
              <a:gd name="connsiteX2" fmla="*/ 11746523 w 11746523"/>
              <a:gd name="connsiteY2" fmla="*/ 1050074 h 1205802"/>
              <a:gd name="connsiteX3" fmla="*/ 11746523 w 11746523"/>
              <a:gd name="connsiteY3" fmla="*/ 1205802 h 1205802"/>
              <a:gd name="connsiteX4" fmla="*/ 0 w 11746523"/>
              <a:gd name="connsiteY4" fmla="*/ 1205802 h 1205802"/>
              <a:gd name="connsiteX5" fmla="*/ 0 w 11746523"/>
              <a:gd name="connsiteY5" fmla="*/ 1050074 h 1205802"/>
              <a:gd name="connsiteX6" fmla="*/ 1050074 w 11746523"/>
              <a:gd name="connsiteY6" fmla="*/ 0 h 120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6523" h="1205802">
                <a:moveTo>
                  <a:pt x="1050074" y="0"/>
                </a:moveTo>
                <a:lnTo>
                  <a:pt x="10696449" y="0"/>
                </a:lnTo>
                <a:cubicBezTo>
                  <a:pt x="11276389" y="0"/>
                  <a:pt x="11746523" y="470134"/>
                  <a:pt x="11746523" y="1050074"/>
                </a:cubicBezTo>
                <a:lnTo>
                  <a:pt x="11746523" y="1205802"/>
                </a:lnTo>
                <a:lnTo>
                  <a:pt x="0" y="1205802"/>
                </a:lnTo>
                <a:lnTo>
                  <a:pt x="0" y="1050074"/>
                </a:lnTo>
                <a:cubicBezTo>
                  <a:pt x="0" y="470134"/>
                  <a:pt x="470134" y="0"/>
                  <a:pt x="10500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68C85E36-9F22-8223-4F63-D97C87D12E0D}"/>
              </a:ext>
            </a:extLst>
          </p:cNvPr>
          <p:cNvSpPr/>
          <p:nvPr userDrawn="1"/>
        </p:nvSpPr>
        <p:spPr>
          <a:xfrm>
            <a:off x="211017" y="221061"/>
            <a:ext cx="2451796" cy="1205802"/>
          </a:xfrm>
          <a:custGeom>
            <a:avLst/>
            <a:gdLst>
              <a:gd name="connsiteX0" fmla="*/ 1050074 w 2713054"/>
              <a:gd name="connsiteY0" fmla="*/ 0 h 1205802"/>
              <a:gd name="connsiteX1" fmla="*/ 2713054 w 2713054"/>
              <a:gd name="connsiteY1" fmla="*/ 0 h 1205802"/>
              <a:gd name="connsiteX2" fmla="*/ 2713054 w 2713054"/>
              <a:gd name="connsiteY2" fmla="*/ 1205802 h 1205802"/>
              <a:gd name="connsiteX3" fmla="*/ 0 w 2713054"/>
              <a:gd name="connsiteY3" fmla="*/ 1205802 h 1205802"/>
              <a:gd name="connsiteX4" fmla="*/ 0 w 2713054"/>
              <a:gd name="connsiteY4" fmla="*/ 1050074 h 1205802"/>
              <a:gd name="connsiteX5" fmla="*/ 1050074 w 2713054"/>
              <a:gd name="connsiteY5" fmla="*/ 0 h 120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3054" h="1205802">
                <a:moveTo>
                  <a:pt x="1050074" y="0"/>
                </a:moveTo>
                <a:lnTo>
                  <a:pt x="2713054" y="0"/>
                </a:lnTo>
                <a:lnTo>
                  <a:pt x="2713054" y="1205802"/>
                </a:lnTo>
                <a:lnTo>
                  <a:pt x="0" y="1205802"/>
                </a:lnTo>
                <a:lnTo>
                  <a:pt x="0" y="1050074"/>
                </a:lnTo>
                <a:cubicBezTo>
                  <a:pt x="0" y="470134"/>
                  <a:pt x="470134" y="0"/>
                  <a:pt x="1050074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C088433-ADA5-F42D-A734-D84174F95829}"/>
              </a:ext>
            </a:extLst>
          </p:cNvPr>
          <p:cNvSpPr/>
          <p:nvPr userDrawn="1"/>
        </p:nvSpPr>
        <p:spPr>
          <a:xfrm rot="19821643">
            <a:off x="193597" y="-13073"/>
            <a:ext cx="2906313" cy="1855295"/>
          </a:xfrm>
          <a:custGeom>
            <a:avLst/>
            <a:gdLst>
              <a:gd name="connsiteX0" fmla="*/ 1467632 w 2906313"/>
              <a:gd name="connsiteY0" fmla="*/ 1056548 h 1855295"/>
              <a:gd name="connsiteX1" fmla="*/ 1315917 w 2906313"/>
              <a:gd name="connsiteY1" fmla="*/ 1108328 h 1855295"/>
              <a:gd name="connsiteX2" fmla="*/ 1315917 w 2906313"/>
              <a:gd name="connsiteY2" fmla="*/ 1314313 h 1855295"/>
              <a:gd name="connsiteX3" fmla="*/ 1467632 w 2906313"/>
              <a:gd name="connsiteY3" fmla="*/ 1262533 h 1855295"/>
              <a:gd name="connsiteX4" fmla="*/ 1010265 w 2906313"/>
              <a:gd name="connsiteY4" fmla="*/ 702117 h 1855295"/>
              <a:gd name="connsiteX5" fmla="*/ 779256 w 2906313"/>
              <a:gd name="connsiteY5" fmla="*/ 780960 h 1855295"/>
              <a:gd name="connsiteX6" fmla="*/ 779256 w 2906313"/>
              <a:gd name="connsiteY6" fmla="*/ 978339 h 1855295"/>
              <a:gd name="connsiteX7" fmla="*/ 1010264 w 2906313"/>
              <a:gd name="connsiteY7" fmla="*/ 899496 h 1855295"/>
              <a:gd name="connsiteX8" fmla="*/ 729916 w 2906313"/>
              <a:gd name="connsiteY8" fmla="*/ 513676 h 1855295"/>
              <a:gd name="connsiteX9" fmla="*/ 510193 w 2906313"/>
              <a:gd name="connsiteY9" fmla="*/ 588667 h 1855295"/>
              <a:gd name="connsiteX10" fmla="*/ 510193 w 2906313"/>
              <a:gd name="connsiteY10" fmla="*/ 789381 h 1855295"/>
              <a:gd name="connsiteX11" fmla="*/ 729916 w 2906313"/>
              <a:gd name="connsiteY11" fmla="*/ 714389 h 1855295"/>
              <a:gd name="connsiteX12" fmla="*/ 1804634 w 2906313"/>
              <a:gd name="connsiteY12" fmla="*/ 941529 h 1855295"/>
              <a:gd name="connsiteX13" fmla="*/ 1695918 w 2906313"/>
              <a:gd name="connsiteY13" fmla="*/ 978634 h 1855295"/>
              <a:gd name="connsiteX14" fmla="*/ 1695918 w 2906313"/>
              <a:gd name="connsiteY14" fmla="*/ 1184619 h 1855295"/>
              <a:gd name="connsiteX15" fmla="*/ 1804634 w 2906313"/>
              <a:gd name="connsiteY15" fmla="*/ 1147514 h 1855295"/>
              <a:gd name="connsiteX16" fmla="*/ 1250309 w 2906313"/>
              <a:gd name="connsiteY16" fmla="*/ 620190 h 1855295"/>
              <a:gd name="connsiteX17" fmla="*/ 1075873 w 2906313"/>
              <a:gd name="connsiteY17" fmla="*/ 679725 h 1855295"/>
              <a:gd name="connsiteX18" fmla="*/ 1075873 w 2906313"/>
              <a:gd name="connsiteY18" fmla="*/ 877104 h 1855295"/>
              <a:gd name="connsiteX19" fmla="*/ 1250309 w 2906313"/>
              <a:gd name="connsiteY19" fmla="*/ 817569 h 1855295"/>
              <a:gd name="connsiteX20" fmla="*/ 729916 w 2906313"/>
              <a:gd name="connsiteY20" fmla="*/ 293180 h 1855295"/>
              <a:gd name="connsiteX21" fmla="*/ 510193 w 2906313"/>
              <a:gd name="connsiteY21" fmla="*/ 368171 h 1855295"/>
              <a:gd name="connsiteX22" fmla="*/ 510193 w 2906313"/>
              <a:gd name="connsiteY22" fmla="*/ 516103 h 1855295"/>
              <a:gd name="connsiteX23" fmla="*/ 729916 w 2906313"/>
              <a:gd name="connsiteY23" fmla="*/ 441112 h 1855295"/>
              <a:gd name="connsiteX24" fmla="*/ 1010265 w 2906313"/>
              <a:gd name="connsiteY24" fmla="*/ 417994 h 1855295"/>
              <a:gd name="connsiteX25" fmla="*/ 779256 w 2906313"/>
              <a:gd name="connsiteY25" fmla="*/ 496837 h 1855295"/>
              <a:gd name="connsiteX26" fmla="*/ 779256 w 2906313"/>
              <a:gd name="connsiteY26" fmla="*/ 697550 h 1855295"/>
              <a:gd name="connsiteX27" fmla="*/ 1010265 w 2906313"/>
              <a:gd name="connsiteY27" fmla="*/ 618707 h 1855295"/>
              <a:gd name="connsiteX28" fmla="*/ 1467632 w 2906313"/>
              <a:gd name="connsiteY28" fmla="*/ 546018 h 1855295"/>
              <a:gd name="connsiteX29" fmla="*/ 1315917 w 2906313"/>
              <a:gd name="connsiteY29" fmla="*/ 597798 h 1855295"/>
              <a:gd name="connsiteX30" fmla="*/ 1315917 w 2906313"/>
              <a:gd name="connsiteY30" fmla="*/ 795177 h 1855295"/>
              <a:gd name="connsiteX31" fmla="*/ 1467632 w 2906313"/>
              <a:gd name="connsiteY31" fmla="*/ 743397 h 1855295"/>
              <a:gd name="connsiteX32" fmla="*/ 1250309 w 2906313"/>
              <a:gd name="connsiteY32" fmla="*/ 336067 h 1855295"/>
              <a:gd name="connsiteX33" fmla="*/ 1075873 w 2906313"/>
              <a:gd name="connsiteY33" fmla="*/ 395602 h 1855295"/>
              <a:gd name="connsiteX34" fmla="*/ 1075872 w 2906313"/>
              <a:gd name="connsiteY34" fmla="*/ 596315 h 1855295"/>
              <a:gd name="connsiteX35" fmla="*/ 1250309 w 2906313"/>
              <a:gd name="connsiteY35" fmla="*/ 536780 h 1855295"/>
              <a:gd name="connsiteX36" fmla="*/ 1010264 w 2906313"/>
              <a:gd name="connsiteY36" fmla="*/ 197498 h 1855295"/>
              <a:gd name="connsiteX37" fmla="*/ 779256 w 2906313"/>
              <a:gd name="connsiteY37" fmla="*/ 276341 h 1855295"/>
              <a:gd name="connsiteX38" fmla="*/ 779256 w 2906313"/>
              <a:gd name="connsiteY38" fmla="*/ 424272 h 1855295"/>
              <a:gd name="connsiteX39" fmla="*/ 1010264 w 2906313"/>
              <a:gd name="connsiteY39" fmla="*/ 345430 h 1855295"/>
              <a:gd name="connsiteX40" fmla="*/ 1467632 w 2906313"/>
              <a:gd name="connsiteY40" fmla="*/ 261895 h 1855295"/>
              <a:gd name="connsiteX41" fmla="*/ 1315917 w 2906313"/>
              <a:gd name="connsiteY41" fmla="*/ 313675 h 1855295"/>
              <a:gd name="connsiteX42" fmla="*/ 1315917 w 2906313"/>
              <a:gd name="connsiteY42" fmla="*/ 514388 h 1855295"/>
              <a:gd name="connsiteX43" fmla="*/ 1467632 w 2906313"/>
              <a:gd name="connsiteY43" fmla="*/ 462608 h 1855295"/>
              <a:gd name="connsiteX44" fmla="*/ 1804634 w 2906313"/>
              <a:gd name="connsiteY44" fmla="*/ 431000 h 1855295"/>
              <a:gd name="connsiteX45" fmla="*/ 1695918 w 2906313"/>
              <a:gd name="connsiteY45" fmla="*/ 468105 h 1855295"/>
              <a:gd name="connsiteX46" fmla="*/ 1695918 w 2906313"/>
              <a:gd name="connsiteY46" fmla="*/ 665483 h 1855295"/>
              <a:gd name="connsiteX47" fmla="*/ 1804634 w 2906313"/>
              <a:gd name="connsiteY47" fmla="*/ 628379 h 1855295"/>
              <a:gd name="connsiteX48" fmla="*/ 1250309 w 2906313"/>
              <a:gd name="connsiteY48" fmla="*/ 115571 h 1855295"/>
              <a:gd name="connsiteX49" fmla="*/ 1075873 w 2906313"/>
              <a:gd name="connsiteY49" fmla="*/ 175106 h 1855295"/>
              <a:gd name="connsiteX50" fmla="*/ 1075873 w 2906313"/>
              <a:gd name="connsiteY50" fmla="*/ 323038 h 1855295"/>
              <a:gd name="connsiteX51" fmla="*/ 1250309 w 2906313"/>
              <a:gd name="connsiteY51" fmla="*/ 263503 h 1855295"/>
              <a:gd name="connsiteX52" fmla="*/ 1467632 w 2906313"/>
              <a:gd name="connsiteY52" fmla="*/ 137969 h 1855295"/>
              <a:gd name="connsiteX53" fmla="*/ 1695918 w 2906313"/>
              <a:gd name="connsiteY53" fmla="*/ 267860 h 1855295"/>
              <a:gd name="connsiteX54" fmla="*/ 1695918 w 2906313"/>
              <a:gd name="connsiteY54" fmla="*/ 384695 h 1855295"/>
              <a:gd name="connsiteX55" fmla="*/ 1804634 w 2906313"/>
              <a:gd name="connsiteY55" fmla="*/ 347590 h 1855295"/>
              <a:gd name="connsiteX56" fmla="*/ 1804634 w 2906313"/>
              <a:gd name="connsiteY56" fmla="*/ 329718 h 1855295"/>
              <a:gd name="connsiteX57" fmla="*/ 2047614 w 2906313"/>
              <a:gd name="connsiteY57" fmla="*/ 467970 h 1855295"/>
              <a:gd name="connsiteX58" fmla="*/ 2047614 w 2906313"/>
              <a:gd name="connsiteY58" fmla="*/ 545450 h 1855295"/>
              <a:gd name="connsiteX59" fmla="*/ 2132730 w 2906313"/>
              <a:gd name="connsiteY59" fmla="*/ 516400 h 1855295"/>
              <a:gd name="connsiteX60" fmla="*/ 2476744 w 2906313"/>
              <a:gd name="connsiteY60" fmla="*/ 712140 h 1855295"/>
              <a:gd name="connsiteX61" fmla="*/ 2047614 w 2906313"/>
              <a:gd name="connsiteY61" fmla="*/ 858601 h 1855295"/>
              <a:gd name="connsiteX62" fmla="*/ 2047614 w 2906313"/>
              <a:gd name="connsiteY62" fmla="*/ 1064586 h 1855295"/>
              <a:gd name="connsiteX63" fmla="*/ 2703030 w 2906313"/>
              <a:gd name="connsiteY63" fmla="*/ 840893 h 1855295"/>
              <a:gd name="connsiteX64" fmla="*/ 2906313 w 2906313"/>
              <a:gd name="connsiteY64" fmla="*/ 956559 h 1855295"/>
              <a:gd name="connsiteX65" fmla="*/ 2779165 w 2906313"/>
              <a:gd name="connsiteY65" fmla="*/ 1180024 h 1855295"/>
              <a:gd name="connsiteX66" fmla="*/ 2047614 w 2906313"/>
              <a:gd name="connsiteY66" fmla="*/ 1429701 h 1855295"/>
              <a:gd name="connsiteX67" fmla="*/ 2047614 w 2906313"/>
              <a:gd name="connsiteY67" fmla="*/ 1855295 h 1855295"/>
              <a:gd name="connsiteX68" fmla="*/ 1804634 w 2906313"/>
              <a:gd name="connsiteY68" fmla="*/ 1717043 h 1855295"/>
              <a:gd name="connsiteX69" fmla="*/ 1804634 w 2906313"/>
              <a:gd name="connsiteY69" fmla="*/ 1512629 h 1855295"/>
              <a:gd name="connsiteX70" fmla="*/ 1695918 w 2906313"/>
              <a:gd name="connsiteY70" fmla="*/ 1549734 h 1855295"/>
              <a:gd name="connsiteX71" fmla="*/ 1695918 w 2906313"/>
              <a:gd name="connsiteY71" fmla="*/ 1655185 h 1855295"/>
              <a:gd name="connsiteX72" fmla="*/ 1178974 w 2906313"/>
              <a:gd name="connsiteY72" fmla="*/ 1361051 h 1855295"/>
              <a:gd name="connsiteX73" fmla="*/ 1250309 w 2906313"/>
              <a:gd name="connsiteY73" fmla="*/ 1336705 h 1855295"/>
              <a:gd name="connsiteX74" fmla="*/ 1250309 w 2906313"/>
              <a:gd name="connsiteY74" fmla="*/ 1130720 h 1855295"/>
              <a:gd name="connsiteX75" fmla="*/ 1075873 w 2906313"/>
              <a:gd name="connsiteY75" fmla="*/ 1190255 h 1855295"/>
              <a:gd name="connsiteX76" fmla="*/ 1075873 w 2906313"/>
              <a:gd name="connsiteY76" fmla="*/ 1302388 h 1855295"/>
              <a:gd name="connsiteX77" fmla="*/ 1010265 w 2906313"/>
              <a:gd name="connsiteY77" fmla="*/ 1265058 h 1855295"/>
              <a:gd name="connsiteX78" fmla="*/ 1010265 w 2906313"/>
              <a:gd name="connsiteY78" fmla="*/ 1212647 h 1855295"/>
              <a:gd name="connsiteX79" fmla="*/ 952688 w 2906313"/>
              <a:gd name="connsiteY79" fmla="*/ 1232298 h 1855295"/>
              <a:gd name="connsiteX80" fmla="*/ 608673 w 2906313"/>
              <a:gd name="connsiteY80" fmla="*/ 1036558 h 1855295"/>
              <a:gd name="connsiteX81" fmla="*/ 729916 w 2906313"/>
              <a:gd name="connsiteY81" fmla="*/ 995178 h 1855295"/>
              <a:gd name="connsiteX82" fmla="*/ 729916 w 2906313"/>
              <a:gd name="connsiteY82" fmla="*/ 797799 h 1855295"/>
              <a:gd name="connsiteX83" fmla="*/ 510193 w 2906313"/>
              <a:gd name="connsiteY83" fmla="*/ 872791 h 1855295"/>
              <a:gd name="connsiteX84" fmla="*/ 510193 w 2906313"/>
              <a:gd name="connsiteY84" fmla="*/ 980524 h 1855295"/>
              <a:gd name="connsiteX85" fmla="*/ 460853 w 2906313"/>
              <a:gd name="connsiteY85" fmla="*/ 952450 h 1855295"/>
              <a:gd name="connsiteX86" fmla="*/ 460853 w 2906313"/>
              <a:gd name="connsiteY86" fmla="*/ 889630 h 1855295"/>
              <a:gd name="connsiteX87" fmla="*/ 391841 w 2906313"/>
              <a:gd name="connsiteY87" fmla="*/ 913184 h 1855295"/>
              <a:gd name="connsiteX88" fmla="*/ 300211 w 2906313"/>
              <a:gd name="connsiteY88" fmla="*/ 861047 h 1855295"/>
              <a:gd name="connsiteX89" fmla="*/ 460853 w 2906313"/>
              <a:gd name="connsiteY89" fmla="*/ 806220 h 1855295"/>
              <a:gd name="connsiteX90" fmla="*/ 460853 w 2906313"/>
              <a:gd name="connsiteY90" fmla="*/ 605507 h 1855295"/>
              <a:gd name="connsiteX91" fmla="*/ 79716 w 2906313"/>
              <a:gd name="connsiteY91" fmla="*/ 735588 h 1855295"/>
              <a:gd name="connsiteX92" fmla="*/ 0 w 2906313"/>
              <a:gd name="connsiteY92" fmla="*/ 690231 h 1855295"/>
              <a:gd name="connsiteX93" fmla="*/ 460853 w 2906313"/>
              <a:gd name="connsiteY93" fmla="*/ 532943 h 1855295"/>
              <a:gd name="connsiteX94" fmla="*/ 460853 w 2906313"/>
              <a:gd name="connsiteY94" fmla="*/ 385011 h 1855295"/>
              <a:gd name="connsiteX95" fmla="*/ 25490 w 2906313"/>
              <a:gd name="connsiteY95" fmla="*/ 533600 h 1855295"/>
              <a:gd name="connsiteX96" fmla="*/ 28945 w 2906313"/>
              <a:gd name="connsiteY96" fmla="*/ 527529 h 1855295"/>
              <a:gd name="connsiteX97" fmla="*/ 84117 w 2906313"/>
              <a:gd name="connsiteY97" fmla="*/ 441026 h 1855295"/>
              <a:gd name="connsiteX98" fmla="*/ 460853 w 2906313"/>
              <a:gd name="connsiteY98" fmla="*/ 312447 h 1855295"/>
              <a:gd name="connsiteX99" fmla="*/ 460853 w 2906313"/>
              <a:gd name="connsiteY99" fmla="*/ 114826 h 1855295"/>
              <a:gd name="connsiteX100" fmla="*/ 475162 w 2906313"/>
              <a:gd name="connsiteY100" fmla="*/ 105930 h 1855295"/>
              <a:gd name="connsiteX101" fmla="*/ 510193 w 2906313"/>
              <a:gd name="connsiteY101" fmla="*/ 92598 h 1855295"/>
              <a:gd name="connsiteX102" fmla="*/ 510193 w 2906313"/>
              <a:gd name="connsiteY102" fmla="*/ 295607 h 1855295"/>
              <a:gd name="connsiteX103" fmla="*/ 729916 w 2906313"/>
              <a:gd name="connsiteY103" fmla="*/ 220616 h 1855295"/>
              <a:gd name="connsiteX104" fmla="*/ 729916 w 2906313"/>
              <a:gd name="connsiteY104" fmla="*/ 19381 h 1855295"/>
              <a:gd name="connsiteX105" fmla="*/ 761793 w 2906313"/>
              <a:gd name="connsiteY105" fmla="*/ 12239 h 1855295"/>
              <a:gd name="connsiteX106" fmla="*/ 779256 w 2906313"/>
              <a:gd name="connsiteY106" fmla="*/ 10049 h 1855295"/>
              <a:gd name="connsiteX107" fmla="*/ 779256 w 2906313"/>
              <a:gd name="connsiteY107" fmla="*/ 203776 h 1855295"/>
              <a:gd name="connsiteX108" fmla="*/ 1010264 w 2906313"/>
              <a:gd name="connsiteY108" fmla="*/ 124933 h 1855295"/>
              <a:gd name="connsiteX109" fmla="*/ 1010264 w 2906313"/>
              <a:gd name="connsiteY109" fmla="*/ 0 h 1855295"/>
              <a:gd name="connsiteX110" fmla="*/ 1064859 w 2906313"/>
              <a:gd name="connsiteY110" fmla="*/ 3739 h 1855295"/>
              <a:gd name="connsiteX111" fmla="*/ 1075872 w 2906313"/>
              <a:gd name="connsiteY111" fmla="*/ 5589 h 1855295"/>
              <a:gd name="connsiteX112" fmla="*/ 1075872 w 2906313"/>
              <a:gd name="connsiteY112" fmla="*/ 102542 h 1855295"/>
              <a:gd name="connsiteX113" fmla="*/ 1249262 w 2906313"/>
              <a:gd name="connsiteY113" fmla="*/ 43364 h 1855295"/>
              <a:gd name="connsiteX114" fmla="*/ 1266437 w 2906313"/>
              <a:gd name="connsiteY114" fmla="*/ 48037 h 1855295"/>
              <a:gd name="connsiteX115" fmla="*/ 1352066 w 2906313"/>
              <a:gd name="connsiteY115" fmla="*/ 80841 h 1855295"/>
              <a:gd name="connsiteX116" fmla="*/ 1315917 w 2906313"/>
              <a:gd name="connsiteY116" fmla="*/ 93179 h 1855295"/>
              <a:gd name="connsiteX117" fmla="*/ 1315917 w 2906313"/>
              <a:gd name="connsiteY117" fmla="*/ 241111 h 1855295"/>
              <a:gd name="connsiteX118" fmla="*/ 1467632 w 2906313"/>
              <a:gd name="connsiteY118" fmla="*/ 189331 h 185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906313" h="1855295">
                <a:moveTo>
                  <a:pt x="1467632" y="1056548"/>
                </a:moveTo>
                <a:lnTo>
                  <a:pt x="1315917" y="1108328"/>
                </a:lnTo>
                <a:lnTo>
                  <a:pt x="1315917" y="1314313"/>
                </a:lnTo>
                <a:lnTo>
                  <a:pt x="1467632" y="1262533"/>
                </a:lnTo>
                <a:close/>
                <a:moveTo>
                  <a:pt x="1010265" y="702117"/>
                </a:moveTo>
                <a:lnTo>
                  <a:pt x="779256" y="780960"/>
                </a:lnTo>
                <a:lnTo>
                  <a:pt x="779256" y="978339"/>
                </a:lnTo>
                <a:lnTo>
                  <a:pt x="1010264" y="899496"/>
                </a:lnTo>
                <a:close/>
                <a:moveTo>
                  <a:pt x="729916" y="513676"/>
                </a:moveTo>
                <a:lnTo>
                  <a:pt x="510193" y="588667"/>
                </a:lnTo>
                <a:lnTo>
                  <a:pt x="510193" y="789381"/>
                </a:lnTo>
                <a:lnTo>
                  <a:pt x="729916" y="714389"/>
                </a:lnTo>
                <a:close/>
                <a:moveTo>
                  <a:pt x="1804634" y="941529"/>
                </a:moveTo>
                <a:lnTo>
                  <a:pt x="1695918" y="978634"/>
                </a:lnTo>
                <a:lnTo>
                  <a:pt x="1695918" y="1184619"/>
                </a:lnTo>
                <a:lnTo>
                  <a:pt x="1804634" y="1147514"/>
                </a:lnTo>
                <a:close/>
                <a:moveTo>
                  <a:pt x="1250309" y="620190"/>
                </a:moveTo>
                <a:lnTo>
                  <a:pt x="1075873" y="679725"/>
                </a:lnTo>
                <a:lnTo>
                  <a:pt x="1075873" y="877104"/>
                </a:lnTo>
                <a:lnTo>
                  <a:pt x="1250309" y="817569"/>
                </a:lnTo>
                <a:close/>
                <a:moveTo>
                  <a:pt x="729916" y="293180"/>
                </a:moveTo>
                <a:lnTo>
                  <a:pt x="510193" y="368171"/>
                </a:lnTo>
                <a:lnTo>
                  <a:pt x="510193" y="516103"/>
                </a:lnTo>
                <a:lnTo>
                  <a:pt x="729916" y="441112"/>
                </a:lnTo>
                <a:close/>
                <a:moveTo>
                  <a:pt x="1010265" y="417994"/>
                </a:moveTo>
                <a:lnTo>
                  <a:pt x="779256" y="496837"/>
                </a:lnTo>
                <a:lnTo>
                  <a:pt x="779256" y="697550"/>
                </a:lnTo>
                <a:lnTo>
                  <a:pt x="1010265" y="618707"/>
                </a:lnTo>
                <a:close/>
                <a:moveTo>
                  <a:pt x="1467632" y="546018"/>
                </a:moveTo>
                <a:lnTo>
                  <a:pt x="1315917" y="597798"/>
                </a:lnTo>
                <a:lnTo>
                  <a:pt x="1315917" y="795177"/>
                </a:lnTo>
                <a:lnTo>
                  <a:pt x="1467632" y="743397"/>
                </a:lnTo>
                <a:close/>
                <a:moveTo>
                  <a:pt x="1250309" y="336067"/>
                </a:moveTo>
                <a:lnTo>
                  <a:pt x="1075873" y="395602"/>
                </a:lnTo>
                <a:lnTo>
                  <a:pt x="1075872" y="596315"/>
                </a:lnTo>
                <a:lnTo>
                  <a:pt x="1250309" y="536780"/>
                </a:lnTo>
                <a:close/>
                <a:moveTo>
                  <a:pt x="1010264" y="197498"/>
                </a:moveTo>
                <a:lnTo>
                  <a:pt x="779256" y="276341"/>
                </a:lnTo>
                <a:lnTo>
                  <a:pt x="779256" y="424272"/>
                </a:lnTo>
                <a:lnTo>
                  <a:pt x="1010264" y="345430"/>
                </a:lnTo>
                <a:close/>
                <a:moveTo>
                  <a:pt x="1467632" y="261895"/>
                </a:moveTo>
                <a:lnTo>
                  <a:pt x="1315917" y="313675"/>
                </a:lnTo>
                <a:lnTo>
                  <a:pt x="1315917" y="514388"/>
                </a:lnTo>
                <a:lnTo>
                  <a:pt x="1467632" y="462608"/>
                </a:lnTo>
                <a:close/>
                <a:moveTo>
                  <a:pt x="1804634" y="431000"/>
                </a:moveTo>
                <a:lnTo>
                  <a:pt x="1695918" y="468105"/>
                </a:lnTo>
                <a:lnTo>
                  <a:pt x="1695918" y="665483"/>
                </a:lnTo>
                <a:lnTo>
                  <a:pt x="1804634" y="628379"/>
                </a:lnTo>
                <a:close/>
                <a:moveTo>
                  <a:pt x="1250309" y="115571"/>
                </a:moveTo>
                <a:lnTo>
                  <a:pt x="1075873" y="175106"/>
                </a:lnTo>
                <a:lnTo>
                  <a:pt x="1075873" y="323038"/>
                </a:lnTo>
                <a:lnTo>
                  <a:pt x="1250309" y="263503"/>
                </a:lnTo>
                <a:close/>
                <a:moveTo>
                  <a:pt x="1467632" y="137969"/>
                </a:moveTo>
                <a:lnTo>
                  <a:pt x="1695918" y="267860"/>
                </a:lnTo>
                <a:lnTo>
                  <a:pt x="1695918" y="384695"/>
                </a:lnTo>
                <a:lnTo>
                  <a:pt x="1804634" y="347590"/>
                </a:lnTo>
                <a:lnTo>
                  <a:pt x="1804634" y="329718"/>
                </a:lnTo>
                <a:lnTo>
                  <a:pt x="2047614" y="467970"/>
                </a:lnTo>
                <a:lnTo>
                  <a:pt x="2047614" y="545450"/>
                </a:lnTo>
                <a:lnTo>
                  <a:pt x="2132730" y="516400"/>
                </a:lnTo>
                <a:lnTo>
                  <a:pt x="2476744" y="712140"/>
                </a:lnTo>
                <a:lnTo>
                  <a:pt x="2047614" y="858601"/>
                </a:lnTo>
                <a:lnTo>
                  <a:pt x="2047614" y="1064586"/>
                </a:lnTo>
                <a:lnTo>
                  <a:pt x="2703030" y="840893"/>
                </a:lnTo>
                <a:lnTo>
                  <a:pt x="2906313" y="956559"/>
                </a:lnTo>
                <a:lnTo>
                  <a:pt x="2779165" y="1180024"/>
                </a:lnTo>
                <a:lnTo>
                  <a:pt x="2047614" y="1429701"/>
                </a:lnTo>
                <a:lnTo>
                  <a:pt x="2047614" y="1855295"/>
                </a:lnTo>
                <a:lnTo>
                  <a:pt x="1804634" y="1717043"/>
                </a:lnTo>
                <a:lnTo>
                  <a:pt x="1804634" y="1512629"/>
                </a:lnTo>
                <a:lnTo>
                  <a:pt x="1695918" y="1549734"/>
                </a:lnTo>
                <a:lnTo>
                  <a:pt x="1695918" y="1655185"/>
                </a:lnTo>
                <a:lnTo>
                  <a:pt x="1178974" y="1361051"/>
                </a:lnTo>
                <a:lnTo>
                  <a:pt x="1250309" y="1336705"/>
                </a:lnTo>
                <a:lnTo>
                  <a:pt x="1250309" y="1130720"/>
                </a:lnTo>
                <a:lnTo>
                  <a:pt x="1075873" y="1190255"/>
                </a:lnTo>
                <a:lnTo>
                  <a:pt x="1075873" y="1302388"/>
                </a:lnTo>
                <a:lnTo>
                  <a:pt x="1010265" y="1265058"/>
                </a:lnTo>
                <a:lnTo>
                  <a:pt x="1010265" y="1212647"/>
                </a:lnTo>
                <a:lnTo>
                  <a:pt x="952688" y="1232298"/>
                </a:lnTo>
                <a:lnTo>
                  <a:pt x="608673" y="1036558"/>
                </a:lnTo>
                <a:lnTo>
                  <a:pt x="729916" y="995178"/>
                </a:lnTo>
                <a:lnTo>
                  <a:pt x="729916" y="797799"/>
                </a:lnTo>
                <a:lnTo>
                  <a:pt x="510193" y="872791"/>
                </a:lnTo>
                <a:lnTo>
                  <a:pt x="510193" y="980524"/>
                </a:lnTo>
                <a:lnTo>
                  <a:pt x="460853" y="952450"/>
                </a:lnTo>
                <a:lnTo>
                  <a:pt x="460853" y="889630"/>
                </a:lnTo>
                <a:lnTo>
                  <a:pt x="391841" y="913184"/>
                </a:lnTo>
                <a:lnTo>
                  <a:pt x="300211" y="861047"/>
                </a:lnTo>
                <a:lnTo>
                  <a:pt x="460853" y="806220"/>
                </a:lnTo>
                <a:lnTo>
                  <a:pt x="460853" y="605507"/>
                </a:lnTo>
                <a:lnTo>
                  <a:pt x="79716" y="735588"/>
                </a:lnTo>
                <a:lnTo>
                  <a:pt x="0" y="690231"/>
                </a:lnTo>
                <a:lnTo>
                  <a:pt x="460853" y="532943"/>
                </a:lnTo>
                <a:lnTo>
                  <a:pt x="460853" y="385011"/>
                </a:lnTo>
                <a:lnTo>
                  <a:pt x="25490" y="533600"/>
                </a:lnTo>
                <a:lnTo>
                  <a:pt x="28945" y="527529"/>
                </a:lnTo>
                <a:lnTo>
                  <a:pt x="84117" y="441026"/>
                </a:lnTo>
                <a:lnTo>
                  <a:pt x="460853" y="312447"/>
                </a:lnTo>
                <a:lnTo>
                  <a:pt x="460853" y="114826"/>
                </a:lnTo>
                <a:lnTo>
                  <a:pt x="475162" y="105930"/>
                </a:lnTo>
                <a:lnTo>
                  <a:pt x="510193" y="92598"/>
                </a:lnTo>
                <a:lnTo>
                  <a:pt x="510193" y="295607"/>
                </a:lnTo>
                <a:lnTo>
                  <a:pt x="729916" y="220616"/>
                </a:lnTo>
                <a:lnTo>
                  <a:pt x="729916" y="19381"/>
                </a:lnTo>
                <a:lnTo>
                  <a:pt x="761793" y="12239"/>
                </a:lnTo>
                <a:lnTo>
                  <a:pt x="779256" y="10049"/>
                </a:lnTo>
                <a:lnTo>
                  <a:pt x="779256" y="203776"/>
                </a:lnTo>
                <a:lnTo>
                  <a:pt x="1010264" y="124933"/>
                </a:lnTo>
                <a:lnTo>
                  <a:pt x="1010264" y="0"/>
                </a:lnTo>
                <a:lnTo>
                  <a:pt x="1064859" y="3739"/>
                </a:lnTo>
                <a:lnTo>
                  <a:pt x="1075872" y="5589"/>
                </a:lnTo>
                <a:lnTo>
                  <a:pt x="1075872" y="102542"/>
                </a:lnTo>
                <a:lnTo>
                  <a:pt x="1249262" y="43364"/>
                </a:lnTo>
                <a:lnTo>
                  <a:pt x="1266437" y="48037"/>
                </a:lnTo>
                <a:lnTo>
                  <a:pt x="1352066" y="80841"/>
                </a:lnTo>
                <a:lnTo>
                  <a:pt x="1315917" y="93179"/>
                </a:lnTo>
                <a:lnTo>
                  <a:pt x="1315917" y="241111"/>
                </a:lnTo>
                <a:lnTo>
                  <a:pt x="1467632" y="1893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E54C9D4F-6F5E-BCAE-1F07-9315E132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812" y="697117"/>
            <a:ext cx="9187055" cy="7297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8C4B6F37-D016-4BB1-2B24-6B784AB6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9" y="1517301"/>
            <a:ext cx="11417788" cy="465966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554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40DD9D1-42F6-434E-6C7F-B20058F9F61B}"/>
              </a:ext>
            </a:extLst>
          </p:cNvPr>
          <p:cNvGrpSpPr/>
          <p:nvPr userDrawn="1"/>
        </p:nvGrpSpPr>
        <p:grpSpPr>
          <a:xfrm>
            <a:off x="-9690" y="0"/>
            <a:ext cx="12222308" cy="1875692"/>
            <a:chOff x="-9690" y="-42017"/>
            <a:chExt cx="12222308" cy="2138767"/>
          </a:xfrm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70C8E41C-9E94-89E2-E821-EA7A534E7681}"/>
                </a:ext>
              </a:extLst>
            </p:cNvPr>
            <p:cNvSpPr/>
            <p:nvPr/>
          </p:nvSpPr>
          <p:spPr>
            <a:xfrm rot="10800000">
              <a:off x="-9690" y="-42017"/>
              <a:ext cx="12222308" cy="2138767"/>
            </a:xfrm>
            <a:custGeom>
              <a:avLst/>
              <a:gdLst>
                <a:gd name="connsiteX0" fmla="*/ 2538329 w 12222308"/>
                <a:gd name="connsiteY0" fmla="*/ 2138767 h 2138767"/>
                <a:gd name="connsiteX1" fmla="*/ 612597 w 12222308"/>
                <a:gd name="connsiteY1" fmla="*/ 2138767 h 2138767"/>
                <a:gd name="connsiteX2" fmla="*/ 0 w 12222308"/>
                <a:gd name="connsiteY2" fmla="*/ 2138767 h 2138767"/>
                <a:gd name="connsiteX3" fmla="*/ 0 w 12222308"/>
                <a:gd name="connsiteY3" fmla="*/ 1655596 h 2138767"/>
                <a:gd name="connsiteX4" fmla="*/ 12222308 w 12222308"/>
                <a:gd name="connsiteY4" fmla="*/ 0 h 2138767"/>
                <a:gd name="connsiteX5" fmla="*/ 12222308 w 12222308"/>
                <a:gd name="connsiteY5" fmla="*/ 255574 h 2138767"/>
                <a:gd name="connsiteX6" fmla="*/ 9187765 w 12222308"/>
                <a:gd name="connsiteY6" fmla="*/ 845686 h 213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2308" h="2138767">
                  <a:moveTo>
                    <a:pt x="2538329" y="2138767"/>
                  </a:moveTo>
                  <a:lnTo>
                    <a:pt x="612597" y="2138767"/>
                  </a:lnTo>
                  <a:lnTo>
                    <a:pt x="0" y="2138767"/>
                  </a:lnTo>
                  <a:lnTo>
                    <a:pt x="0" y="1655596"/>
                  </a:lnTo>
                  <a:lnTo>
                    <a:pt x="12222308" y="0"/>
                  </a:lnTo>
                  <a:lnTo>
                    <a:pt x="12222308" y="255574"/>
                  </a:lnTo>
                  <a:lnTo>
                    <a:pt x="9187765" y="845686"/>
                  </a:lnTo>
                  <a:close/>
                </a:path>
              </a:pathLst>
            </a:custGeom>
            <a:gradFill>
              <a:gsLst>
                <a:gs pos="0">
                  <a:srgbClr val="00B050"/>
                </a:gs>
                <a:gs pos="100000">
                  <a:schemeClr val="bg1"/>
                </a:gs>
                <a:gs pos="53000">
                  <a:schemeClr val="accent6">
                    <a:lumMod val="60000"/>
                    <a:lumOff val="40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7DC99C76-1BE9-E868-78E4-BFE3DC60DF29}"/>
                </a:ext>
              </a:extLst>
            </p:cNvPr>
            <p:cNvSpPr/>
            <p:nvPr/>
          </p:nvSpPr>
          <p:spPr>
            <a:xfrm rot="10800000">
              <a:off x="-9690" y="-42017"/>
              <a:ext cx="7937411" cy="1527549"/>
            </a:xfrm>
            <a:custGeom>
              <a:avLst/>
              <a:gdLst>
                <a:gd name="connsiteX0" fmla="*/ 1716150 w 7937411"/>
                <a:gd name="connsiteY0" fmla="*/ 1527549 h 1527549"/>
                <a:gd name="connsiteX1" fmla="*/ 0 w 7937411"/>
                <a:gd name="connsiteY1" fmla="*/ 1527549 h 1527549"/>
                <a:gd name="connsiteX2" fmla="*/ 7937411 w 7937411"/>
                <a:gd name="connsiteY2" fmla="*/ 0 h 1527549"/>
                <a:gd name="connsiteX3" fmla="*/ 7937411 w 7937411"/>
                <a:gd name="connsiteY3" fmla="*/ 648287 h 1527549"/>
                <a:gd name="connsiteX4" fmla="*/ 1716150 w 7937411"/>
                <a:gd name="connsiteY4" fmla="*/ 1527549 h 152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7411" h="1527549">
                  <a:moveTo>
                    <a:pt x="1716150" y="1527549"/>
                  </a:moveTo>
                  <a:lnTo>
                    <a:pt x="0" y="1527549"/>
                  </a:lnTo>
                  <a:lnTo>
                    <a:pt x="7937411" y="0"/>
                  </a:lnTo>
                  <a:lnTo>
                    <a:pt x="7937411" y="648287"/>
                  </a:lnTo>
                  <a:lnTo>
                    <a:pt x="1716150" y="1527549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BE74CB81-DFE4-D191-B70F-68FB3C56080B}"/>
                </a:ext>
              </a:extLst>
            </p:cNvPr>
            <p:cNvSpPr/>
            <p:nvPr/>
          </p:nvSpPr>
          <p:spPr>
            <a:xfrm rot="10800000">
              <a:off x="-9690" y="394262"/>
              <a:ext cx="12222308" cy="1657996"/>
            </a:xfrm>
            <a:custGeom>
              <a:avLst/>
              <a:gdLst>
                <a:gd name="connsiteX0" fmla="*/ 0 w 12222308"/>
                <a:gd name="connsiteY0" fmla="*/ 1657996 h 1657996"/>
                <a:gd name="connsiteX1" fmla="*/ 0 w 12222308"/>
                <a:gd name="connsiteY1" fmla="*/ 791052 h 1657996"/>
                <a:gd name="connsiteX2" fmla="*/ 12222308 w 12222308"/>
                <a:gd name="connsiteY2" fmla="*/ 0 h 1657996"/>
                <a:gd name="connsiteX3" fmla="*/ 12222308 w 12222308"/>
                <a:gd name="connsiteY3" fmla="*/ 2400 h 1657996"/>
                <a:gd name="connsiteX4" fmla="*/ 0 w 12222308"/>
                <a:gd name="connsiteY4" fmla="*/ 1657996 h 165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2308" h="1657996">
                  <a:moveTo>
                    <a:pt x="0" y="1657996"/>
                  </a:moveTo>
                  <a:lnTo>
                    <a:pt x="0" y="791052"/>
                  </a:lnTo>
                  <a:lnTo>
                    <a:pt x="12222308" y="0"/>
                  </a:lnTo>
                  <a:lnTo>
                    <a:pt x="12222308" y="2400"/>
                  </a:lnTo>
                  <a:lnTo>
                    <a:pt x="0" y="1657996"/>
                  </a:ln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00000">
                  <a:schemeClr val="bg1"/>
                </a:gs>
                <a:gs pos="58000">
                  <a:schemeClr val="accent6">
                    <a:lumMod val="60000"/>
                    <a:lumOff val="40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587CA19-9CF4-6A16-2E80-78CADDD47415}"/>
                </a:ext>
              </a:extLst>
            </p:cNvPr>
            <p:cNvSpPr/>
            <p:nvPr userDrawn="1"/>
          </p:nvSpPr>
          <p:spPr>
            <a:xfrm rot="10800000">
              <a:off x="-9690" y="1251063"/>
              <a:ext cx="3034543" cy="590112"/>
            </a:xfrm>
            <a:custGeom>
              <a:avLst/>
              <a:gdLst>
                <a:gd name="connsiteX0" fmla="*/ 0 w 3034543"/>
                <a:gd name="connsiteY0" fmla="*/ 590112 h 590112"/>
                <a:gd name="connsiteX1" fmla="*/ 3034543 w 3034543"/>
                <a:gd name="connsiteY1" fmla="*/ 0 h 590112"/>
                <a:gd name="connsiteX2" fmla="*/ 3034543 w 3034543"/>
                <a:gd name="connsiteY2" fmla="*/ 132522 h 590112"/>
                <a:gd name="connsiteX3" fmla="*/ 0 w 3034543"/>
                <a:gd name="connsiteY3" fmla="*/ 590112 h 59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4543" h="590112">
                  <a:moveTo>
                    <a:pt x="0" y="590112"/>
                  </a:moveTo>
                  <a:lnTo>
                    <a:pt x="3034543" y="0"/>
                  </a:lnTo>
                  <a:lnTo>
                    <a:pt x="3034543" y="132522"/>
                  </a:lnTo>
                  <a:lnTo>
                    <a:pt x="0" y="59011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36FFB90-65EB-5B50-8902-AFDD2DD53D0A}"/>
              </a:ext>
            </a:extLst>
          </p:cNvPr>
          <p:cNvGrpSpPr/>
          <p:nvPr userDrawn="1"/>
        </p:nvGrpSpPr>
        <p:grpSpPr>
          <a:xfrm>
            <a:off x="-46154" y="5200000"/>
            <a:ext cx="12222308" cy="1657999"/>
            <a:chOff x="-46154" y="4626452"/>
            <a:chExt cx="12222308" cy="223154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313DD300-26D1-91AE-7733-3675B8485C90}"/>
                </a:ext>
              </a:extLst>
            </p:cNvPr>
            <p:cNvSpPr/>
            <p:nvPr/>
          </p:nvSpPr>
          <p:spPr>
            <a:xfrm rot="10800000">
              <a:off x="-46154" y="4626452"/>
              <a:ext cx="12222308" cy="2231548"/>
            </a:xfrm>
            <a:custGeom>
              <a:avLst/>
              <a:gdLst>
                <a:gd name="connsiteX0" fmla="*/ 0 w 12222308"/>
                <a:gd name="connsiteY0" fmla="*/ 2231548 h 2231548"/>
                <a:gd name="connsiteX1" fmla="*/ 0 w 12222308"/>
                <a:gd name="connsiteY1" fmla="*/ 1975973 h 2231548"/>
                <a:gd name="connsiteX2" fmla="*/ 3034525 w 12222308"/>
                <a:gd name="connsiteY2" fmla="*/ 1385865 h 2231548"/>
                <a:gd name="connsiteX3" fmla="*/ 10161092 w 12222308"/>
                <a:gd name="connsiteY3" fmla="*/ 0 h 2231548"/>
                <a:gd name="connsiteX4" fmla="*/ 12222308 w 12222308"/>
                <a:gd name="connsiteY4" fmla="*/ 0 h 2231548"/>
                <a:gd name="connsiteX5" fmla="*/ 12222308 w 12222308"/>
                <a:gd name="connsiteY5" fmla="*/ 407 h 2231548"/>
                <a:gd name="connsiteX6" fmla="*/ 12222308 w 12222308"/>
                <a:gd name="connsiteY6" fmla="*/ 575953 h 223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2308" h="2231548">
                  <a:moveTo>
                    <a:pt x="0" y="2231548"/>
                  </a:moveTo>
                  <a:lnTo>
                    <a:pt x="0" y="1975973"/>
                  </a:lnTo>
                  <a:lnTo>
                    <a:pt x="3034525" y="1385865"/>
                  </a:lnTo>
                  <a:lnTo>
                    <a:pt x="10161092" y="0"/>
                  </a:lnTo>
                  <a:lnTo>
                    <a:pt x="12222308" y="0"/>
                  </a:lnTo>
                  <a:lnTo>
                    <a:pt x="12222308" y="407"/>
                  </a:lnTo>
                  <a:lnTo>
                    <a:pt x="12222308" y="575953"/>
                  </a:lnTo>
                  <a:close/>
                </a:path>
              </a:pathLst>
            </a:custGeom>
            <a:gradFill>
              <a:gsLst>
                <a:gs pos="0">
                  <a:srgbClr val="00B050"/>
                </a:gs>
                <a:gs pos="100000">
                  <a:schemeClr val="bg1"/>
                </a:gs>
                <a:gs pos="53000">
                  <a:schemeClr val="accent6">
                    <a:lumMod val="60000"/>
                    <a:lumOff val="40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62DB48C-4F19-229D-CF93-A8A6878C8354}"/>
                </a:ext>
              </a:extLst>
            </p:cNvPr>
            <p:cNvSpPr/>
            <p:nvPr/>
          </p:nvSpPr>
          <p:spPr>
            <a:xfrm rot="10800000">
              <a:off x="-46154" y="4647497"/>
              <a:ext cx="12222308" cy="1657996"/>
            </a:xfrm>
            <a:custGeom>
              <a:avLst/>
              <a:gdLst>
                <a:gd name="connsiteX0" fmla="*/ 0 w 12222308"/>
                <a:gd name="connsiteY0" fmla="*/ 1657996 h 1657996"/>
                <a:gd name="connsiteX1" fmla="*/ 0 w 12222308"/>
                <a:gd name="connsiteY1" fmla="*/ 1655595 h 1657996"/>
                <a:gd name="connsiteX2" fmla="*/ 12222308 w 12222308"/>
                <a:gd name="connsiteY2" fmla="*/ 0 h 1657996"/>
                <a:gd name="connsiteX3" fmla="*/ 12222308 w 12222308"/>
                <a:gd name="connsiteY3" fmla="*/ 866944 h 1657996"/>
                <a:gd name="connsiteX4" fmla="*/ 0 w 12222308"/>
                <a:gd name="connsiteY4" fmla="*/ 1657996 h 165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2308" h="1657996">
                  <a:moveTo>
                    <a:pt x="0" y="1657996"/>
                  </a:moveTo>
                  <a:lnTo>
                    <a:pt x="0" y="1655595"/>
                  </a:lnTo>
                  <a:lnTo>
                    <a:pt x="12222308" y="0"/>
                  </a:lnTo>
                  <a:lnTo>
                    <a:pt x="12222308" y="866944"/>
                  </a:lnTo>
                  <a:lnTo>
                    <a:pt x="0" y="165799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32280D24-2BD7-E0C9-2F03-DE945CFF68D5}"/>
                </a:ext>
              </a:extLst>
            </p:cNvPr>
            <p:cNvSpPr/>
            <p:nvPr/>
          </p:nvSpPr>
          <p:spPr>
            <a:xfrm rot="10800000">
              <a:off x="3756634" y="5237670"/>
              <a:ext cx="8419520" cy="1620330"/>
            </a:xfrm>
            <a:custGeom>
              <a:avLst/>
              <a:gdLst>
                <a:gd name="connsiteX0" fmla="*/ 0 w 8419520"/>
                <a:gd name="connsiteY0" fmla="*/ 1620330 h 1620330"/>
                <a:gd name="connsiteX1" fmla="*/ 0 w 8419520"/>
                <a:gd name="connsiteY1" fmla="*/ 972044 h 1620330"/>
                <a:gd name="connsiteX2" fmla="*/ 6877745 w 8419520"/>
                <a:gd name="connsiteY2" fmla="*/ 0 h 1620330"/>
                <a:gd name="connsiteX3" fmla="*/ 8419520 w 8419520"/>
                <a:gd name="connsiteY3" fmla="*/ 0 h 1620330"/>
                <a:gd name="connsiteX4" fmla="*/ 0 w 8419520"/>
                <a:gd name="connsiteY4" fmla="*/ 1620330 h 162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520" h="1620330">
                  <a:moveTo>
                    <a:pt x="0" y="1620330"/>
                  </a:moveTo>
                  <a:lnTo>
                    <a:pt x="0" y="972044"/>
                  </a:lnTo>
                  <a:lnTo>
                    <a:pt x="6877745" y="0"/>
                  </a:lnTo>
                  <a:lnTo>
                    <a:pt x="8419520" y="0"/>
                  </a:lnTo>
                  <a:lnTo>
                    <a:pt x="0" y="162033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タイトル プレースホルダー 1">
            <a:extLst>
              <a:ext uri="{FF2B5EF4-FFF2-40B4-BE49-F238E27FC236}">
                <a16:creationId xmlns:a16="http://schemas.microsoft.com/office/drawing/2014/main" id="{82BACE14-1A8C-32C7-0932-2A6CE6F2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702" y="1079878"/>
            <a:ext cx="85868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3D8AF2A0-2084-7A3F-A3FC-AB6B62CEA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1702" y="2976513"/>
            <a:ext cx="7739468" cy="10813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8789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DA1E-65AF-5682-B24F-D4D6AAB5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11EF19-F94E-B2CC-21A4-43927567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E0BE-0A7D-4596-829D-33C0E2A27DF6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536474-C349-B40A-A5C0-7B671152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A69631-143A-AB45-1996-E6EDD6CD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533C-58DD-437F-9FD7-152D79D8B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9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0ED80-4217-B224-FC67-F96CF32A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90" y="418742"/>
            <a:ext cx="8861809" cy="66648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664A61-7291-10AB-28A8-92FEE57C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238490"/>
            <a:ext cx="11846461" cy="53243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822A9-32AD-3704-7B39-7FA73356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964-A732-43A9-A8CD-DA9E6A80E6D2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89187-EBD7-1C7C-6B11-A46A5FE4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97259-AB5C-BAA2-CA11-1ADE74F6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B13A-9B5B-4681-8F26-B8623663926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526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74E49-7F34-4D59-B74B-6B9712EA0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751C74-921A-ACBC-0BB4-B800EA156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92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6E0EC-4E34-8341-C5AA-7D897F59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E9652-4378-40B8-B1DA-4ABADB8127AE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C16C9-20D1-A314-86E8-5D5F5246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F1B9C4-D498-BAEB-74E2-E9F0D71C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000"/>
            </a:lvl1pPr>
          </a:lstStyle>
          <a:p>
            <a:fld id="{C0BCB13A-9B5B-4681-8F26-B862366392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34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0ED80-4217-B224-FC67-F96CF32A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90" y="418742"/>
            <a:ext cx="8861809" cy="66648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664A61-7291-10AB-28A8-92FEE57C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238490"/>
            <a:ext cx="11846461" cy="53243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822A9-32AD-3704-7B39-7FA73356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7964-A732-43A9-A8CD-DA9E6A80E6D2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89187-EBD7-1C7C-6B11-A46A5FE4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97259-AB5C-BAA2-CA11-1ADE74F6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B13A-9B5B-4681-8F26-B8623663926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74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2">
            <a:extLst>
              <a:ext uri="{FF2B5EF4-FFF2-40B4-BE49-F238E27FC236}">
                <a16:creationId xmlns:a16="http://schemas.microsoft.com/office/drawing/2014/main" id="{D1CAB586-DC82-461A-62DC-B5C000190F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463138"/>
              </p:ext>
            </p:extLst>
          </p:nvPr>
        </p:nvGraphicFramePr>
        <p:xfrm>
          <a:off x="129107" y="1135556"/>
          <a:ext cx="118208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846">
                  <a:extLst>
                    <a:ext uri="{9D8B030D-6E8A-4147-A177-3AD203B41FA5}">
                      <a16:colId xmlns:a16="http://schemas.microsoft.com/office/drawing/2014/main" val="689552810"/>
                    </a:ext>
                  </a:extLst>
                </a:gridCol>
              </a:tblGrid>
              <a:tr h="130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5301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FBA0ED80-4217-B224-FC67-F96CF32A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90" y="418742"/>
            <a:ext cx="8861809" cy="66648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664A61-7291-10AB-28A8-92FEE57C8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673102"/>
            <a:ext cx="11846461" cy="488974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822A9-32AD-3704-7B39-7FA73356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274C-2367-468D-A622-FEA06F426A8A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89187-EBD7-1C7C-6B11-A46A5FE4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97259-AB5C-BAA2-CA11-1ADE74F6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B13A-9B5B-4681-8F26-B8623663926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F81E76AF-1F4D-3429-DFD9-3DF205CC57C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85576" y="1135096"/>
            <a:ext cx="11764377" cy="41545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027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0ED80-4217-B224-FC67-F96CF32A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990" y="418742"/>
            <a:ext cx="8861809" cy="66648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822A9-32AD-3704-7B39-7FA73356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78FB-5DE6-491B-820D-4976CC8CA59A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89187-EBD7-1C7C-6B11-A46A5FE4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いまどきの言語入門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97259-AB5C-BAA2-CA11-1ADE74F6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B13A-9B5B-4681-8F26-B8623663926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aphicFrame>
        <p:nvGraphicFramePr>
          <p:cNvPr id="7" name="表 2">
            <a:extLst>
              <a:ext uri="{FF2B5EF4-FFF2-40B4-BE49-F238E27FC236}">
                <a16:creationId xmlns:a16="http://schemas.microsoft.com/office/drawing/2014/main" id="{ECF216FE-16F7-7958-FD93-3CF85E6F612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1545038"/>
              </p:ext>
            </p:extLst>
          </p:nvPr>
        </p:nvGraphicFramePr>
        <p:xfrm>
          <a:off x="129107" y="1135556"/>
          <a:ext cx="118208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846">
                  <a:extLst>
                    <a:ext uri="{9D8B030D-6E8A-4147-A177-3AD203B41FA5}">
                      <a16:colId xmlns:a16="http://schemas.microsoft.com/office/drawing/2014/main" val="689552810"/>
                    </a:ext>
                  </a:extLst>
                </a:gridCol>
              </a:tblGrid>
              <a:tr h="130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53014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D1761EE-1548-5D66-8E6F-43C2A8D6B030}"/>
              </a:ext>
            </a:extLst>
          </p:cNvPr>
          <p:cNvCxnSpPr>
            <a:cxnSpLocks/>
          </p:cNvCxnSpPr>
          <p:nvPr/>
        </p:nvCxnSpPr>
        <p:spPr>
          <a:xfrm>
            <a:off x="382353" y="5331113"/>
            <a:ext cx="10747890" cy="249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FF4B685-A760-C4F7-4CB4-7DD458740588}"/>
              </a:ext>
            </a:extLst>
          </p:cNvPr>
          <p:cNvCxnSpPr>
            <a:cxnSpLocks/>
          </p:cNvCxnSpPr>
          <p:nvPr/>
        </p:nvCxnSpPr>
        <p:spPr>
          <a:xfrm>
            <a:off x="3917883" y="1569306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F9D851E-DDDF-2308-61D5-2E1360F65F5E}"/>
              </a:ext>
            </a:extLst>
          </p:cNvPr>
          <p:cNvCxnSpPr>
            <a:cxnSpLocks/>
          </p:cNvCxnSpPr>
          <p:nvPr/>
        </p:nvCxnSpPr>
        <p:spPr>
          <a:xfrm>
            <a:off x="8212436" y="160316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BD1216A-281D-E372-B837-0B4DA9077830}"/>
              </a:ext>
            </a:extLst>
          </p:cNvPr>
          <p:cNvCxnSpPr>
            <a:cxnSpLocks/>
          </p:cNvCxnSpPr>
          <p:nvPr/>
        </p:nvCxnSpPr>
        <p:spPr>
          <a:xfrm>
            <a:off x="10201849" y="160316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E623298-E973-7EFB-2111-27BF1EB7A6EF}"/>
              </a:ext>
            </a:extLst>
          </p:cNvPr>
          <p:cNvCxnSpPr>
            <a:cxnSpLocks/>
          </p:cNvCxnSpPr>
          <p:nvPr/>
        </p:nvCxnSpPr>
        <p:spPr>
          <a:xfrm>
            <a:off x="1627243" y="1569306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F1D501F-9B6D-9901-D6CC-979EF3B3FD19}"/>
              </a:ext>
            </a:extLst>
          </p:cNvPr>
          <p:cNvCxnSpPr>
            <a:cxnSpLocks/>
          </p:cNvCxnSpPr>
          <p:nvPr/>
        </p:nvCxnSpPr>
        <p:spPr>
          <a:xfrm>
            <a:off x="6185001" y="5354741"/>
            <a:ext cx="0" cy="114159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DD17BD6-4C33-8755-4D8A-A1761BDFA220}"/>
              </a:ext>
            </a:extLst>
          </p:cNvPr>
          <p:cNvCxnSpPr>
            <a:cxnSpLocks/>
          </p:cNvCxnSpPr>
          <p:nvPr/>
        </p:nvCxnSpPr>
        <p:spPr>
          <a:xfrm>
            <a:off x="1627243" y="3455225"/>
            <a:ext cx="22906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D19AD8A-03CD-F547-DB0D-175E16FEB38D}"/>
              </a:ext>
            </a:extLst>
          </p:cNvPr>
          <p:cNvCxnSpPr>
            <a:cxnSpLocks/>
          </p:cNvCxnSpPr>
          <p:nvPr/>
        </p:nvCxnSpPr>
        <p:spPr>
          <a:xfrm>
            <a:off x="8212436" y="3567899"/>
            <a:ext cx="1989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CE6549D-45E9-D768-18D8-0C14BE8E34C1}"/>
              </a:ext>
            </a:extLst>
          </p:cNvPr>
          <p:cNvSpPr txBox="1"/>
          <p:nvPr/>
        </p:nvSpPr>
        <p:spPr>
          <a:xfrm>
            <a:off x="258810" y="1551650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KP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AD01A6B-CC4B-9B75-4B1B-D849A4A10632}"/>
              </a:ext>
            </a:extLst>
          </p:cNvPr>
          <p:cNvSpPr txBox="1"/>
          <p:nvPr/>
        </p:nvSpPr>
        <p:spPr>
          <a:xfrm>
            <a:off x="1615977" y="1551650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KA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ACDC3E-6BD2-CCDB-8025-21017F609A11}"/>
              </a:ext>
            </a:extLst>
          </p:cNvPr>
          <p:cNvSpPr txBox="1"/>
          <p:nvPr/>
        </p:nvSpPr>
        <p:spPr>
          <a:xfrm>
            <a:off x="1588134" y="3462700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KR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63D712-4539-4F73-89F4-2B413A5973CF}"/>
              </a:ext>
            </a:extLst>
          </p:cNvPr>
          <p:cNvSpPr txBox="1"/>
          <p:nvPr/>
        </p:nvSpPr>
        <p:spPr>
          <a:xfrm>
            <a:off x="3917883" y="1554711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VP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E4EF958-3BEB-1C4E-3948-85826F9EFE23}"/>
              </a:ext>
            </a:extLst>
          </p:cNvPr>
          <p:cNvSpPr txBox="1"/>
          <p:nvPr/>
        </p:nvSpPr>
        <p:spPr>
          <a:xfrm>
            <a:off x="10241680" y="1569306"/>
            <a:ext cx="80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10A819-392B-2FBC-2C13-2FDDEB6EE5A0}"/>
              </a:ext>
            </a:extLst>
          </p:cNvPr>
          <p:cNvSpPr txBox="1"/>
          <p:nvPr/>
        </p:nvSpPr>
        <p:spPr>
          <a:xfrm>
            <a:off x="8212437" y="1512209"/>
            <a:ext cx="7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6F92FCB-1DEF-2AEE-1927-A09D1057AF11}"/>
              </a:ext>
            </a:extLst>
          </p:cNvPr>
          <p:cNvSpPr txBox="1"/>
          <p:nvPr/>
        </p:nvSpPr>
        <p:spPr>
          <a:xfrm>
            <a:off x="8293357" y="3567899"/>
            <a:ext cx="7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B58AAD-5CE9-F4AB-5382-8E4E1156A7E9}"/>
              </a:ext>
            </a:extLst>
          </p:cNvPr>
          <p:cNvSpPr txBox="1"/>
          <p:nvPr/>
        </p:nvSpPr>
        <p:spPr>
          <a:xfrm>
            <a:off x="287825" y="5341144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F03F354-7764-3433-F953-E146AA4BB49F}"/>
              </a:ext>
            </a:extLst>
          </p:cNvPr>
          <p:cNvSpPr txBox="1"/>
          <p:nvPr/>
        </p:nvSpPr>
        <p:spPr>
          <a:xfrm>
            <a:off x="6185002" y="5329946"/>
            <a:ext cx="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RS</a:t>
            </a:r>
            <a:endParaRPr kumimoji="1" lang="ja-JP" altLang="en-US" dirty="0"/>
          </a:p>
        </p:txBody>
      </p:sp>
      <p:sp>
        <p:nvSpPr>
          <p:cNvPr id="37" name="コンテンツ プレースホルダー 2">
            <a:extLst>
              <a:ext uri="{FF2B5EF4-FFF2-40B4-BE49-F238E27FC236}">
                <a16:creationId xmlns:a16="http://schemas.microsoft.com/office/drawing/2014/main" id="{7E399EDD-D49B-50AE-C5DD-4AE0E691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2" y="1938638"/>
            <a:ext cx="1401976" cy="335861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8" name="コンテンツ プレースホルダー 2">
            <a:extLst>
              <a:ext uri="{FF2B5EF4-FFF2-40B4-BE49-F238E27FC236}">
                <a16:creationId xmlns:a16="http://schemas.microsoft.com/office/drawing/2014/main" id="{99341B1A-4A41-DD9F-7BA5-D10A8548EA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27242" y="1912778"/>
            <a:ext cx="2237564" cy="148999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9" name="コンテンツ プレースホルダー 2">
            <a:extLst>
              <a:ext uri="{FF2B5EF4-FFF2-40B4-BE49-F238E27FC236}">
                <a16:creationId xmlns:a16="http://schemas.microsoft.com/office/drawing/2014/main" id="{C7D43FFE-59D8-7E20-B940-4621A645F53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31172" y="3807257"/>
            <a:ext cx="2260572" cy="148999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D782EF4E-69CC-EF81-E7B2-83F68E5F23F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957714" y="1912778"/>
            <a:ext cx="4214892" cy="338331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C1043FB5-3736-AF6D-9DEF-11BF843ED11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238684" y="1901838"/>
            <a:ext cx="1880982" cy="167493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2" name="コンテンツ プレースホルダー 2">
            <a:extLst>
              <a:ext uri="{FF2B5EF4-FFF2-40B4-BE49-F238E27FC236}">
                <a16:creationId xmlns:a16="http://schemas.microsoft.com/office/drawing/2014/main" id="{C410163C-FDCF-3E44-970F-2EE60835401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38682" y="3976918"/>
            <a:ext cx="1963167" cy="137782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C678819D-C1AF-84BC-0110-3553C761F41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10241679" y="1892320"/>
            <a:ext cx="1764212" cy="346242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4E4C25EC-7858-D583-770D-7B9EEAB1C40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29107" y="5611447"/>
            <a:ext cx="6055893" cy="11305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644DF0FB-5D30-4BE5-B495-D3ECC00A3B9F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3291" y="5609490"/>
            <a:ext cx="5828315" cy="113054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7" name="字幕 2">
            <a:extLst>
              <a:ext uri="{FF2B5EF4-FFF2-40B4-BE49-F238E27FC236}">
                <a16:creationId xmlns:a16="http://schemas.microsoft.com/office/drawing/2014/main" id="{B10CDB79-FD20-3054-0A58-19C550185A13}"/>
              </a:ext>
            </a:extLst>
          </p:cNvPr>
          <p:cNvSpPr>
            <a:spLocks noGrp="1"/>
          </p:cNvSpPr>
          <p:nvPr>
            <p:ph type="subTitle" idx="21"/>
          </p:nvPr>
        </p:nvSpPr>
        <p:spPr>
          <a:xfrm>
            <a:off x="185576" y="1135096"/>
            <a:ext cx="11764377" cy="41545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044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36DD8B-A8A3-A36C-A975-1E26E33E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669C98-2807-80CC-6B01-FB869EA5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32A36F-3609-8E44-6482-9247E886D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209B-D37E-4A23-A517-88F4B3A8F37B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F1591E-4CBD-1655-34A6-C70FB9435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いまどきの言語入門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1A2-9591-513F-8D04-D9E10EFA6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533C-58DD-437F-9FD7-152D79D8BC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84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3" r:id="rId2"/>
    <p:sldLayoutId id="2147483696" r:id="rId3"/>
    <p:sldLayoutId id="2147483687" r:id="rId4"/>
    <p:sldLayoutId id="214748370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7263EA-8050-3DE1-4B05-082B86F3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357DF-446A-E25D-C413-FCC2FB9B8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77433" y="53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AFF4-D063-495D-9414-E41213D6AF14}" type="datetime1">
              <a:rPr lang="ja-JP" altLang="en-US" smtClean="0"/>
              <a:t>2023/4/15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93BE4-9894-D8BD-A4D3-CE55CBBA3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2967" y="536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いまどきの言語入門</a:t>
            </a:r>
            <a:endParaRPr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4F46791-2B7B-54B7-5A1A-E01E6780E44D}"/>
              </a:ext>
            </a:extLst>
          </p:cNvPr>
          <p:cNvSpPr/>
          <p:nvPr userDrawn="1"/>
        </p:nvSpPr>
        <p:spPr>
          <a:xfrm>
            <a:off x="1507252" y="453281"/>
            <a:ext cx="984739" cy="582974"/>
          </a:xfrm>
          <a:custGeom>
            <a:avLst/>
            <a:gdLst>
              <a:gd name="connsiteX0" fmla="*/ 97164 w 984739"/>
              <a:gd name="connsiteY0" fmla="*/ 0 h 582974"/>
              <a:gd name="connsiteX1" fmla="*/ 984739 w 984739"/>
              <a:gd name="connsiteY1" fmla="*/ 0 h 582974"/>
              <a:gd name="connsiteX2" fmla="*/ 984739 w 984739"/>
              <a:gd name="connsiteY2" fmla="*/ 582974 h 582974"/>
              <a:gd name="connsiteX3" fmla="*/ 97164 w 984739"/>
              <a:gd name="connsiteY3" fmla="*/ 582974 h 582974"/>
              <a:gd name="connsiteX4" fmla="*/ 0 w 984739"/>
              <a:gd name="connsiteY4" fmla="*/ 485810 h 582974"/>
              <a:gd name="connsiteX5" fmla="*/ 0 w 984739"/>
              <a:gd name="connsiteY5" fmla="*/ 97164 h 582974"/>
              <a:gd name="connsiteX6" fmla="*/ 97164 w 984739"/>
              <a:gd name="connsiteY6" fmla="*/ 0 h 58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739" h="582974">
                <a:moveTo>
                  <a:pt x="97164" y="0"/>
                </a:moveTo>
                <a:lnTo>
                  <a:pt x="984739" y="0"/>
                </a:lnTo>
                <a:lnTo>
                  <a:pt x="984739" y="582974"/>
                </a:lnTo>
                <a:lnTo>
                  <a:pt x="97164" y="582974"/>
                </a:lnTo>
                <a:cubicBezTo>
                  <a:pt x="43502" y="582974"/>
                  <a:pt x="0" y="539472"/>
                  <a:pt x="0" y="485810"/>
                </a:cubicBezTo>
                <a:lnTo>
                  <a:pt x="0" y="97164"/>
                </a:lnTo>
                <a:cubicBezTo>
                  <a:pt x="0" y="43502"/>
                  <a:pt x="43502" y="0"/>
                  <a:pt x="97164" y="0"/>
                </a:cubicBezTo>
                <a:close/>
              </a:path>
            </a:pathLst>
          </a:custGeom>
          <a:solidFill>
            <a:srgbClr val="9966FF"/>
          </a:solidFill>
          <a:ln w="25400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6A4F45F-3EEF-843D-E3E4-19A80AC678F2}"/>
              </a:ext>
            </a:extLst>
          </p:cNvPr>
          <p:cNvSpPr/>
          <p:nvPr userDrawn="1"/>
        </p:nvSpPr>
        <p:spPr>
          <a:xfrm>
            <a:off x="2491991" y="453281"/>
            <a:ext cx="9525837" cy="582974"/>
          </a:xfrm>
          <a:custGeom>
            <a:avLst/>
            <a:gdLst>
              <a:gd name="connsiteX0" fmla="*/ 0 w 9525837"/>
              <a:gd name="connsiteY0" fmla="*/ 0 h 582974"/>
              <a:gd name="connsiteX1" fmla="*/ 9428673 w 9525837"/>
              <a:gd name="connsiteY1" fmla="*/ 0 h 582974"/>
              <a:gd name="connsiteX2" fmla="*/ 9525837 w 9525837"/>
              <a:gd name="connsiteY2" fmla="*/ 97164 h 582974"/>
              <a:gd name="connsiteX3" fmla="*/ 9525837 w 9525837"/>
              <a:gd name="connsiteY3" fmla="*/ 485810 h 582974"/>
              <a:gd name="connsiteX4" fmla="*/ 9428673 w 9525837"/>
              <a:gd name="connsiteY4" fmla="*/ 582974 h 582974"/>
              <a:gd name="connsiteX5" fmla="*/ 0 w 9525837"/>
              <a:gd name="connsiteY5" fmla="*/ 582974 h 582974"/>
              <a:gd name="connsiteX6" fmla="*/ 0 w 9525837"/>
              <a:gd name="connsiteY6" fmla="*/ 0 h 582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837" h="582974">
                <a:moveTo>
                  <a:pt x="0" y="0"/>
                </a:moveTo>
                <a:lnTo>
                  <a:pt x="9428673" y="0"/>
                </a:lnTo>
                <a:cubicBezTo>
                  <a:pt x="9482335" y="0"/>
                  <a:pt x="9525837" y="43502"/>
                  <a:pt x="9525837" y="97164"/>
                </a:cubicBezTo>
                <a:lnTo>
                  <a:pt x="9525837" y="485810"/>
                </a:lnTo>
                <a:cubicBezTo>
                  <a:pt x="9525837" y="539472"/>
                  <a:pt x="9482335" y="582974"/>
                  <a:pt x="9428673" y="582974"/>
                </a:cubicBezTo>
                <a:lnTo>
                  <a:pt x="0" y="58297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8FD55C-91BC-A6BB-0030-0AA52C58CCCB}"/>
              </a:ext>
            </a:extLst>
          </p:cNvPr>
          <p:cNvSpPr txBox="1"/>
          <p:nvPr userDrawn="1"/>
        </p:nvSpPr>
        <p:spPr>
          <a:xfrm>
            <a:off x="1542967" y="4831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目標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BA8673-C063-9AC2-589C-9D6C2AC92C89}"/>
              </a:ext>
            </a:extLst>
          </p:cNvPr>
          <p:cNvSpPr/>
          <p:nvPr userDrawn="1"/>
        </p:nvSpPr>
        <p:spPr>
          <a:xfrm>
            <a:off x="11183816" y="568921"/>
            <a:ext cx="683287" cy="35552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詳細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93E710D-A0F6-6D64-6FF7-24D95DE2ED48}"/>
              </a:ext>
            </a:extLst>
          </p:cNvPr>
          <p:cNvGrpSpPr/>
          <p:nvPr userDrawn="1"/>
        </p:nvGrpSpPr>
        <p:grpSpPr>
          <a:xfrm>
            <a:off x="174172" y="90436"/>
            <a:ext cx="1182355" cy="945820"/>
            <a:chOff x="8753788" y="2663044"/>
            <a:chExt cx="1756788" cy="1326151"/>
          </a:xfrm>
        </p:grpSpPr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95AF56FE-A163-4A38-255B-F2F34732337E}"/>
                </a:ext>
              </a:extLst>
            </p:cNvPr>
            <p:cNvSpPr/>
            <p:nvPr/>
          </p:nvSpPr>
          <p:spPr>
            <a:xfrm>
              <a:off x="8753788" y="2867396"/>
              <a:ext cx="1756788" cy="327980"/>
            </a:xfrm>
            <a:custGeom>
              <a:avLst/>
              <a:gdLst>
                <a:gd name="connsiteX0" fmla="*/ 186970 w 1756788"/>
                <a:gd name="connsiteY0" fmla="*/ 0 h 327980"/>
                <a:gd name="connsiteX1" fmla="*/ 1569818 w 1756788"/>
                <a:gd name="connsiteY1" fmla="*/ 0 h 327980"/>
                <a:gd name="connsiteX2" fmla="*/ 1756788 w 1756788"/>
                <a:gd name="connsiteY2" fmla="*/ 186970 h 327980"/>
                <a:gd name="connsiteX3" fmla="*/ 1756788 w 1756788"/>
                <a:gd name="connsiteY3" fmla="*/ 327980 h 327980"/>
                <a:gd name="connsiteX4" fmla="*/ 0 w 1756788"/>
                <a:gd name="connsiteY4" fmla="*/ 327980 h 327980"/>
                <a:gd name="connsiteX5" fmla="*/ 0 w 1756788"/>
                <a:gd name="connsiteY5" fmla="*/ 186970 h 327980"/>
                <a:gd name="connsiteX6" fmla="*/ 186970 w 1756788"/>
                <a:gd name="connsiteY6" fmla="*/ 0 h 32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6788" h="327980">
                  <a:moveTo>
                    <a:pt x="186970" y="0"/>
                  </a:moveTo>
                  <a:lnTo>
                    <a:pt x="1569818" y="0"/>
                  </a:lnTo>
                  <a:cubicBezTo>
                    <a:pt x="1673079" y="0"/>
                    <a:pt x="1756788" y="83709"/>
                    <a:pt x="1756788" y="186970"/>
                  </a:cubicBezTo>
                  <a:lnTo>
                    <a:pt x="1756788" y="327980"/>
                  </a:lnTo>
                  <a:lnTo>
                    <a:pt x="0" y="327980"/>
                  </a:lnTo>
                  <a:lnTo>
                    <a:pt x="0" y="186970"/>
                  </a:lnTo>
                  <a:cubicBezTo>
                    <a:pt x="0" y="83709"/>
                    <a:pt x="83709" y="0"/>
                    <a:pt x="186970" y="0"/>
                  </a:cubicBezTo>
                  <a:close/>
                </a:path>
              </a:pathLst>
            </a:custGeom>
            <a:gradFill>
              <a:gsLst>
                <a:gs pos="27000">
                  <a:srgbClr val="9966FF"/>
                </a:gs>
                <a:gs pos="0">
                  <a:schemeClr val="accent1">
                    <a:lumMod val="5000"/>
                    <a:lumOff val="95000"/>
                  </a:schemeClr>
                </a:gs>
              </a:gsLst>
              <a:lin ang="5400000" scaled="1"/>
            </a:gradFill>
            <a:ln w="2540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C63863A7-8068-C507-B888-991D6CE7BCA2}"/>
                </a:ext>
              </a:extLst>
            </p:cNvPr>
            <p:cNvSpPr/>
            <p:nvPr/>
          </p:nvSpPr>
          <p:spPr>
            <a:xfrm>
              <a:off x="8753788" y="3195376"/>
              <a:ext cx="1756788" cy="793819"/>
            </a:xfrm>
            <a:custGeom>
              <a:avLst/>
              <a:gdLst>
                <a:gd name="connsiteX0" fmla="*/ 0 w 1756788"/>
                <a:gd name="connsiteY0" fmla="*/ 0 h 793819"/>
                <a:gd name="connsiteX1" fmla="*/ 1756788 w 1756788"/>
                <a:gd name="connsiteY1" fmla="*/ 0 h 793819"/>
                <a:gd name="connsiteX2" fmla="*/ 1756788 w 1756788"/>
                <a:gd name="connsiteY2" fmla="*/ 606849 h 793819"/>
                <a:gd name="connsiteX3" fmla="*/ 1569818 w 1756788"/>
                <a:gd name="connsiteY3" fmla="*/ 793819 h 793819"/>
                <a:gd name="connsiteX4" fmla="*/ 186970 w 1756788"/>
                <a:gd name="connsiteY4" fmla="*/ 793819 h 793819"/>
                <a:gd name="connsiteX5" fmla="*/ 0 w 1756788"/>
                <a:gd name="connsiteY5" fmla="*/ 606849 h 793819"/>
                <a:gd name="connsiteX6" fmla="*/ 0 w 1756788"/>
                <a:gd name="connsiteY6" fmla="*/ 0 h 79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6788" h="793819">
                  <a:moveTo>
                    <a:pt x="0" y="0"/>
                  </a:moveTo>
                  <a:lnTo>
                    <a:pt x="1756788" y="0"/>
                  </a:lnTo>
                  <a:lnTo>
                    <a:pt x="1756788" y="606849"/>
                  </a:lnTo>
                  <a:cubicBezTo>
                    <a:pt x="1756788" y="710110"/>
                    <a:pt x="1673079" y="793819"/>
                    <a:pt x="1569818" y="793819"/>
                  </a:cubicBezTo>
                  <a:lnTo>
                    <a:pt x="186970" y="793819"/>
                  </a:lnTo>
                  <a:cubicBezTo>
                    <a:pt x="83709" y="793819"/>
                    <a:pt x="0" y="710110"/>
                    <a:pt x="0" y="6068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F2B0050-03AB-A530-34AF-A91D0657AEF8}"/>
                </a:ext>
              </a:extLst>
            </p:cNvPr>
            <p:cNvGrpSpPr/>
            <p:nvPr/>
          </p:nvGrpSpPr>
          <p:grpSpPr>
            <a:xfrm>
              <a:off x="9013372" y="2663044"/>
              <a:ext cx="222737" cy="408535"/>
              <a:chOff x="8531051" y="1626650"/>
              <a:chExt cx="572756" cy="855462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DDE86D7C-E582-812E-6A69-993F7B71B2C0}"/>
                  </a:ext>
                </a:extLst>
              </p:cNvPr>
              <p:cNvGrpSpPr/>
              <p:nvPr/>
            </p:nvGrpSpPr>
            <p:grpSpPr>
              <a:xfrm>
                <a:off x="8531051" y="1899138"/>
                <a:ext cx="572756" cy="582974"/>
                <a:chOff x="8531051" y="1899138"/>
                <a:chExt cx="572756" cy="582974"/>
              </a:xfrm>
            </p:grpSpPr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0EC4752A-1E26-6722-21E8-D229CCE9AAFB}"/>
                    </a:ext>
                  </a:extLst>
                </p:cNvPr>
                <p:cNvSpPr/>
                <p:nvPr/>
              </p:nvSpPr>
              <p:spPr>
                <a:xfrm>
                  <a:off x="8531051" y="1899138"/>
                  <a:ext cx="572756" cy="5829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95925DF4-90E5-092B-1356-10609FAA6273}"/>
                    </a:ext>
                  </a:extLst>
                </p:cNvPr>
                <p:cNvSpPr/>
                <p:nvPr/>
              </p:nvSpPr>
              <p:spPr>
                <a:xfrm>
                  <a:off x="8586317" y="1959009"/>
                  <a:ext cx="462224" cy="46323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" name="フローチャート: 端子 22">
                <a:extLst>
                  <a:ext uri="{FF2B5EF4-FFF2-40B4-BE49-F238E27FC236}">
                    <a16:creationId xmlns:a16="http://schemas.microsoft.com/office/drawing/2014/main" id="{686F2EC3-4EBC-34F1-B226-B4F619C908ED}"/>
                  </a:ext>
                </a:extLst>
              </p:cNvPr>
              <p:cNvSpPr/>
              <p:nvPr/>
            </p:nvSpPr>
            <p:spPr>
              <a:xfrm rot="16200000">
                <a:off x="8458511" y="1822283"/>
                <a:ext cx="717837" cy="326572"/>
              </a:xfrm>
              <a:prstGeom prst="flowChartTerminator">
                <a:avLst/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41000">
                    <a:schemeClr val="accent1">
                      <a:lumMod val="5000"/>
                      <a:lumOff val="95000"/>
                    </a:schemeClr>
                  </a:gs>
                </a:gsLst>
                <a:lin ang="10800000" scaled="0"/>
              </a:gra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F45385F-3946-FB53-5BDD-BB44EDD3AD23}"/>
                </a:ext>
              </a:extLst>
            </p:cNvPr>
            <p:cNvGrpSpPr/>
            <p:nvPr/>
          </p:nvGrpSpPr>
          <p:grpSpPr>
            <a:xfrm>
              <a:off x="10098037" y="2663128"/>
              <a:ext cx="222737" cy="408535"/>
              <a:chOff x="8531051" y="1626650"/>
              <a:chExt cx="572756" cy="855462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09D4934-B4B2-D9D1-C308-0E29D492407A}"/>
                  </a:ext>
                </a:extLst>
              </p:cNvPr>
              <p:cNvGrpSpPr/>
              <p:nvPr/>
            </p:nvGrpSpPr>
            <p:grpSpPr>
              <a:xfrm>
                <a:off x="8531051" y="1899138"/>
                <a:ext cx="572756" cy="582974"/>
                <a:chOff x="8531051" y="1899138"/>
                <a:chExt cx="572756" cy="582974"/>
              </a:xfrm>
            </p:grpSpPr>
            <p:sp>
              <p:nvSpPr>
                <p:cNvPr id="20" name="楕円 19">
                  <a:extLst>
                    <a:ext uri="{FF2B5EF4-FFF2-40B4-BE49-F238E27FC236}">
                      <a16:creationId xmlns:a16="http://schemas.microsoft.com/office/drawing/2014/main" id="{887FE7E0-33C6-1719-316D-DF3A3B1494CD}"/>
                    </a:ext>
                  </a:extLst>
                </p:cNvPr>
                <p:cNvSpPr/>
                <p:nvPr/>
              </p:nvSpPr>
              <p:spPr>
                <a:xfrm>
                  <a:off x="8531051" y="1899138"/>
                  <a:ext cx="572756" cy="5829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楕円 20">
                  <a:extLst>
                    <a:ext uri="{FF2B5EF4-FFF2-40B4-BE49-F238E27FC236}">
                      <a16:creationId xmlns:a16="http://schemas.microsoft.com/office/drawing/2014/main" id="{67D00A12-630C-09AC-FCEE-04CB799263C3}"/>
                    </a:ext>
                  </a:extLst>
                </p:cNvPr>
                <p:cNvSpPr/>
                <p:nvPr/>
              </p:nvSpPr>
              <p:spPr>
                <a:xfrm>
                  <a:off x="8586317" y="1959009"/>
                  <a:ext cx="462224" cy="46323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" name="フローチャート: 端子 18">
                <a:extLst>
                  <a:ext uri="{FF2B5EF4-FFF2-40B4-BE49-F238E27FC236}">
                    <a16:creationId xmlns:a16="http://schemas.microsoft.com/office/drawing/2014/main" id="{B5CE204A-6E7D-2E9C-27D4-E0AB428F3C4E}"/>
                  </a:ext>
                </a:extLst>
              </p:cNvPr>
              <p:cNvSpPr/>
              <p:nvPr/>
            </p:nvSpPr>
            <p:spPr>
              <a:xfrm rot="16200000">
                <a:off x="8458511" y="1822283"/>
                <a:ext cx="717837" cy="326572"/>
              </a:xfrm>
              <a:prstGeom prst="flowChartTerminator">
                <a:avLst/>
              </a:prstGeom>
              <a:gradFill>
                <a:gsLst>
                  <a:gs pos="100000">
                    <a:schemeClr val="bg1">
                      <a:lumMod val="50000"/>
                    </a:schemeClr>
                  </a:gs>
                  <a:gs pos="41000">
                    <a:schemeClr val="accent1">
                      <a:lumMod val="5000"/>
                      <a:lumOff val="95000"/>
                    </a:schemeClr>
                  </a:gs>
                </a:gsLst>
                <a:lin ang="10800000" scaled="0"/>
              </a:gra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65E7577-376B-6CF2-1E05-5E2D3D5BC8E5}"/>
                </a:ext>
              </a:extLst>
            </p:cNvPr>
            <p:cNvSpPr txBox="1"/>
            <p:nvPr/>
          </p:nvSpPr>
          <p:spPr>
            <a:xfrm>
              <a:off x="9236108" y="2820014"/>
              <a:ext cx="788977" cy="44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solidFill>
                    <a:schemeClr val="bg1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Page</a:t>
              </a:r>
              <a:endParaRPr kumimoji="1"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B8E38-8309-15E4-B549-066882F0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204" y="453282"/>
            <a:ext cx="8645612" cy="58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72BB52-6899-CB4B-0666-01087A7B5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172" y="591164"/>
            <a:ext cx="1182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0BCB13A-9B5B-4681-8F26-B862366392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68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97" r:id="rId3"/>
    <p:sldLayoutId id="2147483698" r:id="rId4"/>
    <p:sldLayoutId id="2147483700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E768B2-F4F4-7C0F-AEC4-4EC9E4A8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1AE7-8C4E-4638-B823-AB3043079625}" type="datetime1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927D45-32EC-B196-3C4D-E284F6E763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0550"/>
            <a:ext cx="1182688" cy="365125"/>
          </a:xfrm>
        </p:spPr>
        <p:txBody>
          <a:bodyPr/>
          <a:lstStyle/>
          <a:p>
            <a:fld id="{C0BCB13A-9B5B-4681-8F26-B8623663926E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D8DE04-78E1-5CF4-486F-FBFD74DDB30D}"/>
              </a:ext>
            </a:extLst>
          </p:cNvPr>
          <p:cNvSpPr txBox="1"/>
          <p:nvPr/>
        </p:nvSpPr>
        <p:spPr>
          <a:xfrm>
            <a:off x="153169" y="122240"/>
            <a:ext cx="11795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n>
                  <a:solidFill>
                    <a:schemeClr val="accent2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4">
                        <a:lumMod val="20000"/>
                        <a:lumOff val="80000"/>
                      </a:schemeClr>
                    </a:gs>
                    <a:gs pos="49000">
                      <a:srgbClr val="FFFF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新</a:t>
            </a:r>
            <a:r>
              <a:rPr kumimoji="1" lang="ja-JP" altLang="en-US" sz="4800" dirty="0">
                <a:ln>
                  <a:solidFill>
                    <a:schemeClr val="accent2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4">
                        <a:lumMod val="20000"/>
                        <a:lumOff val="80000"/>
                      </a:schemeClr>
                    </a:gs>
                    <a:gs pos="49000">
                      <a:srgbClr val="FFFF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たな</a:t>
            </a:r>
            <a:r>
              <a:rPr kumimoji="1" lang="ja-JP" altLang="en-US" sz="7200" dirty="0">
                <a:ln>
                  <a:solidFill>
                    <a:schemeClr val="accent2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bg1"/>
                    </a:gs>
                    <a:gs pos="49000">
                      <a:srgbClr val="FFCCCC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入力支援ツール</a:t>
            </a:r>
            <a:r>
              <a:rPr kumimoji="1" lang="ja-JP" altLang="en-US" sz="4800" dirty="0">
                <a:ln>
                  <a:solidFill>
                    <a:schemeClr val="accent2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4">
                        <a:lumMod val="20000"/>
                        <a:lumOff val="80000"/>
                      </a:schemeClr>
                    </a:gs>
                    <a:gs pos="49000">
                      <a:srgbClr val="FFFF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</a:t>
            </a:r>
            <a:r>
              <a:rPr kumimoji="1" lang="ja-JP" altLang="en-US" sz="7200" dirty="0">
                <a:ln>
                  <a:solidFill>
                    <a:schemeClr val="accent2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4">
                        <a:lumMod val="20000"/>
                        <a:lumOff val="80000"/>
                      </a:schemeClr>
                    </a:gs>
                    <a:gs pos="49000">
                      <a:srgbClr val="FFFF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登場</a:t>
            </a:r>
            <a:r>
              <a:rPr kumimoji="1" lang="ja-JP" altLang="en-US" sz="7200" i="1" dirty="0">
                <a:ln>
                  <a:solidFill>
                    <a:schemeClr val="accent2"/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0">
                      <a:schemeClr val="accent4">
                        <a:lumMod val="20000"/>
                        <a:lumOff val="80000"/>
                      </a:schemeClr>
                    </a:gs>
                    <a:gs pos="49000">
                      <a:srgbClr val="FFFF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0B03EE9B-03C1-3055-90FA-D9D90AB5F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587" y="1975933"/>
            <a:ext cx="819326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i="1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Novel AI Input Support Tool</a:t>
            </a:r>
            <a:endParaRPr kumimoji="1" lang="ja-JP" altLang="en-US" sz="4800" i="1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998380-9042-9AC7-C682-E25998931F6F}"/>
              </a:ext>
            </a:extLst>
          </p:cNvPr>
          <p:cNvSpPr txBox="1"/>
          <p:nvPr/>
        </p:nvSpPr>
        <p:spPr>
          <a:xfrm rot="21017690">
            <a:off x="746581" y="4662894"/>
            <a:ext cx="117317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Novel AI Input Support Tool</a:t>
            </a:r>
            <a:endParaRPr kumimoji="1" lang="ja-JP" altLang="en-US" sz="6600" b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1E662E-2F91-A413-CB3F-2B9D0D6A22DB}"/>
              </a:ext>
            </a:extLst>
          </p:cNvPr>
          <p:cNvSpPr txBox="1"/>
          <p:nvPr/>
        </p:nvSpPr>
        <p:spPr>
          <a:xfrm rot="21075236">
            <a:off x="3219845" y="4044893"/>
            <a:ext cx="740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schemeClr val="accent6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[</a:t>
            </a:r>
            <a:r>
              <a:rPr lang="en-US" altLang="ja-JP" sz="3600" b="1" dirty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schemeClr val="accent6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Novel AI Input Support Tool</a:t>
            </a:r>
            <a:r>
              <a:rPr kumimoji="1" lang="en-US" altLang="ja-JP" sz="3600" b="1" dirty="0">
                <a:ln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schemeClr val="accent6">
                      <a:alpha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]</a:t>
            </a:r>
            <a:endParaRPr kumimoji="1" lang="ja-JP" altLang="en-US" sz="3600" b="1" dirty="0">
              <a:ln>
                <a:solidFill>
                  <a:schemeClr val="accent6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schemeClr val="accent6">
                    <a:alpha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50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>
            <a:normAutofit/>
          </a:bodyPr>
          <a:lstStyle/>
          <a:p>
            <a:r>
              <a:rPr lang="en-US" altLang="ja-JP" dirty="0"/>
              <a:t>Tree Tab / </a:t>
            </a:r>
            <a:r>
              <a:rPr lang="en-US" altLang="ja-JP" sz="4400" dirty="0">
                <a:latin typeface="+mn-ea"/>
              </a:rPr>
              <a:t>Cut Tree / Past Tree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A1E6C8-DC83-0A9E-A2D6-3AD266F5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162"/>
            <a:ext cx="6578039" cy="18205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0B4B11-F6EA-ECB1-E0AB-31978823732F}"/>
              </a:ext>
            </a:extLst>
          </p:cNvPr>
          <p:cNvSpPr/>
          <p:nvPr/>
        </p:nvSpPr>
        <p:spPr>
          <a:xfrm>
            <a:off x="1502361" y="2597194"/>
            <a:ext cx="5913878" cy="1387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8467CC0-C65C-138F-0A05-C1DC64953734}"/>
              </a:ext>
            </a:extLst>
          </p:cNvPr>
          <p:cNvSpPr/>
          <p:nvPr/>
        </p:nvSpPr>
        <p:spPr>
          <a:xfrm>
            <a:off x="6874329" y="4417748"/>
            <a:ext cx="1502230" cy="824848"/>
          </a:xfrm>
          <a:prstGeom prst="wedgeRectCallout">
            <a:avLst>
              <a:gd name="adj1" fmla="val -77169"/>
              <a:gd name="adj2" fmla="val -168562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Cut / Past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7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>
            <a:normAutofit/>
          </a:bodyPr>
          <a:lstStyle/>
          <a:p>
            <a:r>
              <a:rPr lang="en-US" altLang="ja-JP" dirty="0"/>
              <a:t>Tree Tab / </a:t>
            </a:r>
            <a:r>
              <a:rPr lang="en-US" altLang="ja-JP" sz="4400" dirty="0">
                <a:latin typeface="+mn-ea"/>
              </a:rPr>
              <a:t>Insert Word / Change Word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3A02165-2B5C-6346-DEFD-23934FD8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0" y="1538287"/>
            <a:ext cx="5693222" cy="3360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E39E7C-CB47-D586-3BEB-A10CB9B0AF7F}"/>
              </a:ext>
            </a:extLst>
          </p:cNvPr>
          <p:cNvSpPr/>
          <p:nvPr/>
        </p:nvSpPr>
        <p:spPr>
          <a:xfrm>
            <a:off x="551090" y="3511050"/>
            <a:ext cx="5693222" cy="505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A397CF8-A439-55EF-223A-5DDE34837519}"/>
              </a:ext>
            </a:extLst>
          </p:cNvPr>
          <p:cNvSpPr/>
          <p:nvPr/>
        </p:nvSpPr>
        <p:spPr>
          <a:xfrm>
            <a:off x="7151913" y="4016829"/>
            <a:ext cx="2204358" cy="824848"/>
          </a:xfrm>
          <a:prstGeom prst="wedgeRectCallout">
            <a:avLst>
              <a:gd name="adj1" fmla="val -110680"/>
              <a:gd name="adj2" fmla="val -81460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Insert / </a:t>
            </a:r>
            <a:r>
              <a:rPr kumimoji="1" lang="en-US" altLang="ja-JP" dirty="0" err="1">
                <a:solidFill>
                  <a:srgbClr val="FF0000"/>
                </a:solidFill>
              </a:rPr>
              <a:t>Cange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9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>
            <a:normAutofit/>
          </a:bodyPr>
          <a:lstStyle/>
          <a:p>
            <a:r>
              <a:rPr lang="en-US" altLang="ja-JP" dirty="0"/>
              <a:t>Tree Tab / Copy Word / Past Word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3A02165-2B5C-6346-DEFD-23934FD8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0" y="1538287"/>
            <a:ext cx="5693222" cy="3360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E39E7C-CB47-D586-3BEB-A10CB9B0AF7F}"/>
              </a:ext>
            </a:extLst>
          </p:cNvPr>
          <p:cNvSpPr/>
          <p:nvPr/>
        </p:nvSpPr>
        <p:spPr>
          <a:xfrm>
            <a:off x="3902530" y="3511050"/>
            <a:ext cx="2341782" cy="505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A397CF8-A439-55EF-223A-5DDE34837519}"/>
              </a:ext>
            </a:extLst>
          </p:cNvPr>
          <p:cNvSpPr/>
          <p:nvPr/>
        </p:nvSpPr>
        <p:spPr>
          <a:xfrm>
            <a:off x="7151912" y="4016829"/>
            <a:ext cx="3314701" cy="824848"/>
          </a:xfrm>
          <a:prstGeom prst="wedgeRectCallout">
            <a:avLst>
              <a:gd name="adj1" fmla="val -91468"/>
              <a:gd name="adj2" fmla="val -77501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Copy form clipboard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Past from </a:t>
            </a:r>
            <a:r>
              <a:rPr kumimoji="1" lang="en-US" altLang="ja-JP" dirty="0">
                <a:solidFill>
                  <a:srgbClr val="FF0000"/>
                </a:solidFill>
              </a:rPr>
              <a:t>clipboard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3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>
            <a:normAutofit/>
          </a:bodyPr>
          <a:lstStyle/>
          <a:p>
            <a:r>
              <a:rPr lang="en-US" altLang="ja-JP" dirty="0"/>
              <a:t>Tree Tab / </a:t>
            </a:r>
            <a:r>
              <a:rPr lang="en-US" altLang="ja-JP" dirty="0">
                <a:latin typeface="+mn-ea"/>
              </a:rPr>
              <a:t>Insert Tree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A1E6C8-DC83-0A9E-A2D6-3AD266F5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1263742"/>
            <a:ext cx="6578039" cy="18205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0B4B11-F6EA-ECB1-E0AB-31978823732F}"/>
              </a:ext>
            </a:extLst>
          </p:cNvPr>
          <p:cNvSpPr/>
          <p:nvPr/>
        </p:nvSpPr>
        <p:spPr>
          <a:xfrm>
            <a:off x="1077818" y="1696774"/>
            <a:ext cx="1371468" cy="344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7">
            <a:extLst>
              <a:ext uri="{FF2B5EF4-FFF2-40B4-BE49-F238E27FC236}">
                <a16:creationId xmlns:a16="http://schemas.microsoft.com/office/drawing/2014/main" id="{40C093E3-4800-8775-792D-1DFE8F77ECCC}"/>
              </a:ext>
            </a:extLst>
          </p:cNvPr>
          <p:cNvSpPr txBox="1">
            <a:spLocks/>
          </p:cNvSpPr>
          <p:nvPr/>
        </p:nvSpPr>
        <p:spPr>
          <a:xfrm>
            <a:off x="7266215" y="1263742"/>
            <a:ext cx="3847967" cy="1365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ea"/>
              </a:rPr>
              <a:t>Behavior when sending to text tab</a:t>
            </a:r>
            <a:endParaRPr lang="ja-JP" altLang="en-US" dirty="0">
              <a:latin typeface="+mn-ea"/>
            </a:endParaRPr>
          </a:p>
        </p:txBody>
      </p:sp>
      <p:sp>
        <p:nvSpPr>
          <p:cNvPr id="3" name="テキスト プレースホルダー 7">
            <a:extLst>
              <a:ext uri="{FF2B5EF4-FFF2-40B4-BE49-F238E27FC236}">
                <a16:creationId xmlns:a16="http://schemas.microsoft.com/office/drawing/2014/main" id="{0E2C7105-634D-CD41-05F4-0D2F899D1B6E}"/>
              </a:ext>
            </a:extLst>
          </p:cNvPr>
          <p:cNvSpPr txBox="1">
            <a:spLocks/>
          </p:cNvSpPr>
          <p:nvPr/>
        </p:nvSpPr>
        <p:spPr>
          <a:xfrm>
            <a:off x="525302" y="3429000"/>
            <a:ext cx="3847967" cy="8436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ea"/>
              </a:rPr>
              <a:t>Sequence</a:t>
            </a:r>
          </a:p>
        </p:txBody>
      </p:sp>
      <p:sp>
        <p:nvSpPr>
          <p:cNvPr id="5" name="テキスト プレースホルダー 7">
            <a:extLst>
              <a:ext uri="{FF2B5EF4-FFF2-40B4-BE49-F238E27FC236}">
                <a16:creationId xmlns:a16="http://schemas.microsoft.com/office/drawing/2014/main" id="{E338BDEF-F6B5-2514-6901-43E805CF1A45}"/>
              </a:ext>
            </a:extLst>
          </p:cNvPr>
          <p:cNvSpPr txBox="1">
            <a:spLocks/>
          </p:cNvSpPr>
          <p:nvPr/>
        </p:nvSpPr>
        <p:spPr>
          <a:xfrm>
            <a:off x="4314369" y="3467101"/>
            <a:ext cx="3155324" cy="8436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ea"/>
              </a:rPr>
              <a:t>Select</a:t>
            </a:r>
            <a:endParaRPr lang="ja-JP" altLang="en-US" dirty="0">
              <a:latin typeface="+mn-ea"/>
            </a:endParaRPr>
          </a:p>
        </p:txBody>
      </p:sp>
      <p:sp>
        <p:nvSpPr>
          <p:cNvPr id="6" name="テキスト プレースホルダー 7">
            <a:extLst>
              <a:ext uri="{FF2B5EF4-FFF2-40B4-BE49-F238E27FC236}">
                <a16:creationId xmlns:a16="http://schemas.microsoft.com/office/drawing/2014/main" id="{57688EFD-19E8-D28F-EA2F-03529A93B77A}"/>
              </a:ext>
            </a:extLst>
          </p:cNvPr>
          <p:cNvSpPr txBox="1">
            <a:spLocks/>
          </p:cNvSpPr>
          <p:nvPr/>
        </p:nvSpPr>
        <p:spPr>
          <a:xfrm>
            <a:off x="8343200" y="3477987"/>
            <a:ext cx="3155324" cy="8436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ea"/>
              </a:rPr>
              <a:t>Select</a:t>
            </a:r>
            <a:endParaRPr lang="ja-JP" altLang="en-US" dirty="0">
              <a:latin typeface="+mn-ea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F56AF3C-FD1C-DCA3-559B-31F35E3CB441}"/>
              </a:ext>
            </a:extLst>
          </p:cNvPr>
          <p:cNvSpPr/>
          <p:nvPr/>
        </p:nvSpPr>
        <p:spPr>
          <a:xfrm>
            <a:off x="228782" y="3888923"/>
            <a:ext cx="3714962" cy="11212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- Sequence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- </a:t>
            </a:r>
            <a:r>
              <a:rPr kumimoji="1" lang="en-US" altLang="ja-JP" dirty="0" err="1">
                <a:solidFill>
                  <a:schemeClr val="tx1"/>
                </a:solidFill>
              </a:rPr>
              <a:t>aaa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- </a:t>
            </a:r>
            <a:r>
              <a:rPr lang="en-US" altLang="ja-JP" dirty="0" err="1">
                <a:solidFill>
                  <a:schemeClr val="tx1"/>
                </a:solidFill>
              </a:rPr>
              <a:t>bbb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   - ccc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E99F39A-E61F-6484-8A50-A83F80621053}"/>
              </a:ext>
            </a:extLst>
          </p:cNvPr>
          <p:cNvSpPr/>
          <p:nvPr/>
        </p:nvSpPr>
        <p:spPr>
          <a:xfrm rot="5400000">
            <a:off x="1992942" y="4369562"/>
            <a:ext cx="554426" cy="165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550263-BF15-48E1-52C2-80F30C7B5710}"/>
              </a:ext>
            </a:extLst>
          </p:cNvPr>
          <p:cNvSpPr/>
          <p:nvPr/>
        </p:nvSpPr>
        <p:spPr>
          <a:xfrm>
            <a:off x="228782" y="5723144"/>
            <a:ext cx="3714962" cy="38056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aaa</a:t>
            </a:r>
            <a:r>
              <a:rPr kumimoji="1"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 err="1">
                <a:solidFill>
                  <a:schemeClr val="tx1"/>
                </a:solidFill>
              </a:rPr>
              <a:t>bbb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kumimoji="1"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D509A3-FD2B-1679-0F5C-DA23712CEE35}"/>
              </a:ext>
            </a:extLst>
          </p:cNvPr>
          <p:cNvSpPr txBox="1"/>
          <p:nvPr/>
        </p:nvSpPr>
        <p:spPr>
          <a:xfrm>
            <a:off x="228782" y="5378812"/>
            <a:ext cx="29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Text Tab</a:t>
            </a:r>
            <a:endParaRPr kumimoji="1" lang="ja-JP" altLang="en-US" sz="2000" dirty="0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9C2F08F2-34DB-4BB0-FB36-E04525DF1CC2}"/>
              </a:ext>
            </a:extLst>
          </p:cNvPr>
          <p:cNvSpPr/>
          <p:nvPr/>
        </p:nvSpPr>
        <p:spPr>
          <a:xfrm flipH="1">
            <a:off x="1532371" y="4277316"/>
            <a:ext cx="313869" cy="551184"/>
          </a:xfrm>
          <a:prstGeom prst="leftBrace">
            <a:avLst>
              <a:gd name="adj1" fmla="val 8333"/>
              <a:gd name="adj2" fmla="val 53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DF99CB-A10E-B0C5-E0B2-8BFC425C190C}"/>
              </a:ext>
            </a:extLst>
          </p:cNvPr>
          <p:cNvSpPr txBox="1"/>
          <p:nvPr/>
        </p:nvSpPr>
        <p:spPr>
          <a:xfrm>
            <a:off x="1890230" y="4319737"/>
            <a:ext cx="143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Send all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ECADD0C-CA74-3E99-5CE3-A92BDB676D6D}"/>
              </a:ext>
            </a:extLst>
          </p:cNvPr>
          <p:cNvSpPr/>
          <p:nvPr/>
        </p:nvSpPr>
        <p:spPr>
          <a:xfrm>
            <a:off x="4152617" y="3888923"/>
            <a:ext cx="3714962" cy="11212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- Sequence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- </a:t>
            </a:r>
            <a:r>
              <a:rPr kumimoji="1" lang="en-US" altLang="ja-JP" dirty="0" err="1">
                <a:solidFill>
                  <a:schemeClr val="tx1"/>
                </a:solidFill>
              </a:rPr>
              <a:t>aaa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- </a:t>
            </a:r>
            <a:r>
              <a:rPr lang="en-US" altLang="ja-JP" dirty="0" err="1">
                <a:solidFill>
                  <a:schemeClr val="tx1"/>
                </a:solidFill>
              </a:rPr>
              <a:t>bbb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   - ccc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B7FB6FE6-2BB7-B44D-955E-C2CAE1B3BC59}"/>
              </a:ext>
            </a:extLst>
          </p:cNvPr>
          <p:cNvSpPr/>
          <p:nvPr/>
        </p:nvSpPr>
        <p:spPr>
          <a:xfrm rot="5400000">
            <a:off x="5916777" y="4369562"/>
            <a:ext cx="554426" cy="165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9882E24-3B89-C1EB-0459-1029189E10A9}"/>
              </a:ext>
            </a:extLst>
          </p:cNvPr>
          <p:cNvSpPr/>
          <p:nvPr/>
        </p:nvSpPr>
        <p:spPr>
          <a:xfrm>
            <a:off x="4152617" y="5723144"/>
            <a:ext cx="3714962" cy="38056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 err="1">
                <a:solidFill>
                  <a:schemeClr val="tx1"/>
                </a:solidFill>
              </a:rPr>
              <a:t>bbb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010A76-E75B-38B7-44F2-124110FFD398}"/>
              </a:ext>
            </a:extLst>
          </p:cNvPr>
          <p:cNvSpPr txBox="1"/>
          <p:nvPr/>
        </p:nvSpPr>
        <p:spPr>
          <a:xfrm>
            <a:off x="4152617" y="5378812"/>
            <a:ext cx="29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Text Tab</a:t>
            </a:r>
            <a:endParaRPr kumimoji="1" lang="ja-JP" altLang="en-US" sz="2000" dirty="0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1C31EBE1-0F66-D838-2F51-88AFAECA9EE7}"/>
              </a:ext>
            </a:extLst>
          </p:cNvPr>
          <p:cNvSpPr/>
          <p:nvPr/>
        </p:nvSpPr>
        <p:spPr>
          <a:xfrm flipH="1">
            <a:off x="5456206" y="4277316"/>
            <a:ext cx="313869" cy="551184"/>
          </a:xfrm>
          <a:prstGeom prst="leftBrace">
            <a:avLst>
              <a:gd name="adj1" fmla="val 8333"/>
              <a:gd name="adj2" fmla="val 53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1646EA-0C5D-1AC3-DA51-94F934BBA532}"/>
              </a:ext>
            </a:extLst>
          </p:cNvPr>
          <p:cNvSpPr txBox="1"/>
          <p:nvPr/>
        </p:nvSpPr>
        <p:spPr>
          <a:xfrm>
            <a:off x="5887451" y="3931798"/>
            <a:ext cx="198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Send only one with equal probability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2C17A4-7985-6886-5759-7B006662F5CD}"/>
              </a:ext>
            </a:extLst>
          </p:cNvPr>
          <p:cNvSpPr/>
          <p:nvPr/>
        </p:nvSpPr>
        <p:spPr>
          <a:xfrm>
            <a:off x="8063381" y="3888923"/>
            <a:ext cx="3714962" cy="11212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- Sequence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  - </a:t>
            </a:r>
            <a:r>
              <a:rPr kumimoji="1" lang="en-US" altLang="ja-JP" dirty="0" err="1">
                <a:solidFill>
                  <a:schemeClr val="tx1"/>
                </a:solidFill>
              </a:rPr>
              <a:t>aaa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- </a:t>
            </a:r>
            <a:r>
              <a:rPr lang="en-US" altLang="ja-JP" dirty="0" err="1">
                <a:solidFill>
                  <a:schemeClr val="tx1"/>
                </a:solidFill>
              </a:rPr>
              <a:t>bbb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   - ccc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197BA9D3-3A4C-27B3-5BB7-C1BBDCBFACF1}"/>
              </a:ext>
            </a:extLst>
          </p:cNvPr>
          <p:cNvSpPr/>
          <p:nvPr/>
        </p:nvSpPr>
        <p:spPr>
          <a:xfrm rot="5400000">
            <a:off x="9827541" y="4369562"/>
            <a:ext cx="554426" cy="165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11F5164-424E-AC61-BF61-DE85724977B8}"/>
              </a:ext>
            </a:extLst>
          </p:cNvPr>
          <p:cNvSpPr/>
          <p:nvPr/>
        </p:nvSpPr>
        <p:spPr>
          <a:xfrm>
            <a:off x="8063381" y="5723144"/>
            <a:ext cx="3714962" cy="38056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aaa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2C67D38-8353-AAEA-FB5B-E1D04618ED92}"/>
              </a:ext>
            </a:extLst>
          </p:cNvPr>
          <p:cNvSpPr txBox="1"/>
          <p:nvPr/>
        </p:nvSpPr>
        <p:spPr>
          <a:xfrm>
            <a:off x="8063381" y="5378812"/>
            <a:ext cx="2906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Text Tab</a:t>
            </a:r>
            <a:endParaRPr kumimoji="1" lang="ja-JP" altLang="en-US" sz="2000" dirty="0"/>
          </a:p>
        </p:txBody>
      </p:sp>
      <p:sp>
        <p:nvSpPr>
          <p:cNvPr id="31" name="左中かっこ 30">
            <a:extLst>
              <a:ext uri="{FF2B5EF4-FFF2-40B4-BE49-F238E27FC236}">
                <a16:creationId xmlns:a16="http://schemas.microsoft.com/office/drawing/2014/main" id="{90AAF1F6-086B-C775-6F97-17583BAF863B}"/>
              </a:ext>
            </a:extLst>
          </p:cNvPr>
          <p:cNvSpPr/>
          <p:nvPr/>
        </p:nvSpPr>
        <p:spPr>
          <a:xfrm flipH="1">
            <a:off x="9366969" y="4277315"/>
            <a:ext cx="277771" cy="644253"/>
          </a:xfrm>
          <a:prstGeom prst="leftBrace">
            <a:avLst>
              <a:gd name="adj1" fmla="val 8333"/>
              <a:gd name="adj2" fmla="val 53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E96CF7D-5BA3-0A39-5BE7-4A19CBB6271C}"/>
              </a:ext>
            </a:extLst>
          </p:cNvPr>
          <p:cNvSpPr txBox="1"/>
          <p:nvPr/>
        </p:nvSpPr>
        <p:spPr>
          <a:xfrm>
            <a:off x="9908190" y="3957367"/>
            <a:ext cx="198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Send only one with first probability</a:t>
            </a:r>
          </a:p>
        </p:txBody>
      </p:sp>
    </p:spTree>
    <p:extLst>
      <p:ext uri="{BB962C8B-B14F-4D97-AF65-F5344CB8AC3E}">
        <p14:creationId xmlns:p14="http://schemas.microsoft.com/office/powerpoint/2010/main" val="562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7F787C3A-FE54-22F6-7438-AB77FFE3F96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</p:spPr>
        <p:txBody>
          <a:bodyPr>
            <a:noAutofit/>
          </a:bodyPr>
          <a:lstStyle/>
          <a:p>
            <a:pPr algn="ctr"/>
            <a:r>
              <a:rPr lang="en-US" altLang="ja-JP" sz="4800" dirty="0">
                <a:ln w="25400">
                  <a:solidFill>
                    <a:srgbClr val="00B05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Enjoy!</a:t>
            </a:r>
            <a:endParaRPr lang="ja-JP" altLang="en-US" sz="4800" dirty="0">
              <a:ln w="25400">
                <a:solidFill>
                  <a:srgbClr val="00B05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DCEA96A-7C6F-923A-07B1-4BDBA7199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1702" y="2976513"/>
            <a:ext cx="7739468" cy="23801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+mn-ea"/>
              </a:rPr>
              <a:t>・</a:t>
            </a:r>
            <a:r>
              <a:rPr lang="en-US" altLang="ja-JP" sz="2400" dirty="0">
                <a:latin typeface="+mn-ea"/>
              </a:rPr>
              <a:t>To be continued.</a:t>
            </a:r>
            <a:endParaRPr kumimoji="1"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C5F3132-E849-0D94-B5AA-F6AF3D5F2A5B}"/>
              </a:ext>
            </a:extLst>
          </p:cNvPr>
          <p:cNvSpPr/>
          <p:nvPr/>
        </p:nvSpPr>
        <p:spPr>
          <a:xfrm>
            <a:off x="498783" y="5338629"/>
            <a:ext cx="11368320" cy="1342164"/>
          </a:xfrm>
          <a:custGeom>
            <a:avLst/>
            <a:gdLst>
              <a:gd name="connsiteX0" fmla="*/ 6264771 w 9190851"/>
              <a:gd name="connsiteY0" fmla="*/ 0 h 2164310"/>
              <a:gd name="connsiteX1" fmla="*/ 6264771 w 9190851"/>
              <a:gd name="connsiteY1" fmla="*/ 606659 h 2164310"/>
              <a:gd name="connsiteX2" fmla="*/ 8931237 w 9190851"/>
              <a:gd name="connsiteY2" fmla="*/ 606659 h 2164310"/>
              <a:gd name="connsiteX3" fmla="*/ 9190851 w 9190851"/>
              <a:gd name="connsiteY3" fmla="*/ 866273 h 2164310"/>
              <a:gd name="connsiteX4" fmla="*/ 9190851 w 9190851"/>
              <a:gd name="connsiteY4" fmla="*/ 1904696 h 2164310"/>
              <a:gd name="connsiteX5" fmla="*/ 8931237 w 9190851"/>
              <a:gd name="connsiteY5" fmla="*/ 2164310 h 2164310"/>
              <a:gd name="connsiteX6" fmla="*/ 259614 w 9190851"/>
              <a:gd name="connsiteY6" fmla="*/ 2164310 h 2164310"/>
              <a:gd name="connsiteX7" fmla="*/ 0 w 9190851"/>
              <a:gd name="connsiteY7" fmla="*/ 1904696 h 2164310"/>
              <a:gd name="connsiteX8" fmla="*/ 0 w 9190851"/>
              <a:gd name="connsiteY8" fmla="*/ 866273 h 2164310"/>
              <a:gd name="connsiteX9" fmla="*/ 259614 w 9190851"/>
              <a:gd name="connsiteY9" fmla="*/ 606659 h 2164310"/>
              <a:gd name="connsiteX10" fmla="*/ 5676619 w 9190851"/>
              <a:gd name="connsiteY10" fmla="*/ 606659 h 2164310"/>
              <a:gd name="connsiteX0" fmla="*/ 6094442 w 9190851"/>
              <a:gd name="connsiteY0" fmla="*/ 0 h 1813111"/>
              <a:gd name="connsiteX1" fmla="*/ 6264771 w 9190851"/>
              <a:gd name="connsiteY1" fmla="*/ 255460 h 1813111"/>
              <a:gd name="connsiteX2" fmla="*/ 8931237 w 9190851"/>
              <a:gd name="connsiteY2" fmla="*/ 255460 h 1813111"/>
              <a:gd name="connsiteX3" fmla="*/ 9190851 w 9190851"/>
              <a:gd name="connsiteY3" fmla="*/ 515074 h 1813111"/>
              <a:gd name="connsiteX4" fmla="*/ 9190851 w 9190851"/>
              <a:gd name="connsiteY4" fmla="*/ 1553497 h 1813111"/>
              <a:gd name="connsiteX5" fmla="*/ 8931237 w 9190851"/>
              <a:gd name="connsiteY5" fmla="*/ 1813111 h 1813111"/>
              <a:gd name="connsiteX6" fmla="*/ 259614 w 9190851"/>
              <a:gd name="connsiteY6" fmla="*/ 1813111 h 1813111"/>
              <a:gd name="connsiteX7" fmla="*/ 0 w 9190851"/>
              <a:gd name="connsiteY7" fmla="*/ 1553497 h 1813111"/>
              <a:gd name="connsiteX8" fmla="*/ 0 w 9190851"/>
              <a:gd name="connsiteY8" fmla="*/ 515074 h 1813111"/>
              <a:gd name="connsiteX9" fmla="*/ 259614 w 9190851"/>
              <a:gd name="connsiteY9" fmla="*/ 255460 h 1813111"/>
              <a:gd name="connsiteX10" fmla="*/ 5676619 w 9190851"/>
              <a:gd name="connsiteY10" fmla="*/ 255460 h 1813111"/>
              <a:gd name="connsiteX11" fmla="*/ 6094442 w 9190851"/>
              <a:gd name="connsiteY11" fmla="*/ 0 h 1813111"/>
              <a:gd name="connsiteX0" fmla="*/ 6094442 w 9190851"/>
              <a:gd name="connsiteY0" fmla="*/ 0 h 1813111"/>
              <a:gd name="connsiteX1" fmla="*/ 6264771 w 9190851"/>
              <a:gd name="connsiteY1" fmla="*/ 255460 h 1813111"/>
              <a:gd name="connsiteX2" fmla="*/ 8931237 w 9190851"/>
              <a:gd name="connsiteY2" fmla="*/ 255460 h 1813111"/>
              <a:gd name="connsiteX3" fmla="*/ 9190851 w 9190851"/>
              <a:gd name="connsiteY3" fmla="*/ 515074 h 1813111"/>
              <a:gd name="connsiteX4" fmla="*/ 9190851 w 9190851"/>
              <a:gd name="connsiteY4" fmla="*/ 1553497 h 1813111"/>
              <a:gd name="connsiteX5" fmla="*/ 8931237 w 9190851"/>
              <a:gd name="connsiteY5" fmla="*/ 1813111 h 1813111"/>
              <a:gd name="connsiteX6" fmla="*/ 259614 w 9190851"/>
              <a:gd name="connsiteY6" fmla="*/ 1813111 h 1813111"/>
              <a:gd name="connsiteX7" fmla="*/ 0 w 9190851"/>
              <a:gd name="connsiteY7" fmla="*/ 1553497 h 1813111"/>
              <a:gd name="connsiteX8" fmla="*/ 0 w 9190851"/>
              <a:gd name="connsiteY8" fmla="*/ 515074 h 1813111"/>
              <a:gd name="connsiteX9" fmla="*/ 259614 w 9190851"/>
              <a:gd name="connsiteY9" fmla="*/ 255460 h 1813111"/>
              <a:gd name="connsiteX10" fmla="*/ 5676619 w 9190851"/>
              <a:gd name="connsiteY10" fmla="*/ 255460 h 1813111"/>
              <a:gd name="connsiteX11" fmla="*/ 6094442 w 9190851"/>
              <a:gd name="connsiteY11" fmla="*/ 0 h 1813111"/>
              <a:gd name="connsiteX0" fmla="*/ 6094442 w 9190851"/>
              <a:gd name="connsiteY0" fmla="*/ 0 h 1813111"/>
              <a:gd name="connsiteX1" fmla="*/ 6264771 w 9190851"/>
              <a:gd name="connsiteY1" fmla="*/ 255460 h 1813111"/>
              <a:gd name="connsiteX2" fmla="*/ 8931237 w 9190851"/>
              <a:gd name="connsiteY2" fmla="*/ 255460 h 1813111"/>
              <a:gd name="connsiteX3" fmla="*/ 9190851 w 9190851"/>
              <a:gd name="connsiteY3" fmla="*/ 515074 h 1813111"/>
              <a:gd name="connsiteX4" fmla="*/ 9190851 w 9190851"/>
              <a:gd name="connsiteY4" fmla="*/ 1553497 h 1813111"/>
              <a:gd name="connsiteX5" fmla="*/ 8931237 w 9190851"/>
              <a:gd name="connsiteY5" fmla="*/ 1813111 h 1813111"/>
              <a:gd name="connsiteX6" fmla="*/ 259614 w 9190851"/>
              <a:gd name="connsiteY6" fmla="*/ 1813111 h 1813111"/>
              <a:gd name="connsiteX7" fmla="*/ 0 w 9190851"/>
              <a:gd name="connsiteY7" fmla="*/ 1553497 h 1813111"/>
              <a:gd name="connsiteX8" fmla="*/ 0 w 9190851"/>
              <a:gd name="connsiteY8" fmla="*/ 515074 h 1813111"/>
              <a:gd name="connsiteX9" fmla="*/ 259614 w 9190851"/>
              <a:gd name="connsiteY9" fmla="*/ 255460 h 1813111"/>
              <a:gd name="connsiteX10" fmla="*/ 5676619 w 9190851"/>
              <a:gd name="connsiteY10" fmla="*/ 255460 h 1813111"/>
              <a:gd name="connsiteX11" fmla="*/ 6094442 w 9190851"/>
              <a:gd name="connsiteY11" fmla="*/ 0 h 181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0851" h="1813111">
                <a:moveTo>
                  <a:pt x="6094442" y="0"/>
                </a:moveTo>
                <a:lnTo>
                  <a:pt x="6264771" y="255460"/>
                </a:lnTo>
                <a:lnTo>
                  <a:pt x="8931237" y="255460"/>
                </a:lnTo>
                <a:cubicBezTo>
                  <a:pt x="9074618" y="255460"/>
                  <a:pt x="9190851" y="371693"/>
                  <a:pt x="9190851" y="515074"/>
                </a:cubicBezTo>
                <a:lnTo>
                  <a:pt x="9190851" y="1553497"/>
                </a:lnTo>
                <a:cubicBezTo>
                  <a:pt x="9190851" y="1696878"/>
                  <a:pt x="9074618" y="1813111"/>
                  <a:pt x="8931237" y="1813111"/>
                </a:cubicBezTo>
                <a:lnTo>
                  <a:pt x="259614" y="1813111"/>
                </a:lnTo>
                <a:cubicBezTo>
                  <a:pt x="116233" y="1813111"/>
                  <a:pt x="0" y="1696878"/>
                  <a:pt x="0" y="1553497"/>
                </a:cubicBezTo>
                <a:lnTo>
                  <a:pt x="0" y="515074"/>
                </a:lnTo>
                <a:cubicBezTo>
                  <a:pt x="0" y="371693"/>
                  <a:pt x="116233" y="255460"/>
                  <a:pt x="259614" y="255460"/>
                </a:cubicBezTo>
                <a:lnTo>
                  <a:pt x="5676619" y="255460"/>
                </a:lnTo>
                <a:cubicBezTo>
                  <a:pt x="6096788" y="29020"/>
                  <a:pt x="5853567" y="165889"/>
                  <a:pt x="6094442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6EE609C-DD69-8962-7E8F-79D94AAFA645}"/>
              </a:ext>
            </a:extLst>
          </p:cNvPr>
          <p:cNvSpPr/>
          <p:nvPr/>
        </p:nvSpPr>
        <p:spPr>
          <a:xfrm>
            <a:off x="747646" y="5356613"/>
            <a:ext cx="2493451" cy="29996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ポイント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B56E26-2B27-F31E-2117-DAEAA9FDF450}"/>
              </a:ext>
            </a:extLst>
          </p:cNvPr>
          <p:cNvSpPr txBox="1"/>
          <p:nvPr/>
        </p:nvSpPr>
        <p:spPr>
          <a:xfrm>
            <a:off x="598661" y="5747954"/>
            <a:ext cx="10947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そのとき、ふとひらめいた！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white">
                    <a:lumMod val="50000"/>
                  </a:prstClr>
                </a:solidFill>
                <a:latin typeface="游ゴシック" panose="020F0502020204030204"/>
                <a:ea typeface="游ゴシック" panose="020B0400000000000000" pitchFamily="50" charset="-128"/>
              </a:rPr>
              <a:t>この経験は〇〇な画像の作成に活かせるかもしれない。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529A82B8-0000-ED8A-105A-36D61262D7B1}"/>
              </a:ext>
            </a:extLst>
          </p:cNvPr>
          <p:cNvSpPr/>
          <p:nvPr/>
        </p:nvSpPr>
        <p:spPr>
          <a:xfrm flipV="1">
            <a:off x="10649033" y="6569486"/>
            <a:ext cx="342643" cy="22261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7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B00F0-DCB2-A051-591E-9F1521E3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Abstract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07F08-60CB-B1B6-FC21-B88D7D7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What is this?</a:t>
            </a:r>
          </a:p>
          <a:p>
            <a:r>
              <a:rPr lang="en-US" altLang="ja-JP" dirty="0"/>
              <a:t>Function introduction</a:t>
            </a:r>
          </a:p>
          <a:p>
            <a:pPr lvl="1"/>
            <a:r>
              <a:rPr lang="en-US" altLang="ja-JP" dirty="0"/>
              <a:t>Image Tab.</a:t>
            </a:r>
          </a:p>
          <a:p>
            <a:pPr lvl="1"/>
            <a:r>
              <a:rPr lang="en-US" altLang="ja-JP" dirty="0"/>
              <a:t>Text Tab.</a:t>
            </a:r>
          </a:p>
          <a:p>
            <a:pPr lvl="1"/>
            <a:r>
              <a:rPr lang="en-US" altLang="ja-JP" dirty="0"/>
              <a:t>Tree Tab.</a:t>
            </a:r>
          </a:p>
          <a:p>
            <a:r>
              <a:rPr lang="en-US" altLang="ja-JP" dirty="0"/>
              <a:t>Enjoy!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46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D904E3F0-0664-583B-394C-45BC3CEA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28" y="1313972"/>
            <a:ext cx="5806135" cy="517890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2BE6399-D502-6609-975B-10B356B3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94" y="216694"/>
            <a:ext cx="3104199" cy="6424611"/>
          </a:xfrm>
          <a:prstGeom prst="rect">
            <a:avLst/>
          </a:prstGeom>
        </p:spPr>
      </p:pic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altLang="ja-JP" dirty="0"/>
              <a:t>What is this? (1/2)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819D51-E1BB-9F56-B9B4-AE9F19A9AEC8}"/>
              </a:ext>
            </a:extLst>
          </p:cNvPr>
          <p:cNvSpPr/>
          <p:nvPr/>
        </p:nvSpPr>
        <p:spPr>
          <a:xfrm>
            <a:off x="7705794" y="6275541"/>
            <a:ext cx="3255654" cy="217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E4A3EBD8-63D5-5615-A7FF-64537F096B79}"/>
              </a:ext>
            </a:extLst>
          </p:cNvPr>
          <p:cNvSpPr/>
          <p:nvPr/>
        </p:nvSpPr>
        <p:spPr>
          <a:xfrm>
            <a:off x="4284473" y="4972832"/>
            <a:ext cx="2582418" cy="859294"/>
          </a:xfrm>
          <a:prstGeom prst="wedgeRectCallout">
            <a:avLst>
              <a:gd name="adj1" fmla="val 86848"/>
              <a:gd name="adj2" fmla="val 108540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① </a:t>
            </a:r>
            <a:r>
              <a:rPr lang="en-US" altLang="ja-JP" dirty="0">
                <a:solidFill>
                  <a:srgbClr val="FF0000"/>
                </a:solidFill>
              </a:rPr>
              <a:t>Load Image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B43BD3A-FA86-2C02-B6A2-AAE071600CDD}"/>
              </a:ext>
            </a:extLst>
          </p:cNvPr>
          <p:cNvSpPr/>
          <p:nvPr/>
        </p:nvSpPr>
        <p:spPr>
          <a:xfrm>
            <a:off x="7554338" y="4709785"/>
            <a:ext cx="3255653" cy="692693"/>
          </a:xfrm>
          <a:prstGeom prst="wedgeRectCallout">
            <a:avLst>
              <a:gd name="adj1" fmla="val -1867"/>
              <a:gd name="adj2" fmla="val -140784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② </a:t>
            </a:r>
            <a:r>
              <a:rPr kumimoji="1" lang="en-US" altLang="ja-JP" dirty="0">
                <a:solidFill>
                  <a:srgbClr val="FF0000"/>
                </a:solidFill>
              </a:rPr>
              <a:t>Analyzed Image Header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22BE6399-D502-6609-975B-10B356B3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2" y="1171186"/>
            <a:ext cx="2633936" cy="5451331"/>
          </a:xfrm>
          <a:prstGeom prst="rect">
            <a:avLst/>
          </a:prstGeom>
        </p:spPr>
      </p:pic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altLang="ja-JP" dirty="0"/>
              <a:t>What is this? (2/2)</a:t>
            </a:r>
            <a:endParaRPr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8AB0963-92FF-A440-36A1-C2599DFE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88" y="1171185"/>
            <a:ext cx="2633937" cy="5451331"/>
          </a:xfrm>
          <a:prstGeom prst="rect">
            <a:avLst/>
          </a:prstGeom>
        </p:spPr>
      </p:pic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B43BD3A-FA86-2C02-B6A2-AAE071600CDD}"/>
              </a:ext>
            </a:extLst>
          </p:cNvPr>
          <p:cNvSpPr/>
          <p:nvPr/>
        </p:nvSpPr>
        <p:spPr>
          <a:xfrm>
            <a:off x="3116888" y="2693718"/>
            <a:ext cx="2332702" cy="692693"/>
          </a:xfrm>
          <a:prstGeom prst="wedgeRectCallout">
            <a:avLst>
              <a:gd name="adj1" fmla="val 21350"/>
              <a:gd name="adj2" fmla="val -110043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③ </a:t>
            </a:r>
            <a:r>
              <a:rPr kumimoji="1" lang="en-US" altLang="ja-JP" dirty="0">
                <a:solidFill>
                  <a:srgbClr val="FF0000"/>
                </a:solidFill>
              </a:rPr>
              <a:t>Create prompt.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51BB96C2-7D68-D310-C6CC-BCF7152A8990}"/>
              </a:ext>
            </a:extLst>
          </p:cNvPr>
          <p:cNvSpPr/>
          <p:nvPr/>
        </p:nvSpPr>
        <p:spPr>
          <a:xfrm>
            <a:off x="2965484" y="5201010"/>
            <a:ext cx="2332702" cy="692693"/>
          </a:xfrm>
          <a:prstGeom prst="wedgeRectCallout">
            <a:avLst>
              <a:gd name="adj1" fmla="val 21350"/>
              <a:gd name="adj2" fmla="val -110043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④</a:t>
            </a:r>
            <a:r>
              <a:rPr kumimoji="1" lang="ja-JP" altLang="en-US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Create uc.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82D87FE8-5669-E463-7335-72F7F369D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454" y="1200632"/>
            <a:ext cx="2624858" cy="5432542"/>
          </a:xfrm>
          <a:prstGeom prst="rect">
            <a:avLst/>
          </a:prstGeom>
        </p:spPr>
      </p:pic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66D9EAE6-15E3-0CA3-EA2E-4B14EA38B36B}"/>
              </a:ext>
            </a:extLst>
          </p:cNvPr>
          <p:cNvSpPr/>
          <p:nvPr/>
        </p:nvSpPr>
        <p:spPr>
          <a:xfrm>
            <a:off x="8728941" y="2285370"/>
            <a:ext cx="2853249" cy="1284548"/>
          </a:xfrm>
          <a:prstGeom prst="wedgeRectCallout">
            <a:avLst>
              <a:gd name="adj1" fmla="val -76988"/>
              <a:gd name="adj2" fmla="val 17699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⑤ </a:t>
            </a:r>
            <a:r>
              <a:rPr lang="en-US" altLang="ja-JP" dirty="0">
                <a:solidFill>
                  <a:srgbClr val="FF0000"/>
                </a:solidFill>
              </a:rPr>
              <a:t>Manipulate the prompt using a tree structure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783CE26B-3F1E-F2FB-A0ED-5F34AD68D98D}"/>
              </a:ext>
            </a:extLst>
          </p:cNvPr>
          <p:cNvSpPr/>
          <p:nvPr/>
        </p:nvSpPr>
        <p:spPr>
          <a:xfrm>
            <a:off x="2705622" y="3231715"/>
            <a:ext cx="701457" cy="165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5806478B-ED6A-8A15-2F04-C5DB8A4CC8FA}"/>
              </a:ext>
            </a:extLst>
          </p:cNvPr>
          <p:cNvSpPr/>
          <p:nvPr/>
        </p:nvSpPr>
        <p:spPr>
          <a:xfrm>
            <a:off x="8308052" y="3235045"/>
            <a:ext cx="701457" cy="165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40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22BE6399-D502-6609-975B-10B356B3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2" y="1171186"/>
            <a:ext cx="2633936" cy="5451331"/>
          </a:xfrm>
          <a:prstGeom prst="rect">
            <a:avLst/>
          </a:prstGeom>
        </p:spPr>
      </p:pic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altLang="ja-JP" dirty="0"/>
              <a:t>Function introduction/ Image Tab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F5DC49CD-B63C-EBED-CEDC-C0710F52FEA5}"/>
              </a:ext>
            </a:extLst>
          </p:cNvPr>
          <p:cNvSpPr/>
          <p:nvPr/>
        </p:nvSpPr>
        <p:spPr>
          <a:xfrm>
            <a:off x="3425900" y="5416245"/>
            <a:ext cx="2582418" cy="859294"/>
          </a:xfrm>
          <a:prstGeom prst="wedgeRectCallout">
            <a:avLst>
              <a:gd name="adj1" fmla="val -71278"/>
              <a:gd name="adj2" fmla="val 50231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① </a:t>
            </a:r>
            <a:r>
              <a:rPr lang="en-US" altLang="ja-JP" dirty="0">
                <a:solidFill>
                  <a:srgbClr val="FF0000"/>
                </a:solidFill>
              </a:rPr>
              <a:t>Load Image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7E89E43-949C-C0D6-80FA-34FB3A3ED9C9}"/>
              </a:ext>
            </a:extLst>
          </p:cNvPr>
          <p:cNvSpPr/>
          <p:nvPr/>
        </p:nvSpPr>
        <p:spPr>
          <a:xfrm>
            <a:off x="385562" y="6275539"/>
            <a:ext cx="2633936" cy="346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9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altLang="ja-JP" dirty="0"/>
              <a:t>Function introduction/ Text Tab</a:t>
            </a:r>
            <a:endParaRPr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8AB0963-92FF-A440-36A1-C2599DFE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1" y="1200632"/>
            <a:ext cx="2633937" cy="545133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0755C20-AE65-9614-6B64-1CB80D0C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67" y="2391884"/>
            <a:ext cx="2958638" cy="182938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37C95E-576A-5AEB-643A-BD8408F86E3A}"/>
              </a:ext>
            </a:extLst>
          </p:cNvPr>
          <p:cNvSpPr/>
          <p:nvPr/>
        </p:nvSpPr>
        <p:spPr>
          <a:xfrm>
            <a:off x="401432" y="3708963"/>
            <a:ext cx="921182" cy="389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5C525A3-E342-9112-8867-1B105572DF10}"/>
              </a:ext>
            </a:extLst>
          </p:cNvPr>
          <p:cNvCxnSpPr/>
          <p:nvPr/>
        </p:nvCxnSpPr>
        <p:spPr>
          <a:xfrm flipH="1">
            <a:off x="401432" y="2391884"/>
            <a:ext cx="1776335" cy="1317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BE43702-F18A-F9E1-63C0-D793C5FD556F}"/>
              </a:ext>
            </a:extLst>
          </p:cNvPr>
          <p:cNvCxnSpPr>
            <a:cxnSpLocks/>
          </p:cNvCxnSpPr>
          <p:nvPr/>
        </p:nvCxnSpPr>
        <p:spPr>
          <a:xfrm flipH="1" flipV="1">
            <a:off x="1322614" y="4109129"/>
            <a:ext cx="855153" cy="1121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C179050-A4C8-0F17-55E5-BDF14307BEB9}"/>
              </a:ext>
            </a:extLst>
          </p:cNvPr>
          <p:cNvSpPr/>
          <p:nvPr/>
        </p:nvSpPr>
        <p:spPr>
          <a:xfrm>
            <a:off x="4651366" y="1366280"/>
            <a:ext cx="3255653" cy="462520"/>
          </a:xfrm>
          <a:prstGeom prst="wedgeRectCallout">
            <a:avLst>
              <a:gd name="adj1" fmla="val -97160"/>
              <a:gd name="adj2" fmla="val 230368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send text to tree</a:t>
            </a:r>
            <a:r>
              <a:rPr kumimoji="1" lang="ja-JP" altLang="en-US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tub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60846DE8-BE31-1D68-FEF8-D3E539817A99}"/>
              </a:ext>
            </a:extLst>
          </p:cNvPr>
          <p:cNvSpPr/>
          <p:nvPr/>
        </p:nvSpPr>
        <p:spPr>
          <a:xfrm>
            <a:off x="5991558" y="2359227"/>
            <a:ext cx="3255653" cy="462520"/>
          </a:xfrm>
          <a:prstGeom prst="wedgeRectCallout">
            <a:avLst>
              <a:gd name="adj1" fmla="val -92646"/>
              <a:gd name="adj2" fmla="val 50320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get text from tree</a:t>
            </a:r>
            <a:r>
              <a:rPr kumimoji="1" lang="ja-JP" altLang="en-US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tub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BDCEB81-BAFA-2A77-829C-8A315B841F6C}"/>
              </a:ext>
            </a:extLst>
          </p:cNvPr>
          <p:cNvSpPr/>
          <p:nvPr/>
        </p:nvSpPr>
        <p:spPr>
          <a:xfrm>
            <a:off x="4814652" y="4553095"/>
            <a:ext cx="2633937" cy="462520"/>
          </a:xfrm>
          <a:prstGeom prst="wedgeRectCallout">
            <a:avLst>
              <a:gd name="adj1" fmla="val -61550"/>
              <a:gd name="adj2" fmla="val -210926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Copy form clipboard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46462DF2-1798-23C1-5080-C96176E0D588}"/>
              </a:ext>
            </a:extLst>
          </p:cNvPr>
          <p:cNvSpPr/>
          <p:nvPr/>
        </p:nvSpPr>
        <p:spPr>
          <a:xfrm>
            <a:off x="3657086" y="5366511"/>
            <a:ext cx="3255653" cy="462520"/>
          </a:xfrm>
          <a:prstGeom prst="wedgeRectCallout">
            <a:avLst>
              <a:gd name="adj1" fmla="val -70578"/>
              <a:gd name="adj2" fmla="val -401565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Past</a:t>
            </a:r>
            <a:r>
              <a:rPr kumimoji="1" lang="ja-JP" altLang="en-US" dirty="0">
                <a:solidFill>
                  <a:srgbClr val="FF0000"/>
                </a:solidFill>
              </a:rPr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to clipboard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794163C-6EF0-B865-F9EF-CF649B948049}"/>
              </a:ext>
            </a:extLst>
          </p:cNvPr>
          <p:cNvSpPr/>
          <p:nvPr/>
        </p:nvSpPr>
        <p:spPr>
          <a:xfrm>
            <a:off x="7750013" y="4036254"/>
            <a:ext cx="3745301" cy="994888"/>
          </a:xfrm>
          <a:prstGeom prst="wedgeRectCallout">
            <a:avLst>
              <a:gd name="adj1" fmla="val -69073"/>
              <a:gd name="adj2" fmla="val 25808"/>
            </a:avLst>
          </a:prstGeom>
          <a:solidFill>
            <a:srgbClr val="FFFFFF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Past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 To Novel AI !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4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altLang="ja-JP" dirty="0"/>
              <a:t>Function introduction/ Tree Tab</a:t>
            </a:r>
            <a:endParaRPr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07648F9-5F23-F63F-4E67-FD4BE0E1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1" y="1189974"/>
            <a:ext cx="2624858" cy="54325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A1DFC7-6647-EF18-7113-C9F0280E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090" y="1460381"/>
            <a:ext cx="5724789" cy="197711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724BD5-CEF8-5C09-4E5A-8B07C87D1A25}"/>
              </a:ext>
            </a:extLst>
          </p:cNvPr>
          <p:cNvSpPr/>
          <p:nvPr/>
        </p:nvSpPr>
        <p:spPr>
          <a:xfrm>
            <a:off x="588011" y="5668026"/>
            <a:ext cx="2624858" cy="954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05D2574-4C21-ABC5-5A79-49A744977E68}"/>
              </a:ext>
            </a:extLst>
          </p:cNvPr>
          <p:cNvCxnSpPr>
            <a:cxnSpLocks/>
          </p:cNvCxnSpPr>
          <p:nvPr/>
        </p:nvCxnSpPr>
        <p:spPr>
          <a:xfrm flipH="1">
            <a:off x="588011" y="1451882"/>
            <a:ext cx="2301079" cy="42076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21A5952-C5BB-BC6B-C9F7-DBC2A17F874E}"/>
              </a:ext>
            </a:extLst>
          </p:cNvPr>
          <p:cNvCxnSpPr>
            <a:cxnSpLocks/>
          </p:cNvCxnSpPr>
          <p:nvPr/>
        </p:nvCxnSpPr>
        <p:spPr>
          <a:xfrm flipH="1" flipV="1">
            <a:off x="1322614" y="4109129"/>
            <a:ext cx="855153" cy="1121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B1E738D-4A3A-2E64-E583-04E4B4DD282F}"/>
              </a:ext>
            </a:extLst>
          </p:cNvPr>
          <p:cNvCxnSpPr>
            <a:cxnSpLocks/>
          </p:cNvCxnSpPr>
          <p:nvPr/>
        </p:nvCxnSpPr>
        <p:spPr>
          <a:xfrm flipH="1">
            <a:off x="3212869" y="3420501"/>
            <a:ext cx="5401010" cy="3202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7">
            <a:extLst>
              <a:ext uri="{FF2B5EF4-FFF2-40B4-BE49-F238E27FC236}">
                <a16:creationId xmlns:a16="http://schemas.microsoft.com/office/drawing/2014/main" id="{65CFC6B8-83C2-3CAC-49A6-A57D986AF3D6}"/>
              </a:ext>
            </a:extLst>
          </p:cNvPr>
          <p:cNvSpPr txBox="1">
            <a:spLocks/>
          </p:cNvSpPr>
          <p:nvPr/>
        </p:nvSpPr>
        <p:spPr>
          <a:xfrm>
            <a:off x="4114800" y="3906245"/>
            <a:ext cx="7572140" cy="2380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+mn-ea"/>
              </a:rPr>
              <a:t>UP / Down</a:t>
            </a:r>
          </a:p>
          <a:p>
            <a:r>
              <a:rPr lang="en-US" altLang="ja-JP" sz="2400" dirty="0">
                <a:latin typeface="+mn-ea"/>
              </a:rPr>
              <a:t>Enhance / Not Enhance</a:t>
            </a:r>
          </a:p>
          <a:p>
            <a:r>
              <a:rPr lang="en-US" altLang="ja-JP" sz="2400" dirty="0">
                <a:latin typeface="+mn-ea"/>
              </a:rPr>
              <a:t>Cut Tree / Past Tree</a:t>
            </a:r>
          </a:p>
          <a:p>
            <a:r>
              <a:rPr lang="en-US" altLang="ja-JP" sz="2400" dirty="0">
                <a:latin typeface="+mn-ea"/>
              </a:rPr>
              <a:t>Insert Word / Change Word</a:t>
            </a:r>
          </a:p>
          <a:p>
            <a:r>
              <a:rPr lang="en-US" altLang="ja-JP" sz="2400" dirty="0">
                <a:latin typeface="+mn-ea"/>
              </a:rPr>
              <a:t>Copy Word / Past Word</a:t>
            </a:r>
          </a:p>
          <a:p>
            <a:r>
              <a:rPr lang="en-US" altLang="ja-JP" sz="2400" dirty="0">
                <a:latin typeface="+mn-ea"/>
              </a:rPr>
              <a:t>Insert Tree</a:t>
            </a:r>
            <a:endParaRPr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586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/>
          <a:lstStyle/>
          <a:p>
            <a:r>
              <a:rPr lang="en-US" altLang="ja-JP" dirty="0"/>
              <a:t>Tree Tab / Up / Down 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A1E6C8-DC83-0A9E-A2D6-3AD266F5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162"/>
            <a:ext cx="6578039" cy="182055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EF82D6F9-076B-F064-B23D-7D2749140D58}"/>
              </a:ext>
            </a:extLst>
          </p:cNvPr>
          <p:cNvSpPr/>
          <p:nvPr/>
        </p:nvSpPr>
        <p:spPr>
          <a:xfrm rot="16200000" flipH="1">
            <a:off x="6655627" y="2101980"/>
            <a:ext cx="326572" cy="165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7A1C720-375A-2288-30A1-00CD8ECF1012}"/>
              </a:ext>
            </a:extLst>
          </p:cNvPr>
          <p:cNvSpPr/>
          <p:nvPr/>
        </p:nvSpPr>
        <p:spPr>
          <a:xfrm rot="16200000">
            <a:off x="6612085" y="1658117"/>
            <a:ext cx="413656" cy="165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29CBC5-D75E-8071-FA35-93F2F844C119}"/>
              </a:ext>
            </a:extLst>
          </p:cNvPr>
          <p:cNvSpPr txBox="1"/>
          <p:nvPr/>
        </p:nvSpPr>
        <p:spPr>
          <a:xfrm>
            <a:off x="6509474" y="1579387"/>
            <a:ext cx="29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Up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A7D8D0-0287-1A52-41A4-01C2E0B033B1}"/>
              </a:ext>
            </a:extLst>
          </p:cNvPr>
          <p:cNvSpPr txBox="1"/>
          <p:nvPr/>
        </p:nvSpPr>
        <p:spPr>
          <a:xfrm>
            <a:off x="6509474" y="3984716"/>
            <a:ext cx="29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Down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968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>
            <a:extLst>
              <a:ext uri="{FF2B5EF4-FFF2-40B4-BE49-F238E27FC236}">
                <a16:creationId xmlns:a16="http://schemas.microsoft.com/office/drawing/2014/main" id="{AD2477B7-2D04-0B48-684F-45C0AD8E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848"/>
          </a:xfrm>
        </p:spPr>
        <p:txBody>
          <a:bodyPr>
            <a:normAutofit/>
          </a:bodyPr>
          <a:lstStyle/>
          <a:p>
            <a:r>
              <a:rPr lang="en-US" altLang="ja-JP" dirty="0"/>
              <a:t>Tree Tab / Enhance / Not Enhance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7B923-ACDA-D64F-89E9-F52E0D97147D}"/>
              </a:ext>
            </a:extLst>
          </p:cNvPr>
          <p:cNvSpPr txBox="1"/>
          <p:nvPr/>
        </p:nvSpPr>
        <p:spPr>
          <a:xfrm>
            <a:off x="522514" y="2842346"/>
            <a:ext cx="2906486" cy="175432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sz="3600" b="1" dirty="0"/>
          </a:p>
          <a:p>
            <a:pPr algn="ctr"/>
            <a:r>
              <a:rPr kumimoji="1" lang="en-US" altLang="ja-JP" sz="3600" b="1" dirty="0"/>
              <a:t>{{{NSFW}}}</a:t>
            </a:r>
          </a:p>
          <a:p>
            <a:pPr algn="ctr"/>
            <a:endParaRPr kumimoji="1" lang="ja-JP" altLang="en-US" sz="3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8B2A55F-87DF-2686-6660-4052E64055A9}"/>
              </a:ext>
            </a:extLst>
          </p:cNvPr>
          <p:cNvSpPr txBox="1"/>
          <p:nvPr/>
        </p:nvSpPr>
        <p:spPr>
          <a:xfrm>
            <a:off x="8447314" y="2842346"/>
            <a:ext cx="2906486" cy="175432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sz="3600" b="1" dirty="0"/>
          </a:p>
          <a:p>
            <a:pPr algn="ctr"/>
            <a:r>
              <a:rPr lang="en-US" altLang="ja-JP" sz="3600" b="1" dirty="0"/>
              <a:t>[[[</a:t>
            </a:r>
            <a:r>
              <a:rPr kumimoji="1" lang="en-US" altLang="ja-JP" sz="3600" b="1" dirty="0"/>
              <a:t>NSFW]]]</a:t>
            </a:r>
          </a:p>
          <a:p>
            <a:pPr algn="ctr"/>
            <a:endParaRPr kumimoji="1" lang="ja-JP" altLang="en-US" sz="36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1BE4D8-4C5F-958C-F521-40DE6444F75E}"/>
              </a:ext>
            </a:extLst>
          </p:cNvPr>
          <p:cNvSpPr txBox="1"/>
          <p:nvPr/>
        </p:nvSpPr>
        <p:spPr>
          <a:xfrm>
            <a:off x="4484914" y="2865292"/>
            <a:ext cx="2906486" cy="1754326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sz="3600" b="1" dirty="0"/>
          </a:p>
          <a:p>
            <a:pPr algn="ctr"/>
            <a:r>
              <a:rPr kumimoji="1" lang="en-US" altLang="ja-JP" sz="3600" b="1" dirty="0"/>
              <a:t>NSFW</a:t>
            </a:r>
          </a:p>
          <a:p>
            <a:pPr algn="ctr"/>
            <a:endParaRPr kumimoji="1" lang="ja-JP" altLang="en-US" sz="3600" b="1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8CAB6A3-6006-4218-D048-C2420C04469B}"/>
              </a:ext>
            </a:extLst>
          </p:cNvPr>
          <p:cNvSpPr/>
          <p:nvPr/>
        </p:nvSpPr>
        <p:spPr>
          <a:xfrm rot="10800000">
            <a:off x="3606228" y="2913235"/>
            <a:ext cx="701457" cy="165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A5128B91-3057-F63A-9DB2-0B368A9CBA4A}"/>
              </a:ext>
            </a:extLst>
          </p:cNvPr>
          <p:cNvSpPr/>
          <p:nvPr/>
        </p:nvSpPr>
        <p:spPr>
          <a:xfrm>
            <a:off x="7597370" y="2961178"/>
            <a:ext cx="701457" cy="1658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3E84B7-5BA5-194F-7BE1-5CF5D99B2CD6}"/>
              </a:ext>
            </a:extLst>
          </p:cNvPr>
          <p:cNvSpPr txBox="1"/>
          <p:nvPr/>
        </p:nvSpPr>
        <p:spPr>
          <a:xfrm>
            <a:off x="1578428" y="5211613"/>
            <a:ext cx="29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Enhance</a:t>
            </a:r>
            <a:endParaRPr kumimoji="1"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7E104B-BD1D-E0EE-20BF-378851C38AAC}"/>
              </a:ext>
            </a:extLst>
          </p:cNvPr>
          <p:cNvSpPr txBox="1"/>
          <p:nvPr/>
        </p:nvSpPr>
        <p:spPr>
          <a:xfrm>
            <a:off x="8675914" y="5337187"/>
            <a:ext cx="29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Not Enhance</a:t>
            </a:r>
            <a:endParaRPr kumimoji="1" lang="ja-JP" altLang="en-US" sz="32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CF894455-08AF-D2EF-2291-6AEA5EA3E674}"/>
              </a:ext>
            </a:extLst>
          </p:cNvPr>
          <p:cNvSpPr/>
          <p:nvPr/>
        </p:nvSpPr>
        <p:spPr>
          <a:xfrm rot="10800000">
            <a:off x="1012186" y="4637912"/>
            <a:ext cx="10341614" cy="824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34667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12954</TotalTime>
  <Words>306</Words>
  <Application>Microsoft Office PowerPoint</Application>
  <PresentationFormat>ワイド画面</PresentationFormat>
  <Paragraphs>85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HGP創英角ﾎﾟｯﾌﾟ体</vt:lpstr>
      <vt:lpstr>游ゴシック</vt:lpstr>
      <vt:lpstr>游ゴシック Light</vt:lpstr>
      <vt:lpstr>Arial</vt:lpstr>
      <vt:lpstr>デザインの設定</vt:lpstr>
      <vt:lpstr>1_デザインの設定</vt:lpstr>
      <vt:lpstr>Novel AI Input Support Tool</vt:lpstr>
      <vt:lpstr>Abstract</vt:lpstr>
      <vt:lpstr>What is this? (1/2)</vt:lpstr>
      <vt:lpstr>What is this? (2/2)</vt:lpstr>
      <vt:lpstr>Function introduction/ Image Tab</vt:lpstr>
      <vt:lpstr>Function introduction/ Text Tab</vt:lpstr>
      <vt:lpstr>Function introduction/ Tree Tab</vt:lpstr>
      <vt:lpstr>Tree Tab / Up / Down </vt:lpstr>
      <vt:lpstr>Tree Tab / Enhance / Not Enhance</vt:lpstr>
      <vt:lpstr>Tree Tab / Cut Tree / Past Tree</vt:lpstr>
      <vt:lpstr>Tree Tab / Insert Word / Change Word</vt:lpstr>
      <vt:lpstr>Tree Tab / Copy Word / Past Word</vt:lpstr>
      <vt:lpstr>Tree Tab / Insert Tree</vt:lpstr>
      <vt:lpstr>Enjoy!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foobar@em.boo.jp</dc:creator>
  <cp:lastModifiedBy>Toshikazu Ando</cp:lastModifiedBy>
  <cp:revision>42</cp:revision>
  <dcterms:created xsi:type="dcterms:W3CDTF">2022-10-14T21:42:22Z</dcterms:created>
  <dcterms:modified xsi:type="dcterms:W3CDTF">2023-04-15T05:16:58Z</dcterms:modified>
</cp:coreProperties>
</file>