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08"/>
  </p:normalViewPr>
  <p:slideViewPr>
    <p:cSldViewPr snapToGrid="0">
      <p:cViewPr varScale="1">
        <p:scale>
          <a:sx n="101" d="100"/>
          <a:sy n="101" d="100"/>
        </p:scale>
        <p:origin x="10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oft" userId="f3bf429e-1f21-44de-853c-e541fb5aa85e" providerId="ADAL" clId="{31DC658A-6D44-4C13-987B-D42A95BF77A1}"/>
    <pc:docChg chg="custSel modSld">
      <pc:chgData name="Dan Toft" userId="f3bf429e-1f21-44de-853c-e541fb5aa85e" providerId="ADAL" clId="{31DC658A-6D44-4C13-987B-D42A95BF77A1}" dt="2024-11-28T13:37:15.671" v="34" actId="478"/>
      <pc:docMkLst>
        <pc:docMk/>
      </pc:docMkLst>
      <pc:sldChg chg="modSp mod">
        <pc:chgData name="Dan Toft" userId="f3bf429e-1f21-44de-853c-e541fb5aa85e" providerId="ADAL" clId="{31DC658A-6D44-4C13-987B-D42A95BF77A1}" dt="2024-11-28T13:33:50.557" v="23" actId="207"/>
        <pc:sldMkLst>
          <pc:docMk/>
          <pc:sldMk cId="770252064" sldId="258"/>
        </pc:sldMkLst>
        <pc:spChg chg="mod">
          <ac:chgData name="Dan Toft" userId="f3bf429e-1f21-44de-853c-e541fb5aa85e" providerId="ADAL" clId="{31DC658A-6D44-4C13-987B-D42A95BF77A1}" dt="2024-11-28T13:33:50.557" v="23" actId="207"/>
          <ac:spMkLst>
            <pc:docMk/>
            <pc:sldMk cId="770252064" sldId="258"/>
            <ac:spMk id="2" creationId="{C41FEEF5-8034-7FB8-685A-049B9D38FC87}"/>
          </ac:spMkLst>
        </pc:spChg>
      </pc:sldChg>
      <pc:sldChg chg="addSp delSp modSp mod">
        <pc:chgData name="Dan Toft" userId="f3bf429e-1f21-44de-853c-e541fb5aa85e" providerId="ADAL" clId="{31DC658A-6D44-4C13-987B-D42A95BF77A1}" dt="2024-11-28T13:37:05.721" v="33" actId="1076"/>
        <pc:sldMkLst>
          <pc:docMk/>
          <pc:sldMk cId="3262533729" sldId="259"/>
        </pc:sldMkLst>
        <pc:picChg chg="add del mod">
          <ac:chgData name="Dan Toft" userId="f3bf429e-1f21-44de-853c-e541fb5aa85e" providerId="ADAL" clId="{31DC658A-6D44-4C13-987B-D42A95BF77A1}" dt="2024-11-28T13:34:32.823" v="27" actId="478"/>
          <ac:picMkLst>
            <pc:docMk/>
            <pc:sldMk cId="3262533729" sldId="259"/>
            <ac:picMk id="3" creationId="{14587424-65FE-D6CE-71E9-F993437D3BCD}"/>
          </ac:picMkLst>
        </pc:picChg>
        <pc:picChg chg="add mod">
          <ac:chgData name="Dan Toft" userId="f3bf429e-1f21-44de-853c-e541fb5aa85e" providerId="ADAL" clId="{31DC658A-6D44-4C13-987B-D42A95BF77A1}" dt="2024-11-28T13:37:05.721" v="33" actId="1076"/>
          <ac:picMkLst>
            <pc:docMk/>
            <pc:sldMk cId="3262533729" sldId="259"/>
            <ac:picMk id="5" creationId="{EA8D30D8-D47B-6480-E446-8594029F527C}"/>
          </ac:picMkLst>
        </pc:picChg>
        <pc:picChg chg="del">
          <ac:chgData name="Dan Toft" userId="f3bf429e-1f21-44de-853c-e541fb5aa85e" providerId="ADAL" clId="{31DC658A-6D44-4C13-987B-D42A95BF77A1}" dt="2024-11-28T13:36:56.454" v="28" actId="478"/>
          <ac:picMkLst>
            <pc:docMk/>
            <pc:sldMk cId="3262533729" sldId="259"/>
            <ac:picMk id="6" creationId="{9F8EF195-6FEA-08C6-352D-7437B559F526}"/>
          </ac:picMkLst>
        </pc:picChg>
      </pc:sldChg>
      <pc:sldChg chg="delSp mod">
        <pc:chgData name="Dan Toft" userId="f3bf429e-1f21-44de-853c-e541fb5aa85e" providerId="ADAL" clId="{31DC658A-6D44-4C13-987B-D42A95BF77A1}" dt="2024-11-28T13:37:15.671" v="34" actId="478"/>
        <pc:sldMkLst>
          <pc:docMk/>
          <pc:sldMk cId="482201863" sldId="263"/>
        </pc:sldMkLst>
        <pc:spChg chg="del">
          <ac:chgData name="Dan Toft" userId="f3bf429e-1f21-44de-853c-e541fb5aa85e" providerId="ADAL" clId="{31DC658A-6D44-4C13-987B-D42A95BF77A1}" dt="2024-11-28T13:37:15.671" v="34" actId="478"/>
          <ac:spMkLst>
            <pc:docMk/>
            <pc:sldMk cId="482201863" sldId="263"/>
            <ac:spMk id="3" creationId="{8D15F0C1-7506-20FB-EEF5-ED34ABCD13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1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8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8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4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F396-25CC-3AF0-56E4-2531B25C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2294" r="882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6D06-DEA7-F8A2-2342-F6174E395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PnPjs</a:t>
            </a:r>
            <a:r>
              <a:rPr lang="en-US" sz="5400" dirty="0">
                <a:solidFill>
                  <a:srgbClr val="FFFFFF"/>
                </a:solidFill>
              </a:rPr>
              <a:t> Fluent Queries</a:t>
            </a: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31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7AE7-F11E-07F3-E5E7-B7B93350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Toft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F6258B-327B-2015-A34C-93320015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889000"/>
            <a:ext cx="5080000" cy="508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99CE3E-4700-BD21-EE67-8F29816530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5" y="840898"/>
            <a:ext cx="1325563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2D5212-2DE3-0552-7D5F-E5BD4419A64E}"/>
              </a:ext>
            </a:extLst>
          </p:cNvPr>
          <p:cNvSpPr txBox="1"/>
          <p:nvPr/>
        </p:nvSpPr>
        <p:spPr>
          <a:xfrm>
            <a:off x="914399" y="1503680"/>
            <a:ext cx="55662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Evobis</a:t>
            </a:r>
            <a:r>
              <a:rPr lang="en-US" sz="3200" dirty="0"/>
              <a:t> </a:t>
            </a:r>
            <a:r>
              <a:rPr lang="en-US" sz="3200" dirty="0" err="1"/>
              <a:t>ApS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M365 Development &amp; Microsoft Graph MVP</a:t>
            </a:r>
          </a:p>
          <a:p>
            <a:endParaRPr lang="en-US" sz="3200" dirty="0"/>
          </a:p>
          <a:p>
            <a:r>
              <a:rPr lang="en-US" sz="3200" dirty="0"/>
              <a:t>Nerd at large</a:t>
            </a:r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93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EEF5-8034-7FB8-685A-049B9D3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9997E"/>
                </a:solidFill>
              </a:rPr>
              <a:t>Orange</a:t>
            </a:r>
            <a:r>
              <a:rPr lang="en-US" dirty="0"/>
              <a:t> is the new bad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5B0FAF-ABEE-AF38-1907-C26BEF53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11" y="2409269"/>
            <a:ext cx="11088978" cy="25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8D30D8-D47B-6480-E446-8594029F5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5" y="2719304"/>
            <a:ext cx="10796177" cy="170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AD0C3A-5E71-2D90-9971-15364D350645}"/>
              </a:ext>
            </a:extLst>
          </p:cNvPr>
          <p:cNvSpPr txBox="1"/>
          <p:nvPr/>
        </p:nvSpPr>
        <p:spPr>
          <a:xfrm>
            <a:off x="1376679" y="1615440"/>
            <a:ext cx="12459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npm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 install @</a:t>
            </a:r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pnp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/</a:t>
            </a:r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sp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 @</a:t>
            </a:r>
            <a:r>
              <a:rPr lang="en-US" sz="2800" b="0" i="0" dirty="0" err="1">
                <a:solidFill>
                  <a:srgbClr val="36464E"/>
                </a:solidFill>
                <a:effectLst/>
                <a:latin typeface="Roboto Mono" pitchFamily="49" charset="0"/>
              </a:rPr>
              <a:t>pnp</a:t>
            </a:r>
            <a:r>
              <a:rPr lang="en-US" sz="28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/graph --save</a:t>
            </a:r>
            <a:endParaRPr lang="en-US" sz="2800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0A6433B-A80E-06B3-00FB-F1E52C1B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" y="3129280"/>
            <a:ext cx="10728667" cy="141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E1-282E-B149-2FC5-0A99DFFE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D9E2A4-E1E8-A3C6-3693-D9FCF4B5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674938"/>
            <a:ext cx="11695724" cy="13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9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1463-00BA-4BA6-7A32-31DB6173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48220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39FA9-AF5A-36F7-37CA-AE0D4788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5C6A-5BB7-CB96-838D-A749137E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Toft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B8E5B8-3EB6-5101-AAE4-7B022C60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880" y="889000"/>
            <a:ext cx="5080000" cy="508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4064805-BF44-FDDF-CFD6-38B5428684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5" y="840898"/>
            <a:ext cx="1325563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BFDD89-9DB6-48C5-E67C-428563AF549C}"/>
              </a:ext>
            </a:extLst>
          </p:cNvPr>
          <p:cNvSpPr txBox="1"/>
          <p:nvPr/>
        </p:nvSpPr>
        <p:spPr>
          <a:xfrm>
            <a:off x="914399" y="1503680"/>
            <a:ext cx="6035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Evobis</a:t>
            </a:r>
            <a:r>
              <a:rPr lang="en-US" sz="3200" dirty="0"/>
              <a:t> </a:t>
            </a:r>
            <a:r>
              <a:rPr lang="en-US" sz="3200" dirty="0" err="1"/>
              <a:t>ApS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🐦 @Dan-</a:t>
            </a:r>
            <a:r>
              <a:rPr lang="en-US" sz="3200" dirty="0" err="1"/>
              <a:t>Toft.dk</a:t>
            </a:r>
            <a:endParaRPr lang="en-US" sz="3200" dirty="0"/>
          </a:p>
          <a:p>
            <a:r>
              <a:rPr lang="en-US" sz="3200" dirty="0"/>
              <a:t>📝 Dan-</a:t>
            </a:r>
            <a:r>
              <a:rPr lang="en-US" sz="3200" dirty="0" err="1"/>
              <a:t>Toft.dk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See you @ ESPC in a few days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072820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Roboto Mono</vt:lpstr>
      <vt:lpstr>Sagona Book</vt:lpstr>
      <vt:lpstr>ExploreVTI</vt:lpstr>
      <vt:lpstr>PnPjs Fluent Queries</vt:lpstr>
      <vt:lpstr>Dan Toft</vt:lpstr>
      <vt:lpstr>Orange is the new bad</vt:lpstr>
      <vt:lpstr>PowerPoint Presentation</vt:lpstr>
      <vt:lpstr>PowerPoint Presentation</vt:lpstr>
      <vt:lpstr>PowerPoint Presentation</vt:lpstr>
      <vt:lpstr>Demo time</vt:lpstr>
      <vt:lpstr>Dan Toft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Toft</dc:creator>
  <cp:lastModifiedBy>Dan Toft</cp:lastModifiedBy>
  <cp:revision>1</cp:revision>
  <dcterms:created xsi:type="dcterms:W3CDTF">2024-11-26T17:41:33Z</dcterms:created>
  <dcterms:modified xsi:type="dcterms:W3CDTF">2024-11-28T16:00:18Z</dcterms:modified>
</cp:coreProperties>
</file>