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2064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44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48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923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74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59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03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00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401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43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734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0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F8EB-0BE2-7D47-ADE7-63BEB7A304F3}" type="datetimeFigureOut">
              <a:rPr lang="nb-NO" smtClean="0"/>
              <a:t>12.02.15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DB83-EEED-6242-AF9D-54C2D09F04D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47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vrundet rektangel 138"/>
          <p:cNvSpPr/>
          <p:nvPr/>
        </p:nvSpPr>
        <p:spPr>
          <a:xfrm>
            <a:off x="918791" y="4566371"/>
            <a:ext cx="7255749" cy="1924184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TekstSylinder 75"/>
          <p:cNvSpPr txBox="1"/>
          <p:nvPr/>
        </p:nvSpPr>
        <p:spPr>
          <a:xfrm>
            <a:off x="3276942" y="3661114"/>
            <a:ext cx="2497037" cy="553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01600">
              <a:schemeClr val="accent1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FFFFFF"/>
                </a:solidFill>
              </a:rPr>
              <a:t>Kompetansevedlikehold</a:t>
            </a:r>
          </a:p>
          <a:p>
            <a:pPr algn="ctr"/>
            <a:endParaRPr lang="nb-NO" sz="1200" b="1" dirty="0">
              <a:solidFill>
                <a:srgbClr val="FFFFFF"/>
              </a:solidFill>
            </a:endParaRPr>
          </a:p>
        </p:txBody>
      </p:sp>
      <p:sp>
        <p:nvSpPr>
          <p:cNvPr id="78" name="TekstSylinder 77"/>
          <p:cNvSpPr txBox="1"/>
          <p:nvPr/>
        </p:nvSpPr>
        <p:spPr>
          <a:xfrm>
            <a:off x="1379325" y="4941467"/>
            <a:ext cx="1893720" cy="52322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6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Hovedemne 1</a:t>
            </a:r>
          </a:p>
          <a:p>
            <a:pPr algn="ctr"/>
            <a:r>
              <a:rPr lang="nb-NO" sz="1600" b="1" dirty="0" smtClean="0"/>
              <a:t>Ambulanse</a:t>
            </a:r>
          </a:p>
        </p:txBody>
      </p:sp>
      <p:sp>
        <p:nvSpPr>
          <p:cNvPr id="80" name="TekstSylinder 79"/>
          <p:cNvSpPr txBox="1"/>
          <p:nvPr/>
        </p:nvSpPr>
        <p:spPr>
          <a:xfrm>
            <a:off x="1414379" y="5680589"/>
            <a:ext cx="1893720" cy="52322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101600">
              <a:schemeClr val="accent5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Hovedemne 4</a:t>
            </a:r>
          </a:p>
          <a:p>
            <a:pPr algn="ctr"/>
            <a:r>
              <a:rPr lang="nb-NO" sz="1600" b="1" dirty="0" smtClean="0"/>
              <a:t>Redning</a:t>
            </a:r>
          </a:p>
        </p:txBody>
      </p:sp>
      <p:sp>
        <p:nvSpPr>
          <p:cNvPr id="81" name="TekstSylinder 80"/>
          <p:cNvSpPr txBox="1"/>
          <p:nvPr/>
        </p:nvSpPr>
        <p:spPr>
          <a:xfrm>
            <a:off x="5816421" y="4941467"/>
            <a:ext cx="1893720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glow rad="101600">
              <a:schemeClr val="accent3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Hovedemne 3</a:t>
            </a:r>
          </a:p>
          <a:p>
            <a:pPr algn="ctr"/>
            <a:r>
              <a:rPr lang="nb-NO" sz="1600" b="1" dirty="0" smtClean="0"/>
              <a:t>Gass og kjemikalie</a:t>
            </a:r>
          </a:p>
        </p:txBody>
      </p:sp>
      <p:sp>
        <p:nvSpPr>
          <p:cNvPr id="82" name="TekstSylinder 81"/>
          <p:cNvSpPr txBox="1"/>
          <p:nvPr/>
        </p:nvSpPr>
        <p:spPr>
          <a:xfrm>
            <a:off x="3578551" y="4941467"/>
            <a:ext cx="1893720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01600">
              <a:schemeClr val="accent2">
                <a:alpha val="94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Hovedemne 2</a:t>
            </a:r>
          </a:p>
          <a:p>
            <a:pPr algn="ctr"/>
            <a:r>
              <a:rPr lang="nb-NO" sz="1600" b="1" dirty="0" smtClean="0"/>
              <a:t>Brann</a:t>
            </a:r>
          </a:p>
        </p:txBody>
      </p:sp>
      <p:sp>
        <p:nvSpPr>
          <p:cNvPr id="83" name="TekstSylinder 82"/>
          <p:cNvSpPr txBox="1"/>
          <p:nvPr/>
        </p:nvSpPr>
        <p:spPr>
          <a:xfrm>
            <a:off x="3578601" y="5680589"/>
            <a:ext cx="1893720" cy="5232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glow rad="101600">
              <a:schemeClr val="accent4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Hovedemne 5</a:t>
            </a:r>
          </a:p>
          <a:p>
            <a:pPr algn="ctr"/>
            <a:r>
              <a:rPr lang="nb-NO" sz="1600" b="1" dirty="0" smtClean="0"/>
              <a:t>Portvakt</a:t>
            </a:r>
          </a:p>
        </p:txBody>
      </p:sp>
      <p:sp>
        <p:nvSpPr>
          <p:cNvPr id="84" name="TekstSylinder 83"/>
          <p:cNvSpPr txBox="1"/>
          <p:nvPr/>
        </p:nvSpPr>
        <p:spPr>
          <a:xfrm>
            <a:off x="5816421" y="5680589"/>
            <a:ext cx="1893720" cy="5232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glow rad="101600">
              <a:schemeClr val="tx2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Hovedemne 6</a:t>
            </a:r>
          </a:p>
          <a:p>
            <a:pPr algn="ctr"/>
            <a:r>
              <a:rPr lang="nb-NO" sz="1600" b="1" dirty="0" smtClean="0"/>
              <a:t>Fabrikk</a:t>
            </a:r>
          </a:p>
        </p:txBody>
      </p:sp>
      <p:sp>
        <p:nvSpPr>
          <p:cNvPr id="86" name="TekstSylinder 85"/>
          <p:cNvSpPr txBox="1"/>
          <p:nvPr/>
        </p:nvSpPr>
        <p:spPr>
          <a:xfrm>
            <a:off x="6458702" y="2386516"/>
            <a:ext cx="2337373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glow rad="101600">
              <a:schemeClr val="tx1">
                <a:lumMod val="75000"/>
                <a:lumOff val="25000"/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FFFFFF"/>
                </a:solidFill>
              </a:rPr>
              <a:t>Kompetanseutvikling</a:t>
            </a:r>
          </a:p>
          <a:p>
            <a:pPr algn="ctr"/>
            <a:endParaRPr lang="nb-NO" sz="1200" b="1" dirty="0">
              <a:solidFill>
                <a:srgbClr val="FFFFFF"/>
              </a:solidFill>
            </a:endParaRPr>
          </a:p>
        </p:txBody>
      </p:sp>
      <p:sp>
        <p:nvSpPr>
          <p:cNvPr id="87" name="TekstSylinder 86"/>
          <p:cNvSpPr txBox="1"/>
          <p:nvPr/>
        </p:nvSpPr>
        <p:spPr>
          <a:xfrm>
            <a:off x="3229623" y="1193262"/>
            <a:ext cx="2497037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>
                <a:solidFill>
                  <a:srgbClr val="FFFFFF"/>
                </a:solidFill>
              </a:rPr>
              <a:t>Opplæringsprogram</a:t>
            </a:r>
          </a:p>
          <a:p>
            <a:pPr algn="ctr"/>
            <a:endParaRPr lang="nb-NO" sz="1200" b="1" dirty="0">
              <a:solidFill>
                <a:srgbClr val="FFFFFF"/>
              </a:solidFill>
            </a:endParaRPr>
          </a:p>
        </p:txBody>
      </p:sp>
      <p:sp>
        <p:nvSpPr>
          <p:cNvPr id="88" name="TekstSylinder 87"/>
          <p:cNvSpPr txBox="1"/>
          <p:nvPr/>
        </p:nvSpPr>
        <p:spPr>
          <a:xfrm>
            <a:off x="7652490" y="3384115"/>
            <a:ext cx="1248519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bg1">
                <a:lumMod val="75000"/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Interne kurs</a:t>
            </a:r>
            <a:endParaRPr lang="nb-NO" sz="1600" b="1" dirty="0" smtClean="0"/>
          </a:p>
        </p:txBody>
      </p:sp>
      <p:sp>
        <p:nvSpPr>
          <p:cNvPr id="89" name="TekstSylinder 88"/>
          <p:cNvSpPr txBox="1"/>
          <p:nvPr/>
        </p:nvSpPr>
        <p:spPr>
          <a:xfrm>
            <a:off x="6339225" y="3377492"/>
            <a:ext cx="1177921" cy="276999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glow rad="101600">
              <a:schemeClr val="bg1">
                <a:lumMod val="75000"/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smtClean="0"/>
              <a:t>Eksterne kurs</a:t>
            </a:r>
            <a:endParaRPr lang="nb-NO" sz="1600" b="1" dirty="0" smtClean="0"/>
          </a:p>
        </p:txBody>
      </p:sp>
      <p:sp>
        <p:nvSpPr>
          <p:cNvPr id="90" name="TekstSylinder 89"/>
          <p:cNvSpPr txBox="1"/>
          <p:nvPr/>
        </p:nvSpPr>
        <p:spPr>
          <a:xfrm>
            <a:off x="6104273" y="201295"/>
            <a:ext cx="2261253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01600">
              <a:schemeClr val="tx1">
                <a:lumMod val="50000"/>
                <a:lumOff val="50000"/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smtClean="0">
                <a:solidFill>
                  <a:schemeClr val="bg1"/>
                </a:solidFill>
              </a:rPr>
              <a:t>Kvalifikasjoner ved ansettelse</a:t>
            </a:r>
            <a:endParaRPr lang="nb-NO" b="1" dirty="0" smtClean="0">
              <a:solidFill>
                <a:schemeClr val="bg1"/>
              </a:solidFill>
            </a:endParaRPr>
          </a:p>
        </p:txBody>
      </p:sp>
      <p:sp>
        <p:nvSpPr>
          <p:cNvPr id="91" name="TekstSylinder 90"/>
          <p:cNvSpPr txBox="1"/>
          <p:nvPr/>
        </p:nvSpPr>
        <p:spPr>
          <a:xfrm>
            <a:off x="2959048" y="2210984"/>
            <a:ext cx="3277609" cy="9233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chemeClr val="tx1">
                <a:alpha val="90000"/>
              </a:schemeClr>
            </a:glow>
            <a:softEdge rad="127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nb-NO" sz="2000" dirty="0" smtClean="0">
                <a:solidFill>
                  <a:srgbClr val="FFFFFF"/>
                </a:solidFill>
              </a:rPr>
              <a:t>KOMPETANSESYSTEM</a:t>
            </a:r>
          </a:p>
          <a:p>
            <a:pPr algn="ctr"/>
            <a:r>
              <a:rPr lang="nb-NO" sz="2000" dirty="0" smtClean="0">
                <a:solidFill>
                  <a:srgbClr val="FFFFFF"/>
                </a:solidFill>
              </a:rPr>
              <a:t>NORWARD AS</a:t>
            </a:r>
          </a:p>
          <a:p>
            <a:pPr algn="ctr"/>
            <a:endParaRPr lang="nb-NO" sz="1400" dirty="0">
              <a:solidFill>
                <a:srgbClr val="FFFFFF"/>
              </a:solidFill>
            </a:endParaRPr>
          </a:p>
        </p:txBody>
      </p:sp>
      <p:cxnSp>
        <p:nvCxnSpPr>
          <p:cNvPr id="138" name="Rett linje 137"/>
          <p:cNvCxnSpPr>
            <a:stCxn id="76" idx="2"/>
          </p:cNvCxnSpPr>
          <p:nvPr/>
        </p:nvCxnSpPr>
        <p:spPr>
          <a:xfrm>
            <a:off x="4525461" y="4215112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Rett linje 140"/>
          <p:cNvCxnSpPr/>
          <p:nvPr/>
        </p:nvCxnSpPr>
        <p:spPr>
          <a:xfrm flipH="1">
            <a:off x="4521564" y="4215112"/>
            <a:ext cx="3897" cy="351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Rett linje 151"/>
          <p:cNvCxnSpPr>
            <a:endCxn id="89" idx="0"/>
          </p:cNvCxnSpPr>
          <p:nvPr/>
        </p:nvCxnSpPr>
        <p:spPr>
          <a:xfrm flipH="1">
            <a:off x="6928186" y="2940514"/>
            <a:ext cx="588960" cy="436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Rett linje 154"/>
          <p:cNvCxnSpPr>
            <a:stCxn id="91" idx="3"/>
            <a:endCxn id="86" idx="1"/>
          </p:cNvCxnSpPr>
          <p:nvPr/>
        </p:nvCxnSpPr>
        <p:spPr>
          <a:xfrm flipV="1">
            <a:off x="6236657" y="2663515"/>
            <a:ext cx="222045" cy="91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Rett linje 156"/>
          <p:cNvCxnSpPr/>
          <p:nvPr/>
        </p:nvCxnSpPr>
        <p:spPr>
          <a:xfrm>
            <a:off x="4525461" y="3134314"/>
            <a:ext cx="0" cy="449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Rett linje 173"/>
          <p:cNvCxnSpPr/>
          <p:nvPr/>
        </p:nvCxnSpPr>
        <p:spPr>
          <a:xfrm>
            <a:off x="7580528" y="2940514"/>
            <a:ext cx="696222" cy="398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Rett linje 188"/>
          <p:cNvCxnSpPr>
            <a:stCxn id="87" idx="3"/>
          </p:cNvCxnSpPr>
          <p:nvPr/>
        </p:nvCxnSpPr>
        <p:spPr>
          <a:xfrm flipV="1">
            <a:off x="5726660" y="724515"/>
            <a:ext cx="1650694" cy="745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Rett linje 190"/>
          <p:cNvCxnSpPr/>
          <p:nvPr/>
        </p:nvCxnSpPr>
        <p:spPr>
          <a:xfrm flipH="1">
            <a:off x="4499321" y="1747260"/>
            <a:ext cx="3897" cy="463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5" name="Bilde 224"/>
          <p:cNvPicPr>
            <a:picLocks noChangeAspect="1"/>
          </p:cNvPicPr>
          <p:nvPr/>
        </p:nvPicPr>
        <p:blipFill rotWithShape="1">
          <a:blip r:embed="rId2"/>
          <a:srcRect l="4776" t="19875" r="8555" b="20002"/>
          <a:stretch/>
        </p:blipFill>
        <p:spPr>
          <a:xfrm>
            <a:off x="0" y="0"/>
            <a:ext cx="2769885" cy="14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3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33</Words>
  <Application>Microsoft Macintosh PowerPoint</Application>
  <PresentationFormat>Skjermfremvisning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Tande-Halvorsen</dc:creator>
  <cp:lastModifiedBy>Thomas Tande-Halvorsen</cp:lastModifiedBy>
  <cp:revision>21</cp:revision>
  <dcterms:created xsi:type="dcterms:W3CDTF">2014-01-28T11:03:22Z</dcterms:created>
  <dcterms:modified xsi:type="dcterms:W3CDTF">2015-02-12T08:11:29Z</dcterms:modified>
</cp:coreProperties>
</file>