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9" d="100"/>
          <a:sy n="89" d="100"/>
        </p:scale>
        <p:origin x="20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22-Mar-19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22-Mar-19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22-Mar-19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22-Mar-19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22-Mar-19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22-Mar-19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22-Mar-19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22-Mar-19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22-Mar-19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22-Mar-19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22-Mar-19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22-Mar-19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22-Mar-19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22-Mar-19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22-Mar-19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22-Mar-19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22-Mar-19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22-Mar-19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g_tandilashvili@cu.edu.g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B7BE6-3A27-42BE-81FD-DD1CE5286E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ka-GE" dirty="0"/>
              <a:t>ღვინის მაღაზია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33F692-2D46-4F66-81DA-38FD78F64C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ka-GE" dirty="0"/>
              <a:t>გიორგი თანდილაშვილი</a:t>
            </a:r>
            <a:r>
              <a:rPr lang="en-US" dirty="0"/>
              <a:t> </a:t>
            </a:r>
          </a:p>
          <a:p>
            <a:pPr>
              <a:lnSpc>
                <a:spcPct val="100000"/>
              </a:lnSpc>
            </a:pPr>
            <a:r>
              <a:rPr lang="en-US" cap="none" dirty="0">
                <a:latin typeface="Sylfaen" panose="010A0502050306030303" pitchFamily="18" charset="0"/>
                <a:hlinkClick r:id="rId2"/>
              </a:rPr>
              <a:t>g_tandilashvili@cu.edu.ge</a:t>
            </a:r>
            <a:endParaRPr lang="en-US" cap="none" dirty="0">
              <a:latin typeface="Sylfaen" panose="010A0502050306030303" pitchFamily="18" charset="0"/>
            </a:endParaRPr>
          </a:p>
          <a:p>
            <a:endParaRPr lang="ka-GE" cap="none" dirty="0"/>
          </a:p>
        </p:txBody>
      </p:sp>
    </p:spTree>
    <p:extLst>
      <p:ext uri="{BB962C8B-B14F-4D97-AF65-F5344CB8AC3E}">
        <p14:creationId xmlns:p14="http://schemas.microsoft.com/office/powerpoint/2010/main" val="37399822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3B7C3-33C8-4110-B159-A4F9A1F23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6041" y="618518"/>
            <a:ext cx="3281003" cy="1478570"/>
          </a:xfrm>
        </p:spPr>
        <p:txBody>
          <a:bodyPr anchor="b">
            <a:normAutofit/>
          </a:bodyPr>
          <a:lstStyle/>
          <a:p>
            <a:endParaRPr lang="en-US" sz="2800" dirty="0"/>
          </a:p>
        </p:txBody>
      </p:sp>
      <p:sp>
        <p:nvSpPr>
          <p:cNvPr id="13" name="Round Diagonal Corner Rectangle 11">
            <a:extLst>
              <a:ext uri="{FF2B5EF4-FFF2-40B4-BE49-F238E27FC236}">
                <a16:creationId xmlns:a16="http://schemas.microsoft.com/office/drawing/2014/main" id="{E4B7B3E3-827A-48BE-AD67-A57C45AA6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F5BE5315-5A56-4D50-8C91-A121F08E9F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988" y="1931154"/>
            <a:ext cx="6112382" cy="2990230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5106EF6-724C-4831-B4F2-BE633C1796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6041" y="2249487"/>
            <a:ext cx="3281004" cy="3541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a-GE" sz="1800" dirty="0"/>
              <a:t>ვაკავშირებთ შეკვეთის დეტალებს შეკვეთასთან </a:t>
            </a:r>
            <a:r>
              <a:rPr lang="en-US" sz="1800" dirty="0"/>
              <a:t>ID </a:t>
            </a:r>
            <a:r>
              <a:rPr lang="ka-GE" sz="1800" dirty="0"/>
              <a:t>ებს, და პროდუქტს ერთმანეთთან, თუ წაიშლება </a:t>
            </a:r>
            <a:r>
              <a:rPr lang="ka-GE" sz="1800" dirty="0" err="1"/>
              <a:t>პროდუკტი</a:t>
            </a:r>
            <a:r>
              <a:rPr lang="ka-GE" sz="1800" dirty="0"/>
              <a:t> წაიშლება შეკვეთაც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1301898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Picture 2">
            <a:extLst>
              <a:ext uri="{FF2B5EF4-FFF2-40B4-BE49-F238E27FC236}">
                <a16:creationId xmlns:a16="http://schemas.microsoft.com/office/drawing/2014/main" id="{38BFA449-4933-478B-B27D-ACCC557F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 xmlns:p14="http://schemas.microsoft.com/office/powerpoint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7" name="Group 77">
            <a:extLst>
              <a:ext uri="{FF2B5EF4-FFF2-40B4-BE49-F238E27FC236}">
                <a16:creationId xmlns:a16="http://schemas.microsoft.com/office/drawing/2014/main" id="{F21A37DB-EDD2-4025-A254-7FE5E4C7AE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79" name="Rectangle 5">
              <a:extLst>
                <a:ext uri="{FF2B5EF4-FFF2-40B4-BE49-F238E27FC236}">
                  <a16:creationId xmlns:a16="http://schemas.microsoft.com/office/drawing/2014/main" id="{708D40D6-935E-4579-ABE6-A99C7E33F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0" name="Freeform 6">
              <a:extLst>
                <a:ext uri="{FF2B5EF4-FFF2-40B4-BE49-F238E27FC236}">
                  <a16:creationId xmlns:a16="http://schemas.microsoft.com/office/drawing/2014/main" id="{F9775315-32FD-4BD8-BB73-F51CD2C686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7">
              <a:extLst>
                <a:ext uri="{FF2B5EF4-FFF2-40B4-BE49-F238E27FC236}">
                  <a16:creationId xmlns:a16="http://schemas.microsoft.com/office/drawing/2014/main" id="{336A6870-9B40-41FF-B9F4-A6BA3B2987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Rectangle 8">
              <a:extLst>
                <a:ext uri="{FF2B5EF4-FFF2-40B4-BE49-F238E27FC236}">
                  <a16:creationId xmlns:a16="http://schemas.microsoft.com/office/drawing/2014/main" id="{C710122E-DD96-4794-A7E0-04B497DA5D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3" name="Freeform 9">
              <a:extLst>
                <a:ext uri="{FF2B5EF4-FFF2-40B4-BE49-F238E27FC236}">
                  <a16:creationId xmlns:a16="http://schemas.microsoft.com/office/drawing/2014/main" id="{4F4CBCBE-E77B-4F77-A0FC-8E53E82227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10">
              <a:extLst>
                <a:ext uri="{FF2B5EF4-FFF2-40B4-BE49-F238E27FC236}">
                  <a16:creationId xmlns:a16="http://schemas.microsoft.com/office/drawing/2014/main" id="{3AADEE32-46BC-4B55-9FB4-EC09FF4B7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11">
              <a:extLst>
                <a:ext uri="{FF2B5EF4-FFF2-40B4-BE49-F238E27FC236}">
                  <a16:creationId xmlns:a16="http://schemas.microsoft.com/office/drawing/2014/main" id="{49C2E1A9-8937-452C-B9FC-E735928819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12">
              <a:extLst>
                <a:ext uri="{FF2B5EF4-FFF2-40B4-BE49-F238E27FC236}">
                  <a16:creationId xmlns:a16="http://schemas.microsoft.com/office/drawing/2014/main" id="{52F0D79A-B92A-42F1-9DC4-3768BB84C7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13">
              <a:extLst>
                <a:ext uri="{FF2B5EF4-FFF2-40B4-BE49-F238E27FC236}">
                  <a16:creationId xmlns:a16="http://schemas.microsoft.com/office/drawing/2014/main" id="{DF9A7FE6-2AA9-4245-A3FD-2B1E9B419E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14">
              <a:extLst>
                <a:ext uri="{FF2B5EF4-FFF2-40B4-BE49-F238E27FC236}">
                  <a16:creationId xmlns:a16="http://schemas.microsoft.com/office/drawing/2014/main" id="{5DBCDEBC-5990-40B3-B01F-0901475F58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15">
              <a:extLst>
                <a:ext uri="{FF2B5EF4-FFF2-40B4-BE49-F238E27FC236}">
                  <a16:creationId xmlns:a16="http://schemas.microsoft.com/office/drawing/2014/main" id="{4F679A7F-49B5-4FB8-8861-39C0B1A780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16">
              <a:extLst>
                <a:ext uri="{FF2B5EF4-FFF2-40B4-BE49-F238E27FC236}">
                  <a16:creationId xmlns:a16="http://schemas.microsoft.com/office/drawing/2014/main" id="{25A941BD-9824-47D0-835E-824412568C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17">
              <a:extLst>
                <a:ext uri="{FF2B5EF4-FFF2-40B4-BE49-F238E27FC236}">
                  <a16:creationId xmlns:a16="http://schemas.microsoft.com/office/drawing/2014/main" id="{9788DF14-5749-40F7-9AFC-400AB2F61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18">
              <a:extLst>
                <a:ext uri="{FF2B5EF4-FFF2-40B4-BE49-F238E27FC236}">
                  <a16:creationId xmlns:a16="http://schemas.microsoft.com/office/drawing/2014/main" id="{E1032387-9F5C-4637-A5BC-43C8FDFF3A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19">
              <a:extLst>
                <a:ext uri="{FF2B5EF4-FFF2-40B4-BE49-F238E27FC236}">
                  <a16:creationId xmlns:a16="http://schemas.microsoft.com/office/drawing/2014/main" id="{E0AE6232-915A-4EDB-BC6C-546E772D2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20">
              <a:extLst>
                <a:ext uri="{FF2B5EF4-FFF2-40B4-BE49-F238E27FC236}">
                  <a16:creationId xmlns:a16="http://schemas.microsoft.com/office/drawing/2014/main" id="{4B47A13E-CFFB-493F-8C53-266B8A9D14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21">
              <a:extLst>
                <a:ext uri="{FF2B5EF4-FFF2-40B4-BE49-F238E27FC236}">
                  <a16:creationId xmlns:a16="http://schemas.microsoft.com/office/drawing/2014/main" id="{CFD722CE-8752-4A08-B23F-764AB47DD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22">
              <a:extLst>
                <a:ext uri="{FF2B5EF4-FFF2-40B4-BE49-F238E27FC236}">
                  <a16:creationId xmlns:a16="http://schemas.microsoft.com/office/drawing/2014/main" id="{042C13BD-E9AE-4C85-B32E-8913F9B270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23">
              <a:extLst>
                <a:ext uri="{FF2B5EF4-FFF2-40B4-BE49-F238E27FC236}">
                  <a16:creationId xmlns:a16="http://schemas.microsoft.com/office/drawing/2014/main" id="{4598BDC2-ABB1-475A-89A7-29713D01C8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24">
              <a:extLst>
                <a:ext uri="{FF2B5EF4-FFF2-40B4-BE49-F238E27FC236}">
                  <a16:creationId xmlns:a16="http://schemas.microsoft.com/office/drawing/2014/main" id="{2B080B8C-F78B-4171-A1BC-CA5BE0F56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25">
              <a:extLst>
                <a:ext uri="{FF2B5EF4-FFF2-40B4-BE49-F238E27FC236}">
                  <a16:creationId xmlns:a16="http://schemas.microsoft.com/office/drawing/2014/main" id="{71741891-D8A9-46B8-B264-5459DCF9E2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26">
              <a:extLst>
                <a:ext uri="{FF2B5EF4-FFF2-40B4-BE49-F238E27FC236}">
                  <a16:creationId xmlns:a16="http://schemas.microsoft.com/office/drawing/2014/main" id="{A109E82B-1D08-4B6E-9B6C-FE2EC6D533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27">
              <a:extLst>
                <a:ext uri="{FF2B5EF4-FFF2-40B4-BE49-F238E27FC236}">
                  <a16:creationId xmlns:a16="http://schemas.microsoft.com/office/drawing/2014/main" id="{F35E73B8-CFFA-479A-9DE0-5300299D27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28">
              <a:extLst>
                <a:ext uri="{FF2B5EF4-FFF2-40B4-BE49-F238E27FC236}">
                  <a16:creationId xmlns:a16="http://schemas.microsoft.com/office/drawing/2014/main" id="{B0B910CE-9CED-4630-9203-347D1B6D1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29">
              <a:extLst>
                <a:ext uri="{FF2B5EF4-FFF2-40B4-BE49-F238E27FC236}">
                  <a16:creationId xmlns:a16="http://schemas.microsoft.com/office/drawing/2014/main" id="{D06A4D8D-E038-4ED6-9E80-4E91BA84A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30">
              <a:extLst>
                <a:ext uri="{FF2B5EF4-FFF2-40B4-BE49-F238E27FC236}">
                  <a16:creationId xmlns:a16="http://schemas.microsoft.com/office/drawing/2014/main" id="{5EC8C817-4C9E-45E8-B74C-729F1C3FB0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31">
              <a:extLst>
                <a:ext uri="{FF2B5EF4-FFF2-40B4-BE49-F238E27FC236}">
                  <a16:creationId xmlns:a16="http://schemas.microsoft.com/office/drawing/2014/main" id="{226556E8-E6A7-4D81-9C6C-A69A8B611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32">
              <a:extLst>
                <a:ext uri="{FF2B5EF4-FFF2-40B4-BE49-F238E27FC236}">
                  <a16:creationId xmlns:a16="http://schemas.microsoft.com/office/drawing/2014/main" id="{BF75F646-19BF-4436-97C0-BE3EBEEF9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Rectangle 33">
              <a:extLst>
                <a:ext uri="{FF2B5EF4-FFF2-40B4-BE49-F238E27FC236}">
                  <a16:creationId xmlns:a16="http://schemas.microsoft.com/office/drawing/2014/main" id="{222B076E-642A-4E93-8143-3A8D889753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34">
              <a:extLst>
                <a:ext uri="{FF2B5EF4-FFF2-40B4-BE49-F238E27FC236}">
                  <a16:creationId xmlns:a16="http://schemas.microsoft.com/office/drawing/2014/main" id="{569DC54F-1DCD-40F9-B756-A79C3170C2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35">
              <a:extLst>
                <a:ext uri="{FF2B5EF4-FFF2-40B4-BE49-F238E27FC236}">
                  <a16:creationId xmlns:a16="http://schemas.microsoft.com/office/drawing/2014/main" id="{D6F49EF9-430E-4A1B-9A18-6C247E71E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36">
              <a:extLst>
                <a:ext uri="{FF2B5EF4-FFF2-40B4-BE49-F238E27FC236}">
                  <a16:creationId xmlns:a16="http://schemas.microsoft.com/office/drawing/2014/main" id="{C94C2930-C094-4CF9-8449-60C7BAE989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37">
              <a:extLst>
                <a:ext uri="{FF2B5EF4-FFF2-40B4-BE49-F238E27FC236}">
                  <a16:creationId xmlns:a16="http://schemas.microsoft.com/office/drawing/2014/main" id="{B4FF864C-97F2-40BD-95D1-E47527BCB2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38">
              <a:extLst>
                <a:ext uri="{FF2B5EF4-FFF2-40B4-BE49-F238E27FC236}">
                  <a16:creationId xmlns:a16="http://schemas.microsoft.com/office/drawing/2014/main" id="{E8804833-F6BB-4F88-BA24-F59429C710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39">
              <a:extLst>
                <a:ext uri="{FF2B5EF4-FFF2-40B4-BE49-F238E27FC236}">
                  <a16:creationId xmlns:a16="http://schemas.microsoft.com/office/drawing/2014/main" id="{29A4A3B0-4E15-432A-92DB-7B9E576010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40">
              <a:extLst>
                <a:ext uri="{FF2B5EF4-FFF2-40B4-BE49-F238E27FC236}">
                  <a16:creationId xmlns:a16="http://schemas.microsoft.com/office/drawing/2014/main" id="{3CAB34B1-2BFA-44A9-AC3E-D300B30B7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41">
              <a:extLst>
                <a:ext uri="{FF2B5EF4-FFF2-40B4-BE49-F238E27FC236}">
                  <a16:creationId xmlns:a16="http://schemas.microsoft.com/office/drawing/2014/main" id="{F92527C9-EADB-4C47-BA6A-E70AC9FEC6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42">
              <a:extLst>
                <a:ext uri="{FF2B5EF4-FFF2-40B4-BE49-F238E27FC236}">
                  <a16:creationId xmlns:a16="http://schemas.microsoft.com/office/drawing/2014/main" id="{B9808241-C113-44CB-810B-CCBA18955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43">
              <a:extLst>
                <a:ext uri="{FF2B5EF4-FFF2-40B4-BE49-F238E27FC236}">
                  <a16:creationId xmlns:a16="http://schemas.microsoft.com/office/drawing/2014/main" id="{67AEC938-B302-4DA0-9A63-39F2BC34A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44">
              <a:extLst>
                <a:ext uri="{FF2B5EF4-FFF2-40B4-BE49-F238E27FC236}">
                  <a16:creationId xmlns:a16="http://schemas.microsoft.com/office/drawing/2014/main" id="{4A1D4FCF-06B8-4AD3-A750-2B6C298C2E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Rectangle 45">
              <a:extLst>
                <a:ext uri="{FF2B5EF4-FFF2-40B4-BE49-F238E27FC236}">
                  <a16:creationId xmlns:a16="http://schemas.microsoft.com/office/drawing/2014/main" id="{B99F5A7E-1A7F-43C2-AC7A-A1B877D0AD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0" name="Freeform 46">
              <a:extLst>
                <a:ext uri="{FF2B5EF4-FFF2-40B4-BE49-F238E27FC236}">
                  <a16:creationId xmlns:a16="http://schemas.microsoft.com/office/drawing/2014/main" id="{5B2DDAA2-7B26-47EF-B7D6-B00B653B3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47">
              <a:extLst>
                <a:ext uri="{FF2B5EF4-FFF2-40B4-BE49-F238E27FC236}">
                  <a16:creationId xmlns:a16="http://schemas.microsoft.com/office/drawing/2014/main" id="{7050BAA0-A0C9-4670-B76F-CC87679BC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48">
              <a:extLst>
                <a:ext uri="{FF2B5EF4-FFF2-40B4-BE49-F238E27FC236}">
                  <a16:creationId xmlns:a16="http://schemas.microsoft.com/office/drawing/2014/main" id="{296F765D-D9A6-4D73-88D8-0DCC5012B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49">
              <a:extLst>
                <a:ext uri="{FF2B5EF4-FFF2-40B4-BE49-F238E27FC236}">
                  <a16:creationId xmlns:a16="http://schemas.microsoft.com/office/drawing/2014/main" id="{30C0F78F-AC50-4DFA-B5A8-A68422EC0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4" name="Freeform 50">
              <a:extLst>
                <a:ext uri="{FF2B5EF4-FFF2-40B4-BE49-F238E27FC236}">
                  <a16:creationId xmlns:a16="http://schemas.microsoft.com/office/drawing/2014/main" id="{E8AD708C-6C0A-458D-A623-7669B9178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5" name="Freeform 51">
              <a:extLst>
                <a:ext uri="{FF2B5EF4-FFF2-40B4-BE49-F238E27FC236}">
                  <a16:creationId xmlns:a16="http://schemas.microsoft.com/office/drawing/2014/main" id="{2F29497E-2528-4481-99BB-8336C16E41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6" name="Freeform 52">
              <a:extLst>
                <a:ext uri="{FF2B5EF4-FFF2-40B4-BE49-F238E27FC236}">
                  <a16:creationId xmlns:a16="http://schemas.microsoft.com/office/drawing/2014/main" id="{30DD109A-0A1F-4554-A865-B1062C525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7" name="Freeform 53">
              <a:extLst>
                <a:ext uri="{FF2B5EF4-FFF2-40B4-BE49-F238E27FC236}">
                  <a16:creationId xmlns:a16="http://schemas.microsoft.com/office/drawing/2014/main" id="{39A1957F-65F0-4D6E-9F75-09614FFAC4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8" name="Freeform 54">
              <a:extLst>
                <a:ext uri="{FF2B5EF4-FFF2-40B4-BE49-F238E27FC236}">
                  <a16:creationId xmlns:a16="http://schemas.microsoft.com/office/drawing/2014/main" id="{B4F4BB93-11B2-400C-9549-C7FB7BF71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9" name="Freeform 55">
              <a:extLst>
                <a:ext uri="{FF2B5EF4-FFF2-40B4-BE49-F238E27FC236}">
                  <a16:creationId xmlns:a16="http://schemas.microsoft.com/office/drawing/2014/main" id="{04B086A3-C06F-4862-A8A0-DB01FF3DD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0" name="Freeform 56">
              <a:extLst>
                <a:ext uri="{FF2B5EF4-FFF2-40B4-BE49-F238E27FC236}">
                  <a16:creationId xmlns:a16="http://schemas.microsoft.com/office/drawing/2014/main" id="{9202F0E1-86CF-4652-AA29-E284146476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1" name="Freeform 57">
              <a:extLst>
                <a:ext uri="{FF2B5EF4-FFF2-40B4-BE49-F238E27FC236}">
                  <a16:creationId xmlns:a16="http://schemas.microsoft.com/office/drawing/2014/main" id="{8887D0AB-0624-47E1-906E-6686FA7DE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2" name="Freeform 58">
              <a:extLst>
                <a:ext uri="{FF2B5EF4-FFF2-40B4-BE49-F238E27FC236}">
                  <a16:creationId xmlns:a16="http://schemas.microsoft.com/office/drawing/2014/main" id="{F54439EF-914B-4744-A1D7-FBD89813CB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208" name="Group 133">
            <a:extLst>
              <a:ext uri="{FF2B5EF4-FFF2-40B4-BE49-F238E27FC236}">
                <a16:creationId xmlns:a16="http://schemas.microsoft.com/office/drawing/2014/main" id="{3B471BDA-CF9A-4D5A-968B-40FC59D410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35" name="Rectangle 134">
              <a:extLst>
                <a:ext uri="{FF2B5EF4-FFF2-40B4-BE49-F238E27FC236}">
                  <a16:creationId xmlns:a16="http://schemas.microsoft.com/office/drawing/2014/main" id="{040777B3-B75E-4922-A37C-3C019743C8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6" name="Picture 2">
              <a:extLst>
                <a:ext uri="{FF2B5EF4-FFF2-40B4-BE49-F238E27FC236}">
                  <a16:creationId xmlns:a16="http://schemas.microsoft.com/office/drawing/2014/main" id="{4444371B-289B-4387-9856-366475C89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0AFCA6-B1EE-46E7-83E0-445C7CAC2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5112" y="1122363"/>
            <a:ext cx="4052887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ვქმნით შეზღუდვებს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AE99802-12EA-4345-A1C7-4EA43E8DC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5702" y="3602038"/>
            <a:ext cx="4082297" cy="165576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cap="all">
                <a:solidFill>
                  <a:schemeClr val="tx2"/>
                </a:solidFill>
              </a:rPr>
              <a:t>ტელეფონის ნომერი ვერ იქნება 9 სიმბოლოზე დიდი და პატარა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988C2DF6-636E-425B-8802-10005C7BAFC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3641" b="2"/>
          <a:stretch/>
        </p:blipFill>
        <p:spPr>
          <a:xfrm>
            <a:off x="-5597" y="10"/>
            <a:ext cx="6101597" cy="6857990"/>
          </a:xfrm>
          <a:prstGeom prst="rect">
            <a:avLst/>
          </a:prstGeom>
        </p:spPr>
      </p:pic>
      <p:grpSp>
        <p:nvGrpSpPr>
          <p:cNvPr id="209" name="Group 137">
            <a:extLst>
              <a:ext uri="{FF2B5EF4-FFF2-40B4-BE49-F238E27FC236}">
                <a16:creationId xmlns:a16="http://schemas.microsoft.com/office/drawing/2014/main" id="{C5A2BA54-1CB5-4D78-833D-4DE99D4CF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139" name="Rectangle 5">
              <a:extLst>
                <a:ext uri="{FF2B5EF4-FFF2-40B4-BE49-F238E27FC236}">
                  <a16:creationId xmlns:a16="http://schemas.microsoft.com/office/drawing/2014/main" id="{2DB6607A-AE5A-4681-97D6-48D8B50102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0" name="Freeform 6">
              <a:extLst>
                <a:ext uri="{FF2B5EF4-FFF2-40B4-BE49-F238E27FC236}">
                  <a16:creationId xmlns:a16="http://schemas.microsoft.com/office/drawing/2014/main" id="{5E0CE6AA-EF28-43C6-800A-9935291AD5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1" name="Freeform 7">
              <a:extLst>
                <a:ext uri="{FF2B5EF4-FFF2-40B4-BE49-F238E27FC236}">
                  <a16:creationId xmlns:a16="http://schemas.microsoft.com/office/drawing/2014/main" id="{73BFC1E3-1422-4F2B-92EF-9A52318292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2" name="Rectangle 8">
              <a:extLst>
                <a:ext uri="{FF2B5EF4-FFF2-40B4-BE49-F238E27FC236}">
                  <a16:creationId xmlns:a16="http://schemas.microsoft.com/office/drawing/2014/main" id="{82CBF0D0-7E2E-45E8-B887-FECB65B4E9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3" name="Freeform 9">
              <a:extLst>
                <a:ext uri="{FF2B5EF4-FFF2-40B4-BE49-F238E27FC236}">
                  <a16:creationId xmlns:a16="http://schemas.microsoft.com/office/drawing/2014/main" id="{CFC2EE57-3A17-49D2-B960-B2151196DE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4" name="Freeform 10">
              <a:extLst>
                <a:ext uri="{FF2B5EF4-FFF2-40B4-BE49-F238E27FC236}">
                  <a16:creationId xmlns:a16="http://schemas.microsoft.com/office/drawing/2014/main" id="{BC6054EA-AC38-4659-8DFC-7EA8363CA2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5" name="Freeform 11">
              <a:extLst>
                <a:ext uri="{FF2B5EF4-FFF2-40B4-BE49-F238E27FC236}">
                  <a16:creationId xmlns:a16="http://schemas.microsoft.com/office/drawing/2014/main" id="{5D458F22-E3AE-4E1F-84E7-B89DA554D4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6" name="Freeform 12">
              <a:extLst>
                <a:ext uri="{FF2B5EF4-FFF2-40B4-BE49-F238E27FC236}">
                  <a16:creationId xmlns:a16="http://schemas.microsoft.com/office/drawing/2014/main" id="{0C8ECD7E-36FA-42E4-8CA2-DCAEFB7B58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7" name="Freeform 13">
              <a:extLst>
                <a:ext uri="{FF2B5EF4-FFF2-40B4-BE49-F238E27FC236}">
                  <a16:creationId xmlns:a16="http://schemas.microsoft.com/office/drawing/2014/main" id="{05CCF058-4880-4E54-B471-D1668C777A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8" name="Freeform 14">
              <a:extLst>
                <a:ext uri="{FF2B5EF4-FFF2-40B4-BE49-F238E27FC236}">
                  <a16:creationId xmlns:a16="http://schemas.microsoft.com/office/drawing/2014/main" id="{665BE7E0-1D92-4191-8128-69FAB3A6A1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9" name="Freeform 15">
              <a:extLst>
                <a:ext uri="{FF2B5EF4-FFF2-40B4-BE49-F238E27FC236}">
                  <a16:creationId xmlns:a16="http://schemas.microsoft.com/office/drawing/2014/main" id="{2E478E73-D149-4066-8259-CD8344AB9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0" name="Freeform 16">
              <a:extLst>
                <a:ext uri="{FF2B5EF4-FFF2-40B4-BE49-F238E27FC236}">
                  <a16:creationId xmlns:a16="http://schemas.microsoft.com/office/drawing/2014/main" id="{5D5CD267-26CF-49D3-87EB-1E7BFBD62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1" name="Freeform 17">
              <a:extLst>
                <a:ext uri="{FF2B5EF4-FFF2-40B4-BE49-F238E27FC236}">
                  <a16:creationId xmlns:a16="http://schemas.microsoft.com/office/drawing/2014/main" id="{2336B37D-C4BA-41F8-B4E7-738E45EE93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2" name="Freeform 18">
              <a:extLst>
                <a:ext uri="{FF2B5EF4-FFF2-40B4-BE49-F238E27FC236}">
                  <a16:creationId xmlns:a16="http://schemas.microsoft.com/office/drawing/2014/main" id="{49CEB4CD-333D-4D07-94CE-AC797BBF4B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3" name="Freeform 19">
              <a:extLst>
                <a:ext uri="{FF2B5EF4-FFF2-40B4-BE49-F238E27FC236}">
                  <a16:creationId xmlns:a16="http://schemas.microsoft.com/office/drawing/2014/main" id="{E0F2EFE1-B0C9-41C9-9FA9-E770E2D5BD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4" name="Freeform 20">
              <a:extLst>
                <a:ext uri="{FF2B5EF4-FFF2-40B4-BE49-F238E27FC236}">
                  <a16:creationId xmlns:a16="http://schemas.microsoft.com/office/drawing/2014/main" id="{2F6844AA-0827-41A1-BB22-4BD3309ADB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5" name="Freeform 21">
              <a:extLst>
                <a:ext uri="{FF2B5EF4-FFF2-40B4-BE49-F238E27FC236}">
                  <a16:creationId xmlns:a16="http://schemas.microsoft.com/office/drawing/2014/main" id="{B235723F-C68A-4A97-A617-3E9A9C22A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6" name="Freeform 22">
              <a:extLst>
                <a:ext uri="{FF2B5EF4-FFF2-40B4-BE49-F238E27FC236}">
                  <a16:creationId xmlns:a16="http://schemas.microsoft.com/office/drawing/2014/main" id="{AFEB9141-0BDF-4114-AB24-1E01DE0318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7" name="Freeform 23">
              <a:extLst>
                <a:ext uri="{FF2B5EF4-FFF2-40B4-BE49-F238E27FC236}">
                  <a16:creationId xmlns:a16="http://schemas.microsoft.com/office/drawing/2014/main" id="{0D54A9BF-75F9-4A83-AA6B-8010BF38A4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8" name="Freeform 24">
              <a:extLst>
                <a:ext uri="{FF2B5EF4-FFF2-40B4-BE49-F238E27FC236}">
                  <a16:creationId xmlns:a16="http://schemas.microsoft.com/office/drawing/2014/main" id="{3288CFAB-D4D6-492A-B462-09BB2BD904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9" name="Freeform 25">
              <a:extLst>
                <a:ext uri="{FF2B5EF4-FFF2-40B4-BE49-F238E27FC236}">
                  <a16:creationId xmlns:a16="http://schemas.microsoft.com/office/drawing/2014/main" id="{CA9D6FFC-1660-4F40-9FD2-2B33025E4C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0" name="Freeform 26">
              <a:extLst>
                <a:ext uri="{FF2B5EF4-FFF2-40B4-BE49-F238E27FC236}">
                  <a16:creationId xmlns:a16="http://schemas.microsoft.com/office/drawing/2014/main" id="{A4A8BA1E-9927-4201-A300-C6B5BED919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1" name="Freeform 27">
              <a:extLst>
                <a:ext uri="{FF2B5EF4-FFF2-40B4-BE49-F238E27FC236}">
                  <a16:creationId xmlns:a16="http://schemas.microsoft.com/office/drawing/2014/main" id="{22AFD4D4-6AEA-4436-82BC-CB036F87E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2" name="Freeform 28">
              <a:extLst>
                <a:ext uri="{FF2B5EF4-FFF2-40B4-BE49-F238E27FC236}">
                  <a16:creationId xmlns:a16="http://schemas.microsoft.com/office/drawing/2014/main" id="{B4CA41A4-B77F-444E-A92B-CC601C0BC6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3" name="Freeform 29">
              <a:extLst>
                <a:ext uri="{FF2B5EF4-FFF2-40B4-BE49-F238E27FC236}">
                  <a16:creationId xmlns:a16="http://schemas.microsoft.com/office/drawing/2014/main" id="{865CFF1D-3C70-46D9-97B0-92C70F392C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4" name="Freeform 30">
              <a:extLst>
                <a:ext uri="{FF2B5EF4-FFF2-40B4-BE49-F238E27FC236}">
                  <a16:creationId xmlns:a16="http://schemas.microsoft.com/office/drawing/2014/main" id="{7A04484B-D321-43E1-86DD-F7E32A24B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5" name="Freeform 31">
              <a:extLst>
                <a:ext uri="{FF2B5EF4-FFF2-40B4-BE49-F238E27FC236}">
                  <a16:creationId xmlns:a16="http://schemas.microsoft.com/office/drawing/2014/main" id="{E2CC12CD-C2A5-40BD-8BE8-66B7A7268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6" name="Freeform 32">
              <a:extLst>
                <a:ext uri="{FF2B5EF4-FFF2-40B4-BE49-F238E27FC236}">
                  <a16:creationId xmlns:a16="http://schemas.microsoft.com/office/drawing/2014/main" id="{1E3DF86E-AB44-4154-9CA3-C8C02B20D6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7" name="Rectangle 33">
              <a:extLst>
                <a:ext uri="{FF2B5EF4-FFF2-40B4-BE49-F238E27FC236}">
                  <a16:creationId xmlns:a16="http://schemas.microsoft.com/office/drawing/2014/main" id="{ADC8D582-EB2D-4D38-8823-7FB1FB2BFE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8" name="Freeform 34">
              <a:extLst>
                <a:ext uri="{FF2B5EF4-FFF2-40B4-BE49-F238E27FC236}">
                  <a16:creationId xmlns:a16="http://schemas.microsoft.com/office/drawing/2014/main" id="{011E1CEA-AFFC-42FE-840D-A3B0F8424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9" name="Freeform 35">
              <a:extLst>
                <a:ext uri="{FF2B5EF4-FFF2-40B4-BE49-F238E27FC236}">
                  <a16:creationId xmlns:a16="http://schemas.microsoft.com/office/drawing/2014/main" id="{76C64EAF-0261-45FA-9F95-0B53646616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0" name="Freeform 36">
              <a:extLst>
                <a:ext uri="{FF2B5EF4-FFF2-40B4-BE49-F238E27FC236}">
                  <a16:creationId xmlns:a16="http://schemas.microsoft.com/office/drawing/2014/main" id="{EDC58670-805B-4958-AE08-B61E5A73AB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1" name="Freeform 37">
              <a:extLst>
                <a:ext uri="{FF2B5EF4-FFF2-40B4-BE49-F238E27FC236}">
                  <a16:creationId xmlns:a16="http://schemas.microsoft.com/office/drawing/2014/main" id="{1512240B-9829-4107-A85E-DFBEE30628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2" name="Freeform 38">
              <a:extLst>
                <a:ext uri="{FF2B5EF4-FFF2-40B4-BE49-F238E27FC236}">
                  <a16:creationId xmlns:a16="http://schemas.microsoft.com/office/drawing/2014/main" id="{B59441B6-8F55-4566-B5F8-A053A93230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3" name="Freeform 39">
              <a:extLst>
                <a:ext uri="{FF2B5EF4-FFF2-40B4-BE49-F238E27FC236}">
                  <a16:creationId xmlns:a16="http://schemas.microsoft.com/office/drawing/2014/main" id="{6D062F50-AC49-4E70-92B3-9BCFE13864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4" name="Freeform 40">
              <a:extLst>
                <a:ext uri="{FF2B5EF4-FFF2-40B4-BE49-F238E27FC236}">
                  <a16:creationId xmlns:a16="http://schemas.microsoft.com/office/drawing/2014/main" id="{1FA0EB50-E8CB-45B4-8ED5-788754F4C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5" name="Freeform 41">
              <a:extLst>
                <a:ext uri="{FF2B5EF4-FFF2-40B4-BE49-F238E27FC236}">
                  <a16:creationId xmlns:a16="http://schemas.microsoft.com/office/drawing/2014/main" id="{FC507F72-75CE-468E-B348-AE1873E9E7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6" name="Freeform 42">
              <a:extLst>
                <a:ext uri="{FF2B5EF4-FFF2-40B4-BE49-F238E27FC236}">
                  <a16:creationId xmlns:a16="http://schemas.microsoft.com/office/drawing/2014/main" id="{781D34F2-C0B0-4220-BA83-AE4CDC2BE4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7" name="Freeform 43">
              <a:extLst>
                <a:ext uri="{FF2B5EF4-FFF2-40B4-BE49-F238E27FC236}">
                  <a16:creationId xmlns:a16="http://schemas.microsoft.com/office/drawing/2014/main" id="{96D3A3D8-2214-47E2-90DF-EB8E8922E4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8" name="Freeform 44">
              <a:extLst>
                <a:ext uri="{FF2B5EF4-FFF2-40B4-BE49-F238E27FC236}">
                  <a16:creationId xmlns:a16="http://schemas.microsoft.com/office/drawing/2014/main" id="{E5C891BD-8830-427B-A690-1C3D8BAD02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9" name="Rectangle 45">
              <a:extLst>
                <a:ext uri="{FF2B5EF4-FFF2-40B4-BE49-F238E27FC236}">
                  <a16:creationId xmlns:a16="http://schemas.microsoft.com/office/drawing/2014/main" id="{4A3705CB-C3BA-4834-822A-E97C2F8A0D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80" name="Freeform 46">
              <a:extLst>
                <a:ext uri="{FF2B5EF4-FFF2-40B4-BE49-F238E27FC236}">
                  <a16:creationId xmlns:a16="http://schemas.microsoft.com/office/drawing/2014/main" id="{3CF22130-7505-4C25-AC49-5DD59EF7C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1" name="Freeform 47">
              <a:extLst>
                <a:ext uri="{FF2B5EF4-FFF2-40B4-BE49-F238E27FC236}">
                  <a16:creationId xmlns:a16="http://schemas.microsoft.com/office/drawing/2014/main" id="{EFF560F4-697B-4CC1-9AC8-6C91A8017A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2" name="Freeform 48">
              <a:extLst>
                <a:ext uri="{FF2B5EF4-FFF2-40B4-BE49-F238E27FC236}">
                  <a16:creationId xmlns:a16="http://schemas.microsoft.com/office/drawing/2014/main" id="{7D3216B3-1293-43C4-BBFA-B836E5895C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3" name="Freeform 49">
              <a:extLst>
                <a:ext uri="{FF2B5EF4-FFF2-40B4-BE49-F238E27FC236}">
                  <a16:creationId xmlns:a16="http://schemas.microsoft.com/office/drawing/2014/main" id="{A0665B7D-2416-4B87-A001-9EDD0EF63A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4" name="Freeform 50">
              <a:extLst>
                <a:ext uri="{FF2B5EF4-FFF2-40B4-BE49-F238E27FC236}">
                  <a16:creationId xmlns:a16="http://schemas.microsoft.com/office/drawing/2014/main" id="{2EE2432C-262C-4267-930A-BE1A8F6A9E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5" name="Freeform 51">
              <a:extLst>
                <a:ext uri="{FF2B5EF4-FFF2-40B4-BE49-F238E27FC236}">
                  <a16:creationId xmlns:a16="http://schemas.microsoft.com/office/drawing/2014/main" id="{02A3432C-1ED1-4B42-B85C-81EC80B04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6" name="Freeform 52">
              <a:extLst>
                <a:ext uri="{FF2B5EF4-FFF2-40B4-BE49-F238E27FC236}">
                  <a16:creationId xmlns:a16="http://schemas.microsoft.com/office/drawing/2014/main" id="{A4AB4B84-080E-4A9D-99AC-F28468466A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7" name="Freeform 53">
              <a:extLst>
                <a:ext uri="{FF2B5EF4-FFF2-40B4-BE49-F238E27FC236}">
                  <a16:creationId xmlns:a16="http://schemas.microsoft.com/office/drawing/2014/main" id="{668A2CA1-9949-45D9-A81C-AAF5287ADE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8" name="Freeform 54">
              <a:extLst>
                <a:ext uri="{FF2B5EF4-FFF2-40B4-BE49-F238E27FC236}">
                  <a16:creationId xmlns:a16="http://schemas.microsoft.com/office/drawing/2014/main" id="{1151A1EC-0A92-4424-A8E5-8C32BA818C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9" name="Freeform 55">
              <a:extLst>
                <a:ext uri="{FF2B5EF4-FFF2-40B4-BE49-F238E27FC236}">
                  <a16:creationId xmlns:a16="http://schemas.microsoft.com/office/drawing/2014/main" id="{277D7F09-E974-49B2-B91E-F8B15CF5E8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0" name="Freeform 56">
              <a:extLst>
                <a:ext uri="{FF2B5EF4-FFF2-40B4-BE49-F238E27FC236}">
                  <a16:creationId xmlns:a16="http://schemas.microsoft.com/office/drawing/2014/main" id="{E6FBA352-4C32-4913-BC4F-0D8A3108E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1" name="Freeform 57">
              <a:extLst>
                <a:ext uri="{FF2B5EF4-FFF2-40B4-BE49-F238E27FC236}">
                  <a16:creationId xmlns:a16="http://schemas.microsoft.com/office/drawing/2014/main" id="{8C63A559-C7FD-4FCC-8318-A8A38535E9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2" name="Freeform 58">
              <a:extLst>
                <a:ext uri="{FF2B5EF4-FFF2-40B4-BE49-F238E27FC236}">
                  <a16:creationId xmlns:a16="http://schemas.microsoft.com/office/drawing/2014/main" id="{17C111DD-1378-41CB-A7B3-240B74EFAD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210" name="Group 193">
            <a:extLst>
              <a:ext uri="{FF2B5EF4-FFF2-40B4-BE49-F238E27FC236}">
                <a16:creationId xmlns:a16="http://schemas.microsoft.com/office/drawing/2014/main" id="{ECC60EEE-AABB-4099-9403-8A4CDD573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195" name="Freeform 32">
              <a:extLst>
                <a:ext uri="{FF2B5EF4-FFF2-40B4-BE49-F238E27FC236}">
                  <a16:creationId xmlns:a16="http://schemas.microsoft.com/office/drawing/2014/main" id="{37EE12D4-39A5-483C-9603-F67BC95C26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6" name="Freeform 33">
              <a:extLst>
                <a:ext uri="{FF2B5EF4-FFF2-40B4-BE49-F238E27FC236}">
                  <a16:creationId xmlns:a16="http://schemas.microsoft.com/office/drawing/2014/main" id="{EB0D59E9-096F-40E0-9841-CEE7D00810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7" name="Freeform 34">
              <a:extLst>
                <a:ext uri="{FF2B5EF4-FFF2-40B4-BE49-F238E27FC236}">
                  <a16:creationId xmlns:a16="http://schemas.microsoft.com/office/drawing/2014/main" id="{282F10F0-6C2B-496C-8799-79FA8D023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8" name="Freeform 35">
              <a:extLst>
                <a:ext uri="{FF2B5EF4-FFF2-40B4-BE49-F238E27FC236}">
                  <a16:creationId xmlns:a16="http://schemas.microsoft.com/office/drawing/2014/main" id="{BF5C5BBE-C9CE-403B-A438-0179F6DE44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9" name="Freeform 36">
              <a:extLst>
                <a:ext uri="{FF2B5EF4-FFF2-40B4-BE49-F238E27FC236}">
                  <a16:creationId xmlns:a16="http://schemas.microsoft.com/office/drawing/2014/main" id="{E934C356-875A-42AE-A732-2D9A0F71D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0" name="Freeform 37">
              <a:extLst>
                <a:ext uri="{FF2B5EF4-FFF2-40B4-BE49-F238E27FC236}">
                  <a16:creationId xmlns:a16="http://schemas.microsoft.com/office/drawing/2014/main" id="{F01F959B-AD54-406B-B259-33E1753064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1" name="Freeform 38">
              <a:extLst>
                <a:ext uri="{FF2B5EF4-FFF2-40B4-BE49-F238E27FC236}">
                  <a16:creationId xmlns:a16="http://schemas.microsoft.com/office/drawing/2014/main" id="{1F01FC20-9E7F-4CBD-80F4-FC59958C61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2" name="Freeform 39">
              <a:extLst>
                <a:ext uri="{FF2B5EF4-FFF2-40B4-BE49-F238E27FC236}">
                  <a16:creationId xmlns:a16="http://schemas.microsoft.com/office/drawing/2014/main" id="{347EC5B5-5839-44EA-A8C8-42471CDC49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3" name="Freeform 40">
              <a:extLst>
                <a:ext uri="{FF2B5EF4-FFF2-40B4-BE49-F238E27FC236}">
                  <a16:creationId xmlns:a16="http://schemas.microsoft.com/office/drawing/2014/main" id="{D116B3BA-0986-427E-B045-486A54F455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4" name="Rectangle 41">
              <a:extLst>
                <a:ext uri="{FF2B5EF4-FFF2-40B4-BE49-F238E27FC236}">
                  <a16:creationId xmlns:a16="http://schemas.microsoft.com/office/drawing/2014/main" id="{69492FD6-3328-4CD2-BF68-A1B7FC0C6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10727350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D206E-2AC8-4771-8E92-61CF6FDBD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6041" y="618518"/>
            <a:ext cx="3281003" cy="1478570"/>
          </a:xfrm>
        </p:spPr>
        <p:txBody>
          <a:bodyPr anchor="b">
            <a:normAutofit/>
          </a:bodyPr>
          <a:lstStyle/>
          <a:p>
            <a:r>
              <a:rPr lang="ka-GE" sz="2800" dirty="0"/>
              <a:t>შეგვყავს მონაცემები</a:t>
            </a:r>
            <a:endParaRPr lang="en-US" sz="2800" dirty="0"/>
          </a:p>
        </p:txBody>
      </p:sp>
      <p:sp>
        <p:nvSpPr>
          <p:cNvPr id="73" name="Round Diagonal Corner Rectangle 11">
            <a:extLst>
              <a:ext uri="{FF2B5EF4-FFF2-40B4-BE49-F238E27FC236}">
                <a16:creationId xmlns:a16="http://schemas.microsoft.com/office/drawing/2014/main" id="{E4B7B3E3-827A-48BE-AD67-A57C45AA6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4" name="Content Placeholder 4">
            <a:extLst>
              <a:ext uri="{FF2B5EF4-FFF2-40B4-BE49-F238E27FC236}">
                <a16:creationId xmlns:a16="http://schemas.microsoft.com/office/drawing/2014/main" id="{42B46097-44F6-47F5-97D5-63824A844D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988" y="1299486"/>
            <a:ext cx="6112382" cy="4253566"/>
          </a:xfrm>
          <a:prstGeom prst="rect">
            <a:avLst/>
          </a:prstGeom>
        </p:spPr>
      </p:pic>
      <p:sp>
        <p:nvSpPr>
          <p:cNvPr id="75" name="Content Placeholder 9">
            <a:extLst>
              <a:ext uri="{FF2B5EF4-FFF2-40B4-BE49-F238E27FC236}">
                <a16:creationId xmlns:a16="http://schemas.microsoft.com/office/drawing/2014/main" id="{2DCD6C80-9616-40E8-A801-A44F407B7C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6041" y="2249487"/>
            <a:ext cx="3281004" cy="3541714"/>
          </a:xfrm>
        </p:spPr>
        <p:txBody>
          <a:bodyPr>
            <a:normAutofit/>
          </a:bodyPr>
          <a:lstStyle/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7759320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A2F86-3A89-4201-A79C-F87BFB825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9957" y="618518"/>
            <a:ext cx="4747088" cy="1478570"/>
          </a:xfrm>
        </p:spPr>
        <p:txBody>
          <a:bodyPr>
            <a:normAutofit/>
          </a:bodyPr>
          <a:lstStyle/>
          <a:p>
            <a:r>
              <a:rPr lang="ka-GE" dirty="0"/>
              <a:t>შეგვყავს მონაცემები</a:t>
            </a:r>
            <a:endParaRPr lang="en-US" dirty="0"/>
          </a:p>
        </p:txBody>
      </p:sp>
      <p:sp>
        <p:nvSpPr>
          <p:cNvPr id="13" name="Round Diagonal Corner Rectangle 9">
            <a:extLst>
              <a:ext uri="{FF2B5EF4-FFF2-40B4-BE49-F238E27FC236}">
                <a16:creationId xmlns:a16="http://schemas.microsoft.com/office/drawing/2014/main" id="{14436AD2-BD0F-4545-B2E9-06007B35B8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50" y="808057"/>
            <a:ext cx="5286376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D3A6C972-CFEE-4285-89D0-A62D30BFD3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215" y="1147145"/>
            <a:ext cx="3491129" cy="4567773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D3B91CE-93FD-4412-9681-E502130CCD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9957" y="2249487"/>
            <a:ext cx="4747087" cy="3541714"/>
          </a:xfrm>
        </p:spPr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9625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5D3D7-0EEF-4C75-8540-16C797990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9957" y="618518"/>
            <a:ext cx="4747088" cy="1478570"/>
          </a:xfrm>
        </p:spPr>
        <p:txBody>
          <a:bodyPr>
            <a:normAutofit/>
          </a:bodyPr>
          <a:lstStyle/>
          <a:p>
            <a:r>
              <a:rPr lang="ka-GE" dirty="0" err="1"/>
              <a:t>შეგვყვავს</a:t>
            </a:r>
            <a:r>
              <a:rPr lang="ka-GE" dirty="0"/>
              <a:t> მონაცემები</a:t>
            </a:r>
            <a:endParaRPr lang="en-US" dirty="0"/>
          </a:p>
        </p:txBody>
      </p:sp>
      <p:sp>
        <p:nvSpPr>
          <p:cNvPr id="73" name="Round Diagonal Corner Rectangle 9">
            <a:extLst>
              <a:ext uri="{FF2B5EF4-FFF2-40B4-BE49-F238E27FC236}">
                <a16:creationId xmlns:a16="http://schemas.microsoft.com/office/drawing/2014/main" id="{14436AD2-BD0F-4545-B2E9-06007B35B8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50" y="808057"/>
            <a:ext cx="5286376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4" name="Content Placeholder 4">
            <a:extLst>
              <a:ext uri="{FF2B5EF4-FFF2-40B4-BE49-F238E27FC236}">
                <a16:creationId xmlns:a16="http://schemas.microsoft.com/office/drawing/2014/main" id="{A9589DA5-0788-4D24-9201-FC68943010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0326" y="1147145"/>
            <a:ext cx="3732906" cy="4567773"/>
          </a:xfrm>
          <a:prstGeom prst="rect">
            <a:avLst/>
          </a:prstGeom>
        </p:spPr>
      </p:pic>
      <p:sp>
        <p:nvSpPr>
          <p:cNvPr id="75" name="Content Placeholder 9">
            <a:extLst>
              <a:ext uri="{FF2B5EF4-FFF2-40B4-BE49-F238E27FC236}">
                <a16:creationId xmlns:a16="http://schemas.microsoft.com/office/drawing/2014/main" id="{5C38E782-D73F-4E88-9745-DD4A49CE4B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9957" y="2249487"/>
            <a:ext cx="4747087" cy="3541714"/>
          </a:xfrm>
        </p:spPr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0748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3AC72-2364-47CD-BE10-0BF718F9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8643" y="618518"/>
            <a:ext cx="6188402" cy="1478570"/>
          </a:xfrm>
        </p:spPr>
        <p:txBody>
          <a:bodyPr>
            <a:normAutofit/>
          </a:bodyPr>
          <a:lstStyle/>
          <a:p>
            <a:r>
              <a:rPr lang="ka-GE" dirty="0" err="1"/>
              <a:t>შეგვყვავს</a:t>
            </a:r>
            <a:r>
              <a:rPr lang="ka-GE" dirty="0"/>
              <a:t> მონაცემები</a:t>
            </a:r>
            <a:endParaRPr lang="en-US" dirty="0"/>
          </a:p>
        </p:txBody>
      </p:sp>
      <p:sp>
        <p:nvSpPr>
          <p:cNvPr id="15" name="Round Diagonal Corner Rectangle 6">
            <a:extLst>
              <a:ext uri="{FF2B5EF4-FFF2-40B4-BE49-F238E27FC236}">
                <a16:creationId xmlns:a16="http://schemas.microsoft.com/office/drawing/2014/main" id="{F57FEC46-F8CB-4925-8DAC-B57A9F5CC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4579" y="808057"/>
            <a:ext cx="3821429" cy="5234394"/>
          </a:xfrm>
          <a:prstGeom prst="round2DiagRect">
            <a:avLst>
              <a:gd name="adj1" fmla="val 11323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Content Placeholder 4">
            <a:extLst>
              <a:ext uri="{FF2B5EF4-FFF2-40B4-BE49-F238E27FC236}">
                <a16:creationId xmlns:a16="http://schemas.microsoft.com/office/drawing/2014/main" id="{0DDA8935-F2A2-4BB3-AFBA-099C16D5D0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6534" y="1137621"/>
            <a:ext cx="2478803" cy="4577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4146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4E015-1962-4C01-B3DF-FFD9BDAF6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9957" y="618518"/>
            <a:ext cx="4747088" cy="1478570"/>
          </a:xfrm>
        </p:spPr>
        <p:txBody>
          <a:bodyPr>
            <a:normAutofit/>
          </a:bodyPr>
          <a:lstStyle/>
          <a:p>
            <a:r>
              <a:rPr lang="ka-GE" dirty="0"/>
              <a:t>ცხრილების გამოძახება</a:t>
            </a:r>
            <a:endParaRPr lang="en-US" dirty="0"/>
          </a:p>
        </p:txBody>
      </p:sp>
      <p:sp>
        <p:nvSpPr>
          <p:cNvPr id="13" name="Round Diagonal Corner Rectangle 9">
            <a:extLst>
              <a:ext uri="{FF2B5EF4-FFF2-40B4-BE49-F238E27FC236}">
                <a16:creationId xmlns:a16="http://schemas.microsoft.com/office/drawing/2014/main" id="{14436AD2-BD0F-4545-B2E9-06007B35B8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50" y="808057"/>
            <a:ext cx="5286376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EBD565E0-5C61-4CC7-86ED-7F43D2221F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988" y="1867442"/>
            <a:ext cx="4635583" cy="3127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3143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oup 77">
            <a:extLst>
              <a:ext uri="{FF2B5EF4-FFF2-40B4-BE49-F238E27FC236}">
                <a16:creationId xmlns:a16="http://schemas.microsoft.com/office/drawing/2014/main" id="{851F9572-54D5-457A-BA34-C395A478A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79" name="Rectangle 78">
              <a:extLst>
                <a:ext uri="{FF2B5EF4-FFF2-40B4-BE49-F238E27FC236}">
                  <a16:creationId xmlns:a16="http://schemas.microsoft.com/office/drawing/2014/main" id="{C47D2EE3-C191-49DE-B600-02C0905E41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0" name="Picture 2">
              <a:extLst>
                <a:ext uri="{FF2B5EF4-FFF2-40B4-BE49-F238E27FC236}">
                  <a16:creationId xmlns:a16="http://schemas.microsoft.com/office/drawing/2014/main" id="{0D562F95-99C1-44F5-A9D2-96096AE576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9EA3A89-3562-45E9-907E-38C7FBA10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8425" y="618518"/>
            <a:ext cx="4598985" cy="1478570"/>
          </a:xfrm>
        </p:spPr>
        <p:txBody>
          <a:bodyPr>
            <a:normAutofit/>
          </a:bodyPr>
          <a:lstStyle/>
          <a:p>
            <a:r>
              <a:rPr lang="ka-GE"/>
              <a:t>საბოლოო შედეგი</a:t>
            </a:r>
            <a:endParaRPr lang="en-US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60BC070F-EF68-418C-B19A-9DC2683102B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0398" b="-1"/>
          <a:stretch/>
        </p:blipFill>
        <p:spPr>
          <a:xfrm>
            <a:off x="-5597" y="10"/>
            <a:ext cx="6101597" cy="6857990"/>
          </a:xfrm>
          <a:prstGeom prst="rect">
            <a:avLst/>
          </a:prstGeom>
        </p:spPr>
      </p:pic>
      <p:grpSp>
        <p:nvGrpSpPr>
          <p:cNvPr id="82" name="Group 81">
            <a:extLst>
              <a:ext uri="{FF2B5EF4-FFF2-40B4-BE49-F238E27FC236}">
                <a16:creationId xmlns:a16="http://schemas.microsoft.com/office/drawing/2014/main" id="{06A80B50-DCB4-4775-9C8E-7AF0F56803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57B6B07F-8DDD-4497-9D08-B1FED49425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4" name="Freeform 6">
              <a:extLst>
                <a:ext uri="{FF2B5EF4-FFF2-40B4-BE49-F238E27FC236}">
                  <a16:creationId xmlns:a16="http://schemas.microsoft.com/office/drawing/2014/main" id="{D34962D6-F3CD-4DC5-BF49-D6912045EA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7">
              <a:extLst>
                <a:ext uri="{FF2B5EF4-FFF2-40B4-BE49-F238E27FC236}">
                  <a16:creationId xmlns:a16="http://schemas.microsoft.com/office/drawing/2014/main" id="{6D73EE8F-606B-44B2-B0D8-4E760E239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4BB572A3-4B3D-42D3-8A1E-099D9711F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7" name="Freeform 9">
              <a:extLst>
                <a:ext uri="{FF2B5EF4-FFF2-40B4-BE49-F238E27FC236}">
                  <a16:creationId xmlns:a16="http://schemas.microsoft.com/office/drawing/2014/main" id="{C23D0852-9666-424F-92B1-06969E0486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10">
              <a:extLst>
                <a:ext uri="{FF2B5EF4-FFF2-40B4-BE49-F238E27FC236}">
                  <a16:creationId xmlns:a16="http://schemas.microsoft.com/office/drawing/2014/main" id="{F4EB5FCA-E3DF-400A-B2DF-3D4A8DE95D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11">
              <a:extLst>
                <a:ext uri="{FF2B5EF4-FFF2-40B4-BE49-F238E27FC236}">
                  <a16:creationId xmlns:a16="http://schemas.microsoft.com/office/drawing/2014/main" id="{CE8BF121-2A5E-4DF0-BF3D-418EBDB294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12">
              <a:extLst>
                <a:ext uri="{FF2B5EF4-FFF2-40B4-BE49-F238E27FC236}">
                  <a16:creationId xmlns:a16="http://schemas.microsoft.com/office/drawing/2014/main" id="{C74600D7-3557-47CD-B93A-945D150EC8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13">
              <a:extLst>
                <a:ext uri="{FF2B5EF4-FFF2-40B4-BE49-F238E27FC236}">
                  <a16:creationId xmlns:a16="http://schemas.microsoft.com/office/drawing/2014/main" id="{A958ADB2-4D3A-46BD-B22A-C4F4BA8976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14">
              <a:extLst>
                <a:ext uri="{FF2B5EF4-FFF2-40B4-BE49-F238E27FC236}">
                  <a16:creationId xmlns:a16="http://schemas.microsoft.com/office/drawing/2014/main" id="{1E9E49CE-2171-48FE-99CC-0680E5E1FD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15">
              <a:extLst>
                <a:ext uri="{FF2B5EF4-FFF2-40B4-BE49-F238E27FC236}">
                  <a16:creationId xmlns:a16="http://schemas.microsoft.com/office/drawing/2014/main" id="{AE8DBF97-F3A6-4B11-A8B9-7130FEACC3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16">
              <a:extLst>
                <a:ext uri="{FF2B5EF4-FFF2-40B4-BE49-F238E27FC236}">
                  <a16:creationId xmlns:a16="http://schemas.microsoft.com/office/drawing/2014/main" id="{37F19211-D5F9-4D42-BC7C-E300523B7F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17">
              <a:extLst>
                <a:ext uri="{FF2B5EF4-FFF2-40B4-BE49-F238E27FC236}">
                  <a16:creationId xmlns:a16="http://schemas.microsoft.com/office/drawing/2014/main" id="{D8FA95C9-8B12-43AB-B57F-E217001D37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18">
              <a:extLst>
                <a:ext uri="{FF2B5EF4-FFF2-40B4-BE49-F238E27FC236}">
                  <a16:creationId xmlns:a16="http://schemas.microsoft.com/office/drawing/2014/main" id="{FFBCF82E-D8A3-4F77-B21F-AD33E804C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19">
              <a:extLst>
                <a:ext uri="{FF2B5EF4-FFF2-40B4-BE49-F238E27FC236}">
                  <a16:creationId xmlns:a16="http://schemas.microsoft.com/office/drawing/2014/main" id="{9EAEC88E-CF2C-4FFF-BE1C-3ECDDF8AFB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20">
              <a:extLst>
                <a:ext uri="{FF2B5EF4-FFF2-40B4-BE49-F238E27FC236}">
                  <a16:creationId xmlns:a16="http://schemas.microsoft.com/office/drawing/2014/main" id="{32BB7076-53D2-42EF-89F5-730F18CFE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21">
              <a:extLst>
                <a:ext uri="{FF2B5EF4-FFF2-40B4-BE49-F238E27FC236}">
                  <a16:creationId xmlns:a16="http://schemas.microsoft.com/office/drawing/2014/main" id="{64B50F9C-4972-4D3C-A93A-DD715BA405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22">
              <a:extLst>
                <a:ext uri="{FF2B5EF4-FFF2-40B4-BE49-F238E27FC236}">
                  <a16:creationId xmlns:a16="http://schemas.microsoft.com/office/drawing/2014/main" id="{B4E1A12C-F137-4ECB-8F56-2FA283321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23">
              <a:extLst>
                <a:ext uri="{FF2B5EF4-FFF2-40B4-BE49-F238E27FC236}">
                  <a16:creationId xmlns:a16="http://schemas.microsoft.com/office/drawing/2014/main" id="{82996E38-1E79-4C38-BB73-850C1F6BDC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24">
              <a:extLst>
                <a:ext uri="{FF2B5EF4-FFF2-40B4-BE49-F238E27FC236}">
                  <a16:creationId xmlns:a16="http://schemas.microsoft.com/office/drawing/2014/main" id="{CE927FE3-1BE5-4D05-B8D7-88E07FF640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25">
              <a:extLst>
                <a:ext uri="{FF2B5EF4-FFF2-40B4-BE49-F238E27FC236}">
                  <a16:creationId xmlns:a16="http://schemas.microsoft.com/office/drawing/2014/main" id="{27B981F4-D791-404F-A6E1-83FAD75378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26">
              <a:extLst>
                <a:ext uri="{FF2B5EF4-FFF2-40B4-BE49-F238E27FC236}">
                  <a16:creationId xmlns:a16="http://schemas.microsoft.com/office/drawing/2014/main" id="{C79724CA-F950-4F24-A2DF-A6C66C8FB9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27">
              <a:extLst>
                <a:ext uri="{FF2B5EF4-FFF2-40B4-BE49-F238E27FC236}">
                  <a16:creationId xmlns:a16="http://schemas.microsoft.com/office/drawing/2014/main" id="{B60F86CD-6B84-4A86-9A84-1253D5C63F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28">
              <a:extLst>
                <a:ext uri="{FF2B5EF4-FFF2-40B4-BE49-F238E27FC236}">
                  <a16:creationId xmlns:a16="http://schemas.microsoft.com/office/drawing/2014/main" id="{6ADDC23E-DD84-4022-9E68-7E35C80E67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29">
              <a:extLst>
                <a:ext uri="{FF2B5EF4-FFF2-40B4-BE49-F238E27FC236}">
                  <a16:creationId xmlns:a16="http://schemas.microsoft.com/office/drawing/2014/main" id="{8FC3E1B2-C741-4242-8D3C-D98A8A213A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30">
              <a:extLst>
                <a:ext uri="{FF2B5EF4-FFF2-40B4-BE49-F238E27FC236}">
                  <a16:creationId xmlns:a16="http://schemas.microsoft.com/office/drawing/2014/main" id="{43E10B4F-DACB-4777-BDEB-26A94121E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31">
              <a:extLst>
                <a:ext uri="{FF2B5EF4-FFF2-40B4-BE49-F238E27FC236}">
                  <a16:creationId xmlns:a16="http://schemas.microsoft.com/office/drawing/2014/main" id="{0F6D9197-EFD5-4945-BC96-A5EC66848C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32">
              <a:extLst>
                <a:ext uri="{FF2B5EF4-FFF2-40B4-BE49-F238E27FC236}">
                  <a16:creationId xmlns:a16="http://schemas.microsoft.com/office/drawing/2014/main" id="{129E04CE-31E3-49FB-857A-6C0074B6C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6DDF20A0-F5D5-4DF9-8859-9BAB9B07D9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2" name="Freeform 34">
              <a:extLst>
                <a:ext uri="{FF2B5EF4-FFF2-40B4-BE49-F238E27FC236}">
                  <a16:creationId xmlns:a16="http://schemas.microsoft.com/office/drawing/2014/main" id="{6EAE610D-D6A4-417B-8D1D-9F46CFD16A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35">
              <a:extLst>
                <a:ext uri="{FF2B5EF4-FFF2-40B4-BE49-F238E27FC236}">
                  <a16:creationId xmlns:a16="http://schemas.microsoft.com/office/drawing/2014/main" id="{98EB1E73-7882-4002-970B-0EE5E9D0C8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36">
              <a:extLst>
                <a:ext uri="{FF2B5EF4-FFF2-40B4-BE49-F238E27FC236}">
                  <a16:creationId xmlns:a16="http://schemas.microsoft.com/office/drawing/2014/main" id="{F6789CED-4C51-4E7C-8352-5589F47685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37">
              <a:extLst>
                <a:ext uri="{FF2B5EF4-FFF2-40B4-BE49-F238E27FC236}">
                  <a16:creationId xmlns:a16="http://schemas.microsoft.com/office/drawing/2014/main" id="{5EA3B6F1-F1AB-4125-B10A-A151640AA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38">
              <a:extLst>
                <a:ext uri="{FF2B5EF4-FFF2-40B4-BE49-F238E27FC236}">
                  <a16:creationId xmlns:a16="http://schemas.microsoft.com/office/drawing/2014/main" id="{10C1DAD7-FA62-4EA9-8B38-632D88F515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39">
              <a:extLst>
                <a:ext uri="{FF2B5EF4-FFF2-40B4-BE49-F238E27FC236}">
                  <a16:creationId xmlns:a16="http://schemas.microsoft.com/office/drawing/2014/main" id="{76C106C8-9A2B-4AAD-BCB6-C969DE071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40">
              <a:extLst>
                <a:ext uri="{FF2B5EF4-FFF2-40B4-BE49-F238E27FC236}">
                  <a16:creationId xmlns:a16="http://schemas.microsoft.com/office/drawing/2014/main" id="{0C85FDCD-71B0-4746-915A-FD6791AAB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41">
              <a:extLst>
                <a:ext uri="{FF2B5EF4-FFF2-40B4-BE49-F238E27FC236}">
                  <a16:creationId xmlns:a16="http://schemas.microsoft.com/office/drawing/2014/main" id="{AAA649C3-C2F8-4C07-81B6-7CD6A5043B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42">
              <a:extLst>
                <a:ext uri="{FF2B5EF4-FFF2-40B4-BE49-F238E27FC236}">
                  <a16:creationId xmlns:a16="http://schemas.microsoft.com/office/drawing/2014/main" id="{204CA23C-3342-4E0B-8785-EDA0FDBEC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43">
              <a:extLst>
                <a:ext uri="{FF2B5EF4-FFF2-40B4-BE49-F238E27FC236}">
                  <a16:creationId xmlns:a16="http://schemas.microsoft.com/office/drawing/2014/main" id="{2983555D-7FC7-4A4C-93BC-C29EECEE8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44">
              <a:extLst>
                <a:ext uri="{FF2B5EF4-FFF2-40B4-BE49-F238E27FC236}">
                  <a16:creationId xmlns:a16="http://schemas.microsoft.com/office/drawing/2014/main" id="{3B6E164A-5B73-496F-83C1-4E257C561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DF9EAAD5-930F-4895-869E-5DA5A5ED30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4" name="Freeform 46">
              <a:extLst>
                <a:ext uri="{FF2B5EF4-FFF2-40B4-BE49-F238E27FC236}">
                  <a16:creationId xmlns:a16="http://schemas.microsoft.com/office/drawing/2014/main" id="{12B05A00-01DB-41D0-98C5-F93FC98C4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5" name="Freeform 47">
              <a:extLst>
                <a:ext uri="{FF2B5EF4-FFF2-40B4-BE49-F238E27FC236}">
                  <a16:creationId xmlns:a16="http://schemas.microsoft.com/office/drawing/2014/main" id="{ACFCCFE5-2B6E-4EE2-8A0D-A18A312594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6" name="Freeform 48">
              <a:extLst>
                <a:ext uri="{FF2B5EF4-FFF2-40B4-BE49-F238E27FC236}">
                  <a16:creationId xmlns:a16="http://schemas.microsoft.com/office/drawing/2014/main" id="{70562808-51A5-4773-93CC-8B4A4A362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7" name="Freeform 49">
              <a:extLst>
                <a:ext uri="{FF2B5EF4-FFF2-40B4-BE49-F238E27FC236}">
                  <a16:creationId xmlns:a16="http://schemas.microsoft.com/office/drawing/2014/main" id="{EC56ED5F-316D-4A66-8F8F-72E26F50B9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8" name="Freeform 50">
              <a:extLst>
                <a:ext uri="{FF2B5EF4-FFF2-40B4-BE49-F238E27FC236}">
                  <a16:creationId xmlns:a16="http://schemas.microsoft.com/office/drawing/2014/main" id="{8C5B852E-E495-4C75-82DA-DD9426B2FC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9" name="Freeform 51">
              <a:extLst>
                <a:ext uri="{FF2B5EF4-FFF2-40B4-BE49-F238E27FC236}">
                  <a16:creationId xmlns:a16="http://schemas.microsoft.com/office/drawing/2014/main" id="{873B9CD9-5CB4-4A2A-87B8-503800220E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0" name="Freeform 52">
              <a:extLst>
                <a:ext uri="{FF2B5EF4-FFF2-40B4-BE49-F238E27FC236}">
                  <a16:creationId xmlns:a16="http://schemas.microsoft.com/office/drawing/2014/main" id="{693D1E94-8556-4B08-AFE0-A60455465A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1" name="Freeform 53">
              <a:extLst>
                <a:ext uri="{FF2B5EF4-FFF2-40B4-BE49-F238E27FC236}">
                  <a16:creationId xmlns:a16="http://schemas.microsoft.com/office/drawing/2014/main" id="{32312E8C-B6A4-4488-A1B8-6A7DECAFD8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2" name="Freeform 54">
              <a:extLst>
                <a:ext uri="{FF2B5EF4-FFF2-40B4-BE49-F238E27FC236}">
                  <a16:creationId xmlns:a16="http://schemas.microsoft.com/office/drawing/2014/main" id="{CB36CE95-F25E-4549-9FD6-1B068418D3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3" name="Freeform 55">
              <a:extLst>
                <a:ext uri="{FF2B5EF4-FFF2-40B4-BE49-F238E27FC236}">
                  <a16:creationId xmlns:a16="http://schemas.microsoft.com/office/drawing/2014/main" id="{C452D834-CC93-48F0-9C24-A864E0A53F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4" name="Freeform 56">
              <a:extLst>
                <a:ext uri="{FF2B5EF4-FFF2-40B4-BE49-F238E27FC236}">
                  <a16:creationId xmlns:a16="http://schemas.microsoft.com/office/drawing/2014/main" id="{2F8089AF-DC55-4EB6-90DD-468D2F1D0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5" name="Freeform 57">
              <a:extLst>
                <a:ext uri="{FF2B5EF4-FFF2-40B4-BE49-F238E27FC236}">
                  <a16:creationId xmlns:a16="http://schemas.microsoft.com/office/drawing/2014/main" id="{00DD0A37-AD9B-4A38-B2A5-C41D2780D2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6" name="Freeform 58">
              <a:extLst>
                <a:ext uri="{FF2B5EF4-FFF2-40B4-BE49-F238E27FC236}">
                  <a16:creationId xmlns:a16="http://schemas.microsoft.com/office/drawing/2014/main" id="{C24501AA-7C2F-4076-AE7A-3BE4467154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8093614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75479-F2F7-4C78-90FB-92302E1B6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8643" y="618518"/>
            <a:ext cx="6188402" cy="1478570"/>
          </a:xfrm>
        </p:spPr>
        <p:txBody>
          <a:bodyPr>
            <a:normAutofit/>
          </a:bodyPr>
          <a:lstStyle/>
          <a:p>
            <a:r>
              <a:rPr lang="ka-GE" dirty="0"/>
              <a:t>საბოლოო შედეგი</a:t>
            </a:r>
            <a:endParaRPr lang="en-US" dirty="0"/>
          </a:p>
        </p:txBody>
      </p:sp>
      <p:sp>
        <p:nvSpPr>
          <p:cNvPr id="23" name="Round Diagonal Corner Rectangle 6">
            <a:extLst>
              <a:ext uri="{FF2B5EF4-FFF2-40B4-BE49-F238E27FC236}">
                <a16:creationId xmlns:a16="http://schemas.microsoft.com/office/drawing/2014/main" id="{F57FEC46-F8CB-4925-8DAC-B57A9F5CC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4579" y="808057"/>
            <a:ext cx="3821429" cy="5234394"/>
          </a:xfrm>
          <a:prstGeom prst="round2DiagRect">
            <a:avLst>
              <a:gd name="adj1" fmla="val 11323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Content Placeholder 14">
            <a:extLst>
              <a:ext uri="{FF2B5EF4-FFF2-40B4-BE49-F238E27FC236}">
                <a16:creationId xmlns:a16="http://schemas.microsoft.com/office/drawing/2014/main" id="{C7BF25D9-CF24-4DD5-BD32-125BDF18C4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2537" y="1137621"/>
            <a:ext cx="2706797" cy="4577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1367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31A27-F748-457E-81F2-4A64FBC40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a-GE" dirty="0"/>
              <a:t>მადლობა ყურადღებისთვის!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409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BCAF6-F2EC-4E6E-87E8-D48B708AA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ka-GE" dirty="0"/>
              <a:t>ბაზის შექმნა</a:t>
            </a:r>
            <a:endParaRPr lang="en-US" dirty="0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E0DB86B0-FFE0-4965-86FA-D9EFCA487B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1" y="2955781"/>
            <a:ext cx="4689234" cy="2137061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C125A04-85F3-48D5-93B9-66E2CE35AE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6727" y="2249487"/>
            <a:ext cx="4710683" cy="3541714"/>
          </a:xfrm>
        </p:spPr>
        <p:txBody>
          <a:bodyPr>
            <a:normAutofit/>
          </a:bodyPr>
          <a:lstStyle/>
          <a:p>
            <a:r>
              <a:rPr lang="ka-GE" dirty="0"/>
              <a:t>ამ ბრძანებით ჩვენ ვქმნით ბაზას და გადავდივართ უშუალოდ მასში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99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13F7E-7468-434A-B069-5510A89A2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6041" y="618518"/>
            <a:ext cx="3281003" cy="1478570"/>
          </a:xfrm>
        </p:spPr>
        <p:txBody>
          <a:bodyPr anchor="b">
            <a:normAutofit/>
          </a:bodyPr>
          <a:lstStyle/>
          <a:p>
            <a:r>
              <a:rPr lang="ka-GE" sz="2800" dirty="0"/>
              <a:t>ვქმნით ცხრილებს</a:t>
            </a:r>
            <a:endParaRPr lang="en-US" sz="2800" dirty="0"/>
          </a:p>
        </p:txBody>
      </p:sp>
      <p:sp>
        <p:nvSpPr>
          <p:cNvPr id="23" name="Round Diagonal Corner Rectangle 11">
            <a:extLst>
              <a:ext uri="{FF2B5EF4-FFF2-40B4-BE49-F238E27FC236}">
                <a16:creationId xmlns:a16="http://schemas.microsoft.com/office/drawing/2014/main" id="{E4B7B3E3-827A-48BE-AD67-A57C45AA6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Content Placeholder 14">
            <a:extLst>
              <a:ext uri="{FF2B5EF4-FFF2-40B4-BE49-F238E27FC236}">
                <a16:creationId xmlns:a16="http://schemas.microsoft.com/office/drawing/2014/main" id="{CF771BFB-D30A-40DB-A945-EF816122A0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988" y="1409183"/>
            <a:ext cx="6112382" cy="4034172"/>
          </a:xfrm>
          <a:prstGeom prst="rect">
            <a:avLst/>
          </a:prstGeom>
        </p:spPr>
      </p:pic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840AEDC9-84EB-4CFD-BF5D-8F546D92A8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6041" y="2249487"/>
            <a:ext cx="3281004" cy="3541714"/>
          </a:xfrm>
        </p:spPr>
        <p:txBody>
          <a:bodyPr>
            <a:normAutofit/>
          </a:bodyPr>
          <a:lstStyle/>
          <a:p>
            <a:r>
              <a:rPr lang="ka-GE" sz="1800" dirty="0" err="1"/>
              <a:t>მომხმარებელის</a:t>
            </a:r>
            <a:r>
              <a:rPr lang="ka-GE" sz="1800" dirty="0"/>
              <a:t> ცხრილი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115680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C6A95-43B9-4C33-8645-E49DFDB90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6041" y="618518"/>
            <a:ext cx="3281003" cy="1478570"/>
          </a:xfrm>
        </p:spPr>
        <p:txBody>
          <a:bodyPr anchor="b">
            <a:normAutofit/>
          </a:bodyPr>
          <a:lstStyle/>
          <a:p>
            <a:endParaRPr lang="en-US" sz="2800"/>
          </a:p>
        </p:txBody>
      </p:sp>
      <p:sp>
        <p:nvSpPr>
          <p:cNvPr id="13" name="Round Diagonal Corner Rectangle 11">
            <a:extLst>
              <a:ext uri="{FF2B5EF4-FFF2-40B4-BE49-F238E27FC236}">
                <a16:creationId xmlns:a16="http://schemas.microsoft.com/office/drawing/2014/main" id="{E4B7B3E3-827A-48BE-AD67-A57C45AA6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4FA899DB-4CC4-4B0E-9CBE-2B801FB8C3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988" y="1649414"/>
            <a:ext cx="6112382" cy="3553711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FD45837-8CE2-4C8B-AE8E-EA5A02E5A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6041" y="2249487"/>
            <a:ext cx="3281004" cy="3541714"/>
          </a:xfrm>
        </p:spPr>
        <p:txBody>
          <a:bodyPr>
            <a:normAutofit/>
          </a:bodyPr>
          <a:lstStyle/>
          <a:p>
            <a:r>
              <a:rPr lang="ka-GE" sz="1800" dirty="0"/>
              <a:t>დასაქმებულის ცხრილი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708882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C5A0D-7754-4068-A782-B4B878BE3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6041" y="618518"/>
            <a:ext cx="3281003" cy="1478570"/>
          </a:xfrm>
        </p:spPr>
        <p:txBody>
          <a:bodyPr anchor="b">
            <a:normAutofit/>
          </a:bodyPr>
          <a:lstStyle/>
          <a:p>
            <a:endParaRPr lang="en-US" sz="2800"/>
          </a:p>
        </p:txBody>
      </p:sp>
      <p:sp>
        <p:nvSpPr>
          <p:cNvPr id="13" name="Round Diagonal Corner Rectangle 11">
            <a:extLst>
              <a:ext uri="{FF2B5EF4-FFF2-40B4-BE49-F238E27FC236}">
                <a16:creationId xmlns:a16="http://schemas.microsoft.com/office/drawing/2014/main" id="{E4B7B3E3-827A-48BE-AD67-A57C45AA6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CFF949FB-4156-484C-8996-5E720E2246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9779" y="1137621"/>
            <a:ext cx="4010800" cy="4577297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2D888AC-2ADC-4D24-B920-1264958135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6041" y="2249487"/>
            <a:ext cx="3281004" cy="3541714"/>
          </a:xfrm>
        </p:spPr>
        <p:txBody>
          <a:bodyPr>
            <a:normAutofit/>
          </a:bodyPr>
          <a:lstStyle/>
          <a:p>
            <a:r>
              <a:rPr lang="ka-GE" sz="1800" dirty="0"/>
              <a:t>დასაქმებულის ინფორმაცია</a:t>
            </a:r>
          </a:p>
          <a:p>
            <a:r>
              <a:rPr lang="ka-GE" sz="1800" dirty="0"/>
              <a:t>პროდუქცია</a:t>
            </a:r>
          </a:p>
          <a:p>
            <a:r>
              <a:rPr lang="ka-GE" sz="1800" dirty="0"/>
              <a:t>პროდუქციის ინფორმაცია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22312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D7338-CBB3-4454-A8C1-860C7A7C6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6041" y="618518"/>
            <a:ext cx="3281003" cy="1478570"/>
          </a:xfrm>
        </p:spPr>
        <p:txBody>
          <a:bodyPr anchor="b">
            <a:normAutofit/>
          </a:bodyPr>
          <a:lstStyle/>
          <a:p>
            <a:endParaRPr lang="en-US" sz="2800" dirty="0"/>
          </a:p>
        </p:txBody>
      </p:sp>
      <p:sp>
        <p:nvSpPr>
          <p:cNvPr id="13" name="Round Diagonal Corner Rectangle 11">
            <a:extLst>
              <a:ext uri="{FF2B5EF4-FFF2-40B4-BE49-F238E27FC236}">
                <a16:creationId xmlns:a16="http://schemas.microsoft.com/office/drawing/2014/main" id="{E4B7B3E3-827A-48BE-AD67-A57C45AA6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12DE4BA8-400E-45A7-9506-EC6336C5AF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6281" y="1137621"/>
            <a:ext cx="4397795" cy="4577297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1FBB791-7540-41FB-8730-CBB99A28D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6041" y="2249487"/>
            <a:ext cx="3281004" cy="3541714"/>
          </a:xfrm>
        </p:spPr>
        <p:txBody>
          <a:bodyPr>
            <a:normAutofit/>
          </a:bodyPr>
          <a:lstStyle/>
          <a:p>
            <a:r>
              <a:rPr lang="ka-GE" sz="1800" dirty="0"/>
              <a:t>საწყობის ცხრილი</a:t>
            </a:r>
          </a:p>
          <a:p>
            <a:r>
              <a:rPr lang="ka-GE" sz="1800" dirty="0"/>
              <a:t>შეკვეთების ცხრილი</a:t>
            </a:r>
          </a:p>
          <a:p>
            <a:r>
              <a:rPr lang="ka-GE" sz="1800" dirty="0"/>
              <a:t>შეკვეთის დეტალების ცხრილი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99824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16623-D8E6-495A-A108-4C6A5D35E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6041" y="618518"/>
            <a:ext cx="3281003" cy="1478570"/>
          </a:xfrm>
        </p:spPr>
        <p:txBody>
          <a:bodyPr anchor="b">
            <a:normAutofit/>
          </a:bodyPr>
          <a:lstStyle/>
          <a:p>
            <a:r>
              <a:rPr lang="ka-GE" sz="2800"/>
              <a:t>ვაკავშირებთ ერთმანეთთან ცხრილებს</a:t>
            </a:r>
            <a:endParaRPr lang="en-US" sz="2800"/>
          </a:p>
        </p:txBody>
      </p:sp>
      <p:sp>
        <p:nvSpPr>
          <p:cNvPr id="13" name="Round Diagonal Corner Rectangle 11">
            <a:extLst>
              <a:ext uri="{FF2B5EF4-FFF2-40B4-BE49-F238E27FC236}">
                <a16:creationId xmlns:a16="http://schemas.microsoft.com/office/drawing/2014/main" id="{E4B7B3E3-827A-48BE-AD67-A57C45AA6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Content Placeholder 4">
            <a:extLst>
              <a:ext uri="{FF2B5EF4-FFF2-40B4-BE49-F238E27FC236}">
                <a16:creationId xmlns:a16="http://schemas.microsoft.com/office/drawing/2014/main" id="{604A3304-1DD9-4634-8146-DBEF62B420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9190" y="1137621"/>
            <a:ext cx="5551977" cy="4577297"/>
          </a:xfrm>
          <a:prstGeom prst="rect">
            <a:avLst/>
          </a:prstGeom>
        </p:spPr>
      </p:pic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8871D321-35DF-4272-A4EC-BA2DFD60AF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6041" y="2249487"/>
            <a:ext cx="3281004" cy="3541714"/>
          </a:xfrm>
        </p:spPr>
        <p:txBody>
          <a:bodyPr>
            <a:normAutofit/>
          </a:bodyPr>
          <a:lstStyle/>
          <a:p>
            <a:r>
              <a:rPr lang="ka-GE" sz="1800" dirty="0"/>
              <a:t>ცხრილი </a:t>
            </a:r>
            <a:r>
              <a:rPr lang="en-US" sz="1800" dirty="0"/>
              <a:t>customers </a:t>
            </a:r>
            <a:r>
              <a:rPr lang="ka-GE" sz="1800" dirty="0"/>
              <a:t>(მომხმარებელი)</a:t>
            </a:r>
          </a:p>
          <a:p>
            <a:r>
              <a:rPr lang="ka-GE" sz="1800" dirty="0"/>
              <a:t>ვქმნით გასაღებს </a:t>
            </a:r>
            <a:r>
              <a:rPr lang="en-US" sz="1800" dirty="0"/>
              <a:t>primary key</a:t>
            </a:r>
          </a:p>
          <a:p>
            <a:r>
              <a:rPr lang="ka-GE" sz="1800" dirty="0"/>
              <a:t>ცხრილს </a:t>
            </a:r>
            <a:r>
              <a:rPr lang="en-US" sz="1800" dirty="0" err="1"/>
              <a:t>employeesInfo</a:t>
            </a:r>
            <a:r>
              <a:rPr lang="en-US" sz="1800" dirty="0"/>
              <a:t> </a:t>
            </a:r>
            <a:r>
              <a:rPr lang="ka-GE" sz="1800" dirty="0"/>
              <a:t>ს ვუქმნით </a:t>
            </a:r>
            <a:r>
              <a:rPr lang="en-US" sz="1800" dirty="0"/>
              <a:t>FK key-</a:t>
            </a:r>
            <a:r>
              <a:rPr lang="ka-GE" sz="1800" dirty="0"/>
              <a:t>ს და ამით ვაკავშირებთ ცხრილთან </a:t>
            </a:r>
            <a:r>
              <a:rPr lang="en-US" sz="1800" dirty="0"/>
              <a:t>employees ID </a:t>
            </a:r>
            <a:r>
              <a:rPr lang="ka-GE" sz="1800" dirty="0"/>
              <a:t>ებს ერთმანეთთან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965880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5FE07634-A83A-4681-9C1D-BC0775F9D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4" name="Rectangle 13">
              <a:extLst>
                <a:ext uri="{FF2B5EF4-FFF2-40B4-BE49-F238E27FC236}">
                  <a16:creationId xmlns:a16="http://schemas.microsoft.com/office/drawing/2014/main" id="{BF62976A-266E-4650-88F2-C16130F3D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2">
              <a:extLst>
                <a:ext uri="{FF2B5EF4-FFF2-40B4-BE49-F238E27FC236}">
                  <a16:creationId xmlns:a16="http://schemas.microsoft.com/office/drawing/2014/main" id="{88D9B99B-59C2-481A-A948-F87920A7FE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DEE5A10-5255-4B0A-B8A9-2A9177D47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2519" y="618518"/>
            <a:ext cx="3084891" cy="1478570"/>
          </a:xfrm>
        </p:spPr>
        <p:txBody>
          <a:bodyPr>
            <a:normAutofit/>
          </a:bodyPr>
          <a:lstStyle/>
          <a:p>
            <a:r>
              <a:rPr lang="ka-GE" sz="3200" dirty="0"/>
              <a:t>პროდუქცია</a:t>
            </a:r>
            <a:endParaRPr lang="en-US" sz="3200" dirty="0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A7EB28F3-D27D-4034-A7B7-7081A2A64F3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802"/>
          <a:stretch/>
        </p:blipFill>
        <p:spPr>
          <a:xfrm>
            <a:off x="-5597" y="10"/>
            <a:ext cx="7558541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2E1FE48-FA7B-4262-B922-041542931D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2E644B1-8F72-4AC4-89F1-EB3A027341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1781B8E8-8A26-4FFB-BE0C-7C0C644F7C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id="{4109D997-E9DF-4429-A643-3E691E2B70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392695A-F131-4C51-B689-3F4D5B1A2F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2" name="Freeform 9">
              <a:extLst>
                <a:ext uri="{FF2B5EF4-FFF2-40B4-BE49-F238E27FC236}">
                  <a16:creationId xmlns:a16="http://schemas.microsoft.com/office/drawing/2014/main" id="{8218EC3E-07D0-417A-B0A8-057F825EF7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B036399E-7675-47B6-A645-242946879E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C44A0438-B8A4-43B3-B17C-B919FCD92C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2">
              <a:extLst>
                <a:ext uri="{FF2B5EF4-FFF2-40B4-BE49-F238E27FC236}">
                  <a16:creationId xmlns:a16="http://schemas.microsoft.com/office/drawing/2014/main" id="{ABC7257F-6F64-4B81-BDA7-7C232BCBA2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3">
              <a:extLst>
                <a:ext uri="{FF2B5EF4-FFF2-40B4-BE49-F238E27FC236}">
                  <a16:creationId xmlns:a16="http://schemas.microsoft.com/office/drawing/2014/main" id="{72DD7E92-F033-480C-A220-63CE422C3A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4">
              <a:extLst>
                <a:ext uri="{FF2B5EF4-FFF2-40B4-BE49-F238E27FC236}">
                  <a16:creationId xmlns:a16="http://schemas.microsoft.com/office/drawing/2014/main" id="{444A9AC9-463E-45E7-A818-13F664F7C0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5">
              <a:extLst>
                <a:ext uri="{FF2B5EF4-FFF2-40B4-BE49-F238E27FC236}">
                  <a16:creationId xmlns:a16="http://schemas.microsoft.com/office/drawing/2014/main" id="{6CCE9BBE-5DE3-4991-80CA-DFEB928673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6">
              <a:extLst>
                <a:ext uri="{FF2B5EF4-FFF2-40B4-BE49-F238E27FC236}">
                  <a16:creationId xmlns:a16="http://schemas.microsoft.com/office/drawing/2014/main" id="{3180F6DF-A13F-491C-BF97-B206E3E7B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7">
              <a:extLst>
                <a:ext uri="{FF2B5EF4-FFF2-40B4-BE49-F238E27FC236}">
                  <a16:creationId xmlns:a16="http://schemas.microsoft.com/office/drawing/2014/main" id="{CAD0E44C-73C8-42BB-ADA8-2BA6B3082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8">
              <a:extLst>
                <a:ext uri="{FF2B5EF4-FFF2-40B4-BE49-F238E27FC236}">
                  <a16:creationId xmlns:a16="http://schemas.microsoft.com/office/drawing/2014/main" id="{436EC43E-A70D-4E5C-B275-35CA8E93C1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9">
              <a:extLst>
                <a:ext uri="{FF2B5EF4-FFF2-40B4-BE49-F238E27FC236}">
                  <a16:creationId xmlns:a16="http://schemas.microsoft.com/office/drawing/2014/main" id="{ADE7E5B6-2E2A-4F56-9E90-F8613E6D1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0">
              <a:extLst>
                <a:ext uri="{FF2B5EF4-FFF2-40B4-BE49-F238E27FC236}">
                  <a16:creationId xmlns:a16="http://schemas.microsoft.com/office/drawing/2014/main" id="{86B9E49B-AE8D-47E0-BACC-A6D0AC3AB2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1">
              <a:extLst>
                <a:ext uri="{FF2B5EF4-FFF2-40B4-BE49-F238E27FC236}">
                  <a16:creationId xmlns:a16="http://schemas.microsoft.com/office/drawing/2014/main" id="{2EB961AF-CD61-41BA-B0B2-0741A5ED64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2">
              <a:extLst>
                <a:ext uri="{FF2B5EF4-FFF2-40B4-BE49-F238E27FC236}">
                  <a16:creationId xmlns:a16="http://schemas.microsoft.com/office/drawing/2014/main" id="{DC42BDA1-810A-4135-B3B1-B3161D372A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3">
              <a:extLst>
                <a:ext uri="{FF2B5EF4-FFF2-40B4-BE49-F238E27FC236}">
                  <a16:creationId xmlns:a16="http://schemas.microsoft.com/office/drawing/2014/main" id="{FA51FCA8-FCF4-4116-8CB2-5C539E37F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4">
              <a:extLst>
                <a:ext uri="{FF2B5EF4-FFF2-40B4-BE49-F238E27FC236}">
                  <a16:creationId xmlns:a16="http://schemas.microsoft.com/office/drawing/2014/main" id="{F2850A10-CDBC-462A-8CB7-0258746834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5">
              <a:extLst>
                <a:ext uri="{FF2B5EF4-FFF2-40B4-BE49-F238E27FC236}">
                  <a16:creationId xmlns:a16="http://schemas.microsoft.com/office/drawing/2014/main" id="{738A37B9-77C2-4464-BF1F-2AF25A0D29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6">
              <a:extLst>
                <a:ext uri="{FF2B5EF4-FFF2-40B4-BE49-F238E27FC236}">
                  <a16:creationId xmlns:a16="http://schemas.microsoft.com/office/drawing/2014/main" id="{89026C8B-A162-4523-A51B-9F1200BC60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7">
              <a:extLst>
                <a:ext uri="{FF2B5EF4-FFF2-40B4-BE49-F238E27FC236}">
                  <a16:creationId xmlns:a16="http://schemas.microsoft.com/office/drawing/2014/main" id="{5B76BC40-1FA2-477D-B2C2-4763577DB7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8">
              <a:extLst>
                <a:ext uri="{FF2B5EF4-FFF2-40B4-BE49-F238E27FC236}">
                  <a16:creationId xmlns:a16="http://schemas.microsoft.com/office/drawing/2014/main" id="{6BC68EAA-2809-4AE4-80C1-2555CEF73D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9">
              <a:extLst>
                <a:ext uri="{FF2B5EF4-FFF2-40B4-BE49-F238E27FC236}">
                  <a16:creationId xmlns:a16="http://schemas.microsoft.com/office/drawing/2014/main" id="{FE709D1B-0541-4414-9E87-CF7D6918C1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0">
              <a:extLst>
                <a:ext uri="{FF2B5EF4-FFF2-40B4-BE49-F238E27FC236}">
                  <a16:creationId xmlns:a16="http://schemas.microsoft.com/office/drawing/2014/main" id="{33BCB888-11B8-4D01-BCDA-59BBA28DC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1">
              <a:extLst>
                <a:ext uri="{FF2B5EF4-FFF2-40B4-BE49-F238E27FC236}">
                  <a16:creationId xmlns:a16="http://schemas.microsoft.com/office/drawing/2014/main" id="{28E5CE3E-C11A-4CF7-82BF-37D1221D4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2">
              <a:extLst>
                <a:ext uri="{FF2B5EF4-FFF2-40B4-BE49-F238E27FC236}">
                  <a16:creationId xmlns:a16="http://schemas.microsoft.com/office/drawing/2014/main" id="{55284FC3-21FB-4FA7-B695-2D6A9CEF73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13DA6B78-00DE-4E55-9124-EFD72519BB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7" name="Freeform 34">
              <a:extLst>
                <a:ext uri="{FF2B5EF4-FFF2-40B4-BE49-F238E27FC236}">
                  <a16:creationId xmlns:a16="http://schemas.microsoft.com/office/drawing/2014/main" id="{D4602B0F-2844-48BE-9B4A-0366AC9045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5">
              <a:extLst>
                <a:ext uri="{FF2B5EF4-FFF2-40B4-BE49-F238E27FC236}">
                  <a16:creationId xmlns:a16="http://schemas.microsoft.com/office/drawing/2014/main" id="{E31E05BB-6004-474D-9900-D990378FD3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6">
              <a:extLst>
                <a:ext uri="{FF2B5EF4-FFF2-40B4-BE49-F238E27FC236}">
                  <a16:creationId xmlns:a16="http://schemas.microsoft.com/office/drawing/2014/main" id="{00BD01ED-F65D-4601-A77D-508E960E09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37">
              <a:extLst>
                <a:ext uri="{FF2B5EF4-FFF2-40B4-BE49-F238E27FC236}">
                  <a16:creationId xmlns:a16="http://schemas.microsoft.com/office/drawing/2014/main" id="{FD307CAE-789C-4E80-B6F1-9858A3ABA3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38">
              <a:extLst>
                <a:ext uri="{FF2B5EF4-FFF2-40B4-BE49-F238E27FC236}">
                  <a16:creationId xmlns:a16="http://schemas.microsoft.com/office/drawing/2014/main" id="{94B97B29-709E-4E24-B2FA-EF84AA12D2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39">
              <a:extLst>
                <a:ext uri="{FF2B5EF4-FFF2-40B4-BE49-F238E27FC236}">
                  <a16:creationId xmlns:a16="http://schemas.microsoft.com/office/drawing/2014/main" id="{C05D52B9-1FA2-4E7C-8229-B09811A90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0">
              <a:extLst>
                <a:ext uri="{FF2B5EF4-FFF2-40B4-BE49-F238E27FC236}">
                  <a16:creationId xmlns:a16="http://schemas.microsoft.com/office/drawing/2014/main" id="{CC0A5575-2FB9-440F-B9A8-E0DDE1C37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1">
              <a:extLst>
                <a:ext uri="{FF2B5EF4-FFF2-40B4-BE49-F238E27FC236}">
                  <a16:creationId xmlns:a16="http://schemas.microsoft.com/office/drawing/2014/main" id="{AFFCC88F-01DF-4DE1-8CD5-88631E3091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2">
              <a:extLst>
                <a:ext uri="{FF2B5EF4-FFF2-40B4-BE49-F238E27FC236}">
                  <a16:creationId xmlns:a16="http://schemas.microsoft.com/office/drawing/2014/main" id="{33EEC40B-E2CD-4BAC-94D6-85B707142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3">
              <a:extLst>
                <a:ext uri="{FF2B5EF4-FFF2-40B4-BE49-F238E27FC236}">
                  <a16:creationId xmlns:a16="http://schemas.microsoft.com/office/drawing/2014/main" id="{3E0E9643-5C60-4933-BB1B-9A09057E72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44">
              <a:extLst>
                <a:ext uri="{FF2B5EF4-FFF2-40B4-BE49-F238E27FC236}">
                  <a16:creationId xmlns:a16="http://schemas.microsoft.com/office/drawing/2014/main" id="{94F86E92-9EC7-437C-946B-31E7C1C47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BE9A51BE-C514-46B5-ABA6-7E7C878F8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9" name="Freeform 46">
              <a:extLst>
                <a:ext uri="{FF2B5EF4-FFF2-40B4-BE49-F238E27FC236}">
                  <a16:creationId xmlns:a16="http://schemas.microsoft.com/office/drawing/2014/main" id="{8B255447-F0E9-4D96-A4B0-F9EDDE58A3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47">
              <a:extLst>
                <a:ext uri="{FF2B5EF4-FFF2-40B4-BE49-F238E27FC236}">
                  <a16:creationId xmlns:a16="http://schemas.microsoft.com/office/drawing/2014/main" id="{AFAC5F3A-3BE7-489E-A848-498B9995F1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48">
              <a:extLst>
                <a:ext uri="{FF2B5EF4-FFF2-40B4-BE49-F238E27FC236}">
                  <a16:creationId xmlns:a16="http://schemas.microsoft.com/office/drawing/2014/main" id="{A974E7AA-5EF3-4817-B0AE-4C1A784EE9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49">
              <a:extLst>
                <a:ext uri="{FF2B5EF4-FFF2-40B4-BE49-F238E27FC236}">
                  <a16:creationId xmlns:a16="http://schemas.microsoft.com/office/drawing/2014/main" id="{8AA54AC1-3E87-49C0-A594-87829A2CFF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0">
              <a:extLst>
                <a:ext uri="{FF2B5EF4-FFF2-40B4-BE49-F238E27FC236}">
                  <a16:creationId xmlns:a16="http://schemas.microsoft.com/office/drawing/2014/main" id="{CC237789-73BC-4BD9-BFE8-1325FA4B5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1">
              <a:extLst>
                <a:ext uri="{FF2B5EF4-FFF2-40B4-BE49-F238E27FC236}">
                  <a16:creationId xmlns:a16="http://schemas.microsoft.com/office/drawing/2014/main" id="{DCF4052D-CF62-47DC-991E-49D0BA908F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2">
              <a:extLst>
                <a:ext uri="{FF2B5EF4-FFF2-40B4-BE49-F238E27FC236}">
                  <a16:creationId xmlns:a16="http://schemas.microsoft.com/office/drawing/2014/main" id="{2ABD9104-C938-44F2-8622-8407A2593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53">
              <a:extLst>
                <a:ext uri="{FF2B5EF4-FFF2-40B4-BE49-F238E27FC236}">
                  <a16:creationId xmlns:a16="http://schemas.microsoft.com/office/drawing/2014/main" id="{4AA18F60-3E86-4A5A-B82E-A79183ED3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54">
              <a:extLst>
                <a:ext uri="{FF2B5EF4-FFF2-40B4-BE49-F238E27FC236}">
                  <a16:creationId xmlns:a16="http://schemas.microsoft.com/office/drawing/2014/main" id="{0F34C941-6196-4937-99E5-14AAD23F2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55">
              <a:extLst>
                <a:ext uri="{FF2B5EF4-FFF2-40B4-BE49-F238E27FC236}">
                  <a16:creationId xmlns:a16="http://schemas.microsoft.com/office/drawing/2014/main" id="{60DB8A6C-23D7-4A88-BDCE-8FEC86A123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56">
              <a:extLst>
                <a:ext uri="{FF2B5EF4-FFF2-40B4-BE49-F238E27FC236}">
                  <a16:creationId xmlns:a16="http://schemas.microsoft.com/office/drawing/2014/main" id="{29F5F702-AEE6-4633-BB20-7A15C3A31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57">
              <a:extLst>
                <a:ext uri="{FF2B5EF4-FFF2-40B4-BE49-F238E27FC236}">
                  <a16:creationId xmlns:a16="http://schemas.microsoft.com/office/drawing/2014/main" id="{F30C7A45-6890-4EA5-9F6B-E2AB4D04C5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58">
              <a:extLst>
                <a:ext uri="{FF2B5EF4-FFF2-40B4-BE49-F238E27FC236}">
                  <a16:creationId xmlns:a16="http://schemas.microsoft.com/office/drawing/2014/main" id="{F31A7373-F68A-485D-95DC-B53ACC7B5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905C40B-75C5-4897-944F-ACCB46DFE5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62519" y="2249487"/>
            <a:ext cx="3084892" cy="354171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ka-GE" sz="1800" dirty="0"/>
              <a:t>პროდუქციის ცხრილებს ვუქმნით </a:t>
            </a:r>
            <a:r>
              <a:rPr lang="ka-GE" sz="1800" dirty="0" err="1"/>
              <a:t>გასარებებს</a:t>
            </a:r>
            <a:r>
              <a:rPr lang="ka-GE" sz="1800" dirty="0"/>
              <a:t> </a:t>
            </a:r>
            <a:r>
              <a:rPr lang="en-US" sz="1800" dirty="0"/>
              <a:t>PK </a:t>
            </a:r>
            <a:r>
              <a:rPr lang="ka-GE" sz="1800" dirty="0"/>
              <a:t>და </a:t>
            </a:r>
            <a:r>
              <a:rPr lang="en-US" sz="1800" dirty="0"/>
              <a:t>UQ – unique </a:t>
            </a:r>
            <a:r>
              <a:rPr lang="ka-GE" sz="1800" dirty="0"/>
              <a:t>და შემდეგ ვაკავშირებთ ცხრილებს </a:t>
            </a:r>
            <a:r>
              <a:rPr lang="en-US" sz="1800" dirty="0" err="1"/>
              <a:t>prodyctDetails</a:t>
            </a:r>
            <a:r>
              <a:rPr lang="en-US" sz="1800" dirty="0"/>
              <a:t> </a:t>
            </a:r>
            <a:r>
              <a:rPr lang="ka-GE" sz="1800" dirty="0"/>
              <a:t>და </a:t>
            </a:r>
            <a:r>
              <a:rPr lang="en-US" sz="1800" dirty="0"/>
              <a:t>Products ID </a:t>
            </a:r>
            <a:r>
              <a:rPr lang="ka-GE" sz="1800" dirty="0"/>
              <a:t>ებს ერთმანეთთან</a:t>
            </a:r>
          </a:p>
          <a:p>
            <a:pPr marL="0" indent="0">
              <a:buNone/>
            </a:pPr>
            <a:r>
              <a:rPr lang="ka-GE" sz="1800" dirty="0"/>
              <a:t>ცხრილი </a:t>
            </a:r>
            <a:r>
              <a:rPr lang="en-US" sz="1800" dirty="0"/>
              <a:t>stocks “</a:t>
            </a:r>
            <a:r>
              <a:rPr lang="ka-GE" sz="1800" dirty="0"/>
              <a:t>საწყობი</a:t>
            </a:r>
            <a:r>
              <a:rPr lang="en-US" sz="1800" dirty="0"/>
              <a:t>”</a:t>
            </a:r>
            <a:endParaRPr lang="ka-GE" sz="1800" dirty="0"/>
          </a:p>
          <a:p>
            <a:pPr marL="0" indent="0">
              <a:buNone/>
            </a:pPr>
            <a:r>
              <a:rPr lang="ka-GE" sz="1800" dirty="0"/>
              <a:t>ვაკავშირებთ </a:t>
            </a:r>
            <a:r>
              <a:rPr lang="en-US" sz="1800" dirty="0"/>
              <a:t>products </a:t>
            </a:r>
            <a:r>
              <a:rPr lang="ka-GE" sz="1800" dirty="0"/>
              <a:t>ის </a:t>
            </a:r>
            <a:r>
              <a:rPr lang="en-US" sz="1800" dirty="0"/>
              <a:t>ID </a:t>
            </a:r>
            <a:r>
              <a:rPr lang="ka-GE" sz="1800" dirty="0"/>
              <a:t>ს </a:t>
            </a:r>
          </a:p>
          <a:p>
            <a:pPr marL="0" indent="0">
              <a:buNone/>
            </a:pPr>
            <a:r>
              <a:rPr lang="ka-GE" sz="1800" dirty="0"/>
              <a:t>რომ შემდეგ ერთგან თუ წაიშალა მანდაც წაიშალოს ინფორმაცია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0265876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5FE07634-A83A-4681-9C1D-BC0775F9D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4" name="Rectangle 13">
              <a:extLst>
                <a:ext uri="{FF2B5EF4-FFF2-40B4-BE49-F238E27FC236}">
                  <a16:creationId xmlns:a16="http://schemas.microsoft.com/office/drawing/2014/main" id="{BF62976A-266E-4650-88F2-C16130F3D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2">
              <a:extLst>
                <a:ext uri="{FF2B5EF4-FFF2-40B4-BE49-F238E27FC236}">
                  <a16:creationId xmlns:a16="http://schemas.microsoft.com/office/drawing/2014/main" id="{88D9B99B-59C2-481A-A948-F87920A7FE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BE8A08E-7282-46B5-B23C-D8DA4957A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2519" y="618518"/>
            <a:ext cx="3084891" cy="1478570"/>
          </a:xfrm>
        </p:spPr>
        <p:txBody>
          <a:bodyPr>
            <a:normAutofit/>
          </a:bodyPr>
          <a:lstStyle/>
          <a:p>
            <a:r>
              <a:rPr lang="ka-GE" sz="3200" dirty="0"/>
              <a:t>ცხრილი შეკვეთა</a:t>
            </a:r>
            <a:endParaRPr lang="en-US" sz="3200" dirty="0"/>
          </a:p>
        </p:txBody>
      </p:sp>
      <p:pic>
        <p:nvPicPr>
          <p:cNvPr id="8" name="Content Placeholder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FB11022F-1812-4794-9131-5B9C2A9A834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297" r="-1" b="6455"/>
          <a:stretch/>
        </p:blipFill>
        <p:spPr>
          <a:xfrm>
            <a:off x="-5597" y="10"/>
            <a:ext cx="7558541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2E1FE48-FA7B-4262-B922-041542931D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2E644B1-8F72-4AC4-89F1-EB3A027341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1781B8E8-8A26-4FFB-BE0C-7C0C644F7C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id="{4109D997-E9DF-4429-A643-3E691E2B70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392695A-F131-4C51-B689-3F4D5B1A2F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2" name="Freeform 9">
              <a:extLst>
                <a:ext uri="{FF2B5EF4-FFF2-40B4-BE49-F238E27FC236}">
                  <a16:creationId xmlns:a16="http://schemas.microsoft.com/office/drawing/2014/main" id="{8218EC3E-07D0-417A-B0A8-057F825EF7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B036399E-7675-47B6-A645-242946879E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C44A0438-B8A4-43B3-B17C-B919FCD92C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2">
              <a:extLst>
                <a:ext uri="{FF2B5EF4-FFF2-40B4-BE49-F238E27FC236}">
                  <a16:creationId xmlns:a16="http://schemas.microsoft.com/office/drawing/2014/main" id="{ABC7257F-6F64-4B81-BDA7-7C232BCBA2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3">
              <a:extLst>
                <a:ext uri="{FF2B5EF4-FFF2-40B4-BE49-F238E27FC236}">
                  <a16:creationId xmlns:a16="http://schemas.microsoft.com/office/drawing/2014/main" id="{72DD7E92-F033-480C-A220-63CE422C3A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4">
              <a:extLst>
                <a:ext uri="{FF2B5EF4-FFF2-40B4-BE49-F238E27FC236}">
                  <a16:creationId xmlns:a16="http://schemas.microsoft.com/office/drawing/2014/main" id="{444A9AC9-463E-45E7-A818-13F664F7C0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5">
              <a:extLst>
                <a:ext uri="{FF2B5EF4-FFF2-40B4-BE49-F238E27FC236}">
                  <a16:creationId xmlns:a16="http://schemas.microsoft.com/office/drawing/2014/main" id="{6CCE9BBE-5DE3-4991-80CA-DFEB928673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6">
              <a:extLst>
                <a:ext uri="{FF2B5EF4-FFF2-40B4-BE49-F238E27FC236}">
                  <a16:creationId xmlns:a16="http://schemas.microsoft.com/office/drawing/2014/main" id="{3180F6DF-A13F-491C-BF97-B206E3E7B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7">
              <a:extLst>
                <a:ext uri="{FF2B5EF4-FFF2-40B4-BE49-F238E27FC236}">
                  <a16:creationId xmlns:a16="http://schemas.microsoft.com/office/drawing/2014/main" id="{CAD0E44C-73C8-42BB-ADA8-2BA6B3082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8">
              <a:extLst>
                <a:ext uri="{FF2B5EF4-FFF2-40B4-BE49-F238E27FC236}">
                  <a16:creationId xmlns:a16="http://schemas.microsoft.com/office/drawing/2014/main" id="{436EC43E-A70D-4E5C-B275-35CA8E93C1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9">
              <a:extLst>
                <a:ext uri="{FF2B5EF4-FFF2-40B4-BE49-F238E27FC236}">
                  <a16:creationId xmlns:a16="http://schemas.microsoft.com/office/drawing/2014/main" id="{ADE7E5B6-2E2A-4F56-9E90-F8613E6D1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0">
              <a:extLst>
                <a:ext uri="{FF2B5EF4-FFF2-40B4-BE49-F238E27FC236}">
                  <a16:creationId xmlns:a16="http://schemas.microsoft.com/office/drawing/2014/main" id="{86B9E49B-AE8D-47E0-BACC-A6D0AC3AB2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1">
              <a:extLst>
                <a:ext uri="{FF2B5EF4-FFF2-40B4-BE49-F238E27FC236}">
                  <a16:creationId xmlns:a16="http://schemas.microsoft.com/office/drawing/2014/main" id="{2EB961AF-CD61-41BA-B0B2-0741A5ED64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2">
              <a:extLst>
                <a:ext uri="{FF2B5EF4-FFF2-40B4-BE49-F238E27FC236}">
                  <a16:creationId xmlns:a16="http://schemas.microsoft.com/office/drawing/2014/main" id="{DC42BDA1-810A-4135-B3B1-B3161D372A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3">
              <a:extLst>
                <a:ext uri="{FF2B5EF4-FFF2-40B4-BE49-F238E27FC236}">
                  <a16:creationId xmlns:a16="http://schemas.microsoft.com/office/drawing/2014/main" id="{FA51FCA8-FCF4-4116-8CB2-5C539E37F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4">
              <a:extLst>
                <a:ext uri="{FF2B5EF4-FFF2-40B4-BE49-F238E27FC236}">
                  <a16:creationId xmlns:a16="http://schemas.microsoft.com/office/drawing/2014/main" id="{F2850A10-CDBC-462A-8CB7-0258746834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5">
              <a:extLst>
                <a:ext uri="{FF2B5EF4-FFF2-40B4-BE49-F238E27FC236}">
                  <a16:creationId xmlns:a16="http://schemas.microsoft.com/office/drawing/2014/main" id="{738A37B9-77C2-4464-BF1F-2AF25A0D29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6">
              <a:extLst>
                <a:ext uri="{FF2B5EF4-FFF2-40B4-BE49-F238E27FC236}">
                  <a16:creationId xmlns:a16="http://schemas.microsoft.com/office/drawing/2014/main" id="{89026C8B-A162-4523-A51B-9F1200BC60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7">
              <a:extLst>
                <a:ext uri="{FF2B5EF4-FFF2-40B4-BE49-F238E27FC236}">
                  <a16:creationId xmlns:a16="http://schemas.microsoft.com/office/drawing/2014/main" id="{5B76BC40-1FA2-477D-B2C2-4763577DB7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8">
              <a:extLst>
                <a:ext uri="{FF2B5EF4-FFF2-40B4-BE49-F238E27FC236}">
                  <a16:creationId xmlns:a16="http://schemas.microsoft.com/office/drawing/2014/main" id="{6BC68EAA-2809-4AE4-80C1-2555CEF73D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9">
              <a:extLst>
                <a:ext uri="{FF2B5EF4-FFF2-40B4-BE49-F238E27FC236}">
                  <a16:creationId xmlns:a16="http://schemas.microsoft.com/office/drawing/2014/main" id="{FE709D1B-0541-4414-9E87-CF7D6918C1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0">
              <a:extLst>
                <a:ext uri="{FF2B5EF4-FFF2-40B4-BE49-F238E27FC236}">
                  <a16:creationId xmlns:a16="http://schemas.microsoft.com/office/drawing/2014/main" id="{33BCB888-11B8-4D01-BCDA-59BBA28DC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1">
              <a:extLst>
                <a:ext uri="{FF2B5EF4-FFF2-40B4-BE49-F238E27FC236}">
                  <a16:creationId xmlns:a16="http://schemas.microsoft.com/office/drawing/2014/main" id="{28E5CE3E-C11A-4CF7-82BF-37D1221D4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2">
              <a:extLst>
                <a:ext uri="{FF2B5EF4-FFF2-40B4-BE49-F238E27FC236}">
                  <a16:creationId xmlns:a16="http://schemas.microsoft.com/office/drawing/2014/main" id="{55284FC3-21FB-4FA7-B695-2D6A9CEF73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13DA6B78-00DE-4E55-9124-EFD72519BB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7" name="Freeform 34">
              <a:extLst>
                <a:ext uri="{FF2B5EF4-FFF2-40B4-BE49-F238E27FC236}">
                  <a16:creationId xmlns:a16="http://schemas.microsoft.com/office/drawing/2014/main" id="{D4602B0F-2844-48BE-9B4A-0366AC9045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5">
              <a:extLst>
                <a:ext uri="{FF2B5EF4-FFF2-40B4-BE49-F238E27FC236}">
                  <a16:creationId xmlns:a16="http://schemas.microsoft.com/office/drawing/2014/main" id="{E31E05BB-6004-474D-9900-D990378FD3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6">
              <a:extLst>
                <a:ext uri="{FF2B5EF4-FFF2-40B4-BE49-F238E27FC236}">
                  <a16:creationId xmlns:a16="http://schemas.microsoft.com/office/drawing/2014/main" id="{00BD01ED-F65D-4601-A77D-508E960E09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37">
              <a:extLst>
                <a:ext uri="{FF2B5EF4-FFF2-40B4-BE49-F238E27FC236}">
                  <a16:creationId xmlns:a16="http://schemas.microsoft.com/office/drawing/2014/main" id="{FD307CAE-789C-4E80-B6F1-9858A3ABA3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38">
              <a:extLst>
                <a:ext uri="{FF2B5EF4-FFF2-40B4-BE49-F238E27FC236}">
                  <a16:creationId xmlns:a16="http://schemas.microsoft.com/office/drawing/2014/main" id="{94B97B29-709E-4E24-B2FA-EF84AA12D2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39">
              <a:extLst>
                <a:ext uri="{FF2B5EF4-FFF2-40B4-BE49-F238E27FC236}">
                  <a16:creationId xmlns:a16="http://schemas.microsoft.com/office/drawing/2014/main" id="{C05D52B9-1FA2-4E7C-8229-B09811A90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0">
              <a:extLst>
                <a:ext uri="{FF2B5EF4-FFF2-40B4-BE49-F238E27FC236}">
                  <a16:creationId xmlns:a16="http://schemas.microsoft.com/office/drawing/2014/main" id="{CC0A5575-2FB9-440F-B9A8-E0DDE1C37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1">
              <a:extLst>
                <a:ext uri="{FF2B5EF4-FFF2-40B4-BE49-F238E27FC236}">
                  <a16:creationId xmlns:a16="http://schemas.microsoft.com/office/drawing/2014/main" id="{AFFCC88F-01DF-4DE1-8CD5-88631E3091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2">
              <a:extLst>
                <a:ext uri="{FF2B5EF4-FFF2-40B4-BE49-F238E27FC236}">
                  <a16:creationId xmlns:a16="http://schemas.microsoft.com/office/drawing/2014/main" id="{33EEC40B-E2CD-4BAC-94D6-85B707142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3">
              <a:extLst>
                <a:ext uri="{FF2B5EF4-FFF2-40B4-BE49-F238E27FC236}">
                  <a16:creationId xmlns:a16="http://schemas.microsoft.com/office/drawing/2014/main" id="{3E0E9643-5C60-4933-BB1B-9A09057E72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44">
              <a:extLst>
                <a:ext uri="{FF2B5EF4-FFF2-40B4-BE49-F238E27FC236}">
                  <a16:creationId xmlns:a16="http://schemas.microsoft.com/office/drawing/2014/main" id="{94F86E92-9EC7-437C-946B-31E7C1C47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BE9A51BE-C514-46B5-ABA6-7E7C878F8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9" name="Freeform 46">
              <a:extLst>
                <a:ext uri="{FF2B5EF4-FFF2-40B4-BE49-F238E27FC236}">
                  <a16:creationId xmlns:a16="http://schemas.microsoft.com/office/drawing/2014/main" id="{8B255447-F0E9-4D96-A4B0-F9EDDE58A3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47">
              <a:extLst>
                <a:ext uri="{FF2B5EF4-FFF2-40B4-BE49-F238E27FC236}">
                  <a16:creationId xmlns:a16="http://schemas.microsoft.com/office/drawing/2014/main" id="{AFAC5F3A-3BE7-489E-A848-498B9995F1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48">
              <a:extLst>
                <a:ext uri="{FF2B5EF4-FFF2-40B4-BE49-F238E27FC236}">
                  <a16:creationId xmlns:a16="http://schemas.microsoft.com/office/drawing/2014/main" id="{A974E7AA-5EF3-4817-B0AE-4C1A784EE9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49">
              <a:extLst>
                <a:ext uri="{FF2B5EF4-FFF2-40B4-BE49-F238E27FC236}">
                  <a16:creationId xmlns:a16="http://schemas.microsoft.com/office/drawing/2014/main" id="{8AA54AC1-3E87-49C0-A594-87829A2CFF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0">
              <a:extLst>
                <a:ext uri="{FF2B5EF4-FFF2-40B4-BE49-F238E27FC236}">
                  <a16:creationId xmlns:a16="http://schemas.microsoft.com/office/drawing/2014/main" id="{CC237789-73BC-4BD9-BFE8-1325FA4B5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1">
              <a:extLst>
                <a:ext uri="{FF2B5EF4-FFF2-40B4-BE49-F238E27FC236}">
                  <a16:creationId xmlns:a16="http://schemas.microsoft.com/office/drawing/2014/main" id="{DCF4052D-CF62-47DC-991E-49D0BA908F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2">
              <a:extLst>
                <a:ext uri="{FF2B5EF4-FFF2-40B4-BE49-F238E27FC236}">
                  <a16:creationId xmlns:a16="http://schemas.microsoft.com/office/drawing/2014/main" id="{2ABD9104-C938-44F2-8622-8407A2593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53">
              <a:extLst>
                <a:ext uri="{FF2B5EF4-FFF2-40B4-BE49-F238E27FC236}">
                  <a16:creationId xmlns:a16="http://schemas.microsoft.com/office/drawing/2014/main" id="{4AA18F60-3E86-4A5A-B82E-A79183ED3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54">
              <a:extLst>
                <a:ext uri="{FF2B5EF4-FFF2-40B4-BE49-F238E27FC236}">
                  <a16:creationId xmlns:a16="http://schemas.microsoft.com/office/drawing/2014/main" id="{0F34C941-6196-4937-99E5-14AAD23F2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55">
              <a:extLst>
                <a:ext uri="{FF2B5EF4-FFF2-40B4-BE49-F238E27FC236}">
                  <a16:creationId xmlns:a16="http://schemas.microsoft.com/office/drawing/2014/main" id="{60DB8A6C-23D7-4A88-BDCE-8FEC86A123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56">
              <a:extLst>
                <a:ext uri="{FF2B5EF4-FFF2-40B4-BE49-F238E27FC236}">
                  <a16:creationId xmlns:a16="http://schemas.microsoft.com/office/drawing/2014/main" id="{29F5F702-AEE6-4633-BB20-7A15C3A31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57">
              <a:extLst>
                <a:ext uri="{FF2B5EF4-FFF2-40B4-BE49-F238E27FC236}">
                  <a16:creationId xmlns:a16="http://schemas.microsoft.com/office/drawing/2014/main" id="{F30C7A45-6890-4EA5-9F6B-E2AB4D04C5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58">
              <a:extLst>
                <a:ext uri="{FF2B5EF4-FFF2-40B4-BE49-F238E27FC236}">
                  <a16:creationId xmlns:a16="http://schemas.microsoft.com/office/drawing/2014/main" id="{F31A7373-F68A-485D-95DC-B53ACC7B5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306BA3D-D3DE-4F51-B99E-537496F3B2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62519" y="2249487"/>
            <a:ext cx="3084892" cy="3541714"/>
          </a:xfrm>
        </p:spPr>
        <p:txBody>
          <a:bodyPr>
            <a:normAutofit/>
          </a:bodyPr>
          <a:lstStyle/>
          <a:p>
            <a:r>
              <a:rPr lang="ka-GE" sz="1800" dirty="0"/>
              <a:t>შეკვეთას ვაკავშირებთ მომხმარებლის ცხრილთან და დასაქმებულის ცხრილთან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6613748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160</Words>
  <Application>Microsoft Office PowerPoint</Application>
  <PresentationFormat>Widescreen</PresentationFormat>
  <Paragraphs>36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Sylfaen</vt:lpstr>
      <vt:lpstr>Trebuchet MS</vt:lpstr>
      <vt:lpstr>Tw Cen MT</vt:lpstr>
      <vt:lpstr>Circuit</vt:lpstr>
      <vt:lpstr>ღვინის მაღაზია</vt:lpstr>
      <vt:lpstr>ბაზის შექმნა</vt:lpstr>
      <vt:lpstr>ვქმნით ცხრილებს</vt:lpstr>
      <vt:lpstr>PowerPoint Presentation</vt:lpstr>
      <vt:lpstr>PowerPoint Presentation</vt:lpstr>
      <vt:lpstr>PowerPoint Presentation</vt:lpstr>
      <vt:lpstr>ვაკავშირებთ ერთმანეთთან ცხრილებს</vt:lpstr>
      <vt:lpstr>პროდუქცია</vt:lpstr>
      <vt:lpstr>ცხრილი შეკვეთა</vt:lpstr>
      <vt:lpstr>PowerPoint Presentation</vt:lpstr>
      <vt:lpstr>ვქმნით შეზღუდვებს</vt:lpstr>
      <vt:lpstr>შეგვყავს მონაცემები</vt:lpstr>
      <vt:lpstr>შეგვყავს მონაცემები</vt:lpstr>
      <vt:lpstr>შეგვყვავს მონაცემები</vt:lpstr>
      <vt:lpstr>შეგვყვავს მონაცემები</vt:lpstr>
      <vt:lpstr>ცხრილების გამოძახება</vt:lpstr>
      <vt:lpstr>საბოლოო შედეგი</vt:lpstr>
      <vt:lpstr>საბოლოო შედეგი</vt:lpstr>
      <vt:lpstr>მადლობა ყურადღებისთვის!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ღვინის მაღაზია</dc:title>
  <dc:creator>giorgi tandilashvili</dc:creator>
  <cp:lastModifiedBy>giorgi tandilashvili</cp:lastModifiedBy>
  <cp:revision>1</cp:revision>
  <dcterms:created xsi:type="dcterms:W3CDTF">2019-03-22T20:35:13Z</dcterms:created>
  <dcterms:modified xsi:type="dcterms:W3CDTF">2019-03-22T20:35:55Z</dcterms:modified>
</cp:coreProperties>
</file>