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handoutMasterIdLst>
    <p:handoutMasterId r:id="rId10"/>
  </p:handoutMasterIdLst>
  <p:sldIdLst>
    <p:sldId id="326" r:id="rId2"/>
    <p:sldId id="337" r:id="rId3"/>
    <p:sldId id="335" r:id="rId4"/>
    <p:sldId id="330" r:id="rId5"/>
    <p:sldId id="331" r:id="rId6"/>
    <p:sldId id="332" r:id="rId7"/>
    <p:sldId id="336" r:id="rId8"/>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6" autoAdjust="0"/>
    <p:restoredTop sz="78104" autoAdjust="0"/>
  </p:normalViewPr>
  <p:slideViewPr>
    <p:cSldViewPr>
      <p:cViewPr varScale="1">
        <p:scale>
          <a:sx n="87" d="100"/>
          <a:sy n="87" d="100"/>
        </p:scale>
        <p:origin x="-22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24"/>
    </p:cViewPr>
  </p:notesTextViewPr>
  <p:notesViewPr>
    <p:cSldViewPr>
      <p:cViewPr varScale="1">
        <p:scale>
          <a:sx n="52" d="100"/>
          <a:sy n="52" d="100"/>
        </p:scale>
        <p:origin x="-2892" y="-108"/>
      </p:cViewPr>
      <p:guideLst>
        <p:guide orient="horz" pos="3133"/>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4884D3-53AD-4470-A5C9-CF55FAE24D42}"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de-DE"/>
        </a:p>
      </dgm:t>
    </dgm:pt>
    <dgm:pt modelId="{E50A4A67-B53F-4E0C-A48B-69F1995F7659}">
      <dgm:prSet phldrT="[Text]"/>
      <dgm:spPr/>
      <dgm:t>
        <a:bodyPr/>
        <a:lstStyle/>
        <a:p>
          <a:r>
            <a:rPr lang="de-DE" dirty="0" smtClean="0">
              <a:latin typeface="+mj-lt"/>
            </a:rPr>
            <a:t>Erstellung</a:t>
          </a:r>
        </a:p>
        <a:p>
          <a:r>
            <a:rPr lang="de-DE" dirty="0" smtClean="0">
              <a:latin typeface="+mj-lt"/>
            </a:rPr>
            <a:t>Plan</a:t>
          </a:r>
          <a:endParaRPr lang="de-DE" dirty="0">
            <a:latin typeface="+mj-lt"/>
          </a:endParaRPr>
        </a:p>
      </dgm:t>
    </dgm:pt>
    <dgm:pt modelId="{A6EDFCFB-201A-4481-974E-E6DDF07C3C00}" type="parTrans" cxnId="{EE9EF75C-AF85-4C57-98E6-E70267761268}">
      <dgm:prSet/>
      <dgm:spPr/>
      <dgm:t>
        <a:bodyPr/>
        <a:lstStyle/>
        <a:p>
          <a:endParaRPr lang="de-DE">
            <a:latin typeface="+mj-lt"/>
          </a:endParaRPr>
        </a:p>
      </dgm:t>
    </dgm:pt>
    <dgm:pt modelId="{5F97D50F-9421-4952-9959-07C52D275E78}" type="sibTrans" cxnId="{EE9EF75C-AF85-4C57-98E6-E70267761268}">
      <dgm:prSet/>
      <dgm:spPr/>
      <dgm:t>
        <a:bodyPr/>
        <a:lstStyle/>
        <a:p>
          <a:pPr algn="ctr"/>
          <a:r>
            <a:rPr lang="de-DE" dirty="0" smtClean="0">
              <a:latin typeface="+mj-lt"/>
            </a:rPr>
            <a:t>Z-HG-1</a:t>
          </a:r>
          <a:endParaRPr lang="de-DE" dirty="0">
            <a:latin typeface="+mj-lt"/>
          </a:endParaRPr>
        </a:p>
      </dgm:t>
    </dgm:pt>
    <dgm:pt modelId="{F3B4FC77-B37C-47CC-987A-4C5FAD4FFC4E}">
      <dgm:prSet phldrT="[Text]"/>
      <dgm:spPr/>
      <dgm:t>
        <a:bodyPr/>
        <a:lstStyle/>
        <a:p>
          <a:r>
            <a:rPr lang="de-DE" dirty="0" smtClean="0">
              <a:latin typeface="+mj-lt"/>
            </a:rPr>
            <a:t>Kartenimport</a:t>
          </a:r>
          <a:endParaRPr lang="de-DE" dirty="0">
            <a:latin typeface="+mj-lt"/>
          </a:endParaRPr>
        </a:p>
      </dgm:t>
    </dgm:pt>
    <dgm:pt modelId="{64BADB34-8DFC-4AD7-B8DE-3816DA5EECD9}" type="parTrans" cxnId="{653CAA58-6AD5-45C2-A0DB-0D2CDFF01407}">
      <dgm:prSet/>
      <dgm:spPr/>
      <dgm:t>
        <a:bodyPr/>
        <a:lstStyle/>
        <a:p>
          <a:endParaRPr lang="de-DE">
            <a:latin typeface="+mj-lt"/>
          </a:endParaRPr>
        </a:p>
      </dgm:t>
    </dgm:pt>
    <dgm:pt modelId="{F3AE6415-469B-4909-A192-90394804A401}" type="sibTrans" cxnId="{653CAA58-6AD5-45C2-A0DB-0D2CDFF01407}">
      <dgm:prSet/>
      <dgm:spPr/>
      <dgm:t>
        <a:bodyPr/>
        <a:lstStyle/>
        <a:p>
          <a:pPr algn="ctr"/>
          <a:r>
            <a:rPr lang="de-DE" dirty="0" smtClean="0">
              <a:latin typeface="+mj-lt"/>
            </a:rPr>
            <a:t>Z-L-HG-1.2.1.1</a:t>
          </a:r>
          <a:endParaRPr lang="de-DE" dirty="0">
            <a:latin typeface="+mj-lt"/>
          </a:endParaRPr>
        </a:p>
      </dgm:t>
    </dgm:pt>
    <dgm:pt modelId="{9FC396E6-4807-427A-99C0-1C071F5D0CC6}">
      <dgm:prSet phldrT="[Text]"/>
      <dgm:spPr/>
      <dgm:t>
        <a:bodyPr/>
        <a:lstStyle/>
        <a:p>
          <a:r>
            <a:rPr lang="de-DE" dirty="0" smtClean="0">
              <a:latin typeface="+mj-lt"/>
            </a:rPr>
            <a:t>Speicherung</a:t>
          </a:r>
          <a:endParaRPr lang="de-DE" dirty="0">
            <a:latin typeface="+mj-lt"/>
          </a:endParaRPr>
        </a:p>
      </dgm:t>
    </dgm:pt>
    <dgm:pt modelId="{AF6C4EEA-004B-471C-8997-AECBD0FF5598}" type="parTrans" cxnId="{36AF6E36-B938-434B-AE8C-B1C7EAAC5A73}">
      <dgm:prSet/>
      <dgm:spPr/>
      <dgm:t>
        <a:bodyPr/>
        <a:lstStyle/>
        <a:p>
          <a:endParaRPr lang="de-DE">
            <a:latin typeface="+mj-lt"/>
          </a:endParaRPr>
        </a:p>
      </dgm:t>
    </dgm:pt>
    <dgm:pt modelId="{2BBC945E-ED13-4EA6-8014-9948F5BB9CAD}" type="sibTrans" cxnId="{36AF6E36-B938-434B-AE8C-B1C7EAAC5A73}">
      <dgm:prSet/>
      <dgm:spPr/>
      <dgm:t>
        <a:bodyPr/>
        <a:lstStyle/>
        <a:p>
          <a:pPr algn="ctr"/>
          <a:r>
            <a:rPr lang="de-DE" dirty="0" smtClean="0">
              <a:latin typeface="+mj-lt"/>
            </a:rPr>
            <a:t>Z-L-HG-1.4</a:t>
          </a:r>
          <a:endParaRPr lang="de-DE" dirty="0">
            <a:latin typeface="+mj-lt"/>
          </a:endParaRPr>
        </a:p>
      </dgm:t>
    </dgm:pt>
    <dgm:pt modelId="{02C39085-C433-46EA-9FFE-1BD0FB716A5E}">
      <dgm:prSet phldrT="[Text]"/>
      <dgm:spPr/>
      <dgm:t>
        <a:bodyPr/>
        <a:lstStyle/>
        <a:p>
          <a:r>
            <a:rPr lang="de-DE" dirty="0" smtClean="0">
              <a:latin typeface="+mj-lt"/>
            </a:rPr>
            <a:t>OpenStreetMap</a:t>
          </a:r>
          <a:endParaRPr lang="de-DE" dirty="0">
            <a:latin typeface="+mj-lt"/>
          </a:endParaRPr>
        </a:p>
      </dgm:t>
    </dgm:pt>
    <dgm:pt modelId="{15778B4F-3515-46D0-885C-000DE87F452E}" type="parTrans" cxnId="{AFEE1673-CF48-47A6-8490-DE96303F0AD2}">
      <dgm:prSet/>
      <dgm:spPr/>
      <dgm:t>
        <a:bodyPr/>
        <a:lstStyle/>
        <a:p>
          <a:endParaRPr lang="de-DE">
            <a:latin typeface="+mj-lt"/>
          </a:endParaRPr>
        </a:p>
      </dgm:t>
    </dgm:pt>
    <dgm:pt modelId="{24E6A74D-C8BF-46C9-AA47-CB9F7DF9C7BF}" type="sibTrans" cxnId="{AFEE1673-CF48-47A6-8490-DE96303F0AD2}">
      <dgm:prSet/>
      <dgm:spPr/>
      <dgm:t>
        <a:bodyPr/>
        <a:lstStyle/>
        <a:p>
          <a:pPr algn="ctr"/>
          <a:r>
            <a:rPr lang="de-DE" dirty="0" smtClean="0">
              <a:latin typeface="+mj-lt"/>
            </a:rPr>
            <a:t>Z-T-HG-1.2.1.1.1</a:t>
          </a:r>
          <a:endParaRPr lang="de-DE" dirty="0">
            <a:latin typeface="+mj-lt"/>
          </a:endParaRPr>
        </a:p>
      </dgm:t>
    </dgm:pt>
    <dgm:pt modelId="{6F986DE5-6D44-4968-B873-4EA96E9F4AA7}">
      <dgm:prSet phldrT="[Text]"/>
      <dgm:spPr/>
      <dgm:t>
        <a:bodyPr/>
        <a:lstStyle/>
        <a:p>
          <a:r>
            <a:rPr lang="de-DE" dirty="0" smtClean="0">
              <a:latin typeface="+mj-lt"/>
            </a:rPr>
            <a:t>Graphstruktur</a:t>
          </a:r>
          <a:endParaRPr lang="de-DE" dirty="0">
            <a:latin typeface="+mj-lt"/>
          </a:endParaRPr>
        </a:p>
      </dgm:t>
    </dgm:pt>
    <dgm:pt modelId="{8E2A2790-52E2-4051-8AA7-C1D37325B3D5}" type="parTrans" cxnId="{C073AB0F-F021-4C9D-851F-99B688585E3A}">
      <dgm:prSet/>
      <dgm:spPr/>
      <dgm:t>
        <a:bodyPr/>
        <a:lstStyle/>
        <a:p>
          <a:endParaRPr lang="de-DE">
            <a:latin typeface="+mj-lt"/>
          </a:endParaRPr>
        </a:p>
      </dgm:t>
    </dgm:pt>
    <dgm:pt modelId="{4314CA48-8D8C-4786-84FF-A65F2F59ECBD}" type="sibTrans" cxnId="{C073AB0F-F021-4C9D-851F-99B688585E3A}">
      <dgm:prSet/>
      <dgm:spPr/>
      <dgm:t>
        <a:bodyPr/>
        <a:lstStyle/>
        <a:p>
          <a:pPr algn="ctr"/>
          <a:r>
            <a:rPr lang="de-DE" dirty="0" smtClean="0">
              <a:latin typeface="+mj-lt"/>
            </a:rPr>
            <a:t>Z-T-HG-1.2.1.1.2</a:t>
          </a:r>
          <a:endParaRPr lang="de-DE" dirty="0">
            <a:latin typeface="+mj-lt"/>
          </a:endParaRPr>
        </a:p>
      </dgm:t>
    </dgm:pt>
    <dgm:pt modelId="{8F1F539D-A732-44F0-9784-BB79895125D6}">
      <dgm:prSet phldrT="[Text]"/>
      <dgm:spPr/>
      <dgm:t>
        <a:bodyPr/>
        <a:lstStyle/>
        <a:p>
          <a:r>
            <a:rPr lang="de-DE" dirty="0" smtClean="0">
              <a:latin typeface="+mj-lt"/>
            </a:rPr>
            <a:t>Fahrzeuge</a:t>
          </a:r>
          <a:endParaRPr lang="de-DE" dirty="0">
            <a:latin typeface="+mj-lt"/>
          </a:endParaRPr>
        </a:p>
      </dgm:t>
    </dgm:pt>
    <dgm:pt modelId="{5FA0EB5F-A3CF-4CEC-B26F-2C0017C1EDC3}" type="parTrans" cxnId="{307B0C83-3C18-4E29-8BFF-4220B91F62A8}">
      <dgm:prSet/>
      <dgm:spPr/>
      <dgm:t>
        <a:bodyPr/>
        <a:lstStyle/>
        <a:p>
          <a:endParaRPr lang="de-DE">
            <a:latin typeface="+mj-lt"/>
          </a:endParaRPr>
        </a:p>
      </dgm:t>
    </dgm:pt>
    <dgm:pt modelId="{CACD3310-6FC5-445F-AA91-EEFEA684D7BA}" type="sibTrans" cxnId="{307B0C83-3C18-4E29-8BFF-4220B91F62A8}">
      <dgm:prSet/>
      <dgm:spPr/>
      <dgm:t>
        <a:bodyPr/>
        <a:lstStyle/>
        <a:p>
          <a:pPr algn="ctr"/>
          <a:r>
            <a:rPr lang="de-DE" dirty="0" smtClean="0">
              <a:latin typeface="+mj-lt"/>
            </a:rPr>
            <a:t>Z-L-HG-1.4.1</a:t>
          </a:r>
          <a:endParaRPr lang="de-DE" dirty="0">
            <a:latin typeface="+mj-lt"/>
          </a:endParaRPr>
        </a:p>
      </dgm:t>
    </dgm:pt>
    <dgm:pt modelId="{229AAE93-6010-4BC6-8F68-C1C72791BF31}">
      <dgm:prSet phldrT="[Text]"/>
      <dgm:spPr/>
      <dgm:t>
        <a:bodyPr/>
        <a:lstStyle/>
        <a:p>
          <a:r>
            <a:rPr lang="de-DE" dirty="0" smtClean="0">
              <a:latin typeface="+mj-lt"/>
            </a:rPr>
            <a:t>Karte</a:t>
          </a:r>
          <a:endParaRPr lang="de-DE" dirty="0">
            <a:latin typeface="+mj-lt"/>
          </a:endParaRPr>
        </a:p>
      </dgm:t>
    </dgm:pt>
    <dgm:pt modelId="{80358720-7A40-4D87-B2A5-CC02C2A658BD}" type="parTrans" cxnId="{EA834147-A4D3-4B91-B036-638AE10ABBC6}">
      <dgm:prSet/>
      <dgm:spPr/>
      <dgm:t>
        <a:bodyPr/>
        <a:lstStyle/>
        <a:p>
          <a:endParaRPr lang="de-DE">
            <a:latin typeface="+mj-lt"/>
          </a:endParaRPr>
        </a:p>
      </dgm:t>
    </dgm:pt>
    <dgm:pt modelId="{50D3AE3D-19D0-4D1C-990B-7B491C2119A2}" type="sibTrans" cxnId="{EA834147-A4D3-4B91-B036-638AE10ABBC6}">
      <dgm:prSet/>
      <dgm:spPr/>
      <dgm:t>
        <a:bodyPr/>
        <a:lstStyle/>
        <a:p>
          <a:pPr algn="ctr"/>
          <a:r>
            <a:rPr lang="de-DE" dirty="0" smtClean="0">
              <a:latin typeface="+mj-lt"/>
            </a:rPr>
            <a:t>Z-L-HG-1.4.2</a:t>
          </a:r>
          <a:endParaRPr lang="de-DE" dirty="0">
            <a:latin typeface="+mj-lt"/>
          </a:endParaRPr>
        </a:p>
      </dgm:t>
    </dgm:pt>
    <dgm:pt modelId="{8B17AA49-DB36-44E4-90D6-A6830FC5A881}" type="pres">
      <dgm:prSet presAssocID="{004884D3-53AD-4470-A5C9-CF55FAE24D42}" presName="hierChild1" presStyleCnt="0">
        <dgm:presLayoutVars>
          <dgm:orgChart val="1"/>
          <dgm:chPref val="1"/>
          <dgm:dir/>
          <dgm:animOne val="branch"/>
          <dgm:animLvl val="lvl"/>
          <dgm:resizeHandles/>
        </dgm:presLayoutVars>
      </dgm:prSet>
      <dgm:spPr/>
      <dgm:t>
        <a:bodyPr/>
        <a:lstStyle/>
        <a:p>
          <a:endParaRPr lang="de-DE"/>
        </a:p>
      </dgm:t>
    </dgm:pt>
    <dgm:pt modelId="{71104794-D20A-4A1B-81C3-6FAFBC1BEF46}" type="pres">
      <dgm:prSet presAssocID="{E50A4A67-B53F-4E0C-A48B-69F1995F7659}" presName="hierRoot1" presStyleCnt="0">
        <dgm:presLayoutVars>
          <dgm:hierBranch val="init"/>
        </dgm:presLayoutVars>
      </dgm:prSet>
      <dgm:spPr/>
    </dgm:pt>
    <dgm:pt modelId="{3BC48A4B-8A77-446B-B588-45F33F08F32B}" type="pres">
      <dgm:prSet presAssocID="{E50A4A67-B53F-4E0C-A48B-69F1995F7659}" presName="rootComposite1" presStyleCnt="0"/>
      <dgm:spPr/>
    </dgm:pt>
    <dgm:pt modelId="{3C6ADD68-294D-49B1-9923-BB7C1D2328BB}" type="pres">
      <dgm:prSet presAssocID="{E50A4A67-B53F-4E0C-A48B-69F1995F7659}" presName="rootText1" presStyleLbl="node0" presStyleIdx="0" presStyleCnt="1">
        <dgm:presLayoutVars>
          <dgm:chMax/>
          <dgm:chPref val="3"/>
        </dgm:presLayoutVars>
      </dgm:prSet>
      <dgm:spPr/>
      <dgm:t>
        <a:bodyPr/>
        <a:lstStyle/>
        <a:p>
          <a:endParaRPr lang="de-DE"/>
        </a:p>
      </dgm:t>
    </dgm:pt>
    <dgm:pt modelId="{AB6FB31E-EC83-4A1D-8949-552BCA37DC29}" type="pres">
      <dgm:prSet presAssocID="{E50A4A67-B53F-4E0C-A48B-69F1995F7659}" presName="titleText1" presStyleLbl="fgAcc0" presStyleIdx="0" presStyleCnt="1">
        <dgm:presLayoutVars>
          <dgm:chMax val="0"/>
          <dgm:chPref val="0"/>
        </dgm:presLayoutVars>
      </dgm:prSet>
      <dgm:spPr/>
      <dgm:t>
        <a:bodyPr/>
        <a:lstStyle/>
        <a:p>
          <a:endParaRPr lang="de-DE"/>
        </a:p>
      </dgm:t>
    </dgm:pt>
    <dgm:pt modelId="{D6B87B16-3A15-49A8-9EB9-2E8862048BEE}" type="pres">
      <dgm:prSet presAssocID="{E50A4A67-B53F-4E0C-A48B-69F1995F7659}" presName="rootConnector1" presStyleLbl="node1" presStyleIdx="0" presStyleCnt="6"/>
      <dgm:spPr/>
      <dgm:t>
        <a:bodyPr/>
        <a:lstStyle/>
        <a:p>
          <a:endParaRPr lang="de-DE"/>
        </a:p>
      </dgm:t>
    </dgm:pt>
    <dgm:pt modelId="{4516F065-E354-453A-A797-2AF7CD82B62E}" type="pres">
      <dgm:prSet presAssocID="{E50A4A67-B53F-4E0C-A48B-69F1995F7659}" presName="hierChild2" presStyleCnt="0"/>
      <dgm:spPr/>
    </dgm:pt>
    <dgm:pt modelId="{0CB86782-ACDE-41F8-864A-AA67C0735489}" type="pres">
      <dgm:prSet presAssocID="{64BADB34-8DFC-4AD7-B8DE-3816DA5EECD9}" presName="Name37" presStyleLbl="parChTrans1D2" presStyleIdx="0" presStyleCnt="2"/>
      <dgm:spPr/>
      <dgm:t>
        <a:bodyPr/>
        <a:lstStyle/>
        <a:p>
          <a:endParaRPr lang="de-DE"/>
        </a:p>
      </dgm:t>
    </dgm:pt>
    <dgm:pt modelId="{EA820B26-86FD-429F-8A0B-CE8D39ECCD28}" type="pres">
      <dgm:prSet presAssocID="{F3B4FC77-B37C-47CC-987A-4C5FAD4FFC4E}" presName="hierRoot2" presStyleCnt="0">
        <dgm:presLayoutVars>
          <dgm:hierBranch val="init"/>
        </dgm:presLayoutVars>
      </dgm:prSet>
      <dgm:spPr/>
    </dgm:pt>
    <dgm:pt modelId="{FA21F9BC-69F2-4941-8826-C3466BDE287C}" type="pres">
      <dgm:prSet presAssocID="{F3B4FC77-B37C-47CC-987A-4C5FAD4FFC4E}" presName="rootComposite" presStyleCnt="0"/>
      <dgm:spPr/>
    </dgm:pt>
    <dgm:pt modelId="{422F0736-F6E4-4AAD-9F72-24758911EAFA}" type="pres">
      <dgm:prSet presAssocID="{F3B4FC77-B37C-47CC-987A-4C5FAD4FFC4E}" presName="rootText" presStyleLbl="node1" presStyleIdx="0" presStyleCnt="6" custLinFactNeighborX="20770">
        <dgm:presLayoutVars>
          <dgm:chMax/>
          <dgm:chPref val="3"/>
        </dgm:presLayoutVars>
      </dgm:prSet>
      <dgm:spPr/>
      <dgm:t>
        <a:bodyPr/>
        <a:lstStyle/>
        <a:p>
          <a:endParaRPr lang="de-DE"/>
        </a:p>
      </dgm:t>
    </dgm:pt>
    <dgm:pt modelId="{6D5FDF81-78F6-47F1-A8B8-BFFF8B61D174}" type="pres">
      <dgm:prSet presAssocID="{F3B4FC77-B37C-47CC-987A-4C5FAD4FFC4E}" presName="titleText2" presStyleLbl="fgAcc1" presStyleIdx="0" presStyleCnt="6" custLinFactNeighborX="23080">
        <dgm:presLayoutVars>
          <dgm:chMax val="0"/>
          <dgm:chPref val="0"/>
        </dgm:presLayoutVars>
      </dgm:prSet>
      <dgm:spPr/>
      <dgm:t>
        <a:bodyPr/>
        <a:lstStyle/>
        <a:p>
          <a:endParaRPr lang="de-DE"/>
        </a:p>
      </dgm:t>
    </dgm:pt>
    <dgm:pt modelId="{D3915ED2-0B05-4830-A9DE-ADC5B3ED3401}" type="pres">
      <dgm:prSet presAssocID="{F3B4FC77-B37C-47CC-987A-4C5FAD4FFC4E}" presName="rootConnector" presStyleLbl="node2" presStyleIdx="0" presStyleCnt="0"/>
      <dgm:spPr/>
      <dgm:t>
        <a:bodyPr/>
        <a:lstStyle/>
        <a:p>
          <a:endParaRPr lang="de-DE"/>
        </a:p>
      </dgm:t>
    </dgm:pt>
    <dgm:pt modelId="{1E6E89B0-1FCB-4A42-ABAD-5E48EED19F09}" type="pres">
      <dgm:prSet presAssocID="{F3B4FC77-B37C-47CC-987A-4C5FAD4FFC4E}" presName="hierChild4" presStyleCnt="0"/>
      <dgm:spPr/>
    </dgm:pt>
    <dgm:pt modelId="{99C96878-F064-4E8F-87A1-5283DD727ED2}" type="pres">
      <dgm:prSet presAssocID="{15778B4F-3515-46D0-885C-000DE87F452E}" presName="Name37" presStyleLbl="parChTrans1D3" presStyleIdx="0" presStyleCnt="4"/>
      <dgm:spPr/>
      <dgm:t>
        <a:bodyPr/>
        <a:lstStyle/>
        <a:p>
          <a:endParaRPr lang="de-DE"/>
        </a:p>
      </dgm:t>
    </dgm:pt>
    <dgm:pt modelId="{97741FD6-89D2-446C-A1BA-899A0B41A5D9}" type="pres">
      <dgm:prSet presAssocID="{02C39085-C433-46EA-9FFE-1BD0FB716A5E}" presName="hierRoot2" presStyleCnt="0">
        <dgm:presLayoutVars>
          <dgm:hierBranch val="init"/>
        </dgm:presLayoutVars>
      </dgm:prSet>
      <dgm:spPr/>
    </dgm:pt>
    <dgm:pt modelId="{E2EA4AF4-036F-4AC3-A916-4699C3F9A7BA}" type="pres">
      <dgm:prSet presAssocID="{02C39085-C433-46EA-9FFE-1BD0FB716A5E}" presName="rootComposite" presStyleCnt="0"/>
      <dgm:spPr/>
    </dgm:pt>
    <dgm:pt modelId="{72A3353D-8B37-4A30-B028-4D6DDF12778D}" type="pres">
      <dgm:prSet presAssocID="{02C39085-C433-46EA-9FFE-1BD0FB716A5E}" presName="rootText" presStyleLbl="node1" presStyleIdx="1" presStyleCnt="6" custLinFactNeighborX="20770">
        <dgm:presLayoutVars>
          <dgm:chMax/>
          <dgm:chPref val="3"/>
        </dgm:presLayoutVars>
      </dgm:prSet>
      <dgm:spPr/>
      <dgm:t>
        <a:bodyPr/>
        <a:lstStyle/>
        <a:p>
          <a:endParaRPr lang="de-DE"/>
        </a:p>
      </dgm:t>
    </dgm:pt>
    <dgm:pt modelId="{5F3B5AE0-8C53-48A0-BC17-35B3927EB719}" type="pres">
      <dgm:prSet presAssocID="{02C39085-C433-46EA-9FFE-1BD0FB716A5E}" presName="titleText2" presStyleLbl="fgAcc1" presStyleIdx="1" presStyleCnt="6" custLinFactNeighborX="23080">
        <dgm:presLayoutVars>
          <dgm:chMax val="0"/>
          <dgm:chPref val="0"/>
        </dgm:presLayoutVars>
      </dgm:prSet>
      <dgm:spPr/>
      <dgm:t>
        <a:bodyPr/>
        <a:lstStyle/>
        <a:p>
          <a:endParaRPr lang="de-DE"/>
        </a:p>
      </dgm:t>
    </dgm:pt>
    <dgm:pt modelId="{7D57A7E5-E463-4DFC-B5E5-358A2E4E704A}" type="pres">
      <dgm:prSet presAssocID="{02C39085-C433-46EA-9FFE-1BD0FB716A5E}" presName="rootConnector" presStyleLbl="node3" presStyleIdx="0" presStyleCnt="0"/>
      <dgm:spPr/>
      <dgm:t>
        <a:bodyPr/>
        <a:lstStyle/>
        <a:p>
          <a:endParaRPr lang="de-DE"/>
        </a:p>
      </dgm:t>
    </dgm:pt>
    <dgm:pt modelId="{781210CC-565E-479E-9244-4F6A1D5343E0}" type="pres">
      <dgm:prSet presAssocID="{02C39085-C433-46EA-9FFE-1BD0FB716A5E}" presName="hierChild4" presStyleCnt="0"/>
      <dgm:spPr/>
    </dgm:pt>
    <dgm:pt modelId="{25B7A481-DD28-43B7-870E-DFBCC26E64A8}" type="pres">
      <dgm:prSet presAssocID="{02C39085-C433-46EA-9FFE-1BD0FB716A5E}" presName="hierChild5" presStyleCnt="0"/>
      <dgm:spPr/>
    </dgm:pt>
    <dgm:pt modelId="{2A596F4A-F15B-4B29-B058-6F5C9347FED2}" type="pres">
      <dgm:prSet presAssocID="{8E2A2790-52E2-4051-8AA7-C1D37325B3D5}" presName="Name37" presStyleLbl="parChTrans1D3" presStyleIdx="1" presStyleCnt="4"/>
      <dgm:spPr/>
      <dgm:t>
        <a:bodyPr/>
        <a:lstStyle/>
        <a:p>
          <a:endParaRPr lang="de-DE"/>
        </a:p>
      </dgm:t>
    </dgm:pt>
    <dgm:pt modelId="{2C4F384D-6678-4C7B-B3F7-A4E2AAB14D7E}" type="pres">
      <dgm:prSet presAssocID="{6F986DE5-6D44-4968-B873-4EA96E9F4AA7}" presName="hierRoot2" presStyleCnt="0">
        <dgm:presLayoutVars>
          <dgm:hierBranch val="init"/>
        </dgm:presLayoutVars>
      </dgm:prSet>
      <dgm:spPr/>
    </dgm:pt>
    <dgm:pt modelId="{1B5EA42D-CD28-47AD-BB1E-9D8163061BDB}" type="pres">
      <dgm:prSet presAssocID="{6F986DE5-6D44-4968-B873-4EA96E9F4AA7}" presName="rootComposite" presStyleCnt="0"/>
      <dgm:spPr/>
    </dgm:pt>
    <dgm:pt modelId="{CB265CE1-237A-45E5-9C04-A69975F7EC40}" type="pres">
      <dgm:prSet presAssocID="{6F986DE5-6D44-4968-B873-4EA96E9F4AA7}" presName="rootText" presStyleLbl="node1" presStyleIdx="2" presStyleCnt="6" custLinFactNeighborX="20770">
        <dgm:presLayoutVars>
          <dgm:chMax/>
          <dgm:chPref val="3"/>
        </dgm:presLayoutVars>
      </dgm:prSet>
      <dgm:spPr/>
      <dgm:t>
        <a:bodyPr/>
        <a:lstStyle/>
        <a:p>
          <a:endParaRPr lang="de-DE"/>
        </a:p>
      </dgm:t>
    </dgm:pt>
    <dgm:pt modelId="{7478F5B9-7517-4149-9D5F-0E95CF5B9652}" type="pres">
      <dgm:prSet presAssocID="{6F986DE5-6D44-4968-B873-4EA96E9F4AA7}" presName="titleText2" presStyleLbl="fgAcc1" presStyleIdx="2" presStyleCnt="6" custLinFactNeighborX="23080">
        <dgm:presLayoutVars>
          <dgm:chMax val="0"/>
          <dgm:chPref val="0"/>
        </dgm:presLayoutVars>
      </dgm:prSet>
      <dgm:spPr/>
      <dgm:t>
        <a:bodyPr/>
        <a:lstStyle/>
        <a:p>
          <a:endParaRPr lang="de-DE"/>
        </a:p>
      </dgm:t>
    </dgm:pt>
    <dgm:pt modelId="{C05C6FE6-1B41-4A06-92EC-7E46C193AE60}" type="pres">
      <dgm:prSet presAssocID="{6F986DE5-6D44-4968-B873-4EA96E9F4AA7}" presName="rootConnector" presStyleLbl="node3" presStyleIdx="0" presStyleCnt="0"/>
      <dgm:spPr/>
      <dgm:t>
        <a:bodyPr/>
        <a:lstStyle/>
        <a:p>
          <a:endParaRPr lang="de-DE"/>
        </a:p>
      </dgm:t>
    </dgm:pt>
    <dgm:pt modelId="{E89D6983-9E04-4EC8-B6BC-4441BBDDB24D}" type="pres">
      <dgm:prSet presAssocID="{6F986DE5-6D44-4968-B873-4EA96E9F4AA7}" presName="hierChild4" presStyleCnt="0"/>
      <dgm:spPr/>
    </dgm:pt>
    <dgm:pt modelId="{51AEC07C-5EB6-4361-9DFC-8EEC04D1DE2F}" type="pres">
      <dgm:prSet presAssocID="{6F986DE5-6D44-4968-B873-4EA96E9F4AA7}" presName="hierChild5" presStyleCnt="0"/>
      <dgm:spPr/>
    </dgm:pt>
    <dgm:pt modelId="{F6C34212-021B-4611-97F4-C4EA87794D16}" type="pres">
      <dgm:prSet presAssocID="{F3B4FC77-B37C-47CC-987A-4C5FAD4FFC4E}" presName="hierChild5" presStyleCnt="0"/>
      <dgm:spPr/>
    </dgm:pt>
    <dgm:pt modelId="{28CFD1E8-042F-4B16-9684-5BEA04CC30BD}" type="pres">
      <dgm:prSet presAssocID="{AF6C4EEA-004B-471C-8997-AECBD0FF5598}" presName="Name37" presStyleLbl="parChTrans1D2" presStyleIdx="1" presStyleCnt="2"/>
      <dgm:spPr/>
      <dgm:t>
        <a:bodyPr/>
        <a:lstStyle/>
        <a:p>
          <a:endParaRPr lang="de-DE"/>
        </a:p>
      </dgm:t>
    </dgm:pt>
    <dgm:pt modelId="{B14DD376-AD9D-4919-9A27-C766F6171637}" type="pres">
      <dgm:prSet presAssocID="{9FC396E6-4807-427A-99C0-1C071F5D0CC6}" presName="hierRoot2" presStyleCnt="0">
        <dgm:presLayoutVars>
          <dgm:hierBranch val="init"/>
        </dgm:presLayoutVars>
      </dgm:prSet>
      <dgm:spPr/>
    </dgm:pt>
    <dgm:pt modelId="{47904FA1-494D-43C8-BC00-DDA71CC4D70B}" type="pres">
      <dgm:prSet presAssocID="{9FC396E6-4807-427A-99C0-1C071F5D0CC6}" presName="rootComposite" presStyleCnt="0"/>
      <dgm:spPr/>
    </dgm:pt>
    <dgm:pt modelId="{582E1701-C43F-4FF6-BCAD-5D467634880C}" type="pres">
      <dgm:prSet presAssocID="{9FC396E6-4807-427A-99C0-1C071F5D0CC6}" presName="rootText" presStyleLbl="node1" presStyleIdx="3" presStyleCnt="6">
        <dgm:presLayoutVars>
          <dgm:chMax/>
          <dgm:chPref val="3"/>
        </dgm:presLayoutVars>
      </dgm:prSet>
      <dgm:spPr/>
      <dgm:t>
        <a:bodyPr/>
        <a:lstStyle/>
        <a:p>
          <a:endParaRPr lang="de-DE"/>
        </a:p>
      </dgm:t>
    </dgm:pt>
    <dgm:pt modelId="{C3C6EA5C-4972-433D-8E58-B212DA49F9BC}" type="pres">
      <dgm:prSet presAssocID="{9FC396E6-4807-427A-99C0-1C071F5D0CC6}" presName="titleText2" presStyleLbl="fgAcc1" presStyleIdx="3" presStyleCnt="6">
        <dgm:presLayoutVars>
          <dgm:chMax val="0"/>
          <dgm:chPref val="0"/>
        </dgm:presLayoutVars>
      </dgm:prSet>
      <dgm:spPr/>
      <dgm:t>
        <a:bodyPr/>
        <a:lstStyle/>
        <a:p>
          <a:endParaRPr lang="de-DE"/>
        </a:p>
      </dgm:t>
    </dgm:pt>
    <dgm:pt modelId="{A455C082-D197-4651-A8E1-5AC93D505A0C}" type="pres">
      <dgm:prSet presAssocID="{9FC396E6-4807-427A-99C0-1C071F5D0CC6}" presName="rootConnector" presStyleLbl="node2" presStyleIdx="0" presStyleCnt="0"/>
      <dgm:spPr/>
      <dgm:t>
        <a:bodyPr/>
        <a:lstStyle/>
        <a:p>
          <a:endParaRPr lang="de-DE"/>
        </a:p>
      </dgm:t>
    </dgm:pt>
    <dgm:pt modelId="{E15E6267-5694-4805-A6C5-FE7C83074491}" type="pres">
      <dgm:prSet presAssocID="{9FC396E6-4807-427A-99C0-1C071F5D0CC6}" presName="hierChild4" presStyleCnt="0"/>
      <dgm:spPr/>
    </dgm:pt>
    <dgm:pt modelId="{F21FF4F5-12A7-4D0F-8003-A77E5BF1D456}" type="pres">
      <dgm:prSet presAssocID="{5FA0EB5F-A3CF-4CEC-B26F-2C0017C1EDC3}" presName="Name37" presStyleLbl="parChTrans1D3" presStyleIdx="2" presStyleCnt="4"/>
      <dgm:spPr/>
      <dgm:t>
        <a:bodyPr/>
        <a:lstStyle/>
        <a:p>
          <a:endParaRPr lang="de-DE"/>
        </a:p>
      </dgm:t>
    </dgm:pt>
    <dgm:pt modelId="{49D088E6-2792-43CC-B1A7-9FAAD6E323BF}" type="pres">
      <dgm:prSet presAssocID="{8F1F539D-A732-44F0-9784-BB79895125D6}" presName="hierRoot2" presStyleCnt="0">
        <dgm:presLayoutVars>
          <dgm:hierBranch val="init"/>
        </dgm:presLayoutVars>
      </dgm:prSet>
      <dgm:spPr/>
    </dgm:pt>
    <dgm:pt modelId="{EA2C83B8-661F-4F65-B9D2-914581CBCF3B}" type="pres">
      <dgm:prSet presAssocID="{8F1F539D-A732-44F0-9784-BB79895125D6}" presName="rootComposite" presStyleCnt="0"/>
      <dgm:spPr/>
    </dgm:pt>
    <dgm:pt modelId="{E5B90CE2-6F8E-4910-B49F-E4F00E4CDBC4}" type="pres">
      <dgm:prSet presAssocID="{8F1F539D-A732-44F0-9784-BB79895125D6}" presName="rootText" presStyleLbl="node1" presStyleIdx="4" presStyleCnt="6">
        <dgm:presLayoutVars>
          <dgm:chMax/>
          <dgm:chPref val="3"/>
        </dgm:presLayoutVars>
      </dgm:prSet>
      <dgm:spPr/>
      <dgm:t>
        <a:bodyPr/>
        <a:lstStyle/>
        <a:p>
          <a:endParaRPr lang="de-DE"/>
        </a:p>
      </dgm:t>
    </dgm:pt>
    <dgm:pt modelId="{CDB9437B-EDD2-48C0-B118-820F630A8D04}" type="pres">
      <dgm:prSet presAssocID="{8F1F539D-A732-44F0-9784-BB79895125D6}" presName="titleText2" presStyleLbl="fgAcc1" presStyleIdx="4" presStyleCnt="6">
        <dgm:presLayoutVars>
          <dgm:chMax val="0"/>
          <dgm:chPref val="0"/>
        </dgm:presLayoutVars>
      </dgm:prSet>
      <dgm:spPr/>
      <dgm:t>
        <a:bodyPr/>
        <a:lstStyle/>
        <a:p>
          <a:endParaRPr lang="de-DE"/>
        </a:p>
      </dgm:t>
    </dgm:pt>
    <dgm:pt modelId="{10E5B55A-3B21-47BA-9F5C-206776864F9E}" type="pres">
      <dgm:prSet presAssocID="{8F1F539D-A732-44F0-9784-BB79895125D6}" presName="rootConnector" presStyleLbl="node3" presStyleIdx="0" presStyleCnt="0"/>
      <dgm:spPr/>
      <dgm:t>
        <a:bodyPr/>
        <a:lstStyle/>
        <a:p>
          <a:endParaRPr lang="de-DE"/>
        </a:p>
      </dgm:t>
    </dgm:pt>
    <dgm:pt modelId="{23C18D28-B800-4AC2-9FB5-1DC09E6668F5}" type="pres">
      <dgm:prSet presAssocID="{8F1F539D-A732-44F0-9784-BB79895125D6}" presName="hierChild4" presStyleCnt="0"/>
      <dgm:spPr/>
    </dgm:pt>
    <dgm:pt modelId="{0F979A0D-D9E8-400D-A51C-234157588BBB}" type="pres">
      <dgm:prSet presAssocID="{8F1F539D-A732-44F0-9784-BB79895125D6}" presName="hierChild5" presStyleCnt="0"/>
      <dgm:spPr/>
    </dgm:pt>
    <dgm:pt modelId="{E1F3717D-12C7-4AFC-8BA0-6E8F7EEC953C}" type="pres">
      <dgm:prSet presAssocID="{80358720-7A40-4D87-B2A5-CC02C2A658BD}" presName="Name37" presStyleLbl="parChTrans1D3" presStyleIdx="3" presStyleCnt="4"/>
      <dgm:spPr/>
      <dgm:t>
        <a:bodyPr/>
        <a:lstStyle/>
        <a:p>
          <a:endParaRPr lang="de-DE"/>
        </a:p>
      </dgm:t>
    </dgm:pt>
    <dgm:pt modelId="{265B37B9-FFD5-46DE-96DA-5CF1D13CAFA4}" type="pres">
      <dgm:prSet presAssocID="{229AAE93-6010-4BC6-8F68-C1C72791BF31}" presName="hierRoot2" presStyleCnt="0">
        <dgm:presLayoutVars>
          <dgm:hierBranch val="init"/>
        </dgm:presLayoutVars>
      </dgm:prSet>
      <dgm:spPr/>
    </dgm:pt>
    <dgm:pt modelId="{DB7DF0B0-592C-48CD-89B9-10DEC171DEDD}" type="pres">
      <dgm:prSet presAssocID="{229AAE93-6010-4BC6-8F68-C1C72791BF31}" presName="rootComposite" presStyleCnt="0"/>
      <dgm:spPr/>
    </dgm:pt>
    <dgm:pt modelId="{3EDD700B-7FFC-4474-9FB3-50005A2F6925}" type="pres">
      <dgm:prSet presAssocID="{229AAE93-6010-4BC6-8F68-C1C72791BF31}" presName="rootText" presStyleLbl="node1" presStyleIdx="5" presStyleCnt="6">
        <dgm:presLayoutVars>
          <dgm:chMax/>
          <dgm:chPref val="3"/>
        </dgm:presLayoutVars>
      </dgm:prSet>
      <dgm:spPr/>
      <dgm:t>
        <a:bodyPr/>
        <a:lstStyle/>
        <a:p>
          <a:endParaRPr lang="de-DE"/>
        </a:p>
      </dgm:t>
    </dgm:pt>
    <dgm:pt modelId="{95522241-D8EF-4B23-9E46-039A4C43156F}" type="pres">
      <dgm:prSet presAssocID="{229AAE93-6010-4BC6-8F68-C1C72791BF31}" presName="titleText2" presStyleLbl="fgAcc1" presStyleIdx="5" presStyleCnt="6">
        <dgm:presLayoutVars>
          <dgm:chMax val="0"/>
          <dgm:chPref val="0"/>
        </dgm:presLayoutVars>
      </dgm:prSet>
      <dgm:spPr/>
      <dgm:t>
        <a:bodyPr/>
        <a:lstStyle/>
        <a:p>
          <a:endParaRPr lang="de-DE"/>
        </a:p>
      </dgm:t>
    </dgm:pt>
    <dgm:pt modelId="{AAA3BE5C-A9FA-4B91-A099-547E21F69F6F}" type="pres">
      <dgm:prSet presAssocID="{229AAE93-6010-4BC6-8F68-C1C72791BF31}" presName="rootConnector" presStyleLbl="node3" presStyleIdx="0" presStyleCnt="0"/>
      <dgm:spPr/>
      <dgm:t>
        <a:bodyPr/>
        <a:lstStyle/>
        <a:p>
          <a:endParaRPr lang="de-DE"/>
        </a:p>
      </dgm:t>
    </dgm:pt>
    <dgm:pt modelId="{D2C98AC4-6C74-4F4A-898D-28FC6FC100AB}" type="pres">
      <dgm:prSet presAssocID="{229AAE93-6010-4BC6-8F68-C1C72791BF31}" presName="hierChild4" presStyleCnt="0"/>
      <dgm:spPr/>
    </dgm:pt>
    <dgm:pt modelId="{F17473B2-F20E-4134-B3BC-7609B2930D93}" type="pres">
      <dgm:prSet presAssocID="{229AAE93-6010-4BC6-8F68-C1C72791BF31}" presName="hierChild5" presStyleCnt="0"/>
      <dgm:spPr/>
    </dgm:pt>
    <dgm:pt modelId="{B8D60AFC-6780-4EA3-A467-236CE5BC5C33}" type="pres">
      <dgm:prSet presAssocID="{9FC396E6-4807-427A-99C0-1C071F5D0CC6}" presName="hierChild5" presStyleCnt="0"/>
      <dgm:spPr/>
    </dgm:pt>
    <dgm:pt modelId="{23C48872-D30C-4248-995A-7A8A1AD9F3F6}" type="pres">
      <dgm:prSet presAssocID="{E50A4A67-B53F-4E0C-A48B-69F1995F7659}" presName="hierChild3" presStyleCnt="0"/>
      <dgm:spPr/>
    </dgm:pt>
  </dgm:ptLst>
  <dgm:cxnLst>
    <dgm:cxn modelId="{149E6667-2A15-4B0E-8892-0B392C5BF2B3}" type="presOf" srcId="{2BBC945E-ED13-4EA6-8014-9948F5BB9CAD}" destId="{C3C6EA5C-4972-433D-8E58-B212DA49F9BC}" srcOrd="0" destOrd="0" presId="urn:microsoft.com/office/officeart/2008/layout/NameandTitleOrganizationalChart"/>
    <dgm:cxn modelId="{F10739E5-CAEB-4866-A826-F5C583CC1F10}" type="presOf" srcId="{6F986DE5-6D44-4968-B873-4EA96E9F4AA7}" destId="{C05C6FE6-1B41-4A06-92EC-7E46C193AE60}" srcOrd="1" destOrd="0" presId="urn:microsoft.com/office/officeart/2008/layout/NameandTitleOrganizationalChart"/>
    <dgm:cxn modelId="{C25EB322-E6B4-4CEC-A959-378A0005239A}" type="presOf" srcId="{E50A4A67-B53F-4E0C-A48B-69F1995F7659}" destId="{3C6ADD68-294D-49B1-9923-BB7C1D2328BB}" srcOrd="0" destOrd="0" presId="urn:microsoft.com/office/officeart/2008/layout/NameandTitleOrganizationalChart"/>
    <dgm:cxn modelId="{5AA96733-1B9F-4A67-8B59-537BBF8363E8}" type="presOf" srcId="{24E6A74D-C8BF-46C9-AA47-CB9F7DF9C7BF}" destId="{5F3B5AE0-8C53-48A0-BC17-35B3927EB719}" srcOrd="0" destOrd="0" presId="urn:microsoft.com/office/officeart/2008/layout/NameandTitleOrganizationalChart"/>
    <dgm:cxn modelId="{EA834147-A4D3-4B91-B036-638AE10ABBC6}" srcId="{9FC396E6-4807-427A-99C0-1C071F5D0CC6}" destId="{229AAE93-6010-4BC6-8F68-C1C72791BF31}" srcOrd="1" destOrd="0" parTransId="{80358720-7A40-4D87-B2A5-CC02C2A658BD}" sibTransId="{50D3AE3D-19D0-4D1C-990B-7B491C2119A2}"/>
    <dgm:cxn modelId="{3749C61B-1864-4A3E-9F4F-B9EED5A27D02}" type="presOf" srcId="{9FC396E6-4807-427A-99C0-1C071F5D0CC6}" destId="{A455C082-D197-4651-A8E1-5AC93D505A0C}" srcOrd="1" destOrd="0" presId="urn:microsoft.com/office/officeart/2008/layout/NameandTitleOrganizationalChart"/>
    <dgm:cxn modelId="{CE65A032-A314-4388-A5BF-A8C19E5DFF66}" type="presOf" srcId="{8E2A2790-52E2-4051-8AA7-C1D37325B3D5}" destId="{2A596F4A-F15B-4B29-B058-6F5C9347FED2}" srcOrd="0" destOrd="0" presId="urn:microsoft.com/office/officeart/2008/layout/NameandTitleOrganizationalChart"/>
    <dgm:cxn modelId="{C073AB0F-F021-4C9D-851F-99B688585E3A}" srcId="{F3B4FC77-B37C-47CC-987A-4C5FAD4FFC4E}" destId="{6F986DE5-6D44-4968-B873-4EA96E9F4AA7}" srcOrd="1" destOrd="0" parTransId="{8E2A2790-52E2-4051-8AA7-C1D37325B3D5}" sibTransId="{4314CA48-8D8C-4786-84FF-A65F2F59ECBD}"/>
    <dgm:cxn modelId="{0BD64DFF-7971-4B47-BE70-B1F78A94EF98}" type="presOf" srcId="{229AAE93-6010-4BC6-8F68-C1C72791BF31}" destId="{AAA3BE5C-A9FA-4B91-A099-547E21F69F6F}" srcOrd="1" destOrd="0" presId="urn:microsoft.com/office/officeart/2008/layout/NameandTitleOrganizationalChart"/>
    <dgm:cxn modelId="{653CAA58-6AD5-45C2-A0DB-0D2CDFF01407}" srcId="{E50A4A67-B53F-4E0C-A48B-69F1995F7659}" destId="{F3B4FC77-B37C-47CC-987A-4C5FAD4FFC4E}" srcOrd="0" destOrd="0" parTransId="{64BADB34-8DFC-4AD7-B8DE-3816DA5EECD9}" sibTransId="{F3AE6415-469B-4909-A192-90394804A401}"/>
    <dgm:cxn modelId="{0FE2FC24-23FD-4A61-BECD-7A315B0C4230}" type="presOf" srcId="{5F97D50F-9421-4952-9959-07C52D275E78}" destId="{AB6FB31E-EC83-4A1D-8949-552BCA37DC29}" srcOrd="0" destOrd="0" presId="urn:microsoft.com/office/officeart/2008/layout/NameandTitleOrganizationalChart"/>
    <dgm:cxn modelId="{C08D6441-F7FF-4413-AEE3-0FD7255B9B6B}" type="presOf" srcId="{02C39085-C433-46EA-9FFE-1BD0FB716A5E}" destId="{72A3353D-8B37-4A30-B028-4D6DDF12778D}" srcOrd="0" destOrd="0" presId="urn:microsoft.com/office/officeart/2008/layout/NameandTitleOrganizationalChart"/>
    <dgm:cxn modelId="{AFEE1673-CF48-47A6-8490-DE96303F0AD2}" srcId="{F3B4FC77-B37C-47CC-987A-4C5FAD4FFC4E}" destId="{02C39085-C433-46EA-9FFE-1BD0FB716A5E}" srcOrd="0" destOrd="0" parTransId="{15778B4F-3515-46D0-885C-000DE87F452E}" sibTransId="{24E6A74D-C8BF-46C9-AA47-CB9F7DF9C7BF}"/>
    <dgm:cxn modelId="{B984FFE3-38DB-4023-A4EA-8A8AD07837EC}" type="presOf" srcId="{F3B4FC77-B37C-47CC-987A-4C5FAD4FFC4E}" destId="{422F0736-F6E4-4AAD-9F72-24758911EAFA}" srcOrd="0" destOrd="0" presId="urn:microsoft.com/office/officeart/2008/layout/NameandTitleOrganizationalChart"/>
    <dgm:cxn modelId="{307B0C83-3C18-4E29-8BFF-4220B91F62A8}" srcId="{9FC396E6-4807-427A-99C0-1C071F5D0CC6}" destId="{8F1F539D-A732-44F0-9784-BB79895125D6}" srcOrd="0" destOrd="0" parTransId="{5FA0EB5F-A3CF-4CEC-B26F-2C0017C1EDC3}" sibTransId="{CACD3310-6FC5-445F-AA91-EEFEA684D7BA}"/>
    <dgm:cxn modelId="{EE9EF75C-AF85-4C57-98E6-E70267761268}" srcId="{004884D3-53AD-4470-A5C9-CF55FAE24D42}" destId="{E50A4A67-B53F-4E0C-A48B-69F1995F7659}" srcOrd="0" destOrd="0" parTransId="{A6EDFCFB-201A-4481-974E-E6DDF07C3C00}" sibTransId="{5F97D50F-9421-4952-9959-07C52D275E78}"/>
    <dgm:cxn modelId="{C4333232-5601-41B6-B14A-188D1B2F23F1}" type="presOf" srcId="{80358720-7A40-4D87-B2A5-CC02C2A658BD}" destId="{E1F3717D-12C7-4AFC-8BA0-6E8F7EEC953C}" srcOrd="0" destOrd="0" presId="urn:microsoft.com/office/officeart/2008/layout/NameandTitleOrganizationalChart"/>
    <dgm:cxn modelId="{35D0E04D-6BC0-4026-BC5E-DAA88778C544}" type="presOf" srcId="{E50A4A67-B53F-4E0C-A48B-69F1995F7659}" destId="{D6B87B16-3A15-49A8-9EB9-2E8862048BEE}" srcOrd="1" destOrd="0" presId="urn:microsoft.com/office/officeart/2008/layout/NameandTitleOrganizationalChart"/>
    <dgm:cxn modelId="{76FE579D-9098-475B-BDAC-8FB4C52F133A}" type="presOf" srcId="{F3B4FC77-B37C-47CC-987A-4C5FAD4FFC4E}" destId="{D3915ED2-0B05-4830-A9DE-ADC5B3ED3401}" srcOrd="1" destOrd="0" presId="urn:microsoft.com/office/officeart/2008/layout/NameandTitleOrganizationalChart"/>
    <dgm:cxn modelId="{75147DB7-6623-4AA1-8639-F7671FABC91B}" type="presOf" srcId="{6F986DE5-6D44-4968-B873-4EA96E9F4AA7}" destId="{CB265CE1-237A-45E5-9C04-A69975F7EC40}" srcOrd="0" destOrd="0" presId="urn:microsoft.com/office/officeart/2008/layout/NameandTitleOrganizationalChart"/>
    <dgm:cxn modelId="{552C5CE9-E440-4879-AFE7-88F35523C704}" type="presOf" srcId="{9FC396E6-4807-427A-99C0-1C071F5D0CC6}" destId="{582E1701-C43F-4FF6-BCAD-5D467634880C}" srcOrd="0" destOrd="0" presId="urn:microsoft.com/office/officeart/2008/layout/NameandTitleOrganizationalChart"/>
    <dgm:cxn modelId="{D42BFA30-9A92-42A4-A02E-3A9C9BDFE142}" type="presOf" srcId="{8F1F539D-A732-44F0-9784-BB79895125D6}" destId="{10E5B55A-3B21-47BA-9F5C-206776864F9E}" srcOrd="1" destOrd="0" presId="urn:microsoft.com/office/officeart/2008/layout/NameandTitleOrganizationalChart"/>
    <dgm:cxn modelId="{61856677-DA05-4ECE-82A6-C44698C249B4}" type="presOf" srcId="{64BADB34-8DFC-4AD7-B8DE-3816DA5EECD9}" destId="{0CB86782-ACDE-41F8-864A-AA67C0735489}" srcOrd="0" destOrd="0" presId="urn:microsoft.com/office/officeart/2008/layout/NameandTitleOrganizationalChart"/>
    <dgm:cxn modelId="{30ABDE4A-3BEA-40CF-A36D-739A0464C2B5}" type="presOf" srcId="{50D3AE3D-19D0-4D1C-990B-7B491C2119A2}" destId="{95522241-D8EF-4B23-9E46-039A4C43156F}" srcOrd="0" destOrd="0" presId="urn:microsoft.com/office/officeart/2008/layout/NameandTitleOrganizationalChart"/>
    <dgm:cxn modelId="{1C58F2A2-54D3-472F-BC56-5EC9F63493CF}" type="presOf" srcId="{5FA0EB5F-A3CF-4CEC-B26F-2C0017C1EDC3}" destId="{F21FF4F5-12A7-4D0F-8003-A77E5BF1D456}" srcOrd="0" destOrd="0" presId="urn:microsoft.com/office/officeart/2008/layout/NameandTitleOrganizationalChart"/>
    <dgm:cxn modelId="{D80A9182-6E05-4D45-8E14-6CDA65860283}" type="presOf" srcId="{229AAE93-6010-4BC6-8F68-C1C72791BF31}" destId="{3EDD700B-7FFC-4474-9FB3-50005A2F6925}" srcOrd="0" destOrd="0" presId="urn:microsoft.com/office/officeart/2008/layout/NameandTitleOrganizationalChart"/>
    <dgm:cxn modelId="{793BDDB0-BFF1-4F1F-A839-C6E47DA00143}" type="presOf" srcId="{AF6C4EEA-004B-471C-8997-AECBD0FF5598}" destId="{28CFD1E8-042F-4B16-9684-5BEA04CC30BD}" srcOrd="0" destOrd="0" presId="urn:microsoft.com/office/officeart/2008/layout/NameandTitleOrganizationalChart"/>
    <dgm:cxn modelId="{C88442A5-9C40-4EDB-B7CA-4A8D82EFEB09}" type="presOf" srcId="{004884D3-53AD-4470-A5C9-CF55FAE24D42}" destId="{8B17AA49-DB36-44E4-90D6-A6830FC5A881}" srcOrd="0" destOrd="0" presId="urn:microsoft.com/office/officeart/2008/layout/NameandTitleOrganizationalChart"/>
    <dgm:cxn modelId="{AF2D8EF4-16F1-45B6-87E9-68AFEA82B249}" type="presOf" srcId="{CACD3310-6FC5-445F-AA91-EEFEA684D7BA}" destId="{CDB9437B-EDD2-48C0-B118-820F630A8D04}" srcOrd="0" destOrd="0" presId="urn:microsoft.com/office/officeart/2008/layout/NameandTitleOrganizationalChart"/>
    <dgm:cxn modelId="{8B812D93-EC6C-4283-9790-1EA86F34C682}" type="presOf" srcId="{F3AE6415-469B-4909-A192-90394804A401}" destId="{6D5FDF81-78F6-47F1-A8B8-BFFF8B61D174}" srcOrd="0" destOrd="0" presId="urn:microsoft.com/office/officeart/2008/layout/NameandTitleOrganizationalChart"/>
    <dgm:cxn modelId="{450B99E5-E8E2-4478-972D-530AB88B5EF9}" type="presOf" srcId="{8F1F539D-A732-44F0-9784-BB79895125D6}" destId="{E5B90CE2-6F8E-4910-B49F-E4F00E4CDBC4}" srcOrd="0" destOrd="0" presId="urn:microsoft.com/office/officeart/2008/layout/NameandTitleOrganizationalChart"/>
    <dgm:cxn modelId="{34EC7DBF-26B1-4DDC-BB23-6400004F3ABF}" type="presOf" srcId="{02C39085-C433-46EA-9FFE-1BD0FB716A5E}" destId="{7D57A7E5-E463-4DFC-B5E5-358A2E4E704A}" srcOrd="1" destOrd="0" presId="urn:microsoft.com/office/officeart/2008/layout/NameandTitleOrganizationalChart"/>
    <dgm:cxn modelId="{36AF6E36-B938-434B-AE8C-B1C7EAAC5A73}" srcId="{E50A4A67-B53F-4E0C-A48B-69F1995F7659}" destId="{9FC396E6-4807-427A-99C0-1C071F5D0CC6}" srcOrd="1" destOrd="0" parTransId="{AF6C4EEA-004B-471C-8997-AECBD0FF5598}" sibTransId="{2BBC945E-ED13-4EA6-8014-9948F5BB9CAD}"/>
    <dgm:cxn modelId="{65F74E53-F953-482C-AB06-9E5D84DB3BB8}" type="presOf" srcId="{4314CA48-8D8C-4786-84FF-A65F2F59ECBD}" destId="{7478F5B9-7517-4149-9D5F-0E95CF5B9652}" srcOrd="0" destOrd="0" presId="urn:microsoft.com/office/officeart/2008/layout/NameandTitleOrganizationalChart"/>
    <dgm:cxn modelId="{99869BE0-3ADD-48EA-B512-05AF395B445D}" type="presOf" srcId="{15778B4F-3515-46D0-885C-000DE87F452E}" destId="{99C96878-F064-4E8F-87A1-5283DD727ED2}" srcOrd="0" destOrd="0" presId="urn:microsoft.com/office/officeart/2008/layout/NameandTitleOrganizationalChart"/>
    <dgm:cxn modelId="{F0D878D2-2E60-43F4-A894-F78CE9849779}" type="presParOf" srcId="{8B17AA49-DB36-44E4-90D6-A6830FC5A881}" destId="{71104794-D20A-4A1B-81C3-6FAFBC1BEF46}" srcOrd="0" destOrd="0" presId="urn:microsoft.com/office/officeart/2008/layout/NameandTitleOrganizationalChart"/>
    <dgm:cxn modelId="{EE79F3FA-8B9A-431D-9062-E5CCAF393CF1}" type="presParOf" srcId="{71104794-D20A-4A1B-81C3-6FAFBC1BEF46}" destId="{3BC48A4B-8A77-446B-B588-45F33F08F32B}" srcOrd="0" destOrd="0" presId="urn:microsoft.com/office/officeart/2008/layout/NameandTitleOrganizationalChart"/>
    <dgm:cxn modelId="{858927ED-6023-4819-8769-8884D7542D18}" type="presParOf" srcId="{3BC48A4B-8A77-446B-B588-45F33F08F32B}" destId="{3C6ADD68-294D-49B1-9923-BB7C1D2328BB}" srcOrd="0" destOrd="0" presId="urn:microsoft.com/office/officeart/2008/layout/NameandTitleOrganizationalChart"/>
    <dgm:cxn modelId="{6C99ECE4-3FB8-4AE1-8A9E-B0E2394BAC71}" type="presParOf" srcId="{3BC48A4B-8A77-446B-B588-45F33F08F32B}" destId="{AB6FB31E-EC83-4A1D-8949-552BCA37DC29}" srcOrd="1" destOrd="0" presId="urn:microsoft.com/office/officeart/2008/layout/NameandTitleOrganizationalChart"/>
    <dgm:cxn modelId="{ACAB377F-6E5A-439C-A471-A7723AD45B9B}" type="presParOf" srcId="{3BC48A4B-8A77-446B-B588-45F33F08F32B}" destId="{D6B87B16-3A15-49A8-9EB9-2E8862048BEE}" srcOrd="2" destOrd="0" presId="urn:microsoft.com/office/officeart/2008/layout/NameandTitleOrganizationalChart"/>
    <dgm:cxn modelId="{DB48741A-4042-4B6A-B6D7-05CB4BC7E9BD}" type="presParOf" srcId="{71104794-D20A-4A1B-81C3-6FAFBC1BEF46}" destId="{4516F065-E354-453A-A797-2AF7CD82B62E}" srcOrd="1" destOrd="0" presId="urn:microsoft.com/office/officeart/2008/layout/NameandTitleOrganizationalChart"/>
    <dgm:cxn modelId="{6B83AA51-5E1C-420B-B0DA-6EB96C7023F1}" type="presParOf" srcId="{4516F065-E354-453A-A797-2AF7CD82B62E}" destId="{0CB86782-ACDE-41F8-864A-AA67C0735489}" srcOrd="0" destOrd="0" presId="urn:microsoft.com/office/officeart/2008/layout/NameandTitleOrganizationalChart"/>
    <dgm:cxn modelId="{31D5504C-0063-4201-9F35-32AB35C6D2F8}" type="presParOf" srcId="{4516F065-E354-453A-A797-2AF7CD82B62E}" destId="{EA820B26-86FD-429F-8A0B-CE8D39ECCD28}" srcOrd="1" destOrd="0" presId="urn:microsoft.com/office/officeart/2008/layout/NameandTitleOrganizationalChart"/>
    <dgm:cxn modelId="{21A35660-2B55-4A4E-8253-371E293B7E19}" type="presParOf" srcId="{EA820B26-86FD-429F-8A0B-CE8D39ECCD28}" destId="{FA21F9BC-69F2-4941-8826-C3466BDE287C}" srcOrd="0" destOrd="0" presId="urn:microsoft.com/office/officeart/2008/layout/NameandTitleOrganizationalChart"/>
    <dgm:cxn modelId="{E7059575-CC4C-4ABE-BD9F-692FE070EFAD}" type="presParOf" srcId="{FA21F9BC-69F2-4941-8826-C3466BDE287C}" destId="{422F0736-F6E4-4AAD-9F72-24758911EAFA}" srcOrd="0" destOrd="0" presId="urn:microsoft.com/office/officeart/2008/layout/NameandTitleOrganizationalChart"/>
    <dgm:cxn modelId="{C3CEF2B0-AF91-4245-9AB8-9DA1AB185ED1}" type="presParOf" srcId="{FA21F9BC-69F2-4941-8826-C3466BDE287C}" destId="{6D5FDF81-78F6-47F1-A8B8-BFFF8B61D174}" srcOrd="1" destOrd="0" presId="urn:microsoft.com/office/officeart/2008/layout/NameandTitleOrganizationalChart"/>
    <dgm:cxn modelId="{17057F90-8848-416E-ABB1-19D0E40D23CF}" type="presParOf" srcId="{FA21F9BC-69F2-4941-8826-C3466BDE287C}" destId="{D3915ED2-0B05-4830-A9DE-ADC5B3ED3401}" srcOrd="2" destOrd="0" presId="urn:microsoft.com/office/officeart/2008/layout/NameandTitleOrganizationalChart"/>
    <dgm:cxn modelId="{802D722E-3C9E-4F95-B757-476A06D5BAEC}" type="presParOf" srcId="{EA820B26-86FD-429F-8A0B-CE8D39ECCD28}" destId="{1E6E89B0-1FCB-4A42-ABAD-5E48EED19F09}" srcOrd="1" destOrd="0" presId="urn:microsoft.com/office/officeart/2008/layout/NameandTitleOrganizationalChart"/>
    <dgm:cxn modelId="{A5805130-312B-4210-8934-F7E5630FF1DC}" type="presParOf" srcId="{1E6E89B0-1FCB-4A42-ABAD-5E48EED19F09}" destId="{99C96878-F064-4E8F-87A1-5283DD727ED2}" srcOrd="0" destOrd="0" presId="urn:microsoft.com/office/officeart/2008/layout/NameandTitleOrganizationalChart"/>
    <dgm:cxn modelId="{7DC1D7A2-1E46-4E21-9CC7-7D0271ABF7CD}" type="presParOf" srcId="{1E6E89B0-1FCB-4A42-ABAD-5E48EED19F09}" destId="{97741FD6-89D2-446C-A1BA-899A0B41A5D9}" srcOrd="1" destOrd="0" presId="urn:microsoft.com/office/officeart/2008/layout/NameandTitleOrganizationalChart"/>
    <dgm:cxn modelId="{24052A6F-F9E5-41CD-A215-EE173444B241}" type="presParOf" srcId="{97741FD6-89D2-446C-A1BA-899A0B41A5D9}" destId="{E2EA4AF4-036F-4AC3-A916-4699C3F9A7BA}" srcOrd="0" destOrd="0" presId="urn:microsoft.com/office/officeart/2008/layout/NameandTitleOrganizationalChart"/>
    <dgm:cxn modelId="{02A0D61B-5C19-4C51-83FA-1965B5971804}" type="presParOf" srcId="{E2EA4AF4-036F-4AC3-A916-4699C3F9A7BA}" destId="{72A3353D-8B37-4A30-B028-4D6DDF12778D}" srcOrd="0" destOrd="0" presId="urn:microsoft.com/office/officeart/2008/layout/NameandTitleOrganizationalChart"/>
    <dgm:cxn modelId="{D7F038F0-FB54-4B59-AEED-0DCC0595D7E6}" type="presParOf" srcId="{E2EA4AF4-036F-4AC3-A916-4699C3F9A7BA}" destId="{5F3B5AE0-8C53-48A0-BC17-35B3927EB719}" srcOrd="1" destOrd="0" presId="urn:microsoft.com/office/officeart/2008/layout/NameandTitleOrganizationalChart"/>
    <dgm:cxn modelId="{AA385E52-037F-47C0-9F56-8DD3C32DEAB5}" type="presParOf" srcId="{E2EA4AF4-036F-4AC3-A916-4699C3F9A7BA}" destId="{7D57A7E5-E463-4DFC-B5E5-358A2E4E704A}" srcOrd="2" destOrd="0" presId="urn:microsoft.com/office/officeart/2008/layout/NameandTitleOrganizationalChart"/>
    <dgm:cxn modelId="{CB05EF24-6512-4EEC-855D-240D5179BD6B}" type="presParOf" srcId="{97741FD6-89D2-446C-A1BA-899A0B41A5D9}" destId="{781210CC-565E-479E-9244-4F6A1D5343E0}" srcOrd="1" destOrd="0" presId="urn:microsoft.com/office/officeart/2008/layout/NameandTitleOrganizationalChart"/>
    <dgm:cxn modelId="{2C39EBBF-C50F-4266-AD1B-026CC1FC5EB0}" type="presParOf" srcId="{97741FD6-89D2-446C-A1BA-899A0B41A5D9}" destId="{25B7A481-DD28-43B7-870E-DFBCC26E64A8}" srcOrd="2" destOrd="0" presId="urn:microsoft.com/office/officeart/2008/layout/NameandTitleOrganizationalChart"/>
    <dgm:cxn modelId="{49C2EC13-81A0-423C-9300-6F1C059AAE58}" type="presParOf" srcId="{1E6E89B0-1FCB-4A42-ABAD-5E48EED19F09}" destId="{2A596F4A-F15B-4B29-B058-6F5C9347FED2}" srcOrd="2" destOrd="0" presId="urn:microsoft.com/office/officeart/2008/layout/NameandTitleOrganizationalChart"/>
    <dgm:cxn modelId="{4B010BF0-529E-40FB-9DE4-A2E328F8F970}" type="presParOf" srcId="{1E6E89B0-1FCB-4A42-ABAD-5E48EED19F09}" destId="{2C4F384D-6678-4C7B-B3F7-A4E2AAB14D7E}" srcOrd="3" destOrd="0" presId="urn:microsoft.com/office/officeart/2008/layout/NameandTitleOrganizationalChart"/>
    <dgm:cxn modelId="{8A6D5C25-E9FB-437B-A62D-2FE9AFB62B24}" type="presParOf" srcId="{2C4F384D-6678-4C7B-B3F7-A4E2AAB14D7E}" destId="{1B5EA42D-CD28-47AD-BB1E-9D8163061BDB}" srcOrd="0" destOrd="0" presId="urn:microsoft.com/office/officeart/2008/layout/NameandTitleOrganizationalChart"/>
    <dgm:cxn modelId="{4EB87C34-FE6A-401D-9966-06AAF5E8C9E3}" type="presParOf" srcId="{1B5EA42D-CD28-47AD-BB1E-9D8163061BDB}" destId="{CB265CE1-237A-45E5-9C04-A69975F7EC40}" srcOrd="0" destOrd="0" presId="urn:microsoft.com/office/officeart/2008/layout/NameandTitleOrganizationalChart"/>
    <dgm:cxn modelId="{CC0B370C-C5B6-439A-A8CE-797AEFBB5812}" type="presParOf" srcId="{1B5EA42D-CD28-47AD-BB1E-9D8163061BDB}" destId="{7478F5B9-7517-4149-9D5F-0E95CF5B9652}" srcOrd="1" destOrd="0" presId="urn:microsoft.com/office/officeart/2008/layout/NameandTitleOrganizationalChart"/>
    <dgm:cxn modelId="{C9A19D08-3537-4833-B7E1-426FC1FD255B}" type="presParOf" srcId="{1B5EA42D-CD28-47AD-BB1E-9D8163061BDB}" destId="{C05C6FE6-1B41-4A06-92EC-7E46C193AE60}" srcOrd="2" destOrd="0" presId="urn:microsoft.com/office/officeart/2008/layout/NameandTitleOrganizationalChart"/>
    <dgm:cxn modelId="{94B72BFA-3F4A-4D7D-85E1-FE6F5B083D6B}" type="presParOf" srcId="{2C4F384D-6678-4C7B-B3F7-A4E2AAB14D7E}" destId="{E89D6983-9E04-4EC8-B6BC-4441BBDDB24D}" srcOrd="1" destOrd="0" presId="urn:microsoft.com/office/officeart/2008/layout/NameandTitleOrganizationalChart"/>
    <dgm:cxn modelId="{1724B29A-A698-4059-B84B-A181335E1222}" type="presParOf" srcId="{2C4F384D-6678-4C7B-B3F7-A4E2AAB14D7E}" destId="{51AEC07C-5EB6-4361-9DFC-8EEC04D1DE2F}" srcOrd="2" destOrd="0" presId="urn:microsoft.com/office/officeart/2008/layout/NameandTitleOrganizationalChart"/>
    <dgm:cxn modelId="{57A6590C-2522-4484-8B3C-0A6669097D22}" type="presParOf" srcId="{EA820B26-86FD-429F-8A0B-CE8D39ECCD28}" destId="{F6C34212-021B-4611-97F4-C4EA87794D16}" srcOrd="2" destOrd="0" presId="urn:microsoft.com/office/officeart/2008/layout/NameandTitleOrganizationalChart"/>
    <dgm:cxn modelId="{71DDEB2E-6250-447D-8D3C-550DA6477E57}" type="presParOf" srcId="{4516F065-E354-453A-A797-2AF7CD82B62E}" destId="{28CFD1E8-042F-4B16-9684-5BEA04CC30BD}" srcOrd="2" destOrd="0" presId="urn:microsoft.com/office/officeart/2008/layout/NameandTitleOrganizationalChart"/>
    <dgm:cxn modelId="{943B70A0-E45C-458F-9088-2B8F7EC208C3}" type="presParOf" srcId="{4516F065-E354-453A-A797-2AF7CD82B62E}" destId="{B14DD376-AD9D-4919-9A27-C766F6171637}" srcOrd="3" destOrd="0" presId="urn:microsoft.com/office/officeart/2008/layout/NameandTitleOrganizationalChart"/>
    <dgm:cxn modelId="{C96E1A5E-25A0-42AC-9BBF-E6D764E56C0B}" type="presParOf" srcId="{B14DD376-AD9D-4919-9A27-C766F6171637}" destId="{47904FA1-494D-43C8-BC00-DDA71CC4D70B}" srcOrd="0" destOrd="0" presId="urn:microsoft.com/office/officeart/2008/layout/NameandTitleOrganizationalChart"/>
    <dgm:cxn modelId="{A25C6212-1B6A-4504-B6AE-3C9031F319F7}" type="presParOf" srcId="{47904FA1-494D-43C8-BC00-DDA71CC4D70B}" destId="{582E1701-C43F-4FF6-BCAD-5D467634880C}" srcOrd="0" destOrd="0" presId="urn:microsoft.com/office/officeart/2008/layout/NameandTitleOrganizationalChart"/>
    <dgm:cxn modelId="{C74241AB-7A77-4D88-809D-B6D38E9CA03A}" type="presParOf" srcId="{47904FA1-494D-43C8-BC00-DDA71CC4D70B}" destId="{C3C6EA5C-4972-433D-8E58-B212DA49F9BC}" srcOrd="1" destOrd="0" presId="urn:microsoft.com/office/officeart/2008/layout/NameandTitleOrganizationalChart"/>
    <dgm:cxn modelId="{04E3EDAA-8398-466A-8173-5F883E8AB508}" type="presParOf" srcId="{47904FA1-494D-43C8-BC00-DDA71CC4D70B}" destId="{A455C082-D197-4651-A8E1-5AC93D505A0C}" srcOrd="2" destOrd="0" presId="urn:microsoft.com/office/officeart/2008/layout/NameandTitleOrganizationalChart"/>
    <dgm:cxn modelId="{28A60EED-0C78-4DF6-8CBE-5AE0D5C491B4}" type="presParOf" srcId="{B14DD376-AD9D-4919-9A27-C766F6171637}" destId="{E15E6267-5694-4805-A6C5-FE7C83074491}" srcOrd="1" destOrd="0" presId="urn:microsoft.com/office/officeart/2008/layout/NameandTitleOrganizationalChart"/>
    <dgm:cxn modelId="{AF13E9FB-F663-4DCA-87C8-EFAE1B011DAE}" type="presParOf" srcId="{E15E6267-5694-4805-A6C5-FE7C83074491}" destId="{F21FF4F5-12A7-4D0F-8003-A77E5BF1D456}" srcOrd="0" destOrd="0" presId="urn:microsoft.com/office/officeart/2008/layout/NameandTitleOrganizationalChart"/>
    <dgm:cxn modelId="{5B41F9C3-29AA-46B9-9AC7-8EED87F840AC}" type="presParOf" srcId="{E15E6267-5694-4805-A6C5-FE7C83074491}" destId="{49D088E6-2792-43CC-B1A7-9FAAD6E323BF}" srcOrd="1" destOrd="0" presId="urn:microsoft.com/office/officeart/2008/layout/NameandTitleOrganizationalChart"/>
    <dgm:cxn modelId="{0AD25F33-E02A-4A27-AA3A-4B0EF289C3A2}" type="presParOf" srcId="{49D088E6-2792-43CC-B1A7-9FAAD6E323BF}" destId="{EA2C83B8-661F-4F65-B9D2-914581CBCF3B}" srcOrd="0" destOrd="0" presId="urn:microsoft.com/office/officeart/2008/layout/NameandTitleOrganizationalChart"/>
    <dgm:cxn modelId="{5208492B-D41B-4A56-A366-8C574B402C88}" type="presParOf" srcId="{EA2C83B8-661F-4F65-B9D2-914581CBCF3B}" destId="{E5B90CE2-6F8E-4910-B49F-E4F00E4CDBC4}" srcOrd="0" destOrd="0" presId="urn:microsoft.com/office/officeart/2008/layout/NameandTitleOrganizationalChart"/>
    <dgm:cxn modelId="{82AC3DA9-CB6F-40C6-99C5-5400C9A51854}" type="presParOf" srcId="{EA2C83B8-661F-4F65-B9D2-914581CBCF3B}" destId="{CDB9437B-EDD2-48C0-B118-820F630A8D04}" srcOrd="1" destOrd="0" presId="urn:microsoft.com/office/officeart/2008/layout/NameandTitleOrganizationalChart"/>
    <dgm:cxn modelId="{8F66C576-68C0-4A4C-ACC9-09BAD4482959}" type="presParOf" srcId="{EA2C83B8-661F-4F65-B9D2-914581CBCF3B}" destId="{10E5B55A-3B21-47BA-9F5C-206776864F9E}" srcOrd="2" destOrd="0" presId="urn:microsoft.com/office/officeart/2008/layout/NameandTitleOrganizationalChart"/>
    <dgm:cxn modelId="{BB7AD4C2-E09B-46E3-BFCC-41A4F8F6AD4D}" type="presParOf" srcId="{49D088E6-2792-43CC-B1A7-9FAAD6E323BF}" destId="{23C18D28-B800-4AC2-9FB5-1DC09E6668F5}" srcOrd="1" destOrd="0" presId="urn:microsoft.com/office/officeart/2008/layout/NameandTitleOrganizationalChart"/>
    <dgm:cxn modelId="{AF4A7241-39BF-4607-BDE0-3AE6A31E23BF}" type="presParOf" srcId="{49D088E6-2792-43CC-B1A7-9FAAD6E323BF}" destId="{0F979A0D-D9E8-400D-A51C-234157588BBB}" srcOrd="2" destOrd="0" presId="urn:microsoft.com/office/officeart/2008/layout/NameandTitleOrganizationalChart"/>
    <dgm:cxn modelId="{D1BA36E9-024F-4DE8-9F65-616DB2C72DD2}" type="presParOf" srcId="{E15E6267-5694-4805-A6C5-FE7C83074491}" destId="{E1F3717D-12C7-4AFC-8BA0-6E8F7EEC953C}" srcOrd="2" destOrd="0" presId="urn:microsoft.com/office/officeart/2008/layout/NameandTitleOrganizationalChart"/>
    <dgm:cxn modelId="{E2B76511-C835-41A8-8CD5-9FECDEFC9810}" type="presParOf" srcId="{E15E6267-5694-4805-A6C5-FE7C83074491}" destId="{265B37B9-FFD5-46DE-96DA-5CF1D13CAFA4}" srcOrd="3" destOrd="0" presId="urn:microsoft.com/office/officeart/2008/layout/NameandTitleOrganizationalChart"/>
    <dgm:cxn modelId="{C0BF9B02-7522-4B16-A2FB-A6ABE55ED349}" type="presParOf" srcId="{265B37B9-FFD5-46DE-96DA-5CF1D13CAFA4}" destId="{DB7DF0B0-592C-48CD-89B9-10DEC171DEDD}" srcOrd="0" destOrd="0" presId="urn:microsoft.com/office/officeart/2008/layout/NameandTitleOrganizationalChart"/>
    <dgm:cxn modelId="{3989561D-EFF5-4425-8326-EE9328805EBF}" type="presParOf" srcId="{DB7DF0B0-592C-48CD-89B9-10DEC171DEDD}" destId="{3EDD700B-7FFC-4474-9FB3-50005A2F6925}" srcOrd="0" destOrd="0" presId="urn:microsoft.com/office/officeart/2008/layout/NameandTitleOrganizationalChart"/>
    <dgm:cxn modelId="{9B046C70-0FE4-4436-9D03-9220B3A91E31}" type="presParOf" srcId="{DB7DF0B0-592C-48CD-89B9-10DEC171DEDD}" destId="{95522241-D8EF-4B23-9E46-039A4C43156F}" srcOrd="1" destOrd="0" presId="urn:microsoft.com/office/officeart/2008/layout/NameandTitleOrganizationalChart"/>
    <dgm:cxn modelId="{F61289FE-EAA9-470C-A8D5-26337FD1FCAB}" type="presParOf" srcId="{DB7DF0B0-592C-48CD-89B9-10DEC171DEDD}" destId="{AAA3BE5C-A9FA-4B91-A099-547E21F69F6F}" srcOrd="2" destOrd="0" presId="urn:microsoft.com/office/officeart/2008/layout/NameandTitleOrganizationalChart"/>
    <dgm:cxn modelId="{46BDDB61-C9A7-4E3A-AF57-25EC05271D75}" type="presParOf" srcId="{265B37B9-FFD5-46DE-96DA-5CF1D13CAFA4}" destId="{D2C98AC4-6C74-4F4A-898D-28FC6FC100AB}" srcOrd="1" destOrd="0" presId="urn:microsoft.com/office/officeart/2008/layout/NameandTitleOrganizationalChart"/>
    <dgm:cxn modelId="{22841925-D9D9-4519-A790-55D3D348CA4F}" type="presParOf" srcId="{265B37B9-FFD5-46DE-96DA-5CF1D13CAFA4}" destId="{F17473B2-F20E-4134-B3BC-7609B2930D93}" srcOrd="2" destOrd="0" presId="urn:microsoft.com/office/officeart/2008/layout/NameandTitleOrganizationalChart"/>
    <dgm:cxn modelId="{D6094E78-7D36-4A92-A308-8FC48960D624}" type="presParOf" srcId="{B14DD376-AD9D-4919-9A27-C766F6171637}" destId="{B8D60AFC-6780-4EA3-A467-236CE5BC5C33}" srcOrd="2" destOrd="0" presId="urn:microsoft.com/office/officeart/2008/layout/NameandTitleOrganizationalChart"/>
    <dgm:cxn modelId="{41732E34-566B-493A-A237-5FA6B4F67739}" type="presParOf" srcId="{71104794-D20A-4A1B-81C3-6FAFBC1BEF46}" destId="{23C48872-D30C-4248-995A-7A8A1AD9F3F6}"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3717D-12C7-4AFC-8BA0-6E8F7EEC953C}">
      <dsp:nvSpPr>
        <dsp:cNvPr id="0" name=""/>
        <dsp:cNvSpPr/>
      </dsp:nvSpPr>
      <dsp:spPr>
        <a:xfrm>
          <a:off x="5136983" y="1814789"/>
          <a:ext cx="882178" cy="393407"/>
        </a:xfrm>
        <a:custGeom>
          <a:avLst/>
          <a:gdLst/>
          <a:ahLst/>
          <a:cxnLst/>
          <a:rect l="0" t="0" r="0" b="0"/>
          <a:pathLst>
            <a:path>
              <a:moveTo>
                <a:pt x="0" y="0"/>
              </a:moveTo>
              <a:lnTo>
                <a:pt x="0" y="234531"/>
              </a:lnTo>
              <a:lnTo>
                <a:pt x="882178" y="234531"/>
              </a:lnTo>
              <a:lnTo>
                <a:pt x="882178" y="3934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FF4F5-12A7-4D0F-8003-A77E5BF1D456}">
      <dsp:nvSpPr>
        <dsp:cNvPr id="0" name=""/>
        <dsp:cNvSpPr/>
      </dsp:nvSpPr>
      <dsp:spPr>
        <a:xfrm>
          <a:off x="4254805" y="1814789"/>
          <a:ext cx="882178" cy="393407"/>
        </a:xfrm>
        <a:custGeom>
          <a:avLst/>
          <a:gdLst/>
          <a:ahLst/>
          <a:cxnLst/>
          <a:rect l="0" t="0" r="0" b="0"/>
          <a:pathLst>
            <a:path>
              <a:moveTo>
                <a:pt x="882178" y="0"/>
              </a:moveTo>
              <a:lnTo>
                <a:pt x="882178" y="234531"/>
              </a:lnTo>
              <a:lnTo>
                <a:pt x="0" y="234531"/>
              </a:lnTo>
              <a:lnTo>
                <a:pt x="0" y="3934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CFD1E8-042F-4B16-9684-5BEA04CC30BD}">
      <dsp:nvSpPr>
        <dsp:cNvPr id="0" name=""/>
        <dsp:cNvSpPr/>
      </dsp:nvSpPr>
      <dsp:spPr>
        <a:xfrm>
          <a:off x="3372627" y="740483"/>
          <a:ext cx="1764356" cy="393407"/>
        </a:xfrm>
        <a:custGeom>
          <a:avLst/>
          <a:gdLst/>
          <a:ahLst/>
          <a:cxnLst/>
          <a:rect l="0" t="0" r="0" b="0"/>
          <a:pathLst>
            <a:path>
              <a:moveTo>
                <a:pt x="0" y="0"/>
              </a:moveTo>
              <a:lnTo>
                <a:pt x="0" y="234531"/>
              </a:lnTo>
              <a:lnTo>
                <a:pt x="1764356" y="234531"/>
              </a:lnTo>
              <a:lnTo>
                <a:pt x="1764356" y="3934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596F4A-F15B-4B29-B058-6F5C9347FED2}">
      <dsp:nvSpPr>
        <dsp:cNvPr id="0" name=""/>
        <dsp:cNvSpPr/>
      </dsp:nvSpPr>
      <dsp:spPr>
        <a:xfrm>
          <a:off x="1881415" y="1814789"/>
          <a:ext cx="882178" cy="393407"/>
        </a:xfrm>
        <a:custGeom>
          <a:avLst/>
          <a:gdLst/>
          <a:ahLst/>
          <a:cxnLst/>
          <a:rect l="0" t="0" r="0" b="0"/>
          <a:pathLst>
            <a:path>
              <a:moveTo>
                <a:pt x="0" y="0"/>
              </a:moveTo>
              <a:lnTo>
                <a:pt x="0" y="234531"/>
              </a:lnTo>
              <a:lnTo>
                <a:pt x="882178" y="234531"/>
              </a:lnTo>
              <a:lnTo>
                <a:pt x="882178" y="3934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C96878-F064-4E8F-87A1-5283DD727ED2}">
      <dsp:nvSpPr>
        <dsp:cNvPr id="0" name=""/>
        <dsp:cNvSpPr/>
      </dsp:nvSpPr>
      <dsp:spPr>
        <a:xfrm>
          <a:off x="999237" y="1814789"/>
          <a:ext cx="882178" cy="393407"/>
        </a:xfrm>
        <a:custGeom>
          <a:avLst/>
          <a:gdLst/>
          <a:ahLst/>
          <a:cxnLst/>
          <a:rect l="0" t="0" r="0" b="0"/>
          <a:pathLst>
            <a:path>
              <a:moveTo>
                <a:pt x="882178" y="0"/>
              </a:moveTo>
              <a:lnTo>
                <a:pt x="882178" y="234531"/>
              </a:lnTo>
              <a:lnTo>
                <a:pt x="0" y="234531"/>
              </a:lnTo>
              <a:lnTo>
                <a:pt x="0" y="3934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B86782-ACDE-41F8-864A-AA67C0735489}">
      <dsp:nvSpPr>
        <dsp:cNvPr id="0" name=""/>
        <dsp:cNvSpPr/>
      </dsp:nvSpPr>
      <dsp:spPr>
        <a:xfrm>
          <a:off x="1881415" y="740483"/>
          <a:ext cx="1491211" cy="393407"/>
        </a:xfrm>
        <a:custGeom>
          <a:avLst/>
          <a:gdLst/>
          <a:ahLst/>
          <a:cxnLst/>
          <a:rect l="0" t="0" r="0" b="0"/>
          <a:pathLst>
            <a:path>
              <a:moveTo>
                <a:pt x="1491211" y="0"/>
              </a:moveTo>
              <a:lnTo>
                <a:pt x="1491211" y="234531"/>
              </a:lnTo>
              <a:lnTo>
                <a:pt x="0" y="234531"/>
              </a:lnTo>
              <a:lnTo>
                <a:pt x="0" y="3934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6ADD68-294D-49B1-9923-BB7C1D2328BB}">
      <dsp:nvSpPr>
        <dsp:cNvPr id="0" name=""/>
        <dsp:cNvSpPr/>
      </dsp:nvSpPr>
      <dsp:spPr>
        <a:xfrm>
          <a:off x="2715079" y="59585"/>
          <a:ext cx="1315094" cy="680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6082" numCol="1" spcCol="1270" anchor="ctr" anchorCtr="0">
          <a:noAutofit/>
        </a:bodyPr>
        <a:lstStyle/>
        <a:p>
          <a:pPr lvl="0" algn="ctr" defTabSz="666750">
            <a:lnSpc>
              <a:spcPct val="90000"/>
            </a:lnSpc>
            <a:spcBef>
              <a:spcPct val="0"/>
            </a:spcBef>
            <a:spcAft>
              <a:spcPct val="35000"/>
            </a:spcAft>
          </a:pPr>
          <a:r>
            <a:rPr lang="de-DE" sz="1500" kern="1200" dirty="0" smtClean="0">
              <a:latin typeface="+mj-lt"/>
            </a:rPr>
            <a:t>Erstellung</a:t>
          </a:r>
        </a:p>
        <a:p>
          <a:pPr lvl="0" algn="ctr" defTabSz="666750">
            <a:lnSpc>
              <a:spcPct val="90000"/>
            </a:lnSpc>
            <a:spcBef>
              <a:spcPct val="0"/>
            </a:spcBef>
            <a:spcAft>
              <a:spcPct val="35000"/>
            </a:spcAft>
          </a:pPr>
          <a:r>
            <a:rPr lang="de-DE" sz="1500" kern="1200" dirty="0" smtClean="0">
              <a:latin typeface="+mj-lt"/>
            </a:rPr>
            <a:t>Plan</a:t>
          </a:r>
          <a:endParaRPr lang="de-DE" sz="1500" kern="1200" dirty="0">
            <a:latin typeface="+mj-lt"/>
          </a:endParaRPr>
        </a:p>
      </dsp:txBody>
      <dsp:txXfrm>
        <a:off x="2715079" y="59585"/>
        <a:ext cx="1315094" cy="680897"/>
      </dsp:txXfrm>
    </dsp:sp>
    <dsp:sp modelId="{AB6FB31E-EC83-4A1D-8949-552BCA37DC29}">
      <dsp:nvSpPr>
        <dsp:cNvPr id="0" name=""/>
        <dsp:cNvSpPr/>
      </dsp:nvSpPr>
      <dsp:spPr>
        <a:xfrm>
          <a:off x="2978098" y="589173"/>
          <a:ext cx="1183585" cy="2269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ctr" defTabSz="622300">
            <a:lnSpc>
              <a:spcPct val="90000"/>
            </a:lnSpc>
            <a:spcBef>
              <a:spcPct val="0"/>
            </a:spcBef>
            <a:spcAft>
              <a:spcPct val="35000"/>
            </a:spcAft>
          </a:pPr>
          <a:r>
            <a:rPr lang="de-DE" sz="1400" kern="1200" dirty="0" smtClean="0">
              <a:latin typeface="+mj-lt"/>
            </a:rPr>
            <a:t>Z-HG-1</a:t>
          </a:r>
          <a:endParaRPr lang="de-DE" sz="1400" kern="1200" dirty="0">
            <a:latin typeface="+mj-lt"/>
          </a:endParaRPr>
        </a:p>
      </dsp:txBody>
      <dsp:txXfrm>
        <a:off x="2978098" y="589173"/>
        <a:ext cx="1183585" cy="226965"/>
      </dsp:txXfrm>
    </dsp:sp>
    <dsp:sp modelId="{422F0736-F6E4-4AAD-9F72-24758911EAFA}">
      <dsp:nvSpPr>
        <dsp:cNvPr id="0" name=""/>
        <dsp:cNvSpPr/>
      </dsp:nvSpPr>
      <dsp:spPr>
        <a:xfrm>
          <a:off x="1223868" y="1133891"/>
          <a:ext cx="1315094" cy="680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6082" numCol="1" spcCol="1270" anchor="ctr" anchorCtr="0">
          <a:noAutofit/>
        </a:bodyPr>
        <a:lstStyle/>
        <a:p>
          <a:pPr lvl="0" algn="ctr" defTabSz="666750">
            <a:lnSpc>
              <a:spcPct val="90000"/>
            </a:lnSpc>
            <a:spcBef>
              <a:spcPct val="0"/>
            </a:spcBef>
            <a:spcAft>
              <a:spcPct val="35000"/>
            </a:spcAft>
          </a:pPr>
          <a:r>
            <a:rPr lang="de-DE" sz="1500" kern="1200" dirty="0" smtClean="0">
              <a:latin typeface="+mj-lt"/>
            </a:rPr>
            <a:t>Kartenimport</a:t>
          </a:r>
          <a:endParaRPr lang="de-DE" sz="1500" kern="1200" dirty="0">
            <a:latin typeface="+mj-lt"/>
          </a:endParaRPr>
        </a:p>
      </dsp:txBody>
      <dsp:txXfrm>
        <a:off x="1223868" y="1133891"/>
        <a:ext cx="1315094" cy="680897"/>
      </dsp:txXfrm>
    </dsp:sp>
    <dsp:sp modelId="{6D5FDF81-78F6-47F1-A8B8-BFFF8B61D174}">
      <dsp:nvSpPr>
        <dsp:cNvPr id="0" name=""/>
        <dsp:cNvSpPr/>
      </dsp:nvSpPr>
      <dsp:spPr>
        <a:xfrm>
          <a:off x="1486913" y="1663478"/>
          <a:ext cx="1183585" cy="2269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ctr" defTabSz="622300">
            <a:lnSpc>
              <a:spcPct val="90000"/>
            </a:lnSpc>
            <a:spcBef>
              <a:spcPct val="0"/>
            </a:spcBef>
            <a:spcAft>
              <a:spcPct val="35000"/>
            </a:spcAft>
          </a:pPr>
          <a:r>
            <a:rPr lang="de-DE" sz="1400" kern="1200" dirty="0" smtClean="0">
              <a:latin typeface="+mj-lt"/>
            </a:rPr>
            <a:t>Z-L-HG-1.2.1.1</a:t>
          </a:r>
          <a:endParaRPr lang="de-DE" sz="1400" kern="1200" dirty="0">
            <a:latin typeface="+mj-lt"/>
          </a:endParaRPr>
        </a:p>
      </dsp:txBody>
      <dsp:txXfrm>
        <a:off x="1486913" y="1663478"/>
        <a:ext cx="1183585" cy="226965"/>
      </dsp:txXfrm>
    </dsp:sp>
    <dsp:sp modelId="{72A3353D-8B37-4A30-B028-4D6DDF12778D}">
      <dsp:nvSpPr>
        <dsp:cNvPr id="0" name=""/>
        <dsp:cNvSpPr/>
      </dsp:nvSpPr>
      <dsp:spPr>
        <a:xfrm>
          <a:off x="341689" y="2208196"/>
          <a:ext cx="1315094" cy="680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6082" numCol="1" spcCol="1270" anchor="ctr" anchorCtr="0">
          <a:noAutofit/>
        </a:bodyPr>
        <a:lstStyle/>
        <a:p>
          <a:pPr lvl="0" algn="ctr" defTabSz="666750">
            <a:lnSpc>
              <a:spcPct val="90000"/>
            </a:lnSpc>
            <a:spcBef>
              <a:spcPct val="0"/>
            </a:spcBef>
            <a:spcAft>
              <a:spcPct val="35000"/>
            </a:spcAft>
          </a:pPr>
          <a:r>
            <a:rPr lang="de-DE" sz="1500" kern="1200" dirty="0" smtClean="0">
              <a:latin typeface="+mj-lt"/>
            </a:rPr>
            <a:t>OpenStreetMap</a:t>
          </a:r>
          <a:endParaRPr lang="de-DE" sz="1500" kern="1200" dirty="0">
            <a:latin typeface="+mj-lt"/>
          </a:endParaRPr>
        </a:p>
      </dsp:txBody>
      <dsp:txXfrm>
        <a:off x="341689" y="2208196"/>
        <a:ext cx="1315094" cy="680897"/>
      </dsp:txXfrm>
    </dsp:sp>
    <dsp:sp modelId="{5F3B5AE0-8C53-48A0-BC17-35B3927EB719}">
      <dsp:nvSpPr>
        <dsp:cNvPr id="0" name=""/>
        <dsp:cNvSpPr/>
      </dsp:nvSpPr>
      <dsp:spPr>
        <a:xfrm>
          <a:off x="604735" y="2737784"/>
          <a:ext cx="1183585" cy="2269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ctr" defTabSz="577850">
            <a:lnSpc>
              <a:spcPct val="90000"/>
            </a:lnSpc>
            <a:spcBef>
              <a:spcPct val="0"/>
            </a:spcBef>
            <a:spcAft>
              <a:spcPct val="35000"/>
            </a:spcAft>
          </a:pPr>
          <a:r>
            <a:rPr lang="de-DE" sz="1300" kern="1200" dirty="0" smtClean="0">
              <a:latin typeface="+mj-lt"/>
            </a:rPr>
            <a:t>Z-T-HG-1.2.1.1.1</a:t>
          </a:r>
          <a:endParaRPr lang="de-DE" sz="1300" kern="1200" dirty="0">
            <a:latin typeface="+mj-lt"/>
          </a:endParaRPr>
        </a:p>
      </dsp:txBody>
      <dsp:txXfrm>
        <a:off x="604735" y="2737784"/>
        <a:ext cx="1183585" cy="226965"/>
      </dsp:txXfrm>
    </dsp:sp>
    <dsp:sp modelId="{CB265CE1-237A-45E5-9C04-A69975F7EC40}">
      <dsp:nvSpPr>
        <dsp:cNvPr id="0" name=""/>
        <dsp:cNvSpPr/>
      </dsp:nvSpPr>
      <dsp:spPr>
        <a:xfrm>
          <a:off x="2106046" y="2208196"/>
          <a:ext cx="1315094" cy="680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6082" numCol="1" spcCol="1270" anchor="ctr" anchorCtr="0">
          <a:noAutofit/>
        </a:bodyPr>
        <a:lstStyle/>
        <a:p>
          <a:pPr lvl="0" algn="ctr" defTabSz="666750">
            <a:lnSpc>
              <a:spcPct val="90000"/>
            </a:lnSpc>
            <a:spcBef>
              <a:spcPct val="0"/>
            </a:spcBef>
            <a:spcAft>
              <a:spcPct val="35000"/>
            </a:spcAft>
          </a:pPr>
          <a:r>
            <a:rPr lang="de-DE" sz="1500" kern="1200" dirty="0" smtClean="0">
              <a:latin typeface="+mj-lt"/>
            </a:rPr>
            <a:t>Graphstruktur</a:t>
          </a:r>
          <a:endParaRPr lang="de-DE" sz="1500" kern="1200" dirty="0">
            <a:latin typeface="+mj-lt"/>
          </a:endParaRPr>
        </a:p>
      </dsp:txBody>
      <dsp:txXfrm>
        <a:off x="2106046" y="2208196"/>
        <a:ext cx="1315094" cy="680897"/>
      </dsp:txXfrm>
    </dsp:sp>
    <dsp:sp modelId="{7478F5B9-7517-4149-9D5F-0E95CF5B9652}">
      <dsp:nvSpPr>
        <dsp:cNvPr id="0" name=""/>
        <dsp:cNvSpPr/>
      </dsp:nvSpPr>
      <dsp:spPr>
        <a:xfrm>
          <a:off x="2369091" y="2737784"/>
          <a:ext cx="1183585" cy="2269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ctr" defTabSz="577850">
            <a:lnSpc>
              <a:spcPct val="90000"/>
            </a:lnSpc>
            <a:spcBef>
              <a:spcPct val="0"/>
            </a:spcBef>
            <a:spcAft>
              <a:spcPct val="35000"/>
            </a:spcAft>
          </a:pPr>
          <a:r>
            <a:rPr lang="de-DE" sz="1300" kern="1200" dirty="0" smtClean="0">
              <a:latin typeface="+mj-lt"/>
            </a:rPr>
            <a:t>Z-T-HG-1.2.1.1.2</a:t>
          </a:r>
          <a:endParaRPr lang="de-DE" sz="1300" kern="1200" dirty="0">
            <a:latin typeface="+mj-lt"/>
          </a:endParaRPr>
        </a:p>
      </dsp:txBody>
      <dsp:txXfrm>
        <a:off x="2369091" y="2737784"/>
        <a:ext cx="1183585" cy="226965"/>
      </dsp:txXfrm>
    </dsp:sp>
    <dsp:sp modelId="{582E1701-C43F-4FF6-BCAD-5D467634880C}">
      <dsp:nvSpPr>
        <dsp:cNvPr id="0" name=""/>
        <dsp:cNvSpPr/>
      </dsp:nvSpPr>
      <dsp:spPr>
        <a:xfrm>
          <a:off x="4479436" y="1133891"/>
          <a:ext cx="1315094" cy="680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6082" numCol="1" spcCol="1270" anchor="ctr" anchorCtr="0">
          <a:noAutofit/>
        </a:bodyPr>
        <a:lstStyle/>
        <a:p>
          <a:pPr lvl="0" algn="ctr" defTabSz="666750">
            <a:lnSpc>
              <a:spcPct val="90000"/>
            </a:lnSpc>
            <a:spcBef>
              <a:spcPct val="0"/>
            </a:spcBef>
            <a:spcAft>
              <a:spcPct val="35000"/>
            </a:spcAft>
          </a:pPr>
          <a:r>
            <a:rPr lang="de-DE" sz="1500" kern="1200" dirty="0" smtClean="0">
              <a:latin typeface="+mj-lt"/>
            </a:rPr>
            <a:t>Speicherung</a:t>
          </a:r>
          <a:endParaRPr lang="de-DE" sz="1500" kern="1200" dirty="0">
            <a:latin typeface="+mj-lt"/>
          </a:endParaRPr>
        </a:p>
      </dsp:txBody>
      <dsp:txXfrm>
        <a:off x="4479436" y="1133891"/>
        <a:ext cx="1315094" cy="680897"/>
      </dsp:txXfrm>
    </dsp:sp>
    <dsp:sp modelId="{C3C6EA5C-4972-433D-8E58-B212DA49F9BC}">
      <dsp:nvSpPr>
        <dsp:cNvPr id="0" name=""/>
        <dsp:cNvSpPr/>
      </dsp:nvSpPr>
      <dsp:spPr>
        <a:xfrm>
          <a:off x="4742455" y="1663478"/>
          <a:ext cx="1183585" cy="2269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ctr" defTabSz="622300">
            <a:lnSpc>
              <a:spcPct val="90000"/>
            </a:lnSpc>
            <a:spcBef>
              <a:spcPct val="0"/>
            </a:spcBef>
            <a:spcAft>
              <a:spcPct val="35000"/>
            </a:spcAft>
          </a:pPr>
          <a:r>
            <a:rPr lang="de-DE" sz="1400" kern="1200" dirty="0" smtClean="0">
              <a:latin typeface="+mj-lt"/>
            </a:rPr>
            <a:t>Z-L-HG-1.4</a:t>
          </a:r>
          <a:endParaRPr lang="de-DE" sz="1400" kern="1200" dirty="0">
            <a:latin typeface="+mj-lt"/>
          </a:endParaRPr>
        </a:p>
      </dsp:txBody>
      <dsp:txXfrm>
        <a:off x="4742455" y="1663478"/>
        <a:ext cx="1183585" cy="226965"/>
      </dsp:txXfrm>
    </dsp:sp>
    <dsp:sp modelId="{E5B90CE2-6F8E-4910-B49F-E4F00E4CDBC4}">
      <dsp:nvSpPr>
        <dsp:cNvPr id="0" name=""/>
        <dsp:cNvSpPr/>
      </dsp:nvSpPr>
      <dsp:spPr>
        <a:xfrm>
          <a:off x="3597258" y="2208196"/>
          <a:ext cx="1315094" cy="680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6082" numCol="1" spcCol="1270" anchor="ctr" anchorCtr="0">
          <a:noAutofit/>
        </a:bodyPr>
        <a:lstStyle/>
        <a:p>
          <a:pPr lvl="0" algn="ctr" defTabSz="666750">
            <a:lnSpc>
              <a:spcPct val="90000"/>
            </a:lnSpc>
            <a:spcBef>
              <a:spcPct val="0"/>
            </a:spcBef>
            <a:spcAft>
              <a:spcPct val="35000"/>
            </a:spcAft>
          </a:pPr>
          <a:r>
            <a:rPr lang="de-DE" sz="1500" kern="1200" dirty="0" smtClean="0">
              <a:latin typeface="+mj-lt"/>
            </a:rPr>
            <a:t>Fahrzeuge</a:t>
          </a:r>
          <a:endParaRPr lang="de-DE" sz="1500" kern="1200" dirty="0">
            <a:latin typeface="+mj-lt"/>
          </a:endParaRPr>
        </a:p>
      </dsp:txBody>
      <dsp:txXfrm>
        <a:off x="3597258" y="2208196"/>
        <a:ext cx="1315094" cy="680897"/>
      </dsp:txXfrm>
    </dsp:sp>
    <dsp:sp modelId="{CDB9437B-EDD2-48C0-B118-820F630A8D04}">
      <dsp:nvSpPr>
        <dsp:cNvPr id="0" name=""/>
        <dsp:cNvSpPr/>
      </dsp:nvSpPr>
      <dsp:spPr>
        <a:xfrm>
          <a:off x="3860277" y="2737784"/>
          <a:ext cx="1183585" cy="2269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ctr" defTabSz="622300">
            <a:lnSpc>
              <a:spcPct val="90000"/>
            </a:lnSpc>
            <a:spcBef>
              <a:spcPct val="0"/>
            </a:spcBef>
            <a:spcAft>
              <a:spcPct val="35000"/>
            </a:spcAft>
          </a:pPr>
          <a:r>
            <a:rPr lang="de-DE" sz="1400" kern="1200" dirty="0" smtClean="0">
              <a:latin typeface="+mj-lt"/>
            </a:rPr>
            <a:t>Z-L-HG-1.4.1</a:t>
          </a:r>
          <a:endParaRPr lang="de-DE" sz="1400" kern="1200" dirty="0">
            <a:latin typeface="+mj-lt"/>
          </a:endParaRPr>
        </a:p>
      </dsp:txBody>
      <dsp:txXfrm>
        <a:off x="3860277" y="2737784"/>
        <a:ext cx="1183585" cy="226965"/>
      </dsp:txXfrm>
    </dsp:sp>
    <dsp:sp modelId="{3EDD700B-7FFC-4474-9FB3-50005A2F6925}">
      <dsp:nvSpPr>
        <dsp:cNvPr id="0" name=""/>
        <dsp:cNvSpPr/>
      </dsp:nvSpPr>
      <dsp:spPr>
        <a:xfrm>
          <a:off x="5361614" y="2208196"/>
          <a:ext cx="1315094" cy="6808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6082" numCol="1" spcCol="1270" anchor="ctr" anchorCtr="0">
          <a:noAutofit/>
        </a:bodyPr>
        <a:lstStyle/>
        <a:p>
          <a:pPr lvl="0" algn="ctr" defTabSz="666750">
            <a:lnSpc>
              <a:spcPct val="90000"/>
            </a:lnSpc>
            <a:spcBef>
              <a:spcPct val="0"/>
            </a:spcBef>
            <a:spcAft>
              <a:spcPct val="35000"/>
            </a:spcAft>
          </a:pPr>
          <a:r>
            <a:rPr lang="de-DE" sz="1500" kern="1200" dirty="0" smtClean="0">
              <a:latin typeface="+mj-lt"/>
            </a:rPr>
            <a:t>Karte</a:t>
          </a:r>
          <a:endParaRPr lang="de-DE" sz="1500" kern="1200" dirty="0">
            <a:latin typeface="+mj-lt"/>
          </a:endParaRPr>
        </a:p>
      </dsp:txBody>
      <dsp:txXfrm>
        <a:off x="5361614" y="2208196"/>
        <a:ext cx="1315094" cy="680897"/>
      </dsp:txXfrm>
    </dsp:sp>
    <dsp:sp modelId="{95522241-D8EF-4B23-9E46-039A4C43156F}">
      <dsp:nvSpPr>
        <dsp:cNvPr id="0" name=""/>
        <dsp:cNvSpPr/>
      </dsp:nvSpPr>
      <dsp:spPr>
        <a:xfrm>
          <a:off x="5624633" y="2737784"/>
          <a:ext cx="1183585" cy="2269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lvl="0" algn="ctr" defTabSz="622300">
            <a:lnSpc>
              <a:spcPct val="90000"/>
            </a:lnSpc>
            <a:spcBef>
              <a:spcPct val="0"/>
            </a:spcBef>
            <a:spcAft>
              <a:spcPct val="35000"/>
            </a:spcAft>
          </a:pPr>
          <a:r>
            <a:rPr lang="de-DE" sz="1400" kern="1200" dirty="0" smtClean="0">
              <a:latin typeface="+mj-lt"/>
            </a:rPr>
            <a:t>Z-L-HG-1.4.2</a:t>
          </a:r>
          <a:endParaRPr lang="de-DE" sz="1400" kern="1200" dirty="0">
            <a:latin typeface="+mj-lt"/>
          </a:endParaRPr>
        </a:p>
      </dsp:txBody>
      <dsp:txXfrm>
        <a:off x="5624633" y="2737784"/>
        <a:ext cx="1183585" cy="226965"/>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image" Target="../media/image17.emf"/><Relationship Id="rId1" Type="http://schemas.openxmlformats.org/officeDocument/2006/relationships/image" Target="../media/image16.emf"/><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97284"/>
          </a:xfrm>
          <a:prstGeom prst="rect">
            <a:avLst/>
          </a:prstGeom>
        </p:spPr>
        <p:txBody>
          <a:bodyPr vert="horz" lIns="91440" tIns="45720" rIns="91440" bIns="45720" rtlCol="0"/>
          <a:lstStyle>
            <a:lvl1pPr algn="r">
              <a:defRPr sz="1200"/>
            </a:lvl1pPr>
          </a:lstStyle>
          <a:p>
            <a:fld id="{FD6179B0-6CA4-47CA-991E-086DC91D9946}" type="datetimeFigureOut">
              <a:rPr lang="de-DE" smtClean="0"/>
              <a:pPr/>
              <a:t>10.07.2013</a:t>
            </a:fld>
            <a:endParaRPr lang="de-DE" dirty="0"/>
          </a:p>
        </p:txBody>
      </p:sp>
      <p:sp>
        <p:nvSpPr>
          <p:cNvPr id="4" name="Fußzeilenplatzhalter 3"/>
          <p:cNvSpPr>
            <a:spLocks noGrp="1"/>
          </p:cNvSpPr>
          <p:nvPr>
            <p:ph type="ftr" sz="quarter" idx="2"/>
          </p:nvPr>
        </p:nvSpPr>
        <p:spPr>
          <a:xfrm>
            <a:off x="0" y="9446678"/>
            <a:ext cx="2971800" cy="497284"/>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9446678"/>
            <a:ext cx="2971800" cy="497284"/>
          </a:xfrm>
          <a:prstGeom prst="rect">
            <a:avLst/>
          </a:prstGeom>
        </p:spPr>
        <p:txBody>
          <a:bodyPr vert="horz" lIns="91440" tIns="45720" rIns="91440" bIns="45720" rtlCol="0" anchor="b"/>
          <a:lstStyle>
            <a:lvl1pPr algn="r">
              <a:defRPr sz="1200"/>
            </a:lvl1pPr>
          </a:lstStyle>
          <a:p>
            <a:fld id="{939171F8-6481-4CF0-B1A0-1438C55CAFEA}" type="slidenum">
              <a:rPr lang="de-DE" smtClean="0"/>
              <a:pPr/>
              <a:t>‹Nr.›</a:t>
            </a:fld>
            <a:endParaRPr lang="de-DE" dirty="0"/>
          </a:p>
        </p:txBody>
      </p:sp>
    </p:spTree>
    <p:extLst>
      <p:ext uri="{BB962C8B-B14F-4D97-AF65-F5344CB8AC3E}">
        <p14:creationId xmlns:p14="http://schemas.microsoft.com/office/powerpoint/2010/main" val="2966279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7284"/>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97284"/>
          </a:xfrm>
          <a:prstGeom prst="rect">
            <a:avLst/>
          </a:prstGeom>
        </p:spPr>
        <p:txBody>
          <a:bodyPr vert="horz" lIns="91440" tIns="45720" rIns="91440" bIns="45720" rtlCol="0"/>
          <a:lstStyle>
            <a:lvl1pPr algn="r">
              <a:defRPr sz="1200"/>
            </a:lvl1pPr>
          </a:lstStyle>
          <a:p>
            <a:fld id="{7FAAFDE6-9D92-4AA3-BE4A-79062D4F3516}" type="datetimeFigureOut">
              <a:rPr lang="de-DE" smtClean="0"/>
              <a:pPr/>
              <a:t>10.07.2013</a:t>
            </a:fld>
            <a:endParaRPr lang="de-DE" dirty="0"/>
          </a:p>
        </p:txBody>
      </p:sp>
      <p:sp>
        <p:nvSpPr>
          <p:cNvPr id="4" name="Folienbildplatzhalter 3"/>
          <p:cNvSpPr>
            <a:spLocks noGrp="1" noRot="1" noChangeAspect="1"/>
          </p:cNvSpPr>
          <p:nvPr>
            <p:ph type="sldImg" idx="2"/>
          </p:nvPr>
        </p:nvSpPr>
        <p:spPr>
          <a:xfrm>
            <a:off x="942975" y="746125"/>
            <a:ext cx="4972050" cy="3729038"/>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724202"/>
            <a:ext cx="5486400" cy="447556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446678"/>
            <a:ext cx="2971800" cy="497284"/>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9446678"/>
            <a:ext cx="2971800" cy="497284"/>
          </a:xfrm>
          <a:prstGeom prst="rect">
            <a:avLst/>
          </a:prstGeom>
        </p:spPr>
        <p:txBody>
          <a:bodyPr vert="horz" lIns="91440" tIns="45720" rIns="91440" bIns="45720" rtlCol="0" anchor="b"/>
          <a:lstStyle>
            <a:lvl1pPr algn="r">
              <a:defRPr sz="1200"/>
            </a:lvl1pPr>
          </a:lstStyle>
          <a:p>
            <a:fld id="{F1D2D768-14B2-49E3-83B4-15634F933F8B}" type="slidenum">
              <a:rPr lang="de-DE" smtClean="0"/>
              <a:pPr/>
              <a:t>‹Nr.›</a:t>
            </a:fld>
            <a:endParaRPr lang="de-DE" dirty="0"/>
          </a:p>
        </p:txBody>
      </p:sp>
    </p:spTree>
    <p:extLst>
      <p:ext uri="{BB962C8B-B14F-4D97-AF65-F5344CB8AC3E}">
        <p14:creationId xmlns:p14="http://schemas.microsoft.com/office/powerpoint/2010/main" val="2824906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1D2D768-14B2-49E3-83B4-15634F933F8B}" type="slidenum">
              <a:rPr lang="de-DE" smtClean="0"/>
              <a:pPr/>
              <a:t>1</a:t>
            </a:fld>
            <a:endParaRPr lang="de-DE" dirty="0"/>
          </a:p>
        </p:txBody>
      </p:sp>
    </p:spTree>
    <p:extLst>
      <p:ext uri="{BB962C8B-B14F-4D97-AF65-F5344CB8AC3E}">
        <p14:creationId xmlns:p14="http://schemas.microsoft.com/office/powerpoint/2010/main" val="1622911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Beginnen</a:t>
            </a:r>
            <a:r>
              <a:rPr lang="de-DE" baseline="0" dirty="0" smtClean="0"/>
              <a:t> wir mit der Verfeinerung der Ziele:</a:t>
            </a:r>
          </a:p>
          <a:p>
            <a:r>
              <a:rPr lang="de-DE" baseline="0" dirty="0" smtClean="0"/>
              <a:t>Wir sehen hier einen Ausschnitt des Zielbaums von SEPTrash auf der Gesamtsystemebene und der logischen Ebene: </a:t>
            </a:r>
          </a:p>
          <a:p>
            <a:r>
              <a:rPr lang="de-DE" baseline="0" dirty="0" smtClean="0"/>
              <a:t>So soll es für die Erstellung des Müllentleerungsplans möglich sein, einen beliebigen Kartenausschnitt in das Programm zu importieren und das Programm soll die berechneten Daten speichern, sodass man auch nach dem Beenden des Programms noch darauf zugreifen kann.</a:t>
            </a:r>
          </a:p>
          <a:p>
            <a:pPr algn="l"/>
            <a:r>
              <a:rPr lang="de-DE" baseline="0" dirty="0" smtClean="0"/>
              <a:t>Auf der technischen Ebene haben wir die Ziele noch weiter verfeinert, indem wir festgelegt haben, dass die Software den Import von Kartenmaterial des OpenStreetMap Projektes unterstützen soll und dass die XML-Dateien mithilfe eines SAX-Parsers in eine spezielle Graphstruktur transformiert werden, die unsere Software dann verarbeiten kann. Zur Speicherung der Fahrzeugdaten sowie der gesamten Graphstruktur wurde die Verwendung der internen Java-Serialisierung spezifiziert.</a:t>
            </a:r>
            <a:endParaRPr lang="de-DE" dirty="0"/>
          </a:p>
        </p:txBody>
      </p:sp>
      <p:sp>
        <p:nvSpPr>
          <p:cNvPr id="4" name="Foliennummernplatzhalter 3"/>
          <p:cNvSpPr>
            <a:spLocks noGrp="1"/>
          </p:cNvSpPr>
          <p:nvPr>
            <p:ph type="sldNum" sz="quarter" idx="10"/>
          </p:nvPr>
        </p:nvSpPr>
        <p:spPr/>
        <p:txBody>
          <a:bodyPr/>
          <a:lstStyle/>
          <a:p>
            <a:fld id="{F1D2D768-14B2-49E3-83B4-15634F933F8B}" type="slidenum">
              <a:rPr lang="de-DE" smtClean="0"/>
              <a:pPr/>
              <a:t>2</a:t>
            </a:fld>
            <a:endParaRPr lang="de-DE" dirty="0"/>
          </a:p>
        </p:txBody>
      </p:sp>
    </p:spTree>
    <p:extLst>
      <p:ext uri="{BB962C8B-B14F-4D97-AF65-F5344CB8AC3E}">
        <p14:creationId xmlns:p14="http://schemas.microsoft.com/office/powerpoint/2010/main" val="249626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Das</a:t>
            </a:r>
            <a:r>
              <a:rPr lang="de-DE" baseline="0" dirty="0" smtClean="0"/>
              <a:t> ER-Modell zu unserer Datenstruktur sieht folgendermaßen aus:</a:t>
            </a:r>
            <a:endParaRPr lang="de-DE" dirty="0" smtClean="0"/>
          </a:p>
          <a:p>
            <a:r>
              <a:rPr lang="de-DE" dirty="0" smtClean="0"/>
              <a:t>Wir haben den</a:t>
            </a:r>
            <a:r>
              <a:rPr lang="de-DE" baseline="0" dirty="0" smtClean="0"/>
              <a:t> Müllentleerungsplan mit zwei beschreibenden Attributen, sodass man den Plan und den zugrunde liegenden Kartenausschnitt besser identifizieren kann.</a:t>
            </a:r>
          </a:p>
          <a:p>
            <a:r>
              <a:rPr lang="de-DE" baseline="0" dirty="0" smtClean="0"/>
              <a:t>Der Plan besteht aus beliebig vielen Routen, abhängig von der Größe des Kartenausschnitts und der somit notwendigen Routenanzahl um den gesamten Müll zu entsorgen.</a:t>
            </a:r>
          </a:p>
          <a:p>
            <a:r>
              <a:rPr lang="de-DE" baseline="0" dirty="0" smtClean="0"/>
              <a:t>Eine Route wird jeweils genau einem Fahrzeug zugewiesen, sodass einem Fahrzeug zwischen 0 und 5 Routen zugewiesen sind (also max. eine pro Werktag). Außerdem hat ein Fahrzeug noch weitere Attribute, nämlich die Müllart, die es entsorgen kann, das Fassungsvermögen sowie die zugewiesenen Mitarbeiter und den Status, ob das Fahrzeug derzeit für die Müllentleerung verfügbar ist oder nicht.</a:t>
            </a:r>
          </a:p>
          <a:p>
            <a:r>
              <a:rPr lang="de-DE" baseline="0" dirty="0" smtClean="0"/>
              <a:t>Eine Route ist im Prinzip ein Teilgraph unseres Kartenausschnitts und besteht aus Knoten, die untereinander verbunden sind und diverse Attribute haben, damit unsere Software sie korrekt verarbeiten kann.</a:t>
            </a:r>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smtClean="0"/>
              <a:t>Ein Knoten kann wiederum entweder ein Müllentleerungsort, ein Straßenabschnitt oder ein Fahrzeugdepot sein, indem alle Fahrzeuge stationiert sind.</a:t>
            </a:r>
          </a:p>
        </p:txBody>
      </p:sp>
      <p:sp>
        <p:nvSpPr>
          <p:cNvPr id="4" name="Foliennummernplatzhalter 3"/>
          <p:cNvSpPr>
            <a:spLocks noGrp="1"/>
          </p:cNvSpPr>
          <p:nvPr>
            <p:ph type="sldNum" sz="quarter" idx="10"/>
          </p:nvPr>
        </p:nvSpPr>
        <p:spPr/>
        <p:txBody>
          <a:bodyPr/>
          <a:lstStyle/>
          <a:p>
            <a:fld id="{F1D2D768-14B2-49E3-83B4-15634F933F8B}" type="slidenum">
              <a:rPr lang="de-DE" smtClean="0"/>
              <a:pPr/>
              <a:t>3</a:t>
            </a:fld>
            <a:endParaRPr lang="de-DE" dirty="0"/>
          </a:p>
        </p:txBody>
      </p:sp>
    </p:spTree>
    <p:extLst>
      <p:ext uri="{BB962C8B-B14F-4D97-AF65-F5344CB8AC3E}">
        <p14:creationId xmlns:p14="http://schemas.microsoft.com/office/powerpoint/2010/main" val="53342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DE" sz="1100" dirty="0" smtClean="0"/>
              <a:t>Kommen wir nun zu den technischen Komponenten</a:t>
            </a:r>
            <a:r>
              <a:rPr lang="de-DE" sz="1100" baseline="0" dirty="0" smtClean="0"/>
              <a:t> unseres Systems:</a:t>
            </a:r>
            <a:endParaRPr lang="de-DE" sz="1100" dirty="0" smtClean="0"/>
          </a:p>
          <a:p>
            <a:r>
              <a:rPr lang="de-DE" sz="1100" dirty="0" smtClean="0"/>
              <a:t>Anzeigegerät und</a:t>
            </a:r>
            <a:r>
              <a:rPr lang="de-DE" sz="1100" baseline="0" dirty="0" smtClean="0"/>
              <a:t> Eingabegerät befinden sich außerhalb der Software beim Benutzer. Das Grafische Benutzerinterface bildet nun die Schnittstelle zwischen dem Benutzer und unserer Anwendungslogik.</a:t>
            </a:r>
          </a:p>
          <a:p>
            <a:pPr marL="0" marR="0" indent="0" algn="l" defTabSz="914400" rtl="0" eaLnBrk="1" fontAlgn="auto" latinLnBrk="0" hangingPunct="1">
              <a:lnSpc>
                <a:spcPct val="100000"/>
              </a:lnSpc>
              <a:spcBef>
                <a:spcPts val="0"/>
              </a:spcBef>
              <a:spcAft>
                <a:spcPts val="0"/>
              </a:spcAft>
              <a:buClrTx/>
              <a:buSzTx/>
              <a:buFontTx/>
              <a:buNone/>
              <a:tabLst/>
              <a:defRPr/>
            </a:pPr>
            <a:r>
              <a:rPr lang="de-DE" sz="1100" baseline="0" dirty="0" smtClean="0"/>
              <a:t>Es gibt noch eine weitere Komponente zur Anzeige, nämlich die Kartendarstellung“. Sie ist für alles zuständig, das mit der Darstellung des Graphen und der Karte zu tun hat.</a:t>
            </a:r>
          </a:p>
          <a:p>
            <a:r>
              <a:rPr lang="de-DE" sz="1100" baseline="0" dirty="0" smtClean="0"/>
              <a:t>Somit haben wir eine weitestgehende Trennung von Anzeige und Verarbeitung der Daten erreicht.</a:t>
            </a:r>
          </a:p>
          <a:p>
            <a:r>
              <a:rPr lang="de-DE" sz="1100" baseline="0" dirty="0" smtClean="0"/>
              <a:t>Der zu importierende Kartenausschnitt wird als XML-Datei an die Komponente „OSM-Parser“ übergeben, die aus der Datei einen speziellen Graphen erzeugt, den unsere Software verarbeiten und anzeigen kann</a:t>
            </a:r>
          </a:p>
          <a:p>
            <a:r>
              <a:rPr lang="de-DE" sz="1100" baseline="0" dirty="0" smtClean="0"/>
              <a:t>Der Graph ist auch die Grundlage für die Routenberechnung, die ebenfalls mit der Kartendarstellung in Verbindung steht, damit die berechneten Routen zur Anzeige über die Karte gelegt werden können.</a:t>
            </a:r>
          </a:p>
          <a:p>
            <a:r>
              <a:rPr lang="de-DE" sz="1100" baseline="0" dirty="0" smtClean="0"/>
              <a:t>Die Routenberechnung arbeitet außerdem </a:t>
            </a:r>
            <a:r>
              <a:rPr lang="de-DE" sz="1100" baseline="0" dirty="0" smtClean="0"/>
              <a:t>mit zwei </a:t>
            </a:r>
            <a:r>
              <a:rPr lang="de-DE" sz="1100" baseline="0" dirty="0" smtClean="0"/>
              <a:t>weiteren Komponenten zusammen, nämlich der Hindernisberechnung, die einen Kartenausschnitt auf Sperrungen analysiert und den Graphen dementsprechend anpasst sowie der Fahrzeugverwaltung, die alle Daten des Fuhrparks verwaltet und somit ermittelt, welche Fahrzeuge an der Müllentleerung teilnehmen und wie viel Müll sie jeweils entsorgen können</a:t>
            </a:r>
            <a:r>
              <a:rPr lang="de-DE" sz="1100" baseline="0" dirty="0" smtClean="0"/>
              <a:t>.</a:t>
            </a:r>
          </a:p>
          <a:p>
            <a:r>
              <a:rPr lang="de-DE" sz="1100" baseline="0" dirty="0" smtClean="0"/>
              <a:t>Aufgrund der späten Vorgabe der SEP-Betreuung, dass Sperrungen direkt in der XML-Datei vorgegeben sind, statt wie zunächst angenommen manuell in der GUI eingetragen zu werden, verschwindet die Schnittstelle zwischen der GUI und der Hindernisberechnung, da diese die Informationen bzgl. der Sperrungen nun direkt vom OSM-Parser bekommt.</a:t>
            </a:r>
            <a:endParaRPr lang="de-DE" sz="1100" baseline="0" dirty="0" smtClean="0"/>
          </a:p>
        </p:txBody>
      </p:sp>
      <p:sp>
        <p:nvSpPr>
          <p:cNvPr id="4" name="Foliennummernplatzhalter 3"/>
          <p:cNvSpPr>
            <a:spLocks noGrp="1"/>
          </p:cNvSpPr>
          <p:nvPr>
            <p:ph type="sldNum" sz="quarter" idx="10"/>
          </p:nvPr>
        </p:nvSpPr>
        <p:spPr/>
        <p:txBody>
          <a:bodyPr/>
          <a:lstStyle/>
          <a:p>
            <a:fld id="{F1D2D768-14B2-49E3-83B4-15634F933F8B}" type="slidenum">
              <a:rPr lang="de-DE" smtClean="0"/>
              <a:pPr/>
              <a:t>4</a:t>
            </a:fld>
            <a:endParaRPr lang="de-DE" dirty="0"/>
          </a:p>
        </p:txBody>
      </p:sp>
    </p:spTree>
    <p:extLst>
      <p:ext uri="{BB962C8B-B14F-4D97-AF65-F5344CB8AC3E}">
        <p14:creationId xmlns:p14="http://schemas.microsoft.com/office/powerpoint/2010/main" val="457380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Bilder neu in Visio machen </a:t>
            </a:r>
            <a:r>
              <a:rPr lang="de-DE" dirty="0" smtClean="0">
                <a:sym typeface="Wingdings" pitchFamily="2" charset="2"/>
              </a:rPr>
              <a:t> bessere</a:t>
            </a:r>
            <a:r>
              <a:rPr lang="de-DE" baseline="0" dirty="0" smtClean="0">
                <a:sym typeface="Wingdings" pitchFamily="2" charset="2"/>
              </a:rPr>
              <a:t> Auflösung</a:t>
            </a:r>
            <a:endParaRPr lang="de-DE" dirty="0"/>
          </a:p>
        </p:txBody>
      </p:sp>
      <p:sp>
        <p:nvSpPr>
          <p:cNvPr id="4" name="Foliennummernplatzhalter 3"/>
          <p:cNvSpPr>
            <a:spLocks noGrp="1"/>
          </p:cNvSpPr>
          <p:nvPr>
            <p:ph type="sldNum" sz="quarter" idx="10"/>
          </p:nvPr>
        </p:nvSpPr>
        <p:spPr/>
        <p:txBody>
          <a:bodyPr/>
          <a:lstStyle/>
          <a:p>
            <a:fld id="{F1D2D768-14B2-49E3-83B4-15634F933F8B}" type="slidenum">
              <a:rPr lang="de-DE" smtClean="0"/>
              <a:pPr/>
              <a:t>5</a:t>
            </a:fld>
            <a:endParaRPr lang="de-DE" dirty="0"/>
          </a:p>
        </p:txBody>
      </p:sp>
    </p:spTree>
    <p:extLst>
      <p:ext uri="{BB962C8B-B14F-4D97-AF65-F5344CB8AC3E}">
        <p14:creationId xmlns:p14="http://schemas.microsoft.com/office/powerpoint/2010/main" val="98227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Als Beispiel</a:t>
            </a:r>
            <a:r>
              <a:rPr lang="de-DE" baseline="0" dirty="0" smtClean="0"/>
              <a:t> hier jetzt der Modultest für den OSM-Parser. Die einzige Möglichkeit in unserem Problem Straßen zu sperren ist über das manuelle einfügen in die .osm-Datien.</a:t>
            </a:r>
          </a:p>
          <a:p>
            <a:r>
              <a:rPr lang="de-DE" baseline="0" dirty="0" smtClean="0"/>
              <a:t>Das Ziel Modultestes ist es deshalb zu kontrollieren ob die Sperrung korrekt eingefügt wurde. In den .osm Dateien sind nur ganze Wege gesperrt[siehe Bild], in unserem Programm </a:t>
            </a:r>
          </a:p>
          <a:p>
            <a:r>
              <a:rPr lang="de-DE" baseline="0" dirty="0" smtClean="0"/>
              <a:t>müssen allerdings alle Kanten gesperrt werden, aus denen der Weg besteht.</a:t>
            </a:r>
          </a:p>
          <a:p>
            <a:endParaRPr lang="de-DE" baseline="0" dirty="0" smtClean="0"/>
          </a:p>
          <a:p>
            <a:r>
              <a:rPr lang="de-DE" baseline="0" dirty="0" smtClean="0"/>
              <a:t>Als erstes wird also überprüft ob der Parser, alle gesperrten Wege anhand es tags k=„road_closed“ erkannt hat. Als nächster Schritt werden die Wege in einzelne Kanten aufgeteilt. </a:t>
            </a:r>
          </a:p>
          <a:p>
            <a:r>
              <a:rPr lang="de-DE" baseline="0" dirty="0" smtClean="0"/>
              <a:t>Und im 2. Check überprüft ob alle Kanten korrekt erzeugt wurden</a:t>
            </a:r>
          </a:p>
        </p:txBody>
      </p:sp>
      <p:sp>
        <p:nvSpPr>
          <p:cNvPr id="4" name="Foliennummernplatzhalter 3"/>
          <p:cNvSpPr>
            <a:spLocks noGrp="1"/>
          </p:cNvSpPr>
          <p:nvPr>
            <p:ph type="sldNum" sz="quarter" idx="10"/>
          </p:nvPr>
        </p:nvSpPr>
        <p:spPr/>
        <p:txBody>
          <a:bodyPr/>
          <a:lstStyle/>
          <a:p>
            <a:fld id="{F1D2D768-14B2-49E3-83B4-15634F933F8B}" type="slidenum">
              <a:rPr lang="de-DE" smtClean="0"/>
              <a:pPr/>
              <a:t>6</a:t>
            </a:fld>
            <a:endParaRPr lang="de-DE" dirty="0"/>
          </a:p>
        </p:txBody>
      </p:sp>
    </p:spTree>
    <p:extLst>
      <p:ext uri="{BB962C8B-B14F-4D97-AF65-F5344CB8AC3E}">
        <p14:creationId xmlns:p14="http://schemas.microsoft.com/office/powerpoint/2010/main" val="187331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F1D2D768-14B2-49E3-83B4-15634F933F8B}" type="slidenum">
              <a:rPr lang="de-DE" smtClean="0"/>
              <a:pPr/>
              <a:t>7</a:t>
            </a:fld>
            <a:endParaRPr lang="de-DE" dirty="0"/>
          </a:p>
        </p:txBody>
      </p:sp>
    </p:spTree>
    <p:extLst>
      <p:ext uri="{BB962C8B-B14F-4D97-AF65-F5344CB8AC3E}">
        <p14:creationId xmlns:p14="http://schemas.microsoft.com/office/powerpoint/2010/main" val="338394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Ref idx="1002">
        <a:schemeClr val="bg2"/>
      </p:bgRef>
    </p:bg>
    <p:spTree>
      <p:nvGrpSpPr>
        <p:cNvPr id="1" name=""/>
        <p:cNvGrpSpPr/>
        <p:nvPr/>
      </p:nvGrpSpPr>
      <p:grpSpPr>
        <a:xfrm>
          <a:off x="0" y="0"/>
          <a:ext cx="0" cy="0"/>
          <a:chOff x="0" y="0"/>
          <a:chExt cx="0" cy="0"/>
        </a:xfrm>
      </p:grpSpPr>
      <p:sp>
        <p:nvSpPr>
          <p:cNvPr id="9" name="Titel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de-DE" dirty="0" smtClean="0"/>
              <a:t>Titelmasterformat durch Klicken bearbeiten</a:t>
            </a:r>
            <a:endParaRPr kumimoji="0" lang="en-US" dirty="0"/>
          </a:p>
        </p:txBody>
      </p:sp>
      <p:sp>
        <p:nvSpPr>
          <p:cNvPr id="17" name="Untertitel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latin typeface="+mj-l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e-DE" dirty="0" smtClean="0"/>
              <a:t>Formatvorlage des Untertitelmasters durch Klicken bearbeiten</a:t>
            </a:r>
            <a:endParaRPr kumimoji="0" lang="en-US" dirty="0"/>
          </a:p>
        </p:txBody>
      </p:sp>
      <p:sp>
        <p:nvSpPr>
          <p:cNvPr id="12" name="Datumsplatzhalter 3"/>
          <p:cNvSpPr>
            <a:spLocks noGrp="1"/>
          </p:cNvSpPr>
          <p:nvPr>
            <p:ph type="dt" sz="half" idx="10"/>
          </p:nvPr>
        </p:nvSpPr>
        <p:spPr>
          <a:xfrm>
            <a:off x="457200" y="6381328"/>
            <a:ext cx="1090464" cy="365125"/>
          </a:xfrm>
        </p:spPr>
        <p:txBody>
          <a:bodyPr/>
          <a:lstStyle>
            <a:lvl1pPr>
              <a:defRPr>
                <a:latin typeface="+mj-lt"/>
              </a:defRPr>
            </a:lvl1pPr>
          </a:lstStyle>
          <a:p>
            <a:fld id="{2215FB5B-3B74-4A46-B82E-DA4B116BB8C9}" type="datetime1">
              <a:rPr lang="de-DE" smtClean="0"/>
              <a:t>10.07.2013</a:t>
            </a:fld>
            <a:endParaRPr lang="en-US" dirty="0"/>
          </a:p>
        </p:txBody>
      </p:sp>
      <p:sp>
        <p:nvSpPr>
          <p:cNvPr id="13" name="Fußzeilenplatzhalter 4"/>
          <p:cNvSpPr>
            <a:spLocks noGrp="1"/>
          </p:cNvSpPr>
          <p:nvPr>
            <p:ph type="ftr" sz="quarter" idx="11"/>
          </p:nvPr>
        </p:nvSpPr>
        <p:spPr>
          <a:xfrm>
            <a:off x="1619672" y="6381328"/>
            <a:ext cx="3168352" cy="365125"/>
          </a:xfrm>
        </p:spPr>
        <p:txBody>
          <a:bodyPr/>
          <a:lstStyle>
            <a:lvl1pPr>
              <a:defRPr>
                <a:latin typeface="+mj-lt"/>
              </a:defRPr>
            </a:lvl1pPr>
          </a:lstStyle>
          <a:p>
            <a:pPr algn="ctr"/>
            <a:r>
              <a:rPr lang="de-DE" dirty="0" smtClean="0"/>
              <a:t>SEPTrash - technische Ebene</a:t>
            </a:r>
            <a:endParaRPr lang="en-US" dirty="0"/>
          </a:p>
        </p:txBody>
      </p:sp>
      <p:sp>
        <p:nvSpPr>
          <p:cNvPr id="14" name="Foliennummernplatzhalter 5"/>
          <p:cNvSpPr>
            <a:spLocks noGrp="1"/>
          </p:cNvSpPr>
          <p:nvPr>
            <p:ph type="sldNum" sz="quarter" idx="12"/>
          </p:nvPr>
        </p:nvSpPr>
        <p:spPr>
          <a:xfrm>
            <a:off x="7924800" y="6381328"/>
            <a:ext cx="762000" cy="365125"/>
          </a:xfrm>
        </p:spPr>
        <p:txBody>
          <a:bodyPr/>
          <a:lstStyle>
            <a:lvl1pPr>
              <a:defRPr>
                <a:latin typeface="+mj-lt"/>
              </a:defRPr>
            </a:lvl1pPr>
          </a:lstStyle>
          <a:p>
            <a:fld id="{042AED99-7FB4-404E-8A97-64753DCE42EC}" type="slidenum">
              <a:rPr lang="en-US" smtClean="0"/>
              <a:pPr/>
              <a:t>‹Nr.›</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4EABCFE7-BE65-4C1F-AE18-32B764CA52AE}" type="datetime1">
              <a:rPr lang="de-DE" smtClean="0"/>
              <a:t>10.07.2013</a:t>
            </a:fld>
            <a:endParaRPr lang="en-US" dirty="0"/>
          </a:p>
        </p:txBody>
      </p:sp>
      <p:sp>
        <p:nvSpPr>
          <p:cNvPr id="5" name="Fußzeilenplatzhalter 4"/>
          <p:cNvSpPr>
            <a:spLocks noGrp="1"/>
          </p:cNvSpPr>
          <p:nvPr>
            <p:ph type="ftr" sz="quarter" idx="11"/>
          </p:nvPr>
        </p:nvSpPr>
        <p:spPr/>
        <p:txBody>
          <a:bodyPr/>
          <a:lstStyle/>
          <a:p>
            <a:pPr algn="ctr"/>
            <a:r>
              <a:rPr lang="de-DE" dirty="0" smtClean="0"/>
              <a:t>SEPTrash - technische Ebene</a:t>
            </a:r>
            <a:endParaRPr lang="en-US" dirty="0"/>
          </a:p>
        </p:txBody>
      </p:sp>
      <p:sp>
        <p:nvSpPr>
          <p:cNvPr id="6" name="Foliennummernplatzhalter 5"/>
          <p:cNvSpPr>
            <a:spLocks noGrp="1"/>
          </p:cNvSpPr>
          <p:nvPr>
            <p:ph type="sldNum" sz="quarter" idx="12"/>
          </p:nvPr>
        </p:nvSpPr>
        <p:spPr/>
        <p:txBody>
          <a:bodyPr/>
          <a:lstStyle/>
          <a:p>
            <a:fld id="{042AED99-7FB4-404E-8A97-64753DCE42EC}" type="slidenum">
              <a:rPr kumimoji="0" lang="en-US" smtClean="0"/>
              <a:pPr/>
              <a:t>‹Nr.›</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914402"/>
            <a:ext cx="2057400" cy="5211763"/>
          </a:xfrm>
        </p:spPr>
        <p:txBody>
          <a:bodyPr vert="eaVert"/>
          <a:lstStyle/>
          <a:p>
            <a:r>
              <a:rPr kumimoji="0" lang="de-DE" smtClean="0"/>
              <a:t>Titelmasterformat durch Klicken bearbeiten</a:t>
            </a:r>
            <a:endParaRPr kumimoji="0" lang="en-US"/>
          </a:p>
        </p:txBody>
      </p:sp>
      <p:sp>
        <p:nvSpPr>
          <p:cNvPr id="3" name="Vertikaler Textplatzhalter 2"/>
          <p:cNvSpPr>
            <a:spLocks noGrp="1"/>
          </p:cNvSpPr>
          <p:nvPr>
            <p:ph type="body" orient="vert" idx="1"/>
          </p:nvPr>
        </p:nvSpPr>
        <p:spPr>
          <a:xfrm>
            <a:off x="457200" y="914402"/>
            <a:ext cx="6019800" cy="5211763"/>
          </a:xfrm>
        </p:spPr>
        <p:txBody>
          <a:bodyPr vert="eaVert"/>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4" name="Datumsplatzhalter 3"/>
          <p:cNvSpPr>
            <a:spLocks noGrp="1"/>
          </p:cNvSpPr>
          <p:nvPr>
            <p:ph type="dt" sz="half" idx="10"/>
          </p:nvPr>
        </p:nvSpPr>
        <p:spPr/>
        <p:txBody>
          <a:bodyPr/>
          <a:lstStyle/>
          <a:p>
            <a:fld id="{7A6900C0-6981-4320-B931-47D9B0F75AF9}" type="datetime1">
              <a:rPr lang="de-DE" smtClean="0"/>
              <a:t>10.07.2013</a:t>
            </a:fld>
            <a:endParaRPr lang="en-US" dirty="0"/>
          </a:p>
        </p:txBody>
      </p:sp>
      <p:sp>
        <p:nvSpPr>
          <p:cNvPr id="5" name="Fußzeilenplatzhalter 4"/>
          <p:cNvSpPr>
            <a:spLocks noGrp="1"/>
          </p:cNvSpPr>
          <p:nvPr>
            <p:ph type="ftr" sz="quarter" idx="11"/>
          </p:nvPr>
        </p:nvSpPr>
        <p:spPr/>
        <p:txBody>
          <a:bodyPr/>
          <a:lstStyle/>
          <a:p>
            <a:pPr algn="ctr"/>
            <a:r>
              <a:rPr lang="de-DE" dirty="0" smtClean="0"/>
              <a:t>SEPTrash - technische Ebene</a:t>
            </a:r>
            <a:endParaRPr lang="en-US" dirty="0"/>
          </a:p>
        </p:txBody>
      </p:sp>
      <p:sp>
        <p:nvSpPr>
          <p:cNvPr id="6" name="Foliennummernplatzhalter 5"/>
          <p:cNvSpPr>
            <a:spLocks noGrp="1"/>
          </p:cNvSpPr>
          <p:nvPr>
            <p:ph type="sldNum" sz="quarter" idx="12"/>
          </p:nvPr>
        </p:nvSpPr>
        <p:spPr/>
        <p:txBody>
          <a:bodyPr/>
          <a:lstStyle/>
          <a:p>
            <a:fld id="{042AED99-7FB4-404E-8A97-64753DCE42EC}" type="slidenum">
              <a:rPr kumimoji="0" lang="en-US" smtClean="0"/>
              <a:pPr/>
              <a:t>‹Nr.›</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69776"/>
            <a:ext cx="8229600" cy="1143000"/>
          </a:xfrm>
        </p:spPr>
        <p:txBody>
          <a:bodyPr/>
          <a:lstStyle>
            <a:lvl1pPr algn="ctr">
              <a:defRPr/>
            </a:lvl1pPr>
          </a:lstStyle>
          <a:p>
            <a:r>
              <a:rPr kumimoji="0" lang="de-DE" dirty="0" smtClean="0"/>
              <a:t>Titelmasterformat durch Klicken bearbeiten</a:t>
            </a:r>
            <a:endParaRPr kumimoji="0" lang="en-US" dirty="0"/>
          </a:p>
        </p:txBody>
      </p:sp>
      <p:sp>
        <p:nvSpPr>
          <p:cNvPr id="3" name="Inhaltsplatzhalter 2"/>
          <p:cNvSpPr>
            <a:spLocks noGrp="1"/>
          </p:cNvSpPr>
          <p:nvPr>
            <p:ph idx="1"/>
          </p:nvPr>
        </p:nvSpPr>
        <p:spPr>
          <a:xfrm>
            <a:off x="457200" y="2028212"/>
            <a:ext cx="8229600" cy="4389120"/>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8" name="Datumsplatzhalter 3"/>
          <p:cNvSpPr>
            <a:spLocks noGrp="1"/>
          </p:cNvSpPr>
          <p:nvPr>
            <p:ph type="dt" sz="half" idx="10"/>
          </p:nvPr>
        </p:nvSpPr>
        <p:spPr>
          <a:xfrm>
            <a:off x="457200" y="6381328"/>
            <a:ext cx="1090464" cy="365125"/>
          </a:xfrm>
        </p:spPr>
        <p:txBody>
          <a:bodyPr/>
          <a:lstStyle>
            <a:lvl1pPr>
              <a:defRPr>
                <a:latin typeface="+mj-lt"/>
              </a:defRPr>
            </a:lvl1pPr>
          </a:lstStyle>
          <a:p>
            <a:fld id="{564DBF97-D796-4D8A-BC77-8AE9A75376AF}" type="datetime1">
              <a:rPr lang="de-DE" smtClean="0"/>
              <a:t>10.07.2013</a:t>
            </a:fld>
            <a:endParaRPr lang="en-US" dirty="0"/>
          </a:p>
        </p:txBody>
      </p:sp>
      <p:sp>
        <p:nvSpPr>
          <p:cNvPr id="9" name="Fußzeilenplatzhalter 4"/>
          <p:cNvSpPr>
            <a:spLocks noGrp="1"/>
          </p:cNvSpPr>
          <p:nvPr>
            <p:ph type="ftr" sz="quarter" idx="11"/>
          </p:nvPr>
        </p:nvSpPr>
        <p:spPr>
          <a:xfrm>
            <a:off x="1619672" y="6381328"/>
            <a:ext cx="3168352" cy="365125"/>
          </a:xfrm>
        </p:spPr>
        <p:txBody>
          <a:bodyPr/>
          <a:lstStyle>
            <a:lvl1pPr>
              <a:defRPr>
                <a:latin typeface="+mj-lt"/>
              </a:defRPr>
            </a:lvl1pPr>
          </a:lstStyle>
          <a:p>
            <a:pPr algn="ctr"/>
            <a:r>
              <a:rPr lang="de-DE" dirty="0" smtClean="0"/>
              <a:t>SEPTrash - technische Ebene</a:t>
            </a:r>
            <a:endParaRPr lang="en-US" dirty="0"/>
          </a:p>
        </p:txBody>
      </p:sp>
      <p:sp>
        <p:nvSpPr>
          <p:cNvPr id="10" name="Foliennummernplatzhalter 5"/>
          <p:cNvSpPr>
            <a:spLocks noGrp="1"/>
          </p:cNvSpPr>
          <p:nvPr>
            <p:ph type="sldNum" sz="quarter" idx="12"/>
          </p:nvPr>
        </p:nvSpPr>
        <p:spPr>
          <a:xfrm>
            <a:off x="7924800" y="6381328"/>
            <a:ext cx="762000" cy="365125"/>
          </a:xfrm>
        </p:spPr>
        <p:txBody>
          <a:bodyPr/>
          <a:lstStyle>
            <a:lvl1pPr>
              <a:defRPr>
                <a:latin typeface="+mj-lt"/>
              </a:defRPr>
            </a:lvl1pPr>
          </a:lstStyle>
          <a:p>
            <a:fld id="{042AED99-7FB4-404E-8A97-64753DCE42EC}" type="slidenum">
              <a:rPr lang="en-US" smtClean="0"/>
              <a:pPr/>
              <a:t>‹Nr.›</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bg>
      <p:bgRef idx="1002">
        <a:schemeClr val="bg2"/>
      </p:bgRef>
    </p:bg>
    <p:spTree>
      <p:nvGrpSpPr>
        <p:cNvPr id="1" name=""/>
        <p:cNvGrpSpPr/>
        <p:nvPr/>
      </p:nvGrpSpPr>
      <p:grpSpPr>
        <a:xfrm>
          <a:off x="0" y="0"/>
          <a:ext cx="0" cy="0"/>
          <a:chOff x="0" y="0"/>
          <a:chExt cx="0" cy="0"/>
        </a:xfrm>
      </p:grpSpPr>
      <p:sp>
        <p:nvSpPr>
          <p:cNvPr id="2" name="Titel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530352" y="2704665"/>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smtClean="0"/>
              <a:t>Textmasterformate durch Klicken bearbeiten</a:t>
            </a:r>
          </a:p>
        </p:txBody>
      </p:sp>
      <p:sp>
        <p:nvSpPr>
          <p:cNvPr id="11" name="Datumsplatzhalter 3"/>
          <p:cNvSpPr>
            <a:spLocks noGrp="1"/>
          </p:cNvSpPr>
          <p:nvPr>
            <p:ph type="dt" sz="half" idx="10"/>
          </p:nvPr>
        </p:nvSpPr>
        <p:spPr>
          <a:xfrm>
            <a:off x="457200" y="6381328"/>
            <a:ext cx="1090464" cy="365125"/>
          </a:xfrm>
        </p:spPr>
        <p:txBody>
          <a:bodyPr/>
          <a:lstStyle>
            <a:lvl1pPr>
              <a:defRPr>
                <a:latin typeface="+mj-lt"/>
              </a:defRPr>
            </a:lvl1pPr>
          </a:lstStyle>
          <a:p>
            <a:fld id="{875C76FC-B598-4BFC-AFC9-8F51A357E07F}" type="datetime1">
              <a:rPr lang="de-DE" smtClean="0"/>
              <a:t>10.07.2013</a:t>
            </a:fld>
            <a:endParaRPr lang="en-US" dirty="0"/>
          </a:p>
        </p:txBody>
      </p:sp>
      <p:sp>
        <p:nvSpPr>
          <p:cNvPr id="12" name="Fußzeilenplatzhalter 4"/>
          <p:cNvSpPr>
            <a:spLocks noGrp="1"/>
          </p:cNvSpPr>
          <p:nvPr>
            <p:ph type="ftr" sz="quarter" idx="11"/>
          </p:nvPr>
        </p:nvSpPr>
        <p:spPr>
          <a:xfrm>
            <a:off x="1619672" y="6381328"/>
            <a:ext cx="3168352" cy="365125"/>
          </a:xfrm>
        </p:spPr>
        <p:txBody>
          <a:bodyPr/>
          <a:lstStyle>
            <a:lvl1pPr>
              <a:defRPr>
                <a:latin typeface="+mj-lt"/>
              </a:defRPr>
            </a:lvl1pPr>
          </a:lstStyle>
          <a:p>
            <a:pPr algn="ctr"/>
            <a:r>
              <a:rPr lang="de-DE" dirty="0" smtClean="0"/>
              <a:t>SEPTrash - technische Ebene</a:t>
            </a:r>
            <a:endParaRPr lang="en-US" dirty="0"/>
          </a:p>
        </p:txBody>
      </p:sp>
      <p:sp>
        <p:nvSpPr>
          <p:cNvPr id="13" name="Foliennummernplatzhalter 5"/>
          <p:cNvSpPr>
            <a:spLocks noGrp="1"/>
          </p:cNvSpPr>
          <p:nvPr>
            <p:ph type="sldNum" sz="quarter" idx="12"/>
          </p:nvPr>
        </p:nvSpPr>
        <p:spPr>
          <a:xfrm>
            <a:off x="7924800" y="6381328"/>
            <a:ext cx="762000" cy="365125"/>
          </a:xfrm>
        </p:spPr>
        <p:txBody>
          <a:bodyPr/>
          <a:lstStyle>
            <a:lvl1pPr>
              <a:defRPr>
                <a:latin typeface="+mj-lt"/>
              </a:defRPr>
            </a:lvl1pPr>
          </a:lstStyle>
          <a:p>
            <a:fld id="{042AED99-7FB4-404E-8A97-64753DCE42EC}" type="slidenum">
              <a:rPr lang="en-US" smtClean="0"/>
              <a:pPr/>
              <a:t>‹Nr.›</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704088"/>
            <a:ext cx="8229600" cy="1143000"/>
          </a:xfrm>
        </p:spPr>
        <p:txBody>
          <a:bodyPr/>
          <a:lstStyle/>
          <a:p>
            <a:r>
              <a:rPr kumimoji="0" lang="de-DE" smtClean="0"/>
              <a:t>Titelmasterformat durch Klicken bearbeiten</a:t>
            </a:r>
            <a:endParaRPr kumimoji="0" lang="en-US"/>
          </a:p>
        </p:txBody>
      </p:sp>
      <p:sp>
        <p:nvSpPr>
          <p:cNvPr id="3" name="Inhaltsplatzhalt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4" name="Inhaltsplatzhalt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12" name="Datumsplatzhalter 3"/>
          <p:cNvSpPr>
            <a:spLocks noGrp="1"/>
          </p:cNvSpPr>
          <p:nvPr>
            <p:ph type="dt" sz="half" idx="10"/>
          </p:nvPr>
        </p:nvSpPr>
        <p:spPr>
          <a:xfrm>
            <a:off x="457200" y="6381328"/>
            <a:ext cx="1090464" cy="365125"/>
          </a:xfrm>
        </p:spPr>
        <p:txBody>
          <a:bodyPr/>
          <a:lstStyle>
            <a:lvl1pPr>
              <a:defRPr>
                <a:latin typeface="+mj-lt"/>
              </a:defRPr>
            </a:lvl1pPr>
          </a:lstStyle>
          <a:p>
            <a:fld id="{9EBC558B-41DB-4615-8293-76D9674DB86D}" type="datetime1">
              <a:rPr lang="de-DE" smtClean="0"/>
              <a:t>10.07.2013</a:t>
            </a:fld>
            <a:endParaRPr lang="en-US" dirty="0"/>
          </a:p>
        </p:txBody>
      </p:sp>
      <p:sp>
        <p:nvSpPr>
          <p:cNvPr id="13" name="Fußzeilenplatzhalter 4"/>
          <p:cNvSpPr>
            <a:spLocks noGrp="1"/>
          </p:cNvSpPr>
          <p:nvPr>
            <p:ph type="ftr" sz="quarter" idx="11"/>
          </p:nvPr>
        </p:nvSpPr>
        <p:spPr>
          <a:xfrm>
            <a:off x="1619672" y="6381328"/>
            <a:ext cx="3168352" cy="365125"/>
          </a:xfrm>
        </p:spPr>
        <p:txBody>
          <a:bodyPr/>
          <a:lstStyle>
            <a:lvl1pPr>
              <a:defRPr>
                <a:latin typeface="+mj-lt"/>
              </a:defRPr>
            </a:lvl1pPr>
          </a:lstStyle>
          <a:p>
            <a:pPr algn="ctr"/>
            <a:r>
              <a:rPr lang="de-DE" dirty="0" smtClean="0"/>
              <a:t>SEPTrash - technische Ebene</a:t>
            </a:r>
            <a:endParaRPr lang="en-US" dirty="0"/>
          </a:p>
        </p:txBody>
      </p:sp>
      <p:sp>
        <p:nvSpPr>
          <p:cNvPr id="14" name="Foliennummernplatzhalter 5"/>
          <p:cNvSpPr>
            <a:spLocks noGrp="1"/>
          </p:cNvSpPr>
          <p:nvPr>
            <p:ph type="sldNum" sz="quarter" idx="12"/>
          </p:nvPr>
        </p:nvSpPr>
        <p:spPr>
          <a:xfrm>
            <a:off x="7924800" y="6381328"/>
            <a:ext cx="762000" cy="365125"/>
          </a:xfrm>
        </p:spPr>
        <p:txBody>
          <a:bodyPr/>
          <a:lstStyle>
            <a:lvl1pPr>
              <a:defRPr>
                <a:latin typeface="+mj-lt"/>
              </a:defRPr>
            </a:lvl1pPr>
          </a:lstStyle>
          <a:p>
            <a:fld id="{042AED99-7FB4-404E-8A97-64753DCE42EC}" type="slidenum">
              <a:rPr lang="en-US" smtClean="0"/>
              <a:pPr/>
              <a:t>‹Nr.›</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704088"/>
            <a:ext cx="8229600" cy="1143000"/>
          </a:xfrm>
        </p:spPr>
        <p:txBody>
          <a:bodyPr tIns="45720" anchor="b"/>
          <a:lstStyle>
            <a:lvl1pPr>
              <a:defRPr/>
            </a:lvl1pPr>
          </a:lstStyle>
          <a:p>
            <a:r>
              <a:rPr kumimoji="0" lang="de-DE" smtClean="0"/>
              <a:t>Titelmasterformat durch Klicken bearbeiten</a:t>
            </a:r>
            <a:endParaRPr kumimoji="0" lang="en-US"/>
          </a:p>
        </p:txBody>
      </p:sp>
      <p:sp>
        <p:nvSpPr>
          <p:cNvPr id="3" name="Textplatzhalter 2"/>
          <p:cNvSpPr>
            <a:spLocks noGrp="1"/>
          </p:cNvSpPr>
          <p:nvPr>
            <p:ph type="body" idx="1"/>
          </p:nvPr>
        </p:nvSpPr>
        <p:spPr>
          <a:xfrm>
            <a:off x="457201"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de-DE" dirty="0" smtClean="0"/>
              <a:t>Textmasterformate durch Klicken bearbeiten</a:t>
            </a:r>
          </a:p>
        </p:txBody>
      </p:sp>
      <p:sp>
        <p:nvSpPr>
          <p:cNvPr id="4" name="Textplatzhalter 3"/>
          <p:cNvSpPr>
            <a:spLocks noGrp="1"/>
          </p:cNvSpPr>
          <p:nvPr>
            <p:ph type="body" sz="half" idx="3"/>
          </p:nvPr>
        </p:nvSpPr>
        <p:spPr>
          <a:xfrm>
            <a:off x="4645026" y="1859758"/>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de-DE" dirty="0" smtClean="0"/>
              <a:t>Textmasterformate durch Klicken bearbeiten</a:t>
            </a:r>
          </a:p>
        </p:txBody>
      </p:sp>
      <p:sp>
        <p:nvSpPr>
          <p:cNvPr id="5" name="Inhaltsplatzhalter 4"/>
          <p:cNvSpPr>
            <a:spLocks noGrp="1"/>
          </p:cNvSpPr>
          <p:nvPr>
            <p:ph sz="quarter" idx="2"/>
          </p:nvPr>
        </p:nvSpPr>
        <p:spPr>
          <a:xfrm>
            <a:off x="457201" y="2514601"/>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6" name="Inhaltsplatzhalter 5"/>
          <p:cNvSpPr>
            <a:spLocks noGrp="1"/>
          </p:cNvSpPr>
          <p:nvPr>
            <p:ph sz="quarter" idx="4"/>
          </p:nvPr>
        </p:nvSpPr>
        <p:spPr>
          <a:xfrm>
            <a:off x="4645026" y="2514601"/>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de-DE" dirty="0" smtClean="0"/>
              <a:t>Textmasterformate durch Klicken bearbeiten</a:t>
            </a:r>
          </a:p>
          <a:p>
            <a:pPr lvl="1" eaLnBrk="1" latinLnBrk="0" hangingPunct="1"/>
            <a:r>
              <a:rPr lang="de-DE" dirty="0" smtClean="0"/>
              <a:t>Zweite Ebene</a:t>
            </a:r>
          </a:p>
          <a:p>
            <a:pPr lvl="2" eaLnBrk="1" latinLnBrk="0" hangingPunct="1"/>
            <a:r>
              <a:rPr lang="de-DE" dirty="0" smtClean="0"/>
              <a:t>Dritte Ebene</a:t>
            </a:r>
          </a:p>
          <a:p>
            <a:pPr lvl="3" eaLnBrk="1" latinLnBrk="0" hangingPunct="1"/>
            <a:r>
              <a:rPr lang="de-DE" dirty="0" smtClean="0"/>
              <a:t>Vierte Ebene</a:t>
            </a:r>
          </a:p>
          <a:p>
            <a:pPr lvl="4" eaLnBrk="1" latinLnBrk="0" hangingPunct="1"/>
            <a:r>
              <a:rPr lang="de-DE" dirty="0" smtClean="0"/>
              <a:t>Fünfte Ebene</a:t>
            </a:r>
            <a:endParaRPr kumimoji="0" lang="en-US" dirty="0"/>
          </a:p>
        </p:txBody>
      </p:sp>
      <p:sp>
        <p:nvSpPr>
          <p:cNvPr id="14" name="Datumsplatzhalter 3"/>
          <p:cNvSpPr>
            <a:spLocks noGrp="1"/>
          </p:cNvSpPr>
          <p:nvPr>
            <p:ph type="dt" sz="half" idx="10"/>
          </p:nvPr>
        </p:nvSpPr>
        <p:spPr>
          <a:xfrm>
            <a:off x="457200" y="6381328"/>
            <a:ext cx="1090464" cy="365125"/>
          </a:xfrm>
        </p:spPr>
        <p:txBody>
          <a:bodyPr/>
          <a:lstStyle>
            <a:lvl1pPr>
              <a:defRPr>
                <a:latin typeface="+mj-lt"/>
              </a:defRPr>
            </a:lvl1pPr>
          </a:lstStyle>
          <a:p>
            <a:fld id="{CCA9A1F1-F7BB-4985-A7A0-B202530E3F7A}" type="datetime1">
              <a:rPr lang="de-DE" smtClean="0"/>
              <a:t>10.07.2013</a:t>
            </a:fld>
            <a:endParaRPr lang="en-US" dirty="0"/>
          </a:p>
        </p:txBody>
      </p:sp>
      <p:sp>
        <p:nvSpPr>
          <p:cNvPr id="15" name="Fußzeilenplatzhalter 4"/>
          <p:cNvSpPr>
            <a:spLocks noGrp="1"/>
          </p:cNvSpPr>
          <p:nvPr>
            <p:ph type="ftr" sz="quarter" idx="11"/>
          </p:nvPr>
        </p:nvSpPr>
        <p:spPr>
          <a:xfrm>
            <a:off x="1619672" y="6381328"/>
            <a:ext cx="3168352" cy="365125"/>
          </a:xfrm>
        </p:spPr>
        <p:txBody>
          <a:bodyPr/>
          <a:lstStyle>
            <a:lvl1pPr>
              <a:defRPr>
                <a:latin typeface="+mj-lt"/>
              </a:defRPr>
            </a:lvl1pPr>
          </a:lstStyle>
          <a:p>
            <a:pPr algn="ctr"/>
            <a:r>
              <a:rPr lang="de-DE" dirty="0" smtClean="0"/>
              <a:t>SEPTrash - technische Ebene</a:t>
            </a:r>
            <a:endParaRPr lang="en-US" dirty="0"/>
          </a:p>
        </p:txBody>
      </p:sp>
      <p:sp>
        <p:nvSpPr>
          <p:cNvPr id="16" name="Foliennummernplatzhalter 5"/>
          <p:cNvSpPr>
            <a:spLocks noGrp="1"/>
          </p:cNvSpPr>
          <p:nvPr>
            <p:ph type="sldNum" sz="quarter" idx="12"/>
          </p:nvPr>
        </p:nvSpPr>
        <p:spPr>
          <a:xfrm>
            <a:off x="7924800" y="6381328"/>
            <a:ext cx="762000" cy="365125"/>
          </a:xfrm>
        </p:spPr>
        <p:txBody>
          <a:bodyPr/>
          <a:lstStyle>
            <a:lvl1pPr>
              <a:defRPr>
                <a:latin typeface="+mj-lt"/>
              </a:defRPr>
            </a:lvl1pPr>
          </a:lstStyle>
          <a:p>
            <a:fld id="{042AED99-7FB4-404E-8A97-64753DCE42EC}" type="slidenum">
              <a:rPr lang="en-US" smtClean="0"/>
              <a:pPr/>
              <a:t>‹Nr.›</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de-DE" smtClean="0"/>
              <a:t>Titelmasterformat durch Klicken bearbeiten</a:t>
            </a:r>
            <a:endParaRPr kumimoji="0" lang="en-US"/>
          </a:p>
        </p:txBody>
      </p:sp>
      <p:sp>
        <p:nvSpPr>
          <p:cNvPr id="14" name="Datumsplatzhalter 3"/>
          <p:cNvSpPr>
            <a:spLocks noGrp="1"/>
          </p:cNvSpPr>
          <p:nvPr>
            <p:ph type="dt" sz="half" idx="10"/>
          </p:nvPr>
        </p:nvSpPr>
        <p:spPr>
          <a:xfrm>
            <a:off x="457200" y="6381328"/>
            <a:ext cx="1090464" cy="365125"/>
          </a:xfrm>
        </p:spPr>
        <p:txBody>
          <a:bodyPr/>
          <a:lstStyle>
            <a:lvl1pPr>
              <a:defRPr>
                <a:latin typeface="+mj-lt"/>
              </a:defRPr>
            </a:lvl1pPr>
          </a:lstStyle>
          <a:p>
            <a:fld id="{F032390D-A3B5-4C7E-9FAD-049A751ADFEC}" type="datetime1">
              <a:rPr lang="de-DE" smtClean="0"/>
              <a:t>10.07.2013</a:t>
            </a:fld>
            <a:endParaRPr lang="en-US" dirty="0"/>
          </a:p>
        </p:txBody>
      </p:sp>
      <p:sp>
        <p:nvSpPr>
          <p:cNvPr id="15" name="Fußzeilenplatzhalter 4"/>
          <p:cNvSpPr>
            <a:spLocks noGrp="1"/>
          </p:cNvSpPr>
          <p:nvPr>
            <p:ph type="ftr" sz="quarter" idx="11"/>
          </p:nvPr>
        </p:nvSpPr>
        <p:spPr>
          <a:xfrm>
            <a:off x="1619672" y="6381328"/>
            <a:ext cx="3168352" cy="365125"/>
          </a:xfrm>
        </p:spPr>
        <p:txBody>
          <a:bodyPr/>
          <a:lstStyle>
            <a:lvl1pPr>
              <a:defRPr>
                <a:latin typeface="+mj-lt"/>
              </a:defRPr>
            </a:lvl1pPr>
          </a:lstStyle>
          <a:p>
            <a:pPr algn="ctr"/>
            <a:r>
              <a:rPr lang="de-DE" dirty="0" smtClean="0"/>
              <a:t>SEPTrash - technische Ebene</a:t>
            </a:r>
            <a:endParaRPr lang="en-US" dirty="0"/>
          </a:p>
        </p:txBody>
      </p:sp>
      <p:sp>
        <p:nvSpPr>
          <p:cNvPr id="16" name="Foliennummernplatzhalter 5"/>
          <p:cNvSpPr>
            <a:spLocks noGrp="1"/>
          </p:cNvSpPr>
          <p:nvPr>
            <p:ph type="sldNum" sz="quarter" idx="12"/>
          </p:nvPr>
        </p:nvSpPr>
        <p:spPr>
          <a:xfrm>
            <a:off x="7924800" y="6381328"/>
            <a:ext cx="762000" cy="365125"/>
          </a:xfrm>
        </p:spPr>
        <p:txBody>
          <a:bodyPr/>
          <a:lstStyle>
            <a:lvl1pPr>
              <a:defRPr>
                <a:latin typeface="+mj-lt"/>
              </a:defRPr>
            </a:lvl1pPr>
          </a:lstStyle>
          <a:p>
            <a:fld id="{042AED99-7FB4-404E-8A97-64753DCE42EC}" type="slidenum">
              <a:rPr lang="en-US" smtClean="0"/>
              <a:pPr/>
              <a:t>‹Nr.›</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3"/>
          <p:cNvSpPr>
            <a:spLocks noGrp="1"/>
          </p:cNvSpPr>
          <p:nvPr>
            <p:ph type="dt" sz="half" idx="10"/>
          </p:nvPr>
        </p:nvSpPr>
        <p:spPr>
          <a:xfrm>
            <a:off x="457200" y="6381328"/>
            <a:ext cx="1090464" cy="365125"/>
          </a:xfrm>
        </p:spPr>
        <p:txBody>
          <a:bodyPr/>
          <a:lstStyle>
            <a:lvl1pPr>
              <a:defRPr>
                <a:latin typeface="+mj-lt"/>
              </a:defRPr>
            </a:lvl1pPr>
          </a:lstStyle>
          <a:p>
            <a:fld id="{AC6A7F41-A99D-4E7E-B062-15DBD954CFE6}" type="datetime1">
              <a:rPr lang="de-DE" smtClean="0"/>
              <a:t>10.07.2013</a:t>
            </a:fld>
            <a:endParaRPr lang="en-US" dirty="0"/>
          </a:p>
        </p:txBody>
      </p:sp>
      <p:sp>
        <p:nvSpPr>
          <p:cNvPr id="6" name="Fußzeilenplatzhalter 4"/>
          <p:cNvSpPr>
            <a:spLocks noGrp="1"/>
          </p:cNvSpPr>
          <p:nvPr>
            <p:ph type="ftr" sz="quarter" idx="11"/>
          </p:nvPr>
        </p:nvSpPr>
        <p:spPr>
          <a:xfrm>
            <a:off x="1619672" y="6381328"/>
            <a:ext cx="3168352" cy="365125"/>
          </a:xfrm>
        </p:spPr>
        <p:txBody>
          <a:bodyPr/>
          <a:lstStyle>
            <a:lvl1pPr>
              <a:defRPr>
                <a:latin typeface="+mj-lt"/>
              </a:defRPr>
            </a:lvl1pPr>
          </a:lstStyle>
          <a:p>
            <a:pPr algn="ctr"/>
            <a:r>
              <a:rPr lang="de-DE" dirty="0" smtClean="0"/>
              <a:t>SEPTrash - technische Ebene</a:t>
            </a:r>
            <a:endParaRPr lang="en-US" dirty="0"/>
          </a:p>
        </p:txBody>
      </p:sp>
      <p:sp>
        <p:nvSpPr>
          <p:cNvPr id="7" name="Foliennummernplatzhalter 5"/>
          <p:cNvSpPr>
            <a:spLocks noGrp="1"/>
          </p:cNvSpPr>
          <p:nvPr>
            <p:ph type="sldNum" sz="quarter" idx="12"/>
          </p:nvPr>
        </p:nvSpPr>
        <p:spPr>
          <a:xfrm>
            <a:off x="7924800" y="6381328"/>
            <a:ext cx="762000" cy="365125"/>
          </a:xfrm>
        </p:spPr>
        <p:txBody>
          <a:bodyPr/>
          <a:lstStyle>
            <a:lvl1pPr>
              <a:defRPr>
                <a:latin typeface="+mj-lt"/>
              </a:defRPr>
            </a:lvl1pPr>
          </a:lstStyle>
          <a:p>
            <a:fld id="{042AED99-7FB4-404E-8A97-64753DCE42EC}" type="slidenum">
              <a:rPr lang="en-US" smtClean="0"/>
              <a:pPr/>
              <a:t>‹Nr.›</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de-DE" smtClean="0"/>
              <a:t>Titelmasterformat durch Klicken bearbeiten</a:t>
            </a:r>
            <a:endParaRPr kumimoji="0" lang="en-US"/>
          </a:p>
        </p:txBody>
      </p:sp>
      <p:sp>
        <p:nvSpPr>
          <p:cNvPr id="3" name="Textplatzhalt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de-DE" smtClean="0"/>
              <a:t>Textmasterformate durch Klicken bearbeiten</a:t>
            </a:r>
          </a:p>
        </p:txBody>
      </p:sp>
      <p:sp>
        <p:nvSpPr>
          <p:cNvPr id="4" name="Inhaltsplatzhalter 3"/>
          <p:cNvSpPr>
            <a:spLocks noGrp="1"/>
          </p:cNvSpPr>
          <p:nvPr>
            <p:ph sz="half" idx="1"/>
          </p:nvPr>
        </p:nvSpPr>
        <p:spPr>
          <a:xfrm>
            <a:off x="3575050" y="1676400"/>
            <a:ext cx="5111751"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de-DE" smtClean="0"/>
              <a:t>Textmasterformate durch Klicken bearbeiten</a:t>
            </a:r>
          </a:p>
          <a:p>
            <a:pPr lvl="1" eaLnBrk="1" latinLnBrk="0" hangingPunct="1"/>
            <a:r>
              <a:rPr lang="de-DE" smtClean="0"/>
              <a:t>Zweite Ebene</a:t>
            </a:r>
          </a:p>
          <a:p>
            <a:pPr lvl="2" eaLnBrk="1" latinLnBrk="0" hangingPunct="1"/>
            <a:r>
              <a:rPr lang="de-DE" smtClean="0"/>
              <a:t>Dritte Ebene</a:t>
            </a:r>
          </a:p>
          <a:p>
            <a:pPr lvl="3" eaLnBrk="1" latinLnBrk="0" hangingPunct="1"/>
            <a:r>
              <a:rPr lang="de-DE" smtClean="0"/>
              <a:t>Vierte Ebene</a:t>
            </a:r>
          </a:p>
          <a:p>
            <a:pPr lvl="4" eaLnBrk="1" latinLnBrk="0" hangingPunct="1"/>
            <a:r>
              <a:rPr lang="de-DE" smtClean="0"/>
              <a:t>Fünfte Ebene</a:t>
            </a:r>
            <a:endParaRPr kumimoji="0" lang="en-US"/>
          </a:p>
        </p:txBody>
      </p:sp>
      <p:sp>
        <p:nvSpPr>
          <p:cNvPr id="5" name="Datumsplatzhalter 4"/>
          <p:cNvSpPr>
            <a:spLocks noGrp="1"/>
          </p:cNvSpPr>
          <p:nvPr>
            <p:ph type="dt" sz="half" idx="10"/>
          </p:nvPr>
        </p:nvSpPr>
        <p:spPr/>
        <p:txBody>
          <a:bodyPr/>
          <a:lstStyle/>
          <a:p>
            <a:fld id="{A529E173-BD69-42BB-8741-89176B1E6795}" type="datetime1">
              <a:rPr lang="de-DE" smtClean="0"/>
              <a:t>10.07.2013</a:t>
            </a:fld>
            <a:endParaRPr lang="en-US" dirty="0"/>
          </a:p>
        </p:txBody>
      </p:sp>
      <p:sp>
        <p:nvSpPr>
          <p:cNvPr id="6" name="Fußzeilenplatzhalter 5"/>
          <p:cNvSpPr>
            <a:spLocks noGrp="1"/>
          </p:cNvSpPr>
          <p:nvPr>
            <p:ph type="ftr" sz="quarter" idx="11"/>
          </p:nvPr>
        </p:nvSpPr>
        <p:spPr/>
        <p:txBody>
          <a:bodyPr/>
          <a:lstStyle/>
          <a:p>
            <a:pPr algn="ctr"/>
            <a:r>
              <a:rPr lang="de-DE" dirty="0" smtClean="0"/>
              <a:t>SEPTrash - technische Ebene</a:t>
            </a:r>
            <a:endParaRPr lang="en-US" dirty="0"/>
          </a:p>
        </p:txBody>
      </p:sp>
      <p:sp>
        <p:nvSpPr>
          <p:cNvPr id="7" name="Foliennummernplatzhalter 6"/>
          <p:cNvSpPr>
            <a:spLocks noGrp="1"/>
          </p:cNvSpPr>
          <p:nvPr>
            <p:ph type="sldNum" sz="quarter" idx="12"/>
          </p:nvPr>
        </p:nvSpPr>
        <p:spPr/>
        <p:txBody>
          <a:bodyPr/>
          <a:lstStyle/>
          <a:p>
            <a:fld id="{042AED99-7FB4-404E-8A97-64753DCE42EC}" type="slidenum">
              <a:rPr kumimoji="0" lang="en-US" smtClean="0"/>
              <a:pPr/>
              <a:t>‹Nr.›</a:t>
            </a:fld>
            <a:endParaRPr kumimoji="0"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9" name="Eine Ecke des Rechtecks schneiden und abrunde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echtwinkliges Dreieck 11"/>
          <p:cNvSpPr/>
          <p:nvPr/>
        </p:nvSpPr>
        <p:spPr>
          <a:xfrm rot="420000" flipV="1">
            <a:off x="8004135"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el 1"/>
          <p:cNvSpPr>
            <a:spLocks noGrp="1"/>
          </p:cNvSpPr>
          <p:nvPr>
            <p:ph type="title"/>
          </p:nvPr>
        </p:nvSpPr>
        <p:spPr>
          <a:xfrm>
            <a:off x="609600" y="1176997"/>
            <a:ext cx="2212848" cy="1582621"/>
          </a:xfrm>
        </p:spPr>
        <p:txBody>
          <a:bodyPr vert="horz" lIns="45720" tIns="45720" rIns="45720" bIns="45720" anchor="b"/>
          <a:lstStyle>
            <a:lvl1pPr algn="l">
              <a:buNone/>
              <a:defRPr sz="2000" b="1">
                <a:solidFill>
                  <a:schemeClr val="tx2"/>
                </a:solidFill>
              </a:defRPr>
            </a:lvl1pPr>
          </a:lstStyle>
          <a:p>
            <a:r>
              <a:rPr kumimoji="0" lang="de-DE" smtClean="0"/>
              <a:t>Titelmasterformat durch Klicken bearbeiten</a:t>
            </a:r>
            <a:endParaRPr kumimoji="0" lang="en-US"/>
          </a:p>
        </p:txBody>
      </p:sp>
      <p:sp>
        <p:nvSpPr>
          <p:cNvPr id="4" name="Textplatzhalt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de-DE" smtClean="0"/>
              <a:t>Textmasterformate durch Klicken bearbeiten</a:t>
            </a:r>
          </a:p>
        </p:txBody>
      </p:sp>
      <p:sp>
        <p:nvSpPr>
          <p:cNvPr id="5" name="Datumsplatzhalter 4"/>
          <p:cNvSpPr>
            <a:spLocks noGrp="1"/>
          </p:cNvSpPr>
          <p:nvPr>
            <p:ph type="dt" sz="half" idx="10"/>
          </p:nvPr>
        </p:nvSpPr>
        <p:spPr/>
        <p:txBody>
          <a:bodyPr/>
          <a:lstStyle/>
          <a:p>
            <a:fld id="{BC77059C-991A-4818-8AF0-D88BA76D9885}" type="datetime1">
              <a:rPr lang="de-DE" smtClean="0"/>
              <a:t>10.07.2013</a:t>
            </a:fld>
            <a:endParaRPr lang="en-US" dirty="0"/>
          </a:p>
        </p:txBody>
      </p:sp>
      <p:sp>
        <p:nvSpPr>
          <p:cNvPr id="6" name="Fußzeilenplatzhalter 5"/>
          <p:cNvSpPr>
            <a:spLocks noGrp="1"/>
          </p:cNvSpPr>
          <p:nvPr>
            <p:ph type="ftr" sz="quarter" idx="11"/>
          </p:nvPr>
        </p:nvSpPr>
        <p:spPr/>
        <p:txBody>
          <a:bodyPr/>
          <a:lstStyle/>
          <a:p>
            <a:pPr algn="ctr"/>
            <a:r>
              <a:rPr lang="de-DE" dirty="0" smtClean="0"/>
              <a:t>SEPTrash - technische Ebene</a:t>
            </a:r>
            <a:endParaRPr lang="en-US" dirty="0"/>
          </a:p>
        </p:txBody>
      </p:sp>
      <p:sp>
        <p:nvSpPr>
          <p:cNvPr id="7" name="Foliennummernplatzhalter 6"/>
          <p:cNvSpPr>
            <a:spLocks noGrp="1"/>
          </p:cNvSpPr>
          <p:nvPr>
            <p:ph type="sldNum" sz="quarter" idx="12"/>
          </p:nvPr>
        </p:nvSpPr>
        <p:spPr>
          <a:xfrm>
            <a:off x="8077200" y="6356351"/>
            <a:ext cx="609600" cy="365125"/>
          </a:xfrm>
        </p:spPr>
        <p:txBody>
          <a:bodyPr/>
          <a:lstStyle/>
          <a:p>
            <a:fld id="{042AED99-7FB4-404E-8A97-64753DCE42EC}" type="slidenum">
              <a:rPr kumimoji="0" lang="en-US" smtClean="0"/>
              <a:pPr/>
              <a:t>‹Nr.›</a:t>
            </a:fld>
            <a:endParaRPr kumimoji="0" lang="en-US" dirty="0"/>
          </a:p>
        </p:txBody>
      </p:sp>
      <p:sp>
        <p:nvSpPr>
          <p:cNvPr id="3" name="Bildplatzhalt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de-DE" dirty="0" smtClean="0"/>
              <a:t>Bild durch Klicken auf Symbol hinzufügen</a:t>
            </a:r>
            <a:endParaRPr kumimoji="0" lang="en-US" dirty="0"/>
          </a:p>
        </p:txBody>
      </p:sp>
      <p:sp>
        <p:nvSpPr>
          <p:cNvPr id="10" name="Freihandform 9"/>
          <p:cNvSpPr>
            <a:spLocks/>
          </p:cNvSpPr>
          <p:nvPr/>
        </p:nvSpPr>
        <p:spPr bwMode="auto">
          <a:xfrm flipV="1">
            <a:off x="-9526" y="5437492"/>
            <a:ext cx="9163051" cy="1420507"/>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ihandform 10"/>
          <p:cNvSpPr>
            <a:spLocks/>
          </p:cNvSpPr>
          <p:nvPr/>
        </p:nvSpPr>
        <p:spPr bwMode="auto">
          <a:xfrm flipV="1">
            <a:off x="4381501"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ihandform 6"/>
          <p:cNvSpPr>
            <a:spLocks/>
          </p:cNvSpPr>
          <p:nvPr/>
        </p:nvSpPr>
        <p:spPr bwMode="auto">
          <a:xfrm>
            <a:off x="-9526" y="-7144"/>
            <a:ext cx="9163051"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ihandform 7"/>
          <p:cNvSpPr>
            <a:spLocks/>
          </p:cNvSpPr>
          <p:nvPr/>
        </p:nvSpPr>
        <p:spPr bwMode="auto">
          <a:xfrm>
            <a:off x="4381501"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elplatzhalt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de-DE" dirty="0" smtClean="0"/>
              <a:t>Titelmasterformat durch Klicken bearbeiten</a:t>
            </a:r>
            <a:endParaRPr kumimoji="0" lang="en-US" dirty="0"/>
          </a:p>
        </p:txBody>
      </p:sp>
      <p:sp>
        <p:nvSpPr>
          <p:cNvPr id="30" name="Textplatzhalt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de-DE" dirty="0" smtClean="0"/>
              <a:t>Textmasterformate durch Klicken bearbeiten</a:t>
            </a:r>
          </a:p>
          <a:p>
            <a:pPr lvl="1" eaLnBrk="1" latinLnBrk="0" hangingPunct="1"/>
            <a:r>
              <a:rPr kumimoji="0" lang="de-DE" dirty="0" smtClean="0"/>
              <a:t>Zweite Ebene</a:t>
            </a:r>
          </a:p>
          <a:p>
            <a:pPr lvl="2" eaLnBrk="1" latinLnBrk="0" hangingPunct="1"/>
            <a:r>
              <a:rPr kumimoji="0" lang="de-DE" dirty="0" smtClean="0"/>
              <a:t>Dritte Ebene</a:t>
            </a:r>
          </a:p>
          <a:p>
            <a:pPr lvl="3" eaLnBrk="1" latinLnBrk="0" hangingPunct="1"/>
            <a:r>
              <a:rPr kumimoji="0" lang="de-DE" dirty="0" smtClean="0"/>
              <a:t>Vierte Ebene</a:t>
            </a:r>
          </a:p>
          <a:p>
            <a:pPr lvl="4" eaLnBrk="1" latinLnBrk="0" hangingPunct="1"/>
            <a:r>
              <a:rPr kumimoji="0" lang="de-DE" dirty="0" smtClean="0"/>
              <a:t>Fünfte Ebene</a:t>
            </a:r>
            <a:endParaRPr kumimoji="0" lang="en-US" dirty="0"/>
          </a:p>
        </p:txBody>
      </p:sp>
      <p:sp>
        <p:nvSpPr>
          <p:cNvPr id="10" name="Datumsplatzhalter 9"/>
          <p:cNvSpPr>
            <a:spLocks noGrp="1"/>
          </p:cNvSpPr>
          <p:nvPr>
            <p:ph type="dt" sz="half" idx="2"/>
          </p:nvPr>
        </p:nvSpPr>
        <p:spPr>
          <a:xfrm>
            <a:off x="457200" y="6381328"/>
            <a:ext cx="105446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mj-lt"/>
              </a:defRPr>
            </a:lvl1pPr>
          </a:lstStyle>
          <a:p>
            <a:fld id="{2C05726B-6214-4581-A130-BB0CD8426F7B}" type="datetime1">
              <a:rPr lang="de-DE" smtClean="0"/>
              <a:t>10.07.2013</a:t>
            </a:fld>
            <a:endParaRPr lang="en-US" dirty="0"/>
          </a:p>
        </p:txBody>
      </p:sp>
      <p:sp>
        <p:nvSpPr>
          <p:cNvPr id="22" name="Fußzeilenplatzhalter 21"/>
          <p:cNvSpPr>
            <a:spLocks noGrp="1"/>
          </p:cNvSpPr>
          <p:nvPr>
            <p:ph type="ftr" sz="quarter" idx="3"/>
          </p:nvPr>
        </p:nvSpPr>
        <p:spPr>
          <a:xfrm>
            <a:off x="1431560" y="6381328"/>
            <a:ext cx="3545301"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mj-lt"/>
              </a:defRPr>
            </a:lvl1pPr>
          </a:lstStyle>
          <a:p>
            <a:pPr algn="ctr"/>
            <a:r>
              <a:rPr lang="de-DE" dirty="0" smtClean="0"/>
              <a:t>SEPTrash - technische Ebene</a:t>
            </a:r>
            <a:endParaRPr lang="en-US" dirty="0"/>
          </a:p>
        </p:txBody>
      </p:sp>
      <p:sp>
        <p:nvSpPr>
          <p:cNvPr id="18" name="Foliennummernplatzhalter 17"/>
          <p:cNvSpPr>
            <a:spLocks noGrp="1"/>
          </p:cNvSpPr>
          <p:nvPr>
            <p:ph type="sldNum" sz="quarter" idx="4"/>
          </p:nvPr>
        </p:nvSpPr>
        <p:spPr>
          <a:xfrm>
            <a:off x="7924800" y="6381328"/>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mj-lt"/>
              </a:defRPr>
            </a:lvl1pPr>
          </a:lstStyle>
          <a:p>
            <a:fld id="{042AED99-7FB4-404E-8A97-64753DCE42EC}" type="slidenum">
              <a:rPr lang="en-US" smtClean="0"/>
              <a:pPr/>
              <a:t>‹Nr.›</a:t>
            </a:fld>
            <a:endParaRPr lang="en-US" dirty="0"/>
          </a:p>
        </p:txBody>
      </p:sp>
      <p:grpSp>
        <p:nvGrpSpPr>
          <p:cNvPr id="2" name="Gruppieren 1"/>
          <p:cNvGrpSpPr/>
          <p:nvPr/>
        </p:nvGrpSpPr>
        <p:grpSpPr>
          <a:xfrm>
            <a:off x="-19017" y="202408"/>
            <a:ext cx="9180548" cy="649224"/>
            <a:chOff x="-19045" y="216550"/>
            <a:chExt cx="9180548" cy="649224"/>
          </a:xfrm>
        </p:grpSpPr>
        <p:sp>
          <p:nvSpPr>
            <p:cNvPr id="12" name="Freihand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ihand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j-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j-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j-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j-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j-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3.emf"/><Relationship Id="rId3" Type="http://schemas.openxmlformats.org/officeDocument/2006/relationships/notesSlide" Target="../notesSlides/notesSlide3.xml"/><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oleObject" Target="file:///D:\Dropbox\Sep%20Gruppe%20B\Anwendung\Technische%20Diagramme\ER%20Diagramm_TK_v4.vsd\Drawing\~ERM\Entscheidung.63" TargetMode="External"/><Relationship Id="rId2" Type="http://schemas.openxmlformats.org/officeDocument/2006/relationships/slideLayout" Target="../slideLayouts/slideLayout2.xml"/><Relationship Id="rId16" Type="http://schemas.openxmlformats.org/officeDocument/2006/relationships/image" Target="../media/image2.emf"/><Relationship Id="rId20" Type="http://schemas.openxmlformats.org/officeDocument/2006/relationships/image" Target="../media/image4.emf"/><Relationship Id="rId1" Type="http://schemas.openxmlformats.org/officeDocument/2006/relationships/vmlDrawing" Target="../drawings/vmlDrawing1.v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oleObject" Target="file:///D:\Dropbox\Sep%20Gruppe%20B\Anwendung\Technische%20Diagramme\ER%20Diagramm_TK_v4.vsd\Drawing\~ERM\Dynamischer%20Verbinder.52" TargetMode="External"/><Relationship Id="rId10" Type="http://schemas.openxmlformats.org/officeDocument/2006/relationships/image" Target="../media/image11.png"/><Relationship Id="rId19" Type="http://schemas.openxmlformats.org/officeDocument/2006/relationships/oleObject" Target="file:///D:\Dropbox\Sep%20Gruppe%20B\Anwendung\Technische%20Diagramme\ER%20Diagramm_TK_v4.vsd\Drawing\~ERM\Dynamischer%20Verbinder.53" TargetMode="External"/><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file:///D:\Dropbox\Sep%20Gruppe%20B\Anwendung\Technische%20Diagramme\ER%20Diagramm_TK_v4.vsd\Drawing\~Technisches%20Konzept_neu\Prozess.10" TargetMode="External"/><Relationship Id="rId18" Type="http://schemas.openxmlformats.org/officeDocument/2006/relationships/image" Target="../media/image22.emf"/><Relationship Id="rId3" Type="http://schemas.openxmlformats.org/officeDocument/2006/relationships/notesSlide" Target="../notesSlides/notesSlide4.xml"/><Relationship Id="rId7" Type="http://schemas.openxmlformats.org/officeDocument/2006/relationships/oleObject" Target="file:///D:\Dropbox\Sep%20Gruppe%20B\Anwendung\Technische%20Diagramme\ER%20Diagramm_TK_v4.vsd\Drawing\~Technisches%20Konzept_neu\Prozess.21" TargetMode="External"/><Relationship Id="rId12" Type="http://schemas.openxmlformats.org/officeDocument/2006/relationships/image" Target="../media/image19.emf"/><Relationship Id="rId17" Type="http://schemas.openxmlformats.org/officeDocument/2006/relationships/oleObject" Target="file:///D:\Dropbox\Sep%20Gruppe%20B\Anwendung\Technische%20Diagramme\ER%20Diagramm_TK_v4.vsd\Drawing\~Technisches%20Konzept_neu\Prozess.2" TargetMode="External"/><Relationship Id="rId2" Type="http://schemas.openxmlformats.org/officeDocument/2006/relationships/slideLayout" Target="../slideLayouts/slideLayout2.xml"/><Relationship Id="rId16" Type="http://schemas.openxmlformats.org/officeDocument/2006/relationships/image" Target="../media/image21.emf"/><Relationship Id="rId20" Type="http://schemas.openxmlformats.org/officeDocument/2006/relationships/image" Target="../media/image23.emf"/><Relationship Id="rId1" Type="http://schemas.openxmlformats.org/officeDocument/2006/relationships/vmlDrawing" Target="../drawings/vmlDrawing2.vml"/><Relationship Id="rId6" Type="http://schemas.openxmlformats.org/officeDocument/2006/relationships/image" Target="../media/image16.emf"/><Relationship Id="rId11" Type="http://schemas.openxmlformats.org/officeDocument/2006/relationships/oleObject" Target="file:///D:\Dropbox\Sep%20Gruppe%20B\Anwendung\Technische%20Diagramme\ER%20Diagramm_TK_v4.vsd\Drawing\~Technisches%20Konzept_neu\Prozess.6" TargetMode="External"/><Relationship Id="rId5" Type="http://schemas.openxmlformats.org/officeDocument/2006/relationships/oleObject" Target="file:///D:\Dropbox\Sep%20Gruppe%20B\Anwendung\Technische%20Diagramme\ER%20Diagramm_TK_v4.vsd\Drawing\~Technisches%20Konzept_neu\Prozess.24" TargetMode="External"/><Relationship Id="rId15" Type="http://schemas.openxmlformats.org/officeDocument/2006/relationships/oleObject" Target="file:///D:\Dropbox\Sep%20Gruppe%20B\Anwendung\Technische%20Diagramme\ER%20Diagramm_TK_v4.vsd\Drawing\~Technisches%20Konzept_neu\Prozess.9" TargetMode="External"/><Relationship Id="rId10" Type="http://schemas.openxmlformats.org/officeDocument/2006/relationships/image" Target="../media/image18.emf"/><Relationship Id="rId19" Type="http://schemas.openxmlformats.org/officeDocument/2006/relationships/oleObject" Target="file:///D:\Dropbox\Sep%20Gruppe%20B\Anwendung\Technische%20Diagramme\ER%20Diagramm_TK_v4.vsd\Drawing\~Technisches%20Konzept_neu\Prozess.3" TargetMode="External"/><Relationship Id="rId4" Type="http://schemas.openxmlformats.org/officeDocument/2006/relationships/image" Target="../media/image24.png"/><Relationship Id="rId9" Type="http://schemas.openxmlformats.org/officeDocument/2006/relationships/oleObject" Target="file:///D:\Dropbox\Sep%20Gruppe%20B\Anwendung\Technische%20Diagramme\ER%20Diagramm_TK_v4.vsd\Drawing\~Technisches%20Konzept_neu\Prozess.13" TargetMode="External"/><Relationship Id="rId1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0" y="440668"/>
            <a:ext cx="9144000" cy="1828800"/>
          </a:xfrm>
        </p:spPr>
        <p:txBody>
          <a:bodyPr/>
          <a:lstStyle/>
          <a:p>
            <a:pPr algn="ctr"/>
            <a:r>
              <a:rPr lang="de-DE" dirty="0" smtClean="0"/>
              <a:t>SEPTrash</a:t>
            </a:r>
            <a:endParaRPr lang="de-DE" dirty="0"/>
          </a:p>
        </p:txBody>
      </p:sp>
      <p:sp>
        <p:nvSpPr>
          <p:cNvPr id="3" name="Untertitel 2"/>
          <p:cNvSpPr>
            <a:spLocks noGrp="1"/>
          </p:cNvSpPr>
          <p:nvPr>
            <p:ph type="subTitle" idx="1"/>
          </p:nvPr>
        </p:nvSpPr>
        <p:spPr>
          <a:xfrm>
            <a:off x="0" y="2297604"/>
            <a:ext cx="9144000" cy="987380"/>
          </a:xfrm>
        </p:spPr>
        <p:txBody>
          <a:bodyPr/>
          <a:lstStyle/>
          <a:p>
            <a:pPr algn="ctr"/>
            <a:r>
              <a:rPr lang="de-DE" dirty="0" smtClean="0"/>
              <a:t>Vorstellung der technischen Ebene</a:t>
            </a:r>
            <a:endParaRPr lang="de-DE" dirty="0"/>
          </a:p>
        </p:txBody>
      </p:sp>
      <p:sp>
        <p:nvSpPr>
          <p:cNvPr id="4" name="Untertitel 2"/>
          <p:cNvSpPr txBox="1">
            <a:spLocks/>
          </p:cNvSpPr>
          <p:nvPr/>
        </p:nvSpPr>
        <p:spPr>
          <a:xfrm>
            <a:off x="143508" y="3706316"/>
            <a:ext cx="4392488" cy="3467100"/>
          </a:xfrm>
          <a:prstGeom prst="rect">
            <a:avLst/>
          </a:prstGeom>
        </p:spPr>
        <p:txBody>
          <a:bodyPr vert="horz" lIns="0" rIns="18288">
            <a:normAutofit lnSpcReduction="10000"/>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j-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j-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j-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j-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j-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l"/>
            <a:r>
              <a:rPr lang="de-DE" dirty="0" smtClean="0"/>
              <a:t>Bearbeitung durch:</a:t>
            </a:r>
          </a:p>
          <a:p>
            <a:pPr algn="l"/>
            <a:endParaRPr lang="de-DE" dirty="0" smtClean="0"/>
          </a:p>
          <a:p>
            <a:pPr algn="l"/>
            <a:r>
              <a:rPr lang="de-DE" dirty="0" smtClean="0"/>
              <a:t>Jonathan Liebers</a:t>
            </a:r>
          </a:p>
          <a:p>
            <a:pPr algn="l"/>
            <a:r>
              <a:rPr lang="de-DE" dirty="0"/>
              <a:t>Christian Schmidt</a:t>
            </a:r>
          </a:p>
          <a:p>
            <a:pPr algn="l"/>
            <a:r>
              <a:rPr lang="de-DE" dirty="0"/>
              <a:t>Nils Dechant</a:t>
            </a:r>
          </a:p>
          <a:p>
            <a:pPr algn="l"/>
            <a:r>
              <a:rPr lang="de-DE" dirty="0" smtClean="0"/>
              <a:t>Mike van Afferden</a:t>
            </a:r>
          </a:p>
          <a:p>
            <a:pPr algn="l"/>
            <a:r>
              <a:rPr lang="de-DE" dirty="0" smtClean="0"/>
              <a:t>Michael Krane</a:t>
            </a:r>
            <a:br>
              <a:rPr lang="de-DE" dirty="0" smtClean="0"/>
            </a:br>
            <a:endParaRPr lang="de-DE" dirty="0"/>
          </a:p>
        </p:txBody>
      </p:sp>
    </p:spTree>
    <p:extLst>
      <p:ext uri="{BB962C8B-B14F-4D97-AF65-F5344CB8AC3E}">
        <p14:creationId xmlns:p14="http://schemas.microsoft.com/office/powerpoint/2010/main" val="143355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a:t>
            </a:r>
            <a:r>
              <a:rPr lang="de-DE" dirty="0" smtClean="0"/>
              <a:t>echnische Ziele</a:t>
            </a:r>
            <a:endParaRPr lang="de-DE" dirty="0"/>
          </a:p>
        </p:txBody>
      </p:sp>
      <p:sp>
        <p:nvSpPr>
          <p:cNvPr id="4" name="Datumsplatzhalter 3"/>
          <p:cNvSpPr>
            <a:spLocks noGrp="1"/>
          </p:cNvSpPr>
          <p:nvPr>
            <p:ph type="dt" sz="half" idx="10"/>
          </p:nvPr>
        </p:nvSpPr>
        <p:spPr>
          <a:xfrm>
            <a:off x="457200" y="6381328"/>
            <a:ext cx="1090464" cy="365125"/>
          </a:xfrm>
        </p:spPr>
        <p:txBody>
          <a:bodyPr/>
          <a:lstStyle/>
          <a:p>
            <a:fld id="{43D3E091-5149-46BA-873D-793309CABEFF}" type="datetime1">
              <a:rPr lang="de-DE" smtClean="0"/>
              <a:t>10.07.2013</a:t>
            </a:fld>
            <a:endParaRPr lang="en-US" dirty="0"/>
          </a:p>
        </p:txBody>
      </p:sp>
      <p:sp>
        <p:nvSpPr>
          <p:cNvPr id="5" name="Fußzeilenplatzhalter 4"/>
          <p:cNvSpPr>
            <a:spLocks noGrp="1"/>
          </p:cNvSpPr>
          <p:nvPr>
            <p:ph type="ftr" sz="quarter" idx="11"/>
          </p:nvPr>
        </p:nvSpPr>
        <p:spPr>
          <a:xfrm>
            <a:off x="1619672" y="6381328"/>
            <a:ext cx="3168352" cy="365125"/>
          </a:xfrm>
        </p:spPr>
        <p:txBody>
          <a:bodyPr/>
          <a:lstStyle/>
          <a:p>
            <a:pPr algn="ctr"/>
            <a:r>
              <a:rPr lang="de-DE" dirty="0" smtClean="0"/>
              <a:t>SEPTrash - technische Ebene</a:t>
            </a:r>
            <a:endParaRPr lang="en-US" dirty="0"/>
          </a:p>
        </p:txBody>
      </p:sp>
      <p:sp>
        <p:nvSpPr>
          <p:cNvPr id="6" name="Foliennummernplatzhalter 5"/>
          <p:cNvSpPr>
            <a:spLocks noGrp="1"/>
          </p:cNvSpPr>
          <p:nvPr>
            <p:ph type="sldNum" sz="quarter" idx="12"/>
          </p:nvPr>
        </p:nvSpPr>
        <p:spPr>
          <a:xfrm>
            <a:off x="7924800" y="6381328"/>
            <a:ext cx="762000" cy="365125"/>
          </a:xfrm>
        </p:spPr>
        <p:txBody>
          <a:bodyPr/>
          <a:lstStyle/>
          <a:p>
            <a:fld id="{042AED99-7FB4-404E-8A97-64753DCE42EC}" type="slidenum">
              <a:rPr lang="en-US" smtClean="0"/>
              <a:pPr/>
              <a:t>2</a:t>
            </a:fld>
            <a:endParaRPr lang="en-US" dirty="0"/>
          </a:p>
        </p:txBody>
      </p:sp>
      <p:sp>
        <p:nvSpPr>
          <p:cNvPr id="7" name="Fußzeilenplatzhalter 4"/>
          <p:cNvSpPr txBox="1">
            <a:spLocks/>
          </p:cNvSpPr>
          <p:nvPr/>
        </p:nvSpPr>
        <p:spPr>
          <a:xfrm>
            <a:off x="4824028" y="6381328"/>
            <a:ext cx="3528392"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smtClean="0"/>
              <a:t>Michael Krane</a:t>
            </a:r>
            <a:endParaRPr lang="en-US" dirty="0"/>
          </a:p>
        </p:txBody>
      </p:sp>
      <p:sp>
        <p:nvSpPr>
          <p:cNvPr id="8" name="Textfeld 7"/>
          <p:cNvSpPr txBox="1"/>
          <p:nvPr/>
        </p:nvSpPr>
        <p:spPr>
          <a:xfrm>
            <a:off x="3887924" y="1448780"/>
            <a:ext cx="3420380" cy="369332"/>
          </a:xfrm>
          <a:prstGeom prst="rect">
            <a:avLst/>
          </a:prstGeom>
          <a:noFill/>
        </p:spPr>
        <p:txBody>
          <a:bodyPr wrap="square" rtlCol="0">
            <a:spAutoFit/>
          </a:bodyPr>
          <a:lstStyle/>
          <a:p>
            <a:pPr algn="ctr"/>
            <a:r>
              <a:rPr lang="de-DE" dirty="0">
                <a:latin typeface="+mj-lt"/>
              </a:rPr>
              <a:t>t</a:t>
            </a:r>
            <a:r>
              <a:rPr lang="de-DE" dirty="0" smtClean="0">
                <a:latin typeface="+mj-lt"/>
              </a:rPr>
              <a:t>echnische Komponenten</a:t>
            </a:r>
            <a:endParaRPr lang="de-DE" dirty="0">
              <a:latin typeface="+mj-lt"/>
            </a:endParaRPr>
          </a:p>
        </p:txBody>
      </p:sp>
      <p:sp>
        <p:nvSpPr>
          <p:cNvPr id="9" name="Textfeld 8"/>
          <p:cNvSpPr txBox="1"/>
          <p:nvPr/>
        </p:nvSpPr>
        <p:spPr>
          <a:xfrm>
            <a:off x="7056276" y="1448780"/>
            <a:ext cx="1368152" cy="369332"/>
          </a:xfrm>
          <a:prstGeom prst="rect">
            <a:avLst/>
          </a:prstGeom>
          <a:noFill/>
        </p:spPr>
        <p:txBody>
          <a:bodyPr wrap="square" rtlCol="0">
            <a:spAutoFit/>
          </a:bodyPr>
          <a:lstStyle/>
          <a:p>
            <a:pPr algn="ctr"/>
            <a:r>
              <a:rPr lang="de-DE" dirty="0" smtClean="0">
                <a:latin typeface="+mj-lt"/>
              </a:rPr>
              <a:t>Modultests</a:t>
            </a:r>
            <a:endParaRPr lang="de-DE" dirty="0">
              <a:latin typeface="+mj-lt"/>
            </a:endParaRPr>
          </a:p>
        </p:txBody>
      </p:sp>
      <p:sp>
        <p:nvSpPr>
          <p:cNvPr id="11" name="Textfeld 10"/>
          <p:cNvSpPr txBox="1"/>
          <p:nvPr/>
        </p:nvSpPr>
        <p:spPr>
          <a:xfrm>
            <a:off x="2519772" y="1448780"/>
            <a:ext cx="1440160" cy="369332"/>
          </a:xfrm>
          <a:prstGeom prst="rect">
            <a:avLst/>
          </a:prstGeom>
          <a:noFill/>
          <a:ln cmpd="dbl">
            <a:noFill/>
            <a:prstDash val="dash"/>
          </a:ln>
        </p:spPr>
        <p:txBody>
          <a:bodyPr wrap="square" rtlCol="0">
            <a:spAutoFit/>
          </a:bodyPr>
          <a:lstStyle/>
          <a:p>
            <a:pPr algn="ctr"/>
            <a:r>
              <a:rPr lang="de-DE" dirty="0" smtClean="0">
                <a:latin typeface="+mj-lt"/>
              </a:rPr>
              <a:t>Datenmodell</a:t>
            </a:r>
            <a:endParaRPr lang="de-DE" dirty="0">
              <a:latin typeface="+mj-lt"/>
            </a:endParaRPr>
          </a:p>
        </p:txBody>
      </p:sp>
      <p:sp>
        <p:nvSpPr>
          <p:cNvPr id="13" name="Textfeld 12"/>
          <p:cNvSpPr txBox="1"/>
          <p:nvPr/>
        </p:nvSpPr>
        <p:spPr>
          <a:xfrm>
            <a:off x="539552" y="1448780"/>
            <a:ext cx="1728192" cy="369332"/>
          </a:xfrm>
          <a:prstGeom prst="rect">
            <a:avLst/>
          </a:prstGeom>
          <a:noFill/>
        </p:spPr>
        <p:txBody>
          <a:bodyPr wrap="square" rtlCol="0">
            <a:spAutoFit/>
          </a:bodyPr>
          <a:lstStyle/>
          <a:p>
            <a:pPr algn="ctr"/>
            <a:r>
              <a:rPr lang="de-DE" dirty="0">
                <a:latin typeface="+mj-lt"/>
              </a:rPr>
              <a:t>t</a:t>
            </a:r>
            <a:r>
              <a:rPr lang="de-DE" dirty="0" smtClean="0">
                <a:latin typeface="+mj-lt"/>
              </a:rPr>
              <a:t>echnische Ziele</a:t>
            </a:r>
            <a:endParaRPr lang="de-DE" dirty="0">
              <a:latin typeface="+mj-lt"/>
            </a:endParaRPr>
          </a:p>
        </p:txBody>
      </p:sp>
      <p:graphicFrame>
        <p:nvGraphicFramePr>
          <p:cNvPr id="10" name="Diagramm 9"/>
          <p:cNvGraphicFramePr/>
          <p:nvPr>
            <p:extLst>
              <p:ext uri="{D42A27DB-BD31-4B8C-83A1-F6EECF244321}">
                <p14:modId xmlns:p14="http://schemas.microsoft.com/office/powerpoint/2010/main" val="3328899256"/>
              </p:ext>
            </p:extLst>
          </p:nvPr>
        </p:nvGraphicFramePr>
        <p:xfrm>
          <a:off x="2267744" y="2492896"/>
          <a:ext cx="6876764"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feld 14"/>
          <p:cNvSpPr txBox="1"/>
          <p:nvPr/>
        </p:nvSpPr>
        <p:spPr>
          <a:xfrm>
            <a:off x="143508" y="2699628"/>
            <a:ext cx="22682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de-DE" dirty="0" smtClean="0"/>
              <a:t>Gesamtsystemebene</a:t>
            </a:r>
            <a:endParaRPr lang="de-DE" dirty="0"/>
          </a:p>
        </p:txBody>
      </p:sp>
      <p:sp>
        <p:nvSpPr>
          <p:cNvPr id="17" name="Textfeld 16"/>
          <p:cNvSpPr txBox="1"/>
          <p:nvPr/>
        </p:nvSpPr>
        <p:spPr>
          <a:xfrm>
            <a:off x="143508" y="3743744"/>
            <a:ext cx="22682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de-DE" dirty="0" smtClean="0"/>
              <a:t>Logische Ebene</a:t>
            </a:r>
            <a:endParaRPr lang="de-DE" dirty="0"/>
          </a:p>
        </p:txBody>
      </p:sp>
      <p:sp>
        <p:nvSpPr>
          <p:cNvPr id="18" name="Textfeld 17"/>
          <p:cNvSpPr txBox="1"/>
          <p:nvPr/>
        </p:nvSpPr>
        <p:spPr>
          <a:xfrm>
            <a:off x="143508" y="4859868"/>
            <a:ext cx="226825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de-DE" dirty="0" smtClean="0"/>
              <a:t>Technische Ebene</a:t>
            </a:r>
            <a:endParaRPr lang="de-DE" dirty="0"/>
          </a:p>
        </p:txBody>
      </p:sp>
      <p:sp>
        <p:nvSpPr>
          <p:cNvPr id="16" name="Rechteck 15"/>
          <p:cNvSpPr/>
          <p:nvPr/>
        </p:nvSpPr>
        <p:spPr>
          <a:xfrm>
            <a:off x="3332572" y="3320988"/>
            <a:ext cx="5235872"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Rechteck 20"/>
          <p:cNvSpPr/>
          <p:nvPr/>
        </p:nvSpPr>
        <p:spPr>
          <a:xfrm>
            <a:off x="2555776" y="4401108"/>
            <a:ext cx="6588224"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77590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1" nodeType="afterEffect">
                                  <p:stCondLst>
                                    <p:cond delay="0"/>
                                  </p:stCondLst>
                                  <p:childTnLst>
                                    <p:set>
                                      <p:cBhvr rctx="PPT">
                                        <p:cTn id="6" dur="indefinite"/>
                                        <p:tgtEl>
                                          <p:spTgt spid="11"/>
                                        </p:tgtEl>
                                        <p:attrNameLst>
                                          <p:attrName>style.opacity</p:attrName>
                                        </p:attrNameLst>
                                      </p:cBhvr>
                                      <p:to>
                                        <p:strVal val="0.25"/>
                                      </p:to>
                                    </p:set>
                                    <p:animEffect filter="image" prLst="opacity: 0.25">
                                      <p:cBhvr rctx="IE">
                                        <p:cTn id="7" dur="indefinite"/>
                                        <p:tgtEl>
                                          <p:spTgt spid="11"/>
                                        </p:tgtEl>
                                      </p:cBhvr>
                                    </p:animEffect>
                                  </p:childTnLst>
                                </p:cTn>
                              </p:par>
                              <p:par>
                                <p:cTn id="8" presetID="9" presetClass="emph" presetSubtype="0" grpId="1" nodeType="withEffect">
                                  <p:stCondLst>
                                    <p:cond delay="0"/>
                                  </p:stCondLst>
                                  <p:childTnLst>
                                    <p:set>
                                      <p:cBhvr rctx="PPT">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1" nodeType="withEffect">
                                  <p:stCondLst>
                                    <p:cond delay="0"/>
                                  </p:stCondLst>
                                  <p:childTnLst>
                                    <p:set>
                                      <p:cBhvr rctx="PPT">
                                        <p:cTn id="12" dur="indefinite"/>
                                        <p:tgtEl>
                                          <p:spTgt spid="9"/>
                                        </p:tgtEl>
                                        <p:attrNameLst>
                                          <p:attrName>style.opacity</p:attrName>
                                        </p:attrNameLst>
                                      </p:cBhvr>
                                      <p:to>
                                        <p:strVal val="0.25"/>
                                      </p:to>
                                    </p:set>
                                    <p:animEffect filter="image" prLst="opacity: 0.25">
                                      <p:cBhvr rctx="IE">
                                        <p:cTn id="13" dur="indefinite"/>
                                        <p:tgtEl>
                                          <p:spTgt spid="9"/>
                                        </p:tgtEl>
                                      </p:cBhvr>
                                    </p:animEffect>
                                  </p:childTnLst>
                                </p:cTn>
                              </p:par>
                            </p:childTnLst>
                          </p:cTn>
                        </p:par>
                        <p:par>
                          <p:cTn id="14" fill="hold">
                            <p:stCondLst>
                              <p:cond delay="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8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800"/>
                                        <p:tgtEl>
                                          <p:spTgt spid="15"/>
                                        </p:tgtEl>
                                      </p:cBhvr>
                                    </p:animEffect>
                                  </p:childTnLst>
                                </p:cTn>
                              </p:par>
                            </p:childTnLst>
                          </p:cTn>
                        </p:par>
                        <p:par>
                          <p:cTn id="21" fill="hold">
                            <p:stCondLst>
                              <p:cond delay="800"/>
                            </p:stCondLst>
                            <p:childTnLst>
                              <p:par>
                                <p:cTn id="22" presetID="10" presetClass="exit" presetSubtype="0" fill="hold" grpId="0" nodeType="afterEffect">
                                  <p:stCondLst>
                                    <p:cond delay="0"/>
                                  </p:stCondLst>
                                  <p:childTnLst>
                                    <p:animEffect transition="out" filter="fade">
                                      <p:cBhvr>
                                        <p:cTn id="23" dur="800"/>
                                        <p:tgtEl>
                                          <p:spTgt spid="16"/>
                                        </p:tgtEl>
                                      </p:cBhvr>
                                    </p:animEffect>
                                    <p:set>
                                      <p:cBhvr>
                                        <p:cTn id="24" dur="1" fill="hold">
                                          <p:stCondLst>
                                            <p:cond delay="799"/>
                                          </p:stCondLst>
                                        </p:cTn>
                                        <p:tgtEl>
                                          <p:spTgt spid="1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8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800"/>
                                        <p:tgtEl>
                                          <p:spTgt spid="21"/>
                                        </p:tgtEl>
                                      </p:cBhvr>
                                    </p:animEffect>
                                    <p:set>
                                      <p:cBhvr>
                                        <p:cTn id="32" dur="1" fill="hold">
                                          <p:stCondLst>
                                            <p:cond delay="799"/>
                                          </p:stCondLst>
                                        </p:cTn>
                                        <p:tgtEl>
                                          <p:spTgt spid="21"/>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8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9" grpId="1"/>
      <p:bldP spid="11" grpId="1"/>
      <p:bldGraphic spid="10" grpId="0">
        <p:bldAsOne/>
      </p:bldGraphic>
      <p:bldP spid="15" grpId="0" animBg="1"/>
      <p:bldP spid="17" grpId="0" animBg="1"/>
      <p:bldP spid="18" grpId="0" animBg="1"/>
      <p:bldP spid="16"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3"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0904" y="1859657"/>
            <a:ext cx="1790700"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7971" y="4301666"/>
            <a:ext cx="223837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3715866"/>
            <a:ext cx="1619250"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8416" y="3240571"/>
            <a:ext cx="2343150"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6"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42889" y="2690056"/>
            <a:ext cx="243840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2735" y="3049141"/>
            <a:ext cx="5524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Gerade Verbindung 15"/>
          <p:cNvCxnSpPr/>
          <p:nvPr/>
        </p:nvCxnSpPr>
        <p:spPr>
          <a:xfrm>
            <a:off x="3472135" y="3592066"/>
            <a:ext cx="0" cy="144016"/>
          </a:xfrm>
          <a:prstGeom prst="line">
            <a:avLst/>
          </a:prstGeom>
          <a:ln w="1524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smtClean="0"/>
              <a:t>Datenmodell</a:t>
            </a:r>
            <a:endParaRPr lang="de-DE" dirty="0"/>
          </a:p>
        </p:txBody>
      </p:sp>
      <p:sp>
        <p:nvSpPr>
          <p:cNvPr id="4" name="Datumsplatzhalter 3"/>
          <p:cNvSpPr>
            <a:spLocks noGrp="1"/>
          </p:cNvSpPr>
          <p:nvPr>
            <p:ph type="dt" sz="half" idx="10"/>
          </p:nvPr>
        </p:nvSpPr>
        <p:spPr>
          <a:xfrm>
            <a:off x="457200" y="6381328"/>
            <a:ext cx="1090464" cy="365125"/>
          </a:xfrm>
        </p:spPr>
        <p:txBody>
          <a:bodyPr/>
          <a:lstStyle/>
          <a:p>
            <a:fld id="{1C042725-BBAF-4098-BF97-1CC348C82DED}" type="datetime1">
              <a:rPr lang="de-DE" smtClean="0"/>
              <a:t>10.07.2013</a:t>
            </a:fld>
            <a:endParaRPr lang="en-US" dirty="0"/>
          </a:p>
        </p:txBody>
      </p:sp>
      <p:sp>
        <p:nvSpPr>
          <p:cNvPr id="5" name="Fußzeilenplatzhalter 4"/>
          <p:cNvSpPr>
            <a:spLocks noGrp="1"/>
          </p:cNvSpPr>
          <p:nvPr>
            <p:ph type="ftr" sz="quarter" idx="11"/>
          </p:nvPr>
        </p:nvSpPr>
        <p:spPr>
          <a:xfrm>
            <a:off x="1619672" y="6381328"/>
            <a:ext cx="3168352" cy="365125"/>
          </a:xfrm>
        </p:spPr>
        <p:txBody>
          <a:bodyPr/>
          <a:lstStyle/>
          <a:p>
            <a:pPr algn="ctr"/>
            <a:r>
              <a:rPr lang="de-DE" dirty="0" smtClean="0"/>
              <a:t>SEPTrash - technische Ebene</a:t>
            </a:r>
            <a:endParaRPr lang="en-US" dirty="0"/>
          </a:p>
        </p:txBody>
      </p:sp>
      <p:sp>
        <p:nvSpPr>
          <p:cNvPr id="6" name="Foliennummernplatzhalter 5"/>
          <p:cNvSpPr>
            <a:spLocks noGrp="1"/>
          </p:cNvSpPr>
          <p:nvPr>
            <p:ph type="sldNum" sz="quarter" idx="12"/>
          </p:nvPr>
        </p:nvSpPr>
        <p:spPr>
          <a:xfrm>
            <a:off x="7924800" y="6381328"/>
            <a:ext cx="762000" cy="365125"/>
          </a:xfrm>
        </p:spPr>
        <p:txBody>
          <a:bodyPr/>
          <a:lstStyle/>
          <a:p>
            <a:fld id="{042AED99-7FB4-404E-8A97-64753DCE42EC}" type="slidenum">
              <a:rPr lang="en-US" smtClean="0"/>
              <a:pPr/>
              <a:t>3</a:t>
            </a:fld>
            <a:endParaRPr lang="en-US" dirty="0"/>
          </a:p>
        </p:txBody>
      </p:sp>
      <p:sp>
        <p:nvSpPr>
          <p:cNvPr id="7" name="Fußzeilenplatzhalter 4"/>
          <p:cNvSpPr txBox="1">
            <a:spLocks/>
          </p:cNvSpPr>
          <p:nvPr/>
        </p:nvSpPr>
        <p:spPr>
          <a:xfrm>
            <a:off x="4824028" y="6381328"/>
            <a:ext cx="3528392"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smtClean="0"/>
              <a:t>Mike van Afferden</a:t>
            </a:r>
            <a:endParaRPr lang="en-US" dirty="0"/>
          </a:p>
        </p:txBody>
      </p:sp>
      <p:sp>
        <p:nvSpPr>
          <p:cNvPr id="12" name="Textfeld 11"/>
          <p:cNvSpPr txBox="1"/>
          <p:nvPr/>
        </p:nvSpPr>
        <p:spPr>
          <a:xfrm>
            <a:off x="3887924" y="1448780"/>
            <a:ext cx="3420380" cy="369332"/>
          </a:xfrm>
          <a:prstGeom prst="rect">
            <a:avLst/>
          </a:prstGeom>
          <a:noFill/>
        </p:spPr>
        <p:txBody>
          <a:bodyPr wrap="square" rtlCol="0">
            <a:spAutoFit/>
          </a:bodyPr>
          <a:lstStyle/>
          <a:p>
            <a:pPr algn="ctr"/>
            <a:r>
              <a:rPr lang="de-DE" dirty="0">
                <a:latin typeface="+mj-lt"/>
              </a:rPr>
              <a:t>t</a:t>
            </a:r>
            <a:r>
              <a:rPr lang="de-DE" dirty="0" smtClean="0">
                <a:latin typeface="+mj-lt"/>
              </a:rPr>
              <a:t>echnische Komponenten</a:t>
            </a:r>
            <a:endParaRPr lang="de-DE" dirty="0">
              <a:latin typeface="+mj-lt"/>
            </a:endParaRPr>
          </a:p>
        </p:txBody>
      </p:sp>
      <p:sp>
        <p:nvSpPr>
          <p:cNvPr id="13" name="Textfeld 12"/>
          <p:cNvSpPr txBox="1"/>
          <p:nvPr/>
        </p:nvSpPr>
        <p:spPr>
          <a:xfrm>
            <a:off x="7056276" y="1448780"/>
            <a:ext cx="1368152" cy="369332"/>
          </a:xfrm>
          <a:prstGeom prst="rect">
            <a:avLst/>
          </a:prstGeom>
          <a:noFill/>
        </p:spPr>
        <p:txBody>
          <a:bodyPr wrap="square" rtlCol="0">
            <a:spAutoFit/>
          </a:bodyPr>
          <a:lstStyle/>
          <a:p>
            <a:pPr algn="ctr"/>
            <a:r>
              <a:rPr lang="de-DE" dirty="0" smtClean="0">
                <a:latin typeface="+mj-lt"/>
              </a:rPr>
              <a:t>Modultests</a:t>
            </a:r>
            <a:endParaRPr lang="de-DE" dirty="0">
              <a:latin typeface="+mj-lt"/>
            </a:endParaRPr>
          </a:p>
        </p:txBody>
      </p:sp>
      <p:sp>
        <p:nvSpPr>
          <p:cNvPr id="14" name="Textfeld 13"/>
          <p:cNvSpPr txBox="1"/>
          <p:nvPr/>
        </p:nvSpPr>
        <p:spPr>
          <a:xfrm>
            <a:off x="2519772" y="1448780"/>
            <a:ext cx="1440160" cy="369332"/>
          </a:xfrm>
          <a:prstGeom prst="rect">
            <a:avLst/>
          </a:prstGeom>
          <a:noFill/>
          <a:ln cmpd="dbl">
            <a:noFill/>
            <a:prstDash val="dash"/>
          </a:ln>
        </p:spPr>
        <p:txBody>
          <a:bodyPr wrap="square" rtlCol="0">
            <a:spAutoFit/>
          </a:bodyPr>
          <a:lstStyle/>
          <a:p>
            <a:pPr algn="ctr"/>
            <a:r>
              <a:rPr lang="de-DE" dirty="0" smtClean="0">
                <a:latin typeface="+mj-lt"/>
              </a:rPr>
              <a:t>Datenmodell</a:t>
            </a:r>
            <a:endParaRPr lang="de-DE" dirty="0">
              <a:latin typeface="+mj-lt"/>
            </a:endParaRPr>
          </a:p>
        </p:txBody>
      </p:sp>
      <p:sp>
        <p:nvSpPr>
          <p:cNvPr id="15" name="Textfeld 14"/>
          <p:cNvSpPr txBox="1"/>
          <p:nvPr/>
        </p:nvSpPr>
        <p:spPr>
          <a:xfrm>
            <a:off x="539552" y="1448780"/>
            <a:ext cx="1728192" cy="369332"/>
          </a:xfrm>
          <a:prstGeom prst="rect">
            <a:avLst/>
          </a:prstGeom>
          <a:noFill/>
        </p:spPr>
        <p:txBody>
          <a:bodyPr wrap="square" rtlCol="0">
            <a:spAutoFit/>
          </a:bodyPr>
          <a:lstStyle/>
          <a:p>
            <a:pPr algn="ctr"/>
            <a:r>
              <a:rPr lang="de-DE" dirty="0">
                <a:latin typeface="+mj-lt"/>
              </a:rPr>
              <a:t>t</a:t>
            </a:r>
            <a:r>
              <a:rPr lang="de-DE" dirty="0" smtClean="0">
                <a:latin typeface="+mj-lt"/>
              </a:rPr>
              <a:t>echnische Ziele</a:t>
            </a:r>
            <a:endParaRPr lang="de-DE" dirty="0">
              <a:latin typeface="+mj-lt"/>
            </a:endParaRPr>
          </a:p>
        </p:txBody>
      </p:sp>
      <p:pic>
        <p:nvPicPr>
          <p:cNvPr id="3"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2496" y="5380248"/>
            <a:ext cx="23622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74893" y="5337212"/>
            <a:ext cx="91440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88901" y="1753952"/>
            <a:ext cx="4067175"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94" name="Picture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2200" y="5337212"/>
            <a:ext cx="155257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82943" y="5377073"/>
            <a:ext cx="15430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1" name="Objekt 30"/>
          <p:cNvGraphicFramePr>
            <a:graphicFrameLocks noChangeAspect="1"/>
          </p:cNvGraphicFramePr>
          <p:nvPr>
            <p:extLst>
              <p:ext uri="{D42A27DB-BD31-4B8C-83A1-F6EECF244321}">
                <p14:modId xmlns:p14="http://schemas.microsoft.com/office/powerpoint/2010/main" val="1279287436"/>
              </p:ext>
            </p:extLst>
          </p:nvPr>
        </p:nvGraphicFramePr>
        <p:xfrm>
          <a:off x="7531948" y="3954666"/>
          <a:ext cx="107950" cy="1354137"/>
        </p:xfrm>
        <a:graphic>
          <a:graphicData uri="http://schemas.openxmlformats.org/presentationml/2006/ole">
            <mc:AlternateContent xmlns:mc="http://schemas.openxmlformats.org/markup-compatibility/2006">
              <mc:Choice xmlns:v="urn:schemas-microsoft-com:vml" Requires="v">
                <p:oleObj spid="_x0000_s4213" name="Visio" r:id="rId15" imgW="108593" imgH="1354590" progId="Visio.Drawing.11">
                  <p:link updateAutomatic="1"/>
                </p:oleObj>
              </mc:Choice>
              <mc:Fallback>
                <p:oleObj name="Visio" r:id="rId15" imgW="108593" imgH="1354590" progId="Visio.Drawing.11">
                  <p:link updateAutomatic="1"/>
                  <p:pic>
                    <p:nvPicPr>
                      <p:cNvPr id="0" name=""/>
                      <p:cNvPicPr/>
                      <p:nvPr/>
                    </p:nvPicPr>
                    <p:blipFill>
                      <a:blip r:embed="rId16"/>
                      <a:stretch>
                        <a:fillRect/>
                      </a:stretch>
                    </p:blipFill>
                    <p:spPr>
                      <a:xfrm>
                        <a:off x="7531948" y="3954666"/>
                        <a:ext cx="107950" cy="1354137"/>
                      </a:xfrm>
                      <a:prstGeom prst="rect">
                        <a:avLst/>
                      </a:prstGeom>
                    </p:spPr>
                  </p:pic>
                </p:oleObj>
              </mc:Fallback>
            </mc:AlternateContent>
          </a:graphicData>
        </a:graphic>
      </p:graphicFrame>
      <p:graphicFrame>
        <p:nvGraphicFramePr>
          <p:cNvPr id="4109" name="Objekt 4108"/>
          <p:cNvGraphicFramePr>
            <a:graphicFrameLocks noChangeAspect="1"/>
          </p:cNvGraphicFramePr>
          <p:nvPr>
            <p:extLst>
              <p:ext uri="{D42A27DB-BD31-4B8C-83A1-F6EECF244321}">
                <p14:modId xmlns:p14="http://schemas.microsoft.com/office/powerpoint/2010/main" val="1025025382"/>
              </p:ext>
            </p:extLst>
          </p:nvPr>
        </p:nvGraphicFramePr>
        <p:xfrm>
          <a:off x="7071084" y="3501008"/>
          <a:ext cx="1031875" cy="631825"/>
        </p:xfrm>
        <a:graphic>
          <a:graphicData uri="http://schemas.openxmlformats.org/presentationml/2006/ole">
            <mc:AlternateContent xmlns:mc="http://schemas.openxmlformats.org/markup-compatibility/2006">
              <mc:Choice xmlns:v="urn:schemas-microsoft-com:vml" Requires="v">
                <p:oleObj spid="_x0000_s4214" name="Visio" r:id="rId17" imgW="1032448" imgH="632070" progId="Visio.Drawing.11">
                  <p:link updateAutomatic="1"/>
                </p:oleObj>
              </mc:Choice>
              <mc:Fallback>
                <p:oleObj name="Visio" r:id="rId17" imgW="1032448" imgH="632070" progId="Visio.Drawing.11">
                  <p:link updateAutomatic="1"/>
                  <p:pic>
                    <p:nvPicPr>
                      <p:cNvPr id="0" name=""/>
                      <p:cNvPicPr/>
                      <p:nvPr/>
                    </p:nvPicPr>
                    <p:blipFill>
                      <a:blip r:embed="rId18"/>
                      <a:stretch>
                        <a:fillRect/>
                      </a:stretch>
                    </p:blipFill>
                    <p:spPr>
                      <a:xfrm>
                        <a:off x="7071084" y="3501008"/>
                        <a:ext cx="1031875" cy="631825"/>
                      </a:xfrm>
                      <a:prstGeom prst="rect">
                        <a:avLst/>
                      </a:prstGeom>
                    </p:spPr>
                  </p:pic>
                </p:oleObj>
              </mc:Fallback>
            </mc:AlternateContent>
          </a:graphicData>
        </a:graphic>
      </p:graphicFrame>
      <p:graphicFrame>
        <p:nvGraphicFramePr>
          <p:cNvPr id="4097" name="Objekt 4096"/>
          <p:cNvGraphicFramePr>
            <a:graphicFrameLocks noChangeAspect="1"/>
          </p:cNvGraphicFramePr>
          <p:nvPr>
            <p:extLst>
              <p:ext uri="{D42A27DB-BD31-4B8C-83A1-F6EECF244321}">
                <p14:modId xmlns:p14="http://schemas.microsoft.com/office/powerpoint/2010/main" val="2156624583"/>
              </p:ext>
            </p:extLst>
          </p:nvPr>
        </p:nvGraphicFramePr>
        <p:xfrm>
          <a:off x="3455974" y="1818113"/>
          <a:ext cx="4185891" cy="1718900"/>
        </p:xfrm>
        <a:graphic>
          <a:graphicData uri="http://schemas.openxmlformats.org/presentationml/2006/ole">
            <mc:AlternateContent xmlns:mc="http://schemas.openxmlformats.org/markup-compatibility/2006">
              <mc:Choice xmlns:v="urn:schemas-microsoft-com:vml" Requires="v">
                <p:oleObj spid="_x0000_s4215" name="Visio" r:id="rId19" imgW="4181388" imgH="1788480" progId="Visio.Drawing.11">
                  <p:link updateAutomatic="1"/>
                </p:oleObj>
              </mc:Choice>
              <mc:Fallback>
                <p:oleObj name="Visio" r:id="rId19" imgW="4181388" imgH="1788480" progId="Visio.Drawing.11">
                  <p:link updateAutomatic="1"/>
                  <p:pic>
                    <p:nvPicPr>
                      <p:cNvPr id="0" name=""/>
                      <p:cNvPicPr/>
                      <p:nvPr/>
                    </p:nvPicPr>
                    <p:blipFill>
                      <a:blip r:embed="rId20"/>
                      <a:stretch>
                        <a:fillRect/>
                      </a:stretch>
                    </p:blipFill>
                    <p:spPr>
                      <a:xfrm>
                        <a:off x="3455974" y="1818113"/>
                        <a:ext cx="4185891" cy="1718900"/>
                      </a:xfrm>
                      <a:prstGeom prst="rect">
                        <a:avLst/>
                      </a:prstGeom>
                    </p:spPr>
                  </p:pic>
                </p:oleObj>
              </mc:Fallback>
            </mc:AlternateContent>
          </a:graphicData>
        </a:graphic>
      </p:graphicFrame>
    </p:spTree>
    <p:extLst>
      <p:ext uri="{BB962C8B-B14F-4D97-AF65-F5344CB8AC3E}">
        <p14:creationId xmlns:p14="http://schemas.microsoft.com/office/powerpoint/2010/main" val="417312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5"/>
                                        </p:tgtEl>
                                        <p:attrNameLst>
                                          <p:attrName>style.opacity</p:attrName>
                                        </p:attrNameLst>
                                      </p:cBhvr>
                                      <p:to>
                                        <p:strVal val="0.25"/>
                                      </p:to>
                                    </p:set>
                                    <p:animEffect filter="image" prLst="opacity: 0.25">
                                      <p:cBhvr rctx="IE">
                                        <p:cTn id="7" dur="indefinite"/>
                                        <p:tgtEl>
                                          <p:spTgt spid="15"/>
                                        </p:tgtEl>
                                      </p:cBhvr>
                                    </p:animEffect>
                                  </p:childTnLst>
                                </p:cTn>
                              </p:par>
                              <p:par>
                                <p:cTn id="8" presetID="9" presetClass="emph" presetSubtype="0" grpId="0" nodeType="withEffect">
                                  <p:stCondLst>
                                    <p:cond delay="0"/>
                                  </p:stCondLst>
                                  <p:childTnLst>
                                    <p:set>
                                      <p:cBhvr rctx="PPT">
                                        <p:cTn id="9" dur="indefinite"/>
                                        <p:tgtEl>
                                          <p:spTgt spid="12"/>
                                        </p:tgtEl>
                                        <p:attrNameLst>
                                          <p:attrName>style.opacity</p:attrName>
                                        </p:attrNameLst>
                                      </p:cBhvr>
                                      <p:to>
                                        <p:strVal val="0.25"/>
                                      </p:to>
                                    </p:set>
                                    <p:animEffect filter="image" prLst="opacity: 0.25">
                                      <p:cBhvr rctx="IE">
                                        <p:cTn id="10" dur="indefinite"/>
                                        <p:tgtEl>
                                          <p:spTgt spid="12"/>
                                        </p:tgtEl>
                                      </p:cBhvr>
                                    </p:animEffect>
                                  </p:childTnLst>
                                </p:cTn>
                              </p:par>
                              <p:par>
                                <p:cTn id="11" presetID="9" presetClass="emph" presetSubtype="0" grpId="0" nodeType="withEffect">
                                  <p:stCondLst>
                                    <p:cond delay="0"/>
                                  </p:stCondLst>
                                  <p:childTnLst>
                                    <p:set>
                                      <p:cBhvr rctx="PPT">
                                        <p:cTn id="12" dur="indefinite"/>
                                        <p:tgtEl>
                                          <p:spTgt spid="13"/>
                                        </p:tgtEl>
                                        <p:attrNameLst>
                                          <p:attrName>style.opacity</p:attrName>
                                        </p:attrNameLst>
                                      </p:cBhvr>
                                      <p:to>
                                        <p:strVal val="0.25"/>
                                      </p:to>
                                    </p:set>
                                    <p:animEffect filter="image" prLst="opacity: 0.25">
                                      <p:cBhvr rctx="IE">
                                        <p:cTn id="13" dur="indefinite"/>
                                        <p:tgtEl>
                                          <p:spTgt spid="13"/>
                                        </p:tgtEl>
                                      </p:cBhvr>
                                    </p:animEffec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8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94"/>
                                        </p:tgtEl>
                                        <p:attrNameLst>
                                          <p:attrName>style.visibility</p:attrName>
                                        </p:attrNameLst>
                                      </p:cBhvr>
                                      <p:to>
                                        <p:strVal val="visible"/>
                                      </p:to>
                                    </p:set>
                                    <p:animEffect transition="in" filter="wipe(left)">
                                      <p:cBhvr>
                                        <p:cTn id="22" dur="800"/>
                                        <p:tgtEl>
                                          <p:spTgt spid="3094"/>
                                        </p:tgtEl>
                                      </p:cBhvr>
                                    </p:animEffect>
                                  </p:childTnLst>
                                </p:cTn>
                              </p:par>
                            </p:childTnLst>
                          </p:cTn>
                        </p:par>
                        <p:par>
                          <p:cTn id="23" fill="hold">
                            <p:stCondLst>
                              <p:cond delay="800"/>
                            </p:stCondLst>
                            <p:childTnLst>
                              <p:par>
                                <p:cTn id="24" presetID="10" presetClass="entr" presetSubtype="0" fill="hold" nodeType="afterEffect">
                                  <p:stCondLst>
                                    <p:cond delay="0"/>
                                  </p:stCondLst>
                                  <p:childTnLst>
                                    <p:set>
                                      <p:cBhvr>
                                        <p:cTn id="25" dur="1" fill="hold">
                                          <p:stCondLst>
                                            <p:cond delay="0"/>
                                          </p:stCondLst>
                                        </p:cTn>
                                        <p:tgtEl>
                                          <p:spTgt spid="3074"/>
                                        </p:tgtEl>
                                        <p:attrNameLst>
                                          <p:attrName>style.visibility</p:attrName>
                                        </p:attrNameLst>
                                      </p:cBhvr>
                                      <p:to>
                                        <p:strVal val="visible"/>
                                      </p:to>
                                    </p:set>
                                    <p:animEffect transition="in" filter="fade">
                                      <p:cBhvr>
                                        <p:cTn id="26" dur="800"/>
                                        <p:tgtEl>
                                          <p:spTgt spid="307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101"/>
                                        </p:tgtEl>
                                        <p:attrNameLst>
                                          <p:attrName>style.visibility</p:attrName>
                                        </p:attrNameLst>
                                      </p:cBhvr>
                                      <p:to>
                                        <p:strVal val="visible"/>
                                      </p:to>
                                    </p:set>
                                    <p:animEffect transition="in" filter="wipe(left)">
                                      <p:cBhvr>
                                        <p:cTn id="31" dur="800"/>
                                        <p:tgtEl>
                                          <p:spTgt spid="4101"/>
                                        </p:tgtEl>
                                      </p:cBhvr>
                                    </p:animEffect>
                                  </p:childTnLst>
                                </p:cTn>
                              </p:par>
                            </p:childTnLst>
                          </p:cTn>
                        </p:par>
                        <p:par>
                          <p:cTn id="32" fill="hold">
                            <p:stCondLst>
                              <p:cond delay="800"/>
                            </p:stCondLst>
                            <p:childTnLst>
                              <p:par>
                                <p:cTn id="33" presetID="10" presetClass="entr" presetSubtype="0"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8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105"/>
                                        </p:tgtEl>
                                        <p:attrNameLst>
                                          <p:attrName>style.visibility</p:attrName>
                                        </p:attrNameLst>
                                      </p:cBhvr>
                                      <p:to>
                                        <p:strVal val="visible"/>
                                      </p:to>
                                    </p:set>
                                    <p:animEffect transition="in" filter="wipe(down)">
                                      <p:cBhvr>
                                        <p:cTn id="40" dur="800"/>
                                        <p:tgtEl>
                                          <p:spTgt spid="4105"/>
                                        </p:tgtEl>
                                      </p:cBhvr>
                                    </p:animEffect>
                                  </p:childTnLst>
                                </p:cTn>
                              </p:par>
                            </p:childTnLst>
                          </p:cTn>
                        </p:par>
                        <p:par>
                          <p:cTn id="41" fill="hold">
                            <p:stCondLst>
                              <p:cond delay="800"/>
                            </p:stCondLst>
                            <p:childTnLst>
                              <p:par>
                                <p:cTn id="42" presetID="10" presetClass="entr" presetSubtype="0"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8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450"/>
                                        <p:tgtEl>
                                          <p:spTgt spid="16"/>
                                        </p:tgtEl>
                                      </p:cBhvr>
                                    </p:animEffect>
                                  </p:childTnLst>
                                </p:cTn>
                              </p:par>
                            </p:childTnLst>
                          </p:cTn>
                        </p:par>
                        <p:par>
                          <p:cTn id="50" fill="hold">
                            <p:stCondLst>
                              <p:cond delay="450"/>
                            </p:stCondLst>
                            <p:childTnLst>
                              <p:par>
                                <p:cTn id="51" presetID="22" presetClass="entr" presetSubtype="4" fill="hold" nodeType="afterEffect">
                                  <p:stCondLst>
                                    <p:cond delay="0"/>
                                  </p:stCondLst>
                                  <p:childTnLst>
                                    <p:set>
                                      <p:cBhvr>
                                        <p:cTn id="52" dur="1" fill="hold">
                                          <p:stCondLst>
                                            <p:cond delay="0"/>
                                          </p:stCondLst>
                                        </p:cTn>
                                        <p:tgtEl>
                                          <p:spTgt spid="3082"/>
                                        </p:tgtEl>
                                        <p:attrNameLst>
                                          <p:attrName>style.visibility</p:attrName>
                                        </p:attrNameLst>
                                      </p:cBhvr>
                                      <p:to>
                                        <p:strVal val="visible"/>
                                      </p:to>
                                    </p:set>
                                    <p:animEffect transition="in" filter="wipe(down)">
                                      <p:cBhvr>
                                        <p:cTn id="53" dur="800"/>
                                        <p:tgtEl>
                                          <p:spTgt spid="3082"/>
                                        </p:tgtEl>
                                      </p:cBhvr>
                                    </p:animEffect>
                                  </p:childTnLst>
                                </p:cTn>
                              </p:par>
                            </p:childTnLst>
                          </p:cTn>
                        </p:par>
                        <p:par>
                          <p:cTn id="54" fill="hold">
                            <p:stCondLst>
                              <p:cond delay="1250"/>
                            </p:stCondLst>
                            <p:childTnLst>
                              <p:par>
                                <p:cTn id="55" presetID="22" presetClass="entr" presetSubtype="4" fill="hold" nodeType="afterEffect">
                                  <p:stCondLst>
                                    <p:cond delay="0"/>
                                  </p:stCondLst>
                                  <p:childTnLst>
                                    <p:set>
                                      <p:cBhvr>
                                        <p:cTn id="56" dur="1" fill="hold">
                                          <p:stCondLst>
                                            <p:cond delay="0"/>
                                          </p:stCondLst>
                                        </p:cTn>
                                        <p:tgtEl>
                                          <p:spTgt spid="3086"/>
                                        </p:tgtEl>
                                        <p:attrNameLst>
                                          <p:attrName>style.visibility</p:attrName>
                                        </p:attrNameLst>
                                      </p:cBhvr>
                                      <p:to>
                                        <p:strVal val="visible"/>
                                      </p:to>
                                    </p:set>
                                    <p:animEffect transition="in" filter="wipe(down)">
                                      <p:cBhvr>
                                        <p:cTn id="57" dur="800"/>
                                        <p:tgtEl>
                                          <p:spTgt spid="3086"/>
                                        </p:tgtEl>
                                      </p:cBhvr>
                                    </p:animEffect>
                                  </p:childTnLst>
                                </p:cTn>
                              </p:par>
                            </p:childTnLst>
                          </p:cTn>
                        </p:par>
                        <p:par>
                          <p:cTn id="58" fill="hold">
                            <p:stCondLst>
                              <p:cond delay="2050"/>
                            </p:stCondLst>
                            <p:childTnLst>
                              <p:par>
                                <p:cTn id="59" presetID="10" presetClass="entr" presetSubtype="0" fill="hold" nodeType="afterEffect">
                                  <p:stCondLst>
                                    <p:cond delay="0"/>
                                  </p:stCondLst>
                                  <p:childTnLst>
                                    <p:set>
                                      <p:cBhvr>
                                        <p:cTn id="60" dur="1" fill="hold">
                                          <p:stCondLst>
                                            <p:cond delay="0"/>
                                          </p:stCondLst>
                                        </p:cTn>
                                        <p:tgtEl>
                                          <p:spTgt spid="3080"/>
                                        </p:tgtEl>
                                        <p:attrNameLst>
                                          <p:attrName>style.visibility</p:attrName>
                                        </p:attrNameLst>
                                      </p:cBhvr>
                                      <p:to>
                                        <p:strVal val="visible"/>
                                      </p:to>
                                    </p:set>
                                    <p:animEffect transition="in" filter="fade">
                                      <p:cBhvr>
                                        <p:cTn id="61" dur="800"/>
                                        <p:tgtEl>
                                          <p:spTgt spid="3080"/>
                                        </p:tgtEl>
                                      </p:cBhvr>
                                    </p:animEffect>
                                  </p:childTnLst>
                                </p:cTn>
                              </p:par>
                              <p:par>
                                <p:cTn id="62" presetID="10" presetClass="entr" presetSubtype="0" fill="hold" nodeType="withEffect">
                                  <p:stCondLst>
                                    <p:cond delay="0"/>
                                  </p:stCondLst>
                                  <p:childTnLst>
                                    <p:set>
                                      <p:cBhvr>
                                        <p:cTn id="63" dur="1" fill="hold">
                                          <p:stCondLst>
                                            <p:cond delay="0"/>
                                          </p:stCondLst>
                                        </p:cTn>
                                        <p:tgtEl>
                                          <p:spTgt spid="4193"/>
                                        </p:tgtEl>
                                        <p:attrNameLst>
                                          <p:attrName>style.visibility</p:attrName>
                                        </p:attrNameLst>
                                      </p:cBhvr>
                                      <p:to>
                                        <p:strVal val="visible"/>
                                      </p:to>
                                    </p:set>
                                    <p:animEffect transition="in" filter="fade">
                                      <p:cBhvr>
                                        <p:cTn id="64" dur="800"/>
                                        <p:tgtEl>
                                          <p:spTgt spid="4193"/>
                                        </p:tgtEl>
                                      </p:cBhvr>
                                    </p:animEffect>
                                  </p:childTnLst>
                                </p:cTn>
                              </p:par>
                            </p:childTnLst>
                          </p:cTn>
                        </p:par>
                        <p:par>
                          <p:cTn id="65" fill="hold">
                            <p:stCondLst>
                              <p:cond delay="2850"/>
                            </p:stCondLst>
                            <p:childTnLst>
                              <p:par>
                                <p:cTn id="66" presetID="22" presetClass="entr" presetSubtype="4" fill="hold" nodeType="afterEffect">
                                  <p:stCondLst>
                                    <p:cond delay="200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800"/>
                                        <p:tgtEl>
                                          <p:spTgt spid="31"/>
                                        </p:tgtEl>
                                      </p:cBhvr>
                                    </p:animEffect>
                                  </p:childTnLst>
                                </p:cTn>
                              </p:par>
                            </p:childTnLst>
                          </p:cTn>
                        </p:par>
                        <p:par>
                          <p:cTn id="69" fill="hold">
                            <p:stCondLst>
                              <p:cond delay="5650"/>
                            </p:stCondLst>
                            <p:childTnLst>
                              <p:par>
                                <p:cTn id="70" presetID="22" presetClass="entr" presetSubtype="4" fill="hold" nodeType="afterEffect">
                                  <p:stCondLst>
                                    <p:cond delay="0"/>
                                  </p:stCondLst>
                                  <p:childTnLst>
                                    <p:set>
                                      <p:cBhvr>
                                        <p:cTn id="71" dur="1" fill="hold">
                                          <p:stCondLst>
                                            <p:cond delay="0"/>
                                          </p:stCondLst>
                                        </p:cTn>
                                        <p:tgtEl>
                                          <p:spTgt spid="4109"/>
                                        </p:tgtEl>
                                        <p:attrNameLst>
                                          <p:attrName>style.visibility</p:attrName>
                                        </p:attrNameLst>
                                      </p:cBhvr>
                                      <p:to>
                                        <p:strVal val="visible"/>
                                      </p:to>
                                    </p:set>
                                    <p:animEffect transition="in" filter="wipe(down)">
                                      <p:cBhvr>
                                        <p:cTn id="72" dur="800"/>
                                        <p:tgtEl>
                                          <p:spTgt spid="4109"/>
                                        </p:tgtEl>
                                      </p:cBhvr>
                                    </p:animEffect>
                                  </p:childTnLst>
                                </p:cTn>
                              </p:par>
                            </p:childTnLst>
                          </p:cTn>
                        </p:par>
                        <p:par>
                          <p:cTn id="73" fill="hold">
                            <p:stCondLst>
                              <p:cond delay="6450"/>
                            </p:stCondLst>
                            <p:childTnLst>
                              <p:par>
                                <p:cTn id="74" presetID="22" presetClass="entr" presetSubtype="4" fill="hold" nodeType="afterEffect">
                                  <p:stCondLst>
                                    <p:cond delay="0"/>
                                  </p:stCondLst>
                                  <p:childTnLst>
                                    <p:set>
                                      <p:cBhvr>
                                        <p:cTn id="75" dur="1" fill="hold">
                                          <p:stCondLst>
                                            <p:cond delay="0"/>
                                          </p:stCondLst>
                                        </p:cTn>
                                        <p:tgtEl>
                                          <p:spTgt spid="4097"/>
                                        </p:tgtEl>
                                        <p:attrNameLst>
                                          <p:attrName>style.visibility</p:attrName>
                                        </p:attrNameLst>
                                      </p:cBhvr>
                                      <p:to>
                                        <p:strVal val="visible"/>
                                      </p:to>
                                    </p:set>
                                    <p:animEffect transition="in" filter="wipe(down)">
                                      <p:cBhvr>
                                        <p:cTn id="76" dur="8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a:t>
            </a:r>
            <a:r>
              <a:rPr lang="de-DE" dirty="0" smtClean="0"/>
              <a:t>echnische Komponenten</a:t>
            </a:r>
            <a:endParaRPr lang="de-DE" dirty="0"/>
          </a:p>
        </p:txBody>
      </p:sp>
      <p:sp>
        <p:nvSpPr>
          <p:cNvPr id="4" name="Datumsplatzhalter 3"/>
          <p:cNvSpPr>
            <a:spLocks noGrp="1"/>
          </p:cNvSpPr>
          <p:nvPr>
            <p:ph type="dt" sz="half" idx="10"/>
          </p:nvPr>
        </p:nvSpPr>
        <p:spPr/>
        <p:txBody>
          <a:bodyPr/>
          <a:lstStyle/>
          <a:p>
            <a:fld id="{D26AA546-6B1A-4DE6-8D73-681EEE5D7312}" type="datetime1">
              <a:rPr lang="de-DE" smtClean="0"/>
              <a:t>10.07.2013</a:t>
            </a:fld>
            <a:endParaRPr lang="en-US" dirty="0"/>
          </a:p>
        </p:txBody>
      </p:sp>
      <p:sp>
        <p:nvSpPr>
          <p:cNvPr id="5" name="Fußzeilenplatzhalter 4"/>
          <p:cNvSpPr>
            <a:spLocks noGrp="1"/>
          </p:cNvSpPr>
          <p:nvPr>
            <p:ph type="ftr" sz="quarter" idx="11"/>
          </p:nvPr>
        </p:nvSpPr>
        <p:spPr/>
        <p:txBody>
          <a:bodyPr/>
          <a:lstStyle/>
          <a:p>
            <a:pPr algn="ctr"/>
            <a:r>
              <a:rPr lang="de-DE" dirty="0" smtClean="0"/>
              <a:t>SEPTrash - technische Ebene</a:t>
            </a:r>
            <a:endParaRPr lang="en-US" dirty="0"/>
          </a:p>
        </p:txBody>
      </p:sp>
      <p:sp>
        <p:nvSpPr>
          <p:cNvPr id="6" name="Foliennummernplatzhalter 5"/>
          <p:cNvSpPr>
            <a:spLocks noGrp="1"/>
          </p:cNvSpPr>
          <p:nvPr>
            <p:ph type="sldNum" sz="quarter" idx="12"/>
          </p:nvPr>
        </p:nvSpPr>
        <p:spPr/>
        <p:txBody>
          <a:bodyPr/>
          <a:lstStyle/>
          <a:p>
            <a:fld id="{042AED99-7FB4-404E-8A97-64753DCE42EC}" type="slidenum">
              <a:rPr lang="en-US" smtClean="0"/>
              <a:pPr/>
              <a:t>4</a:t>
            </a:fld>
            <a:endParaRPr lang="en-US" dirty="0"/>
          </a:p>
        </p:txBody>
      </p:sp>
      <p:sp>
        <p:nvSpPr>
          <p:cNvPr id="17" name="Fußzeilenplatzhalter 4"/>
          <p:cNvSpPr txBox="1">
            <a:spLocks/>
          </p:cNvSpPr>
          <p:nvPr/>
        </p:nvSpPr>
        <p:spPr>
          <a:xfrm>
            <a:off x="4824028" y="6381328"/>
            <a:ext cx="3528392"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a:t>Mike van Afferden</a:t>
            </a:r>
            <a:endParaRPr lang="en-US" dirty="0"/>
          </a:p>
        </p:txBody>
      </p:sp>
      <p:sp>
        <p:nvSpPr>
          <p:cNvPr id="16" name="Textfeld 15"/>
          <p:cNvSpPr txBox="1"/>
          <p:nvPr/>
        </p:nvSpPr>
        <p:spPr>
          <a:xfrm>
            <a:off x="3887924" y="1448780"/>
            <a:ext cx="3420380" cy="369332"/>
          </a:xfrm>
          <a:prstGeom prst="rect">
            <a:avLst/>
          </a:prstGeom>
          <a:noFill/>
        </p:spPr>
        <p:txBody>
          <a:bodyPr wrap="square" rtlCol="0">
            <a:spAutoFit/>
          </a:bodyPr>
          <a:lstStyle/>
          <a:p>
            <a:pPr algn="ctr"/>
            <a:r>
              <a:rPr lang="de-DE" dirty="0">
                <a:latin typeface="+mj-lt"/>
              </a:rPr>
              <a:t>t</a:t>
            </a:r>
            <a:r>
              <a:rPr lang="de-DE" dirty="0" smtClean="0">
                <a:latin typeface="+mj-lt"/>
              </a:rPr>
              <a:t>echnische Komponenten</a:t>
            </a:r>
            <a:endParaRPr lang="de-DE" dirty="0">
              <a:latin typeface="+mj-lt"/>
            </a:endParaRPr>
          </a:p>
        </p:txBody>
      </p:sp>
      <p:sp>
        <p:nvSpPr>
          <p:cNvPr id="21" name="Textfeld 20"/>
          <p:cNvSpPr txBox="1"/>
          <p:nvPr/>
        </p:nvSpPr>
        <p:spPr>
          <a:xfrm>
            <a:off x="7056276" y="1448780"/>
            <a:ext cx="1368152" cy="369332"/>
          </a:xfrm>
          <a:prstGeom prst="rect">
            <a:avLst/>
          </a:prstGeom>
          <a:noFill/>
        </p:spPr>
        <p:txBody>
          <a:bodyPr wrap="square" rtlCol="0">
            <a:spAutoFit/>
          </a:bodyPr>
          <a:lstStyle/>
          <a:p>
            <a:pPr algn="ctr"/>
            <a:r>
              <a:rPr lang="de-DE" dirty="0" smtClean="0">
                <a:latin typeface="+mj-lt"/>
              </a:rPr>
              <a:t>Modultests</a:t>
            </a:r>
            <a:endParaRPr lang="de-DE" dirty="0">
              <a:latin typeface="+mj-lt"/>
            </a:endParaRPr>
          </a:p>
        </p:txBody>
      </p:sp>
      <p:sp>
        <p:nvSpPr>
          <p:cNvPr id="22" name="Textfeld 21"/>
          <p:cNvSpPr txBox="1"/>
          <p:nvPr/>
        </p:nvSpPr>
        <p:spPr>
          <a:xfrm>
            <a:off x="2519772" y="1448780"/>
            <a:ext cx="1440160" cy="369332"/>
          </a:xfrm>
          <a:prstGeom prst="rect">
            <a:avLst/>
          </a:prstGeom>
          <a:noFill/>
          <a:ln cmpd="dbl">
            <a:noFill/>
            <a:prstDash val="dash"/>
          </a:ln>
        </p:spPr>
        <p:txBody>
          <a:bodyPr wrap="square" rtlCol="0">
            <a:spAutoFit/>
          </a:bodyPr>
          <a:lstStyle/>
          <a:p>
            <a:pPr algn="ctr"/>
            <a:r>
              <a:rPr lang="de-DE" dirty="0" smtClean="0">
                <a:latin typeface="+mj-lt"/>
              </a:rPr>
              <a:t>Datenmodell</a:t>
            </a:r>
            <a:endParaRPr lang="de-DE" dirty="0">
              <a:latin typeface="+mj-lt"/>
            </a:endParaRPr>
          </a:p>
        </p:txBody>
      </p:sp>
      <p:sp>
        <p:nvSpPr>
          <p:cNvPr id="23" name="Textfeld 22"/>
          <p:cNvSpPr txBox="1"/>
          <p:nvPr/>
        </p:nvSpPr>
        <p:spPr>
          <a:xfrm>
            <a:off x="539552" y="1448780"/>
            <a:ext cx="1728192" cy="369332"/>
          </a:xfrm>
          <a:prstGeom prst="rect">
            <a:avLst/>
          </a:prstGeom>
          <a:noFill/>
        </p:spPr>
        <p:txBody>
          <a:bodyPr wrap="square" rtlCol="0">
            <a:spAutoFit/>
          </a:bodyPr>
          <a:lstStyle/>
          <a:p>
            <a:pPr algn="ctr"/>
            <a:r>
              <a:rPr lang="de-DE" dirty="0">
                <a:latin typeface="+mj-lt"/>
              </a:rPr>
              <a:t>t</a:t>
            </a:r>
            <a:r>
              <a:rPr lang="de-DE" dirty="0" smtClean="0">
                <a:latin typeface="+mj-lt"/>
              </a:rPr>
              <a:t>echnische Ziele</a:t>
            </a:r>
            <a:endParaRPr lang="de-DE" dirty="0">
              <a:latin typeface="+mj-lt"/>
            </a:endParaRPr>
          </a:p>
        </p:txBody>
      </p:sp>
      <p:pic>
        <p:nvPicPr>
          <p:cNvPr id="1033" name="Picture 9" descr="C:\Users\Mike\Pictures\tk_rahme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210" y="2024843"/>
            <a:ext cx="6696744" cy="35317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kt 9"/>
          <p:cNvGraphicFramePr>
            <a:graphicFrameLocks noChangeAspect="1"/>
          </p:cNvGraphicFramePr>
          <p:nvPr>
            <p:extLst>
              <p:ext uri="{D42A27DB-BD31-4B8C-83A1-F6EECF244321}">
                <p14:modId xmlns:p14="http://schemas.microsoft.com/office/powerpoint/2010/main" val="2843170482"/>
              </p:ext>
            </p:extLst>
          </p:nvPr>
        </p:nvGraphicFramePr>
        <p:xfrm>
          <a:off x="3683161" y="2564904"/>
          <a:ext cx="1417637" cy="571500"/>
        </p:xfrm>
        <a:graphic>
          <a:graphicData uri="http://schemas.openxmlformats.org/presentationml/2006/ole">
            <mc:AlternateContent xmlns:mc="http://schemas.openxmlformats.org/markup-compatibility/2006">
              <mc:Choice xmlns:v="urn:schemas-microsoft-com:vml" Requires="v">
                <p:oleObj spid="_x0000_s1348" name="Visio" r:id="rId5" imgW="1417658" imgH="571590" progId="Visio.Drawing.11">
                  <p:link updateAutomatic="1"/>
                </p:oleObj>
              </mc:Choice>
              <mc:Fallback>
                <p:oleObj name="Visio" r:id="rId5" imgW="1417658" imgH="571590" progId="Visio.Drawing.11">
                  <p:link updateAutomatic="1"/>
                  <p:pic>
                    <p:nvPicPr>
                      <p:cNvPr id="0" name=""/>
                      <p:cNvPicPr/>
                      <p:nvPr/>
                    </p:nvPicPr>
                    <p:blipFill>
                      <a:blip r:embed="rId6"/>
                      <a:stretch>
                        <a:fillRect/>
                      </a:stretch>
                    </p:blipFill>
                    <p:spPr>
                      <a:xfrm>
                        <a:off x="3683161" y="2564904"/>
                        <a:ext cx="1417637" cy="571500"/>
                      </a:xfrm>
                      <a:prstGeom prst="rect">
                        <a:avLst/>
                      </a:prstGeom>
                    </p:spPr>
                  </p:pic>
                </p:oleObj>
              </mc:Fallback>
            </mc:AlternateContent>
          </a:graphicData>
        </a:graphic>
      </p:graphicFrame>
      <p:graphicFrame>
        <p:nvGraphicFramePr>
          <p:cNvPr id="11" name="Objekt 10"/>
          <p:cNvGraphicFramePr>
            <a:graphicFrameLocks noChangeAspect="1"/>
          </p:cNvGraphicFramePr>
          <p:nvPr>
            <p:extLst>
              <p:ext uri="{D42A27DB-BD31-4B8C-83A1-F6EECF244321}">
                <p14:modId xmlns:p14="http://schemas.microsoft.com/office/powerpoint/2010/main" val="1068796454"/>
              </p:ext>
            </p:extLst>
          </p:nvPr>
        </p:nvGraphicFramePr>
        <p:xfrm>
          <a:off x="3683161" y="3541576"/>
          <a:ext cx="1417637" cy="571500"/>
        </p:xfrm>
        <a:graphic>
          <a:graphicData uri="http://schemas.openxmlformats.org/presentationml/2006/ole">
            <mc:AlternateContent xmlns:mc="http://schemas.openxmlformats.org/markup-compatibility/2006">
              <mc:Choice xmlns:v="urn:schemas-microsoft-com:vml" Requires="v">
                <p:oleObj spid="_x0000_s1349" name="Visio" r:id="rId7" imgW="1417658" imgH="571590" progId="Visio.Drawing.11">
                  <p:link updateAutomatic="1"/>
                </p:oleObj>
              </mc:Choice>
              <mc:Fallback>
                <p:oleObj name="Visio" r:id="rId7" imgW="1417658" imgH="571590" progId="Visio.Drawing.11">
                  <p:link updateAutomatic="1"/>
                  <p:pic>
                    <p:nvPicPr>
                      <p:cNvPr id="0" name=""/>
                      <p:cNvPicPr/>
                      <p:nvPr/>
                    </p:nvPicPr>
                    <p:blipFill>
                      <a:blip r:embed="rId8"/>
                      <a:stretch>
                        <a:fillRect/>
                      </a:stretch>
                    </p:blipFill>
                    <p:spPr>
                      <a:xfrm>
                        <a:off x="3683161" y="3541576"/>
                        <a:ext cx="1417637" cy="571500"/>
                      </a:xfrm>
                      <a:prstGeom prst="rect">
                        <a:avLst/>
                      </a:prstGeom>
                    </p:spPr>
                  </p:pic>
                </p:oleObj>
              </mc:Fallback>
            </mc:AlternateContent>
          </a:graphicData>
        </a:graphic>
      </p:graphicFrame>
      <p:graphicFrame>
        <p:nvGraphicFramePr>
          <p:cNvPr id="12" name="Objekt 11"/>
          <p:cNvGraphicFramePr>
            <a:graphicFrameLocks noChangeAspect="1"/>
          </p:cNvGraphicFramePr>
          <p:nvPr>
            <p:extLst>
              <p:ext uri="{D42A27DB-BD31-4B8C-83A1-F6EECF244321}">
                <p14:modId xmlns:p14="http://schemas.microsoft.com/office/powerpoint/2010/main" val="2455511085"/>
              </p:ext>
            </p:extLst>
          </p:nvPr>
        </p:nvGraphicFramePr>
        <p:xfrm>
          <a:off x="3683161" y="4653136"/>
          <a:ext cx="1414463" cy="571500"/>
        </p:xfrm>
        <a:graphic>
          <a:graphicData uri="http://schemas.openxmlformats.org/presentationml/2006/ole">
            <mc:AlternateContent xmlns:mc="http://schemas.openxmlformats.org/markup-compatibility/2006">
              <mc:Choice xmlns:v="urn:schemas-microsoft-com:vml" Requires="v">
                <p:oleObj spid="_x0000_s1350" name="Visio" r:id="rId9" imgW="1413876" imgH="571590" progId="Visio.Drawing.11">
                  <p:link updateAutomatic="1"/>
                </p:oleObj>
              </mc:Choice>
              <mc:Fallback>
                <p:oleObj name="Visio" r:id="rId9" imgW="1413876" imgH="571590" progId="Visio.Drawing.11">
                  <p:link updateAutomatic="1"/>
                  <p:pic>
                    <p:nvPicPr>
                      <p:cNvPr id="0" name=""/>
                      <p:cNvPicPr/>
                      <p:nvPr/>
                    </p:nvPicPr>
                    <p:blipFill>
                      <a:blip r:embed="rId10"/>
                      <a:stretch>
                        <a:fillRect/>
                      </a:stretch>
                    </p:blipFill>
                    <p:spPr>
                      <a:xfrm>
                        <a:off x="3683161" y="4653136"/>
                        <a:ext cx="1414463" cy="571500"/>
                      </a:xfrm>
                      <a:prstGeom prst="rect">
                        <a:avLst/>
                      </a:prstGeom>
                    </p:spPr>
                  </p:pic>
                </p:oleObj>
              </mc:Fallback>
            </mc:AlternateContent>
          </a:graphicData>
        </a:graphic>
      </p:graphicFrame>
      <p:cxnSp>
        <p:nvCxnSpPr>
          <p:cNvPr id="55" name="Gerade Verbindung 54"/>
          <p:cNvCxnSpPr/>
          <p:nvPr/>
        </p:nvCxnSpPr>
        <p:spPr>
          <a:xfrm>
            <a:off x="2015716" y="4077072"/>
            <a:ext cx="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 Verbindung 56"/>
          <p:cNvCxnSpPr/>
          <p:nvPr/>
        </p:nvCxnSpPr>
        <p:spPr>
          <a:xfrm>
            <a:off x="2375756" y="4077072"/>
            <a:ext cx="72008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Gerade Verbindung 58"/>
          <p:cNvCxnSpPr/>
          <p:nvPr/>
        </p:nvCxnSpPr>
        <p:spPr>
          <a:xfrm flipH="1">
            <a:off x="3815916" y="5157192"/>
            <a:ext cx="2124236" cy="6480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a:stCxn id="13" idx="2"/>
            <a:endCxn id="14" idx="0"/>
          </p:cNvCxnSpPr>
          <p:nvPr/>
        </p:nvCxnSpPr>
        <p:spPr>
          <a:xfrm>
            <a:off x="6482394" y="4113076"/>
            <a:ext cx="0" cy="540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Objekt 8"/>
          <p:cNvGraphicFramePr>
            <a:graphicFrameLocks noChangeAspect="1"/>
          </p:cNvGraphicFramePr>
          <p:nvPr>
            <p:extLst>
              <p:ext uri="{D42A27DB-BD31-4B8C-83A1-F6EECF244321}">
                <p14:modId xmlns:p14="http://schemas.microsoft.com/office/powerpoint/2010/main" val="1446590975"/>
              </p:ext>
            </p:extLst>
          </p:nvPr>
        </p:nvGraphicFramePr>
        <p:xfrm>
          <a:off x="1619672" y="3542370"/>
          <a:ext cx="1076325" cy="571500"/>
        </p:xfrm>
        <a:graphic>
          <a:graphicData uri="http://schemas.openxmlformats.org/presentationml/2006/ole">
            <mc:AlternateContent xmlns:mc="http://schemas.openxmlformats.org/markup-compatibility/2006">
              <mc:Choice xmlns:v="urn:schemas-microsoft-com:vml" Requires="v">
                <p:oleObj spid="_x0000_s1351" name="Visio" r:id="rId11" imgW="1075669" imgH="571590" progId="Visio.Drawing.11">
                  <p:link updateAutomatic="1"/>
                </p:oleObj>
              </mc:Choice>
              <mc:Fallback>
                <p:oleObj name="Visio" r:id="rId11" imgW="1075669" imgH="571590" progId="Visio.Drawing.11">
                  <p:link updateAutomatic="1"/>
                  <p:pic>
                    <p:nvPicPr>
                      <p:cNvPr id="0" name=""/>
                      <p:cNvPicPr/>
                      <p:nvPr/>
                    </p:nvPicPr>
                    <p:blipFill>
                      <a:blip r:embed="rId12"/>
                      <a:stretch>
                        <a:fillRect/>
                      </a:stretch>
                    </p:blipFill>
                    <p:spPr>
                      <a:xfrm>
                        <a:off x="1619672" y="3542370"/>
                        <a:ext cx="1076325" cy="571500"/>
                      </a:xfrm>
                      <a:prstGeom prst="rect">
                        <a:avLst/>
                      </a:prstGeom>
                    </p:spPr>
                  </p:pic>
                </p:oleObj>
              </mc:Fallback>
            </mc:AlternateContent>
          </a:graphicData>
        </a:graphic>
      </p:graphicFrame>
      <p:graphicFrame>
        <p:nvGraphicFramePr>
          <p:cNvPr id="13" name="Objekt 12"/>
          <p:cNvGraphicFramePr>
            <a:graphicFrameLocks noChangeAspect="1"/>
          </p:cNvGraphicFramePr>
          <p:nvPr>
            <p:extLst>
              <p:ext uri="{D42A27DB-BD31-4B8C-83A1-F6EECF244321}">
                <p14:modId xmlns:p14="http://schemas.microsoft.com/office/powerpoint/2010/main" val="2078925482"/>
              </p:ext>
            </p:extLst>
          </p:nvPr>
        </p:nvGraphicFramePr>
        <p:xfrm>
          <a:off x="5908513" y="3541576"/>
          <a:ext cx="1147763" cy="571500"/>
        </p:xfrm>
        <a:graphic>
          <a:graphicData uri="http://schemas.openxmlformats.org/presentationml/2006/ole">
            <mc:AlternateContent xmlns:mc="http://schemas.openxmlformats.org/markup-compatibility/2006">
              <mc:Choice xmlns:v="urn:schemas-microsoft-com:vml" Requires="v">
                <p:oleObj spid="_x0000_s1352" name="Visio" r:id="rId13" imgW="1147525" imgH="571590" progId="Visio.Drawing.11">
                  <p:link updateAutomatic="1"/>
                </p:oleObj>
              </mc:Choice>
              <mc:Fallback>
                <p:oleObj name="Visio" r:id="rId13" imgW="1147525" imgH="571590" progId="Visio.Drawing.11">
                  <p:link updateAutomatic="1"/>
                  <p:pic>
                    <p:nvPicPr>
                      <p:cNvPr id="0" name=""/>
                      <p:cNvPicPr/>
                      <p:nvPr/>
                    </p:nvPicPr>
                    <p:blipFill>
                      <a:blip r:embed="rId14"/>
                      <a:stretch>
                        <a:fillRect/>
                      </a:stretch>
                    </p:blipFill>
                    <p:spPr>
                      <a:xfrm>
                        <a:off x="5908513" y="3541576"/>
                        <a:ext cx="1147763" cy="571500"/>
                      </a:xfrm>
                      <a:prstGeom prst="rect">
                        <a:avLst/>
                      </a:prstGeom>
                    </p:spPr>
                  </p:pic>
                </p:oleObj>
              </mc:Fallback>
            </mc:AlternateContent>
          </a:graphicData>
        </a:graphic>
      </p:graphicFrame>
      <p:graphicFrame>
        <p:nvGraphicFramePr>
          <p:cNvPr id="14" name="Objekt 13"/>
          <p:cNvGraphicFramePr>
            <a:graphicFrameLocks noChangeAspect="1"/>
          </p:cNvGraphicFramePr>
          <p:nvPr>
            <p:extLst>
              <p:ext uri="{D42A27DB-BD31-4B8C-83A1-F6EECF244321}">
                <p14:modId xmlns:p14="http://schemas.microsoft.com/office/powerpoint/2010/main" val="2120251172"/>
              </p:ext>
            </p:extLst>
          </p:nvPr>
        </p:nvGraphicFramePr>
        <p:xfrm>
          <a:off x="5908513" y="4653136"/>
          <a:ext cx="1147763" cy="571500"/>
        </p:xfrm>
        <a:graphic>
          <a:graphicData uri="http://schemas.openxmlformats.org/presentationml/2006/ole">
            <mc:AlternateContent xmlns:mc="http://schemas.openxmlformats.org/markup-compatibility/2006">
              <mc:Choice xmlns:v="urn:schemas-microsoft-com:vml" Requires="v">
                <p:oleObj spid="_x0000_s1353" name="Visio" r:id="rId15" imgW="1147525" imgH="571590" progId="Visio.Drawing.11">
                  <p:link updateAutomatic="1"/>
                </p:oleObj>
              </mc:Choice>
              <mc:Fallback>
                <p:oleObj name="Visio" r:id="rId15" imgW="1147525" imgH="571590" progId="Visio.Drawing.11">
                  <p:link updateAutomatic="1"/>
                  <p:pic>
                    <p:nvPicPr>
                      <p:cNvPr id="0" name=""/>
                      <p:cNvPicPr/>
                      <p:nvPr/>
                    </p:nvPicPr>
                    <p:blipFill>
                      <a:blip r:embed="rId16"/>
                      <a:stretch>
                        <a:fillRect/>
                      </a:stretch>
                    </p:blipFill>
                    <p:spPr>
                      <a:xfrm>
                        <a:off x="5908513" y="4653136"/>
                        <a:ext cx="1147763" cy="571500"/>
                      </a:xfrm>
                      <a:prstGeom prst="rect">
                        <a:avLst/>
                      </a:prstGeom>
                    </p:spPr>
                  </p:pic>
                </p:oleObj>
              </mc:Fallback>
            </mc:AlternateContent>
          </a:graphicData>
        </a:graphic>
      </p:graphicFrame>
      <p:graphicFrame>
        <p:nvGraphicFramePr>
          <p:cNvPr id="18" name="Objekt 17"/>
          <p:cNvGraphicFramePr>
            <a:graphicFrameLocks noChangeAspect="1"/>
          </p:cNvGraphicFramePr>
          <p:nvPr>
            <p:extLst>
              <p:ext uri="{D42A27DB-BD31-4B8C-83A1-F6EECF244321}">
                <p14:modId xmlns:p14="http://schemas.microsoft.com/office/powerpoint/2010/main" val="3383728457"/>
              </p:ext>
            </p:extLst>
          </p:nvPr>
        </p:nvGraphicFramePr>
        <p:xfrm>
          <a:off x="2775595" y="5697252"/>
          <a:ext cx="1076325" cy="571500"/>
        </p:xfrm>
        <a:graphic>
          <a:graphicData uri="http://schemas.openxmlformats.org/presentationml/2006/ole">
            <mc:AlternateContent xmlns:mc="http://schemas.openxmlformats.org/markup-compatibility/2006">
              <mc:Choice xmlns:v="urn:schemas-microsoft-com:vml" Requires="v">
                <p:oleObj spid="_x0000_s1354" name="Visio" r:id="rId17" imgW="1075669" imgH="571590" progId="Visio.Drawing.11">
                  <p:link updateAutomatic="1"/>
                </p:oleObj>
              </mc:Choice>
              <mc:Fallback>
                <p:oleObj name="Visio" r:id="rId17" imgW="1075669" imgH="571590" progId="Visio.Drawing.11">
                  <p:link updateAutomatic="1"/>
                  <p:pic>
                    <p:nvPicPr>
                      <p:cNvPr id="0" name=""/>
                      <p:cNvPicPr/>
                      <p:nvPr/>
                    </p:nvPicPr>
                    <p:blipFill>
                      <a:blip r:embed="rId18"/>
                      <a:stretch>
                        <a:fillRect/>
                      </a:stretch>
                    </p:blipFill>
                    <p:spPr>
                      <a:xfrm>
                        <a:off x="2775595" y="5697252"/>
                        <a:ext cx="1076325" cy="571500"/>
                      </a:xfrm>
                      <a:prstGeom prst="rect">
                        <a:avLst/>
                      </a:prstGeom>
                    </p:spPr>
                  </p:pic>
                </p:oleObj>
              </mc:Fallback>
            </mc:AlternateContent>
          </a:graphicData>
        </a:graphic>
      </p:graphicFrame>
      <p:graphicFrame>
        <p:nvGraphicFramePr>
          <p:cNvPr id="15" name="Objekt 14"/>
          <p:cNvGraphicFramePr>
            <a:graphicFrameLocks noChangeAspect="1"/>
          </p:cNvGraphicFramePr>
          <p:nvPr>
            <p:extLst>
              <p:ext uri="{D42A27DB-BD31-4B8C-83A1-F6EECF244321}">
                <p14:modId xmlns:p14="http://schemas.microsoft.com/office/powerpoint/2010/main" val="3547807915"/>
              </p:ext>
            </p:extLst>
          </p:nvPr>
        </p:nvGraphicFramePr>
        <p:xfrm>
          <a:off x="1333538" y="5697252"/>
          <a:ext cx="1076325" cy="571500"/>
        </p:xfrm>
        <a:graphic>
          <a:graphicData uri="http://schemas.openxmlformats.org/presentationml/2006/ole">
            <mc:AlternateContent xmlns:mc="http://schemas.openxmlformats.org/markup-compatibility/2006">
              <mc:Choice xmlns:v="urn:schemas-microsoft-com:vml" Requires="v">
                <p:oleObj spid="_x0000_s1355" name="Visio" r:id="rId19" imgW="1075669" imgH="571590" progId="Visio.Drawing.11">
                  <p:link updateAutomatic="1"/>
                </p:oleObj>
              </mc:Choice>
              <mc:Fallback>
                <p:oleObj name="Visio" r:id="rId19" imgW="1075669" imgH="571590" progId="Visio.Drawing.11">
                  <p:link updateAutomatic="1"/>
                  <p:pic>
                    <p:nvPicPr>
                      <p:cNvPr id="0" name=""/>
                      <p:cNvPicPr/>
                      <p:nvPr/>
                    </p:nvPicPr>
                    <p:blipFill>
                      <a:blip r:embed="rId20"/>
                      <a:stretch>
                        <a:fillRect/>
                      </a:stretch>
                    </p:blipFill>
                    <p:spPr>
                      <a:xfrm>
                        <a:off x="1333538" y="5697252"/>
                        <a:ext cx="1076325" cy="571500"/>
                      </a:xfrm>
                      <a:prstGeom prst="rect">
                        <a:avLst/>
                      </a:prstGeom>
                    </p:spPr>
                  </p:pic>
                </p:oleObj>
              </mc:Fallback>
            </mc:AlternateContent>
          </a:graphicData>
        </a:graphic>
      </p:graphicFrame>
      <p:cxnSp>
        <p:nvCxnSpPr>
          <p:cNvPr id="70" name="Gerade Verbindung 69"/>
          <p:cNvCxnSpPr>
            <a:stCxn id="10" idx="3"/>
            <a:endCxn id="13" idx="0"/>
          </p:cNvCxnSpPr>
          <p:nvPr/>
        </p:nvCxnSpPr>
        <p:spPr>
          <a:xfrm>
            <a:off x="5100798" y="2850654"/>
            <a:ext cx="1381596" cy="69092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 Verbindung 69"/>
          <p:cNvCxnSpPr>
            <a:stCxn id="9" idx="0"/>
          </p:cNvCxnSpPr>
          <p:nvPr/>
        </p:nvCxnSpPr>
        <p:spPr>
          <a:xfrm rot="5400000" flipH="1" flipV="1">
            <a:off x="2575756" y="2446226"/>
            <a:ext cx="678222" cy="151406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 Verbindung 69"/>
          <p:cNvCxnSpPr>
            <a:stCxn id="9" idx="3"/>
            <a:endCxn id="11" idx="1"/>
          </p:cNvCxnSpPr>
          <p:nvPr/>
        </p:nvCxnSpPr>
        <p:spPr>
          <a:xfrm flipV="1">
            <a:off x="2695997" y="3827326"/>
            <a:ext cx="987164" cy="79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Gerade Verbindung 69"/>
          <p:cNvCxnSpPr>
            <a:stCxn id="11" idx="3"/>
            <a:endCxn id="13" idx="1"/>
          </p:cNvCxnSpPr>
          <p:nvPr/>
        </p:nvCxnSpPr>
        <p:spPr>
          <a:xfrm>
            <a:off x="5100798" y="3827326"/>
            <a:ext cx="807715"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 Verbindung 69"/>
          <p:cNvCxnSpPr>
            <a:endCxn id="12" idx="1"/>
          </p:cNvCxnSpPr>
          <p:nvPr/>
        </p:nvCxnSpPr>
        <p:spPr>
          <a:xfrm>
            <a:off x="2679232" y="4077072"/>
            <a:ext cx="1003929" cy="86181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Gerade Verbindung 69"/>
          <p:cNvCxnSpPr/>
          <p:nvPr/>
        </p:nvCxnSpPr>
        <p:spPr>
          <a:xfrm flipV="1">
            <a:off x="5076056" y="4077072"/>
            <a:ext cx="832457" cy="68407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 Verbindung 69"/>
          <p:cNvCxnSpPr>
            <a:stCxn id="12" idx="3"/>
            <a:endCxn id="14" idx="1"/>
          </p:cNvCxnSpPr>
          <p:nvPr/>
        </p:nvCxnSpPr>
        <p:spPr>
          <a:xfrm>
            <a:off x="5097624" y="4938886"/>
            <a:ext cx="810889"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hteck 30"/>
          <p:cNvSpPr/>
          <p:nvPr/>
        </p:nvSpPr>
        <p:spPr>
          <a:xfrm>
            <a:off x="5094448" y="2788165"/>
            <a:ext cx="1493776" cy="172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2" name="Rechteck 31"/>
          <p:cNvSpPr/>
          <p:nvPr/>
        </p:nvSpPr>
        <p:spPr>
          <a:xfrm>
            <a:off x="2106774" y="2780928"/>
            <a:ext cx="1584176" cy="172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37" name="Gerade Verbindung 69"/>
          <p:cNvCxnSpPr/>
          <p:nvPr/>
        </p:nvCxnSpPr>
        <p:spPr>
          <a:xfrm>
            <a:off x="5085581" y="4047418"/>
            <a:ext cx="864096" cy="61921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16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23"/>
                                        </p:tgtEl>
                                        <p:attrNameLst>
                                          <p:attrName>style.opacity</p:attrName>
                                        </p:attrNameLst>
                                      </p:cBhvr>
                                      <p:to>
                                        <p:strVal val="0.25"/>
                                      </p:to>
                                    </p:set>
                                    <p:animEffect filter="image" prLst="opacity: 0.25">
                                      <p:cBhvr rctx="IE">
                                        <p:cTn id="7" dur="indefinite"/>
                                        <p:tgtEl>
                                          <p:spTgt spid="23"/>
                                        </p:tgtEl>
                                      </p:cBhvr>
                                    </p:animEffect>
                                  </p:childTnLst>
                                </p:cTn>
                              </p:par>
                              <p:par>
                                <p:cTn id="8" presetID="9" presetClass="emph" presetSubtype="0" grpId="0" nodeType="withEffect">
                                  <p:stCondLst>
                                    <p:cond delay="0"/>
                                  </p:stCondLst>
                                  <p:childTnLst>
                                    <p:set>
                                      <p:cBhvr rctx="PPT">
                                        <p:cTn id="9" dur="indefinite"/>
                                        <p:tgtEl>
                                          <p:spTgt spid="22"/>
                                        </p:tgtEl>
                                        <p:attrNameLst>
                                          <p:attrName>style.opacity</p:attrName>
                                        </p:attrNameLst>
                                      </p:cBhvr>
                                      <p:to>
                                        <p:strVal val="0.25"/>
                                      </p:to>
                                    </p:set>
                                    <p:animEffect filter="image" prLst="opacity: 0.25">
                                      <p:cBhvr rctx="IE">
                                        <p:cTn id="10" dur="indefinite"/>
                                        <p:tgtEl>
                                          <p:spTgt spid="22"/>
                                        </p:tgtEl>
                                      </p:cBhvr>
                                    </p:animEffect>
                                  </p:childTnLst>
                                </p:cTn>
                              </p:par>
                              <p:par>
                                <p:cTn id="11" presetID="9" presetClass="emph" presetSubtype="0" grpId="0" nodeType="withEffect">
                                  <p:stCondLst>
                                    <p:cond delay="0"/>
                                  </p:stCondLst>
                                  <p:childTnLst>
                                    <p:set>
                                      <p:cBhvr rctx="PPT">
                                        <p:cTn id="12" dur="indefinite"/>
                                        <p:tgtEl>
                                          <p:spTgt spid="21"/>
                                        </p:tgtEl>
                                        <p:attrNameLst>
                                          <p:attrName>style.opacity</p:attrName>
                                        </p:attrNameLst>
                                      </p:cBhvr>
                                      <p:to>
                                        <p:strVal val="0.25"/>
                                      </p:to>
                                    </p:set>
                                    <p:animEffect filter="image" prLst="opacity: 0.25">
                                      <p:cBhvr rctx="IE">
                                        <p:cTn id="13" dur="indefinite"/>
                                        <p:tgtEl>
                                          <p:spTgt spid="21"/>
                                        </p:tgtEl>
                                      </p:cBhvr>
                                    </p:animEffec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1033"/>
                                        </p:tgtEl>
                                        <p:attrNameLst>
                                          <p:attrName>style.visibility</p:attrName>
                                        </p:attrNameLst>
                                      </p:cBhvr>
                                      <p:to>
                                        <p:strVal val="visible"/>
                                      </p:to>
                                    </p:set>
                                    <p:animEffect transition="in" filter="fade">
                                      <p:cBhvr>
                                        <p:cTn id="17" dur="800"/>
                                        <p:tgtEl>
                                          <p:spTgt spid="1033"/>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8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8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800"/>
                                        <p:tgtEl>
                                          <p:spTgt spid="9"/>
                                        </p:tgtEl>
                                      </p:cBhvr>
                                    </p:animEffect>
                                  </p:childTnLst>
                                </p:cTn>
                              </p:par>
                            </p:childTnLst>
                          </p:cTn>
                        </p:par>
                        <p:par>
                          <p:cTn id="29" fill="hold">
                            <p:stCondLst>
                              <p:cond delay="800"/>
                            </p:stCondLst>
                            <p:childTnLst>
                              <p:par>
                                <p:cTn id="30" presetID="22" presetClass="entr" presetSubtype="1" fill="hold"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wipe(up)">
                                      <p:cBhvr>
                                        <p:cTn id="32" dur="800"/>
                                        <p:tgtEl>
                                          <p:spTgt spid="55"/>
                                        </p:tgtEl>
                                      </p:cBhvr>
                                    </p:animEffect>
                                  </p:childTnLst>
                                </p:cTn>
                              </p:par>
                            </p:childTnLst>
                          </p:cTn>
                        </p:par>
                        <p:par>
                          <p:cTn id="33" fill="hold">
                            <p:stCondLst>
                              <p:cond delay="1600"/>
                            </p:stCondLst>
                            <p:childTnLst>
                              <p:par>
                                <p:cTn id="34" presetID="22" presetClass="entr" presetSubtype="4" fill="hold"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down)">
                                      <p:cBhvr>
                                        <p:cTn id="36" dur="800"/>
                                        <p:tgtEl>
                                          <p:spTgt spid="5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800"/>
                                        <p:tgtEl>
                                          <p:spTgt spid="12"/>
                                        </p:tgtEl>
                                      </p:cBhvr>
                                    </p:animEffect>
                                  </p:childTnLst>
                                </p:cTn>
                              </p:par>
                            </p:childTnLst>
                          </p:cTn>
                        </p:par>
                        <p:par>
                          <p:cTn id="42" fill="hold">
                            <p:stCondLst>
                              <p:cond delay="800"/>
                            </p:stCondLst>
                            <p:childTnLst>
                              <p:par>
                                <p:cTn id="43" presetID="22" presetClass="entr" presetSubtype="4" fill="hold" nodeType="after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wipe(down)">
                                      <p:cBhvr>
                                        <p:cTn id="45" dur="800"/>
                                        <p:tgtEl>
                                          <p:spTgt spid="8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800"/>
                                        <p:tgtEl>
                                          <p:spTgt spid="14"/>
                                        </p:tgtEl>
                                      </p:cBhvr>
                                    </p:animEffect>
                                  </p:childTnLst>
                                </p:cTn>
                              </p:par>
                            </p:childTnLst>
                          </p:cTn>
                        </p:par>
                        <p:par>
                          <p:cTn id="51" fill="hold">
                            <p:stCondLst>
                              <p:cond delay="800"/>
                            </p:stCondLst>
                            <p:childTnLst>
                              <p:par>
                                <p:cTn id="52" presetID="22" presetClass="entr" presetSubtype="4" fill="hold" nodeType="after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wipe(down)">
                                      <p:cBhvr>
                                        <p:cTn id="54" dur="800"/>
                                        <p:tgtEl>
                                          <p:spTgt spid="59"/>
                                        </p:tgtEl>
                                      </p:cBhvr>
                                    </p:animEffect>
                                  </p:childTnLst>
                                </p:cTn>
                              </p:par>
                            </p:childTnLst>
                          </p:cTn>
                        </p:par>
                        <p:par>
                          <p:cTn id="55" fill="hold">
                            <p:stCondLst>
                              <p:cond delay="1600"/>
                            </p:stCondLst>
                            <p:childTnLst>
                              <p:par>
                                <p:cTn id="56" presetID="22" presetClass="entr" presetSubtype="2" fill="hold" nodeType="afterEffect">
                                  <p:stCondLst>
                                    <p:cond delay="0"/>
                                  </p:stCondLst>
                                  <p:childTnLst>
                                    <p:set>
                                      <p:cBhvr>
                                        <p:cTn id="57" dur="1" fill="hold">
                                          <p:stCondLst>
                                            <p:cond delay="0"/>
                                          </p:stCondLst>
                                        </p:cTn>
                                        <p:tgtEl>
                                          <p:spTgt spid="90"/>
                                        </p:tgtEl>
                                        <p:attrNameLst>
                                          <p:attrName>style.visibility</p:attrName>
                                        </p:attrNameLst>
                                      </p:cBhvr>
                                      <p:to>
                                        <p:strVal val="visible"/>
                                      </p:to>
                                    </p:set>
                                    <p:animEffect transition="in" filter="wipe(right)">
                                      <p:cBhvr>
                                        <p:cTn id="58" dur="800"/>
                                        <p:tgtEl>
                                          <p:spTgt spid="9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800"/>
                                        <p:tgtEl>
                                          <p:spTgt spid="13"/>
                                        </p:tgtEl>
                                      </p:cBhvr>
                                    </p:animEffect>
                                  </p:childTnLst>
                                </p:cTn>
                              </p:par>
                            </p:childTnLst>
                          </p:cTn>
                        </p:par>
                        <p:par>
                          <p:cTn id="64" fill="hold">
                            <p:stCondLst>
                              <p:cond delay="800"/>
                            </p:stCondLst>
                            <p:childTnLst>
                              <p:par>
                                <p:cTn id="65" presetID="22" presetClass="entr" presetSubtype="1" fill="hold" nodeType="after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wipe(up)">
                                      <p:cBhvr>
                                        <p:cTn id="67" dur="800"/>
                                        <p:tgtEl>
                                          <p:spTgt spid="85"/>
                                        </p:tgtEl>
                                      </p:cBhvr>
                                    </p:animEffect>
                                  </p:childTnLst>
                                </p:cTn>
                              </p:par>
                            </p:childTnLst>
                          </p:cTn>
                        </p:par>
                        <p:par>
                          <p:cTn id="68" fill="hold">
                            <p:stCondLst>
                              <p:cond delay="1600"/>
                            </p:stCondLst>
                            <p:childTnLst>
                              <p:par>
                                <p:cTn id="69" presetID="22" presetClass="entr" presetSubtype="4" fill="hold" nodeType="after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wipe(down)">
                                      <p:cBhvr>
                                        <p:cTn id="71" dur="800"/>
                                        <p:tgtEl>
                                          <p:spTgt spid="6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800"/>
                                        <p:tgtEl>
                                          <p:spTgt spid="11"/>
                                        </p:tgtEl>
                                      </p:cBhvr>
                                    </p:animEffect>
                                  </p:childTnLst>
                                </p:cTn>
                              </p:par>
                            </p:childTnLst>
                          </p:cTn>
                        </p:par>
                        <p:par>
                          <p:cTn id="77" fill="hold">
                            <p:stCondLst>
                              <p:cond delay="800"/>
                            </p:stCondLst>
                            <p:childTnLst>
                              <p:par>
                                <p:cTn id="78" presetID="22" presetClass="entr" presetSubtype="8" fill="hold" nodeType="after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wipe(left)">
                                      <p:cBhvr>
                                        <p:cTn id="80" dur="800"/>
                                        <p:tgtEl>
                                          <p:spTgt spid="77"/>
                                        </p:tgtEl>
                                      </p:cBhvr>
                                    </p:animEffect>
                                  </p:childTnLst>
                                </p:cTn>
                              </p:par>
                              <p:par>
                                <p:cTn id="81" presetID="22" presetClass="entr" presetSubtype="8" fill="hold" nodeType="withEffect">
                                  <p:stCondLst>
                                    <p:cond delay="0"/>
                                  </p:stCondLst>
                                  <p:childTnLst>
                                    <p:set>
                                      <p:cBhvr>
                                        <p:cTn id="82" dur="1" fill="hold">
                                          <p:stCondLst>
                                            <p:cond delay="0"/>
                                          </p:stCondLst>
                                        </p:cTn>
                                        <p:tgtEl>
                                          <p:spTgt spid="80"/>
                                        </p:tgtEl>
                                        <p:attrNameLst>
                                          <p:attrName>style.visibility</p:attrName>
                                        </p:attrNameLst>
                                      </p:cBhvr>
                                      <p:to>
                                        <p:strVal val="visible"/>
                                      </p:to>
                                    </p:set>
                                    <p:animEffect transition="in" filter="wipe(left)">
                                      <p:cBhvr>
                                        <p:cTn id="83" dur="800"/>
                                        <p:tgtEl>
                                          <p:spTgt spid="80"/>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fade">
                                      <p:cBhvr>
                                        <p:cTn id="88" dur="800"/>
                                        <p:tgtEl>
                                          <p:spTgt spid="10"/>
                                        </p:tgtEl>
                                      </p:cBhvr>
                                    </p:animEffect>
                                  </p:childTnLst>
                                </p:cTn>
                              </p:par>
                            </p:childTnLst>
                          </p:cTn>
                        </p:par>
                        <p:par>
                          <p:cTn id="89" fill="hold">
                            <p:stCondLst>
                              <p:cond delay="800"/>
                            </p:stCondLst>
                            <p:childTnLst>
                              <p:par>
                                <p:cTn id="90" presetID="22" presetClass="entr" presetSubtype="4" fill="hold" nodeType="afterEffect">
                                  <p:stCondLst>
                                    <p:cond delay="0"/>
                                  </p:stCondLst>
                                  <p:childTnLst>
                                    <p:set>
                                      <p:cBhvr>
                                        <p:cTn id="91" dur="1" fill="hold">
                                          <p:stCondLst>
                                            <p:cond delay="0"/>
                                          </p:stCondLst>
                                        </p:cTn>
                                        <p:tgtEl>
                                          <p:spTgt spid="74"/>
                                        </p:tgtEl>
                                        <p:attrNameLst>
                                          <p:attrName>style.visibility</p:attrName>
                                        </p:attrNameLst>
                                      </p:cBhvr>
                                      <p:to>
                                        <p:strVal val="visible"/>
                                      </p:to>
                                    </p:set>
                                    <p:animEffect transition="in" filter="wipe(down)">
                                      <p:cBhvr>
                                        <p:cTn id="92" dur="800"/>
                                        <p:tgtEl>
                                          <p:spTgt spid="74"/>
                                        </p:tgtEl>
                                      </p:cBhvr>
                                    </p:animEffect>
                                  </p:childTnLst>
                                </p:cTn>
                              </p:par>
                              <p:par>
                                <p:cTn id="93" presetID="22" presetClass="entr" presetSubtype="4"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down)">
                                      <p:cBhvr>
                                        <p:cTn id="95" dur="800"/>
                                        <p:tgtEl>
                                          <p:spTgt spid="70"/>
                                        </p:tgtEl>
                                      </p:cBhvr>
                                    </p:animEffect>
                                  </p:childTnLst>
                                </p:cTn>
                              </p:par>
                            </p:childTnLst>
                          </p:cTn>
                        </p:par>
                        <p:par>
                          <p:cTn id="96" fill="hold">
                            <p:stCondLst>
                              <p:cond delay="1600"/>
                            </p:stCondLst>
                            <p:childTnLst>
                              <p:par>
                                <p:cTn id="97" presetID="22" presetClass="exit" presetSubtype="2" fill="hold" grpId="0" nodeType="afterEffect">
                                  <p:stCondLst>
                                    <p:cond delay="0"/>
                                  </p:stCondLst>
                                  <p:childTnLst>
                                    <p:animEffect transition="out" filter="wipe(right)">
                                      <p:cBhvr>
                                        <p:cTn id="98" dur="800"/>
                                        <p:tgtEl>
                                          <p:spTgt spid="31"/>
                                        </p:tgtEl>
                                      </p:cBhvr>
                                    </p:animEffect>
                                    <p:set>
                                      <p:cBhvr>
                                        <p:cTn id="99" dur="1" fill="hold">
                                          <p:stCondLst>
                                            <p:cond delay="799"/>
                                          </p:stCondLst>
                                        </p:cTn>
                                        <p:tgtEl>
                                          <p:spTgt spid="31"/>
                                        </p:tgtEl>
                                        <p:attrNameLst>
                                          <p:attrName>style.visibility</p:attrName>
                                        </p:attrNameLst>
                                      </p:cBhvr>
                                      <p:to>
                                        <p:strVal val="hidden"/>
                                      </p:to>
                                    </p:set>
                                  </p:childTnLst>
                                </p:cTn>
                              </p:par>
                              <p:par>
                                <p:cTn id="100" presetID="22" presetClass="exit" presetSubtype="8" fill="hold" grpId="0" nodeType="withEffect">
                                  <p:stCondLst>
                                    <p:cond delay="0"/>
                                  </p:stCondLst>
                                  <p:childTnLst>
                                    <p:animEffect transition="out" filter="wipe(left)">
                                      <p:cBhvr>
                                        <p:cTn id="101" dur="800"/>
                                        <p:tgtEl>
                                          <p:spTgt spid="32"/>
                                        </p:tgtEl>
                                      </p:cBhvr>
                                    </p:animEffect>
                                    <p:set>
                                      <p:cBhvr>
                                        <p:cTn id="102" dur="1" fill="hold">
                                          <p:stCondLst>
                                            <p:cond delay="799"/>
                                          </p:stCondLst>
                                        </p:cTn>
                                        <p:tgtEl>
                                          <p:spTgt spid="3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2" presetClass="exit" presetSubtype="8" fill="hold" nodeType="clickEffect">
                                  <p:stCondLst>
                                    <p:cond delay="0"/>
                                  </p:stCondLst>
                                  <p:childTnLst>
                                    <p:animEffect transition="out" filter="wipe(left)">
                                      <p:cBhvr>
                                        <p:cTn id="106" dur="800"/>
                                        <p:tgtEl>
                                          <p:spTgt spid="77"/>
                                        </p:tgtEl>
                                      </p:cBhvr>
                                    </p:animEffect>
                                    <p:set>
                                      <p:cBhvr>
                                        <p:cTn id="107" dur="1" fill="hold">
                                          <p:stCondLst>
                                            <p:cond delay="799"/>
                                          </p:stCondLst>
                                        </p:cTn>
                                        <p:tgtEl>
                                          <p:spTgt spid="77"/>
                                        </p:tgtEl>
                                        <p:attrNameLst>
                                          <p:attrName>style.visibility</p:attrName>
                                        </p:attrNameLst>
                                      </p:cBhvr>
                                      <p:to>
                                        <p:strVal val="hidden"/>
                                      </p:to>
                                    </p:set>
                                  </p:childTnLst>
                                </p:cTn>
                              </p:par>
                            </p:childTnLst>
                          </p:cTn>
                        </p:par>
                        <p:par>
                          <p:cTn id="108" fill="hold">
                            <p:stCondLst>
                              <p:cond delay="800"/>
                            </p:stCondLst>
                            <p:childTnLst>
                              <p:par>
                                <p:cTn id="109" presetID="22" presetClass="entr" presetSubtype="1" fill="hold" nodeType="after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wipe(up)">
                                      <p:cBhvr>
                                        <p:cTn id="111" dur="8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Modultests</a:t>
            </a:r>
            <a:endParaRPr lang="de-DE" dirty="0"/>
          </a:p>
        </p:txBody>
      </p:sp>
      <p:sp>
        <p:nvSpPr>
          <p:cNvPr id="3" name="Inhaltsplatzhalter 2"/>
          <p:cNvSpPr>
            <a:spLocks noGrp="1"/>
          </p:cNvSpPr>
          <p:nvPr>
            <p:ph idx="1"/>
          </p:nvPr>
        </p:nvSpPr>
        <p:spPr/>
        <p:txBody>
          <a:bodyPr/>
          <a:lstStyle/>
          <a:p>
            <a:r>
              <a:rPr lang="de-DE" dirty="0"/>
              <a:t>Kriterien für die </a:t>
            </a:r>
            <a:r>
              <a:rPr lang="de-DE" dirty="0" smtClean="0"/>
              <a:t>Auswahl</a:t>
            </a:r>
            <a:endParaRPr lang="de-DE" dirty="0"/>
          </a:p>
          <a:p>
            <a:pPr lvl="1"/>
            <a:r>
              <a:rPr lang="de-DE" dirty="0"/>
              <a:t>Modul interpretiert externe Daten</a:t>
            </a:r>
          </a:p>
          <a:p>
            <a:pPr lvl="1"/>
            <a:endParaRPr lang="de-DE" dirty="0"/>
          </a:p>
          <a:p>
            <a:pPr lvl="1"/>
            <a:endParaRPr lang="de-DE" dirty="0"/>
          </a:p>
          <a:p>
            <a:pPr lvl="1"/>
            <a:endParaRPr lang="de-DE" dirty="0"/>
          </a:p>
          <a:p>
            <a:pPr lvl="1"/>
            <a:endParaRPr lang="de-DE" dirty="0"/>
          </a:p>
          <a:p>
            <a:pPr lvl="1"/>
            <a:r>
              <a:rPr lang="de-DE" dirty="0"/>
              <a:t>Modul interpretiert interne Daten</a:t>
            </a:r>
          </a:p>
          <a:p>
            <a:endParaRPr lang="de-DE" dirty="0"/>
          </a:p>
        </p:txBody>
      </p:sp>
      <p:sp>
        <p:nvSpPr>
          <p:cNvPr id="4" name="Datumsplatzhalter 3"/>
          <p:cNvSpPr>
            <a:spLocks noGrp="1"/>
          </p:cNvSpPr>
          <p:nvPr>
            <p:ph type="dt" sz="half" idx="10"/>
          </p:nvPr>
        </p:nvSpPr>
        <p:spPr/>
        <p:txBody>
          <a:bodyPr/>
          <a:lstStyle/>
          <a:p>
            <a:fld id="{C1521116-538B-401C-95A7-982B638221E5}" type="datetime1">
              <a:rPr lang="de-DE" smtClean="0"/>
              <a:t>10.07.2013</a:t>
            </a:fld>
            <a:endParaRPr lang="en-US" dirty="0"/>
          </a:p>
        </p:txBody>
      </p:sp>
      <p:sp>
        <p:nvSpPr>
          <p:cNvPr id="5" name="Fußzeilenplatzhalter 4"/>
          <p:cNvSpPr>
            <a:spLocks noGrp="1"/>
          </p:cNvSpPr>
          <p:nvPr>
            <p:ph type="ftr" sz="quarter" idx="11"/>
          </p:nvPr>
        </p:nvSpPr>
        <p:spPr/>
        <p:txBody>
          <a:bodyPr/>
          <a:lstStyle/>
          <a:p>
            <a:pPr algn="ctr"/>
            <a:r>
              <a:rPr lang="de-DE" dirty="0" smtClean="0"/>
              <a:t>SEPTrash - technische Ebene</a:t>
            </a:r>
            <a:endParaRPr lang="en-US" dirty="0"/>
          </a:p>
        </p:txBody>
      </p:sp>
      <p:sp>
        <p:nvSpPr>
          <p:cNvPr id="6" name="Foliennummernplatzhalter 5"/>
          <p:cNvSpPr>
            <a:spLocks noGrp="1"/>
          </p:cNvSpPr>
          <p:nvPr>
            <p:ph type="sldNum" sz="quarter" idx="12"/>
          </p:nvPr>
        </p:nvSpPr>
        <p:spPr/>
        <p:txBody>
          <a:bodyPr/>
          <a:lstStyle/>
          <a:p>
            <a:fld id="{042AED99-7FB4-404E-8A97-64753DCE42EC}" type="slidenum">
              <a:rPr lang="en-US" smtClean="0"/>
              <a:pPr/>
              <a:t>5</a:t>
            </a:fld>
            <a:endParaRPr lang="en-US" dirty="0"/>
          </a:p>
        </p:txBody>
      </p:sp>
      <p:sp>
        <p:nvSpPr>
          <p:cNvPr id="7" name="Fußzeilenplatzhalter 4"/>
          <p:cNvSpPr txBox="1">
            <a:spLocks/>
          </p:cNvSpPr>
          <p:nvPr/>
        </p:nvSpPr>
        <p:spPr>
          <a:xfrm>
            <a:off x="4824028" y="6381328"/>
            <a:ext cx="3528392"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smtClean="0"/>
              <a:t>Michael Krane</a:t>
            </a:r>
            <a:endParaRPr lang="en-US" dirty="0"/>
          </a:p>
        </p:txBody>
      </p:sp>
      <p:pic>
        <p:nvPicPr>
          <p:cNvPr id="11" name="Grafik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1" y="3212976"/>
            <a:ext cx="5052975" cy="72008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12" name="Grafik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3844" y="5301208"/>
            <a:ext cx="5276448" cy="72008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16" name="Textfeld 15"/>
          <p:cNvSpPr txBox="1"/>
          <p:nvPr/>
        </p:nvSpPr>
        <p:spPr>
          <a:xfrm>
            <a:off x="3887924" y="1448780"/>
            <a:ext cx="3420380" cy="369332"/>
          </a:xfrm>
          <a:prstGeom prst="rect">
            <a:avLst/>
          </a:prstGeom>
          <a:noFill/>
        </p:spPr>
        <p:txBody>
          <a:bodyPr wrap="square" rtlCol="0">
            <a:spAutoFit/>
          </a:bodyPr>
          <a:lstStyle/>
          <a:p>
            <a:pPr algn="ctr"/>
            <a:r>
              <a:rPr lang="de-DE" dirty="0">
                <a:latin typeface="+mj-lt"/>
              </a:rPr>
              <a:t>t</a:t>
            </a:r>
            <a:r>
              <a:rPr lang="de-DE" dirty="0" smtClean="0">
                <a:latin typeface="+mj-lt"/>
              </a:rPr>
              <a:t>echnische Komponenten</a:t>
            </a:r>
            <a:endParaRPr lang="de-DE" dirty="0">
              <a:latin typeface="+mj-lt"/>
            </a:endParaRPr>
          </a:p>
        </p:txBody>
      </p:sp>
      <p:sp>
        <p:nvSpPr>
          <p:cNvPr id="17" name="Textfeld 16"/>
          <p:cNvSpPr txBox="1"/>
          <p:nvPr/>
        </p:nvSpPr>
        <p:spPr>
          <a:xfrm>
            <a:off x="7056276" y="1448780"/>
            <a:ext cx="1368152" cy="369332"/>
          </a:xfrm>
          <a:prstGeom prst="rect">
            <a:avLst/>
          </a:prstGeom>
          <a:noFill/>
        </p:spPr>
        <p:txBody>
          <a:bodyPr wrap="square" rtlCol="0">
            <a:spAutoFit/>
          </a:bodyPr>
          <a:lstStyle/>
          <a:p>
            <a:pPr algn="ctr"/>
            <a:r>
              <a:rPr lang="de-DE" dirty="0" smtClean="0">
                <a:latin typeface="+mj-lt"/>
              </a:rPr>
              <a:t>Modultests</a:t>
            </a:r>
            <a:endParaRPr lang="de-DE" dirty="0">
              <a:latin typeface="+mj-lt"/>
            </a:endParaRPr>
          </a:p>
        </p:txBody>
      </p:sp>
      <p:sp>
        <p:nvSpPr>
          <p:cNvPr id="18" name="Textfeld 17"/>
          <p:cNvSpPr txBox="1"/>
          <p:nvPr/>
        </p:nvSpPr>
        <p:spPr>
          <a:xfrm>
            <a:off x="2519772" y="1448780"/>
            <a:ext cx="1440160" cy="369332"/>
          </a:xfrm>
          <a:prstGeom prst="rect">
            <a:avLst/>
          </a:prstGeom>
          <a:noFill/>
          <a:ln cmpd="dbl">
            <a:noFill/>
            <a:prstDash val="dash"/>
          </a:ln>
        </p:spPr>
        <p:txBody>
          <a:bodyPr wrap="square" rtlCol="0">
            <a:spAutoFit/>
          </a:bodyPr>
          <a:lstStyle/>
          <a:p>
            <a:pPr algn="ctr"/>
            <a:r>
              <a:rPr lang="de-DE" dirty="0" smtClean="0">
                <a:latin typeface="+mj-lt"/>
              </a:rPr>
              <a:t>Datenmodell</a:t>
            </a:r>
            <a:endParaRPr lang="de-DE" dirty="0">
              <a:latin typeface="+mj-lt"/>
            </a:endParaRPr>
          </a:p>
        </p:txBody>
      </p:sp>
      <p:sp>
        <p:nvSpPr>
          <p:cNvPr id="19" name="Textfeld 18"/>
          <p:cNvSpPr txBox="1"/>
          <p:nvPr/>
        </p:nvSpPr>
        <p:spPr>
          <a:xfrm>
            <a:off x="539552" y="1448780"/>
            <a:ext cx="1728192" cy="369332"/>
          </a:xfrm>
          <a:prstGeom prst="rect">
            <a:avLst/>
          </a:prstGeom>
          <a:noFill/>
        </p:spPr>
        <p:txBody>
          <a:bodyPr wrap="square" rtlCol="0">
            <a:spAutoFit/>
          </a:bodyPr>
          <a:lstStyle/>
          <a:p>
            <a:pPr algn="ctr"/>
            <a:r>
              <a:rPr lang="de-DE" dirty="0">
                <a:latin typeface="+mj-lt"/>
              </a:rPr>
              <a:t>t</a:t>
            </a:r>
            <a:r>
              <a:rPr lang="de-DE" dirty="0" smtClean="0">
                <a:latin typeface="+mj-lt"/>
              </a:rPr>
              <a:t>echnische Ziele</a:t>
            </a:r>
            <a:endParaRPr lang="de-DE" dirty="0">
              <a:latin typeface="+mj-lt"/>
            </a:endParaRPr>
          </a:p>
        </p:txBody>
      </p:sp>
    </p:spTree>
    <p:extLst>
      <p:ext uri="{BB962C8B-B14F-4D97-AF65-F5344CB8AC3E}">
        <p14:creationId xmlns:p14="http://schemas.microsoft.com/office/powerpoint/2010/main" val="140809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6"/>
                                        </p:tgtEl>
                                        <p:attrNameLst>
                                          <p:attrName>style.opacity</p:attrName>
                                        </p:attrNameLst>
                                      </p:cBhvr>
                                      <p:to>
                                        <p:strVal val="0.25"/>
                                      </p:to>
                                    </p:set>
                                    <p:animEffect filter="image" prLst="opacity: 0.25">
                                      <p:cBhvr rctx="IE">
                                        <p:cTn id="7" dur="indefinite"/>
                                        <p:tgtEl>
                                          <p:spTgt spid="16"/>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25"/>
                                      </p:to>
                                    </p:set>
                                    <p:animEffect filter="image" prLst="opacity: 0.25">
                                      <p:cBhvr rctx="IE">
                                        <p:cTn id="10" dur="indefinite"/>
                                        <p:tgtEl>
                                          <p:spTgt spid="18"/>
                                        </p:tgtEl>
                                      </p:cBhvr>
                                    </p:animEffect>
                                  </p:childTnLst>
                                </p:cTn>
                              </p:par>
                              <p:par>
                                <p:cTn id="11" presetID="9" presetClass="emph" presetSubtype="0" grpId="0" nodeType="withEffect">
                                  <p:stCondLst>
                                    <p:cond delay="0"/>
                                  </p:stCondLst>
                                  <p:childTnLst>
                                    <p:set>
                                      <p:cBhvr rctx="PPT">
                                        <p:cTn id="12" dur="indefinite"/>
                                        <p:tgtEl>
                                          <p:spTgt spid="19"/>
                                        </p:tgtEl>
                                        <p:attrNameLst>
                                          <p:attrName>style.opacity</p:attrName>
                                        </p:attrNameLst>
                                      </p:cBhvr>
                                      <p:to>
                                        <p:strVal val="0.25"/>
                                      </p:to>
                                    </p:set>
                                    <p:animEffect filter="image" prLst="opacity: 0.25">
                                      <p:cBhvr rctx="IE">
                                        <p:cTn id="13" dur="indefinite"/>
                                        <p:tgtEl>
                                          <p:spTgt spid="19"/>
                                        </p:tgtEl>
                                      </p:cBhvr>
                                    </p:animEffec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Modultests</a:t>
            </a:r>
            <a:endParaRPr lang="de-DE" dirty="0"/>
          </a:p>
        </p:txBody>
      </p:sp>
      <p:sp>
        <p:nvSpPr>
          <p:cNvPr id="3" name="Inhaltsplatzhalter 2"/>
          <p:cNvSpPr>
            <a:spLocks noGrp="1"/>
          </p:cNvSpPr>
          <p:nvPr>
            <p:ph idx="1"/>
          </p:nvPr>
        </p:nvSpPr>
        <p:spPr/>
        <p:txBody>
          <a:bodyPr/>
          <a:lstStyle/>
          <a:p>
            <a:r>
              <a:rPr lang="de-DE" dirty="0" smtClean="0"/>
              <a:t>Modultest OSM-Parser</a:t>
            </a:r>
          </a:p>
          <a:p>
            <a:r>
              <a:rPr lang="de-DE" dirty="0" smtClean="0"/>
              <a:t>Ziel: Werden eingefügte Sperrungen korrekt erkannt?</a:t>
            </a:r>
          </a:p>
          <a:p>
            <a:endParaRPr lang="de-DE" dirty="0" smtClean="0"/>
          </a:p>
          <a:p>
            <a:endParaRPr lang="de-DE" dirty="0" smtClean="0"/>
          </a:p>
          <a:p>
            <a:endParaRPr lang="de-DE" dirty="0" smtClean="0"/>
          </a:p>
          <a:p>
            <a:pPr lvl="1"/>
            <a:r>
              <a:rPr lang="de-DE" dirty="0" smtClean="0"/>
              <a:t>1. Check: korrekte Anzahl von Wegen gesperrt</a:t>
            </a:r>
          </a:p>
          <a:p>
            <a:pPr lvl="1"/>
            <a:endParaRPr lang="de-DE" dirty="0"/>
          </a:p>
          <a:p>
            <a:pPr lvl="1"/>
            <a:endParaRPr lang="de-DE" dirty="0"/>
          </a:p>
          <a:p>
            <a:pPr lvl="1"/>
            <a:r>
              <a:rPr lang="de-DE" dirty="0" smtClean="0"/>
              <a:t>2. Check: korrekte Anzahl an Kanten gesperrt</a:t>
            </a:r>
            <a:endParaRPr lang="de-DE" dirty="0"/>
          </a:p>
          <a:p>
            <a:endParaRPr lang="de-DE" dirty="0"/>
          </a:p>
        </p:txBody>
      </p:sp>
      <p:sp>
        <p:nvSpPr>
          <p:cNvPr id="4" name="Datumsplatzhalter 3"/>
          <p:cNvSpPr>
            <a:spLocks noGrp="1"/>
          </p:cNvSpPr>
          <p:nvPr>
            <p:ph type="dt" sz="half" idx="10"/>
          </p:nvPr>
        </p:nvSpPr>
        <p:spPr/>
        <p:txBody>
          <a:bodyPr/>
          <a:lstStyle/>
          <a:p>
            <a:fld id="{2EB45391-7993-4923-A029-CAEA0576E33E}" type="datetime1">
              <a:rPr lang="de-DE" smtClean="0">
                <a:solidFill>
                  <a:srgbClr val="04617B">
                    <a:shade val="90000"/>
                  </a:srgbClr>
                </a:solidFill>
              </a:rPr>
              <a:t>10.07.2013</a:t>
            </a:fld>
            <a:endParaRPr lang="en-US" dirty="0">
              <a:solidFill>
                <a:srgbClr val="04617B">
                  <a:shade val="90000"/>
                </a:srgbClr>
              </a:solidFill>
            </a:endParaRPr>
          </a:p>
        </p:txBody>
      </p:sp>
      <p:sp>
        <p:nvSpPr>
          <p:cNvPr id="5" name="Fußzeilenplatzhalter 4"/>
          <p:cNvSpPr>
            <a:spLocks noGrp="1"/>
          </p:cNvSpPr>
          <p:nvPr>
            <p:ph type="ftr" sz="quarter" idx="11"/>
          </p:nvPr>
        </p:nvSpPr>
        <p:spPr/>
        <p:txBody>
          <a:bodyPr/>
          <a:lstStyle/>
          <a:p>
            <a:pPr algn="ctr"/>
            <a:r>
              <a:rPr lang="de-DE" dirty="0" smtClean="0">
                <a:solidFill>
                  <a:srgbClr val="04617B">
                    <a:shade val="90000"/>
                  </a:srgbClr>
                </a:solidFill>
              </a:rPr>
              <a:t>SEPTrash - technische Ebene</a:t>
            </a:r>
            <a:endParaRPr lang="en-US" dirty="0">
              <a:solidFill>
                <a:srgbClr val="04617B">
                  <a:shade val="90000"/>
                </a:srgbClr>
              </a:solidFill>
            </a:endParaRPr>
          </a:p>
        </p:txBody>
      </p:sp>
      <p:sp>
        <p:nvSpPr>
          <p:cNvPr id="6" name="Foliennummernplatzhalter 5"/>
          <p:cNvSpPr>
            <a:spLocks noGrp="1"/>
          </p:cNvSpPr>
          <p:nvPr>
            <p:ph type="sldNum" sz="quarter" idx="12"/>
          </p:nvPr>
        </p:nvSpPr>
        <p:spPr/>
        <p:txBody>
          <a:bodyPr/>
          <a:lstStyle/>
          <a:p>
            <a:fld id="{042AED99-7FB4-404E-8A97-64753DCE42EC}" type="slidenum">
              <a:rPr lang="en-US" smtClean="0">
                <a:solidFill>
                  <a:srgbClr val="04617B">
                    <a:shade val="90000"/>
                  </a:srgbClr>
                </a:solidFill>
              </a:rPr>
              <a:pPr/>
              <a:t>6</a:t>
            </a:fld>
            <a:endParaRPr lang="en-US" dirty="0">
              <a:solidFill>
                <a:srgbClr val="04617B">
                  <a:shade val="90000"/>
                </a:srgbClr>
              </a:solidFill>
            </a:endParaRPr>
          </a:p>
        </p:txBody>
      </p:sp>
      <p:sp>
        <p:nvSpPr>
          <p:cNvPr id="7" name="Fußzeilenplatzhalter 4"/>
          <p:cNvSpPr txBox="1">
            <a:spLocks/>
          </p:cNvSpPr>
          <p:nvPr/>
        </p:nvSpPr>
        <p:spPr>
          <a:xfrm>
            <a:off x="4824028" y="6381328"/>
            <a:ext cx="3528392"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smtClean="0">
                <a:solidFill>
                  <a:srgbClr val="04617B">
                    <a:shade val="90000"/>
                  </a:srgbClr>
                </a:solidFill>
              </a:rPr>
              <a:t>Michael Krane</a:t>
            </a:r>
            <a:endParaRPr lang="en-US" dirty="0">
              <a:solidFill>
                <a:srgbClr val="04617B">
                  <a:shade val="90000"/>
                </a:srgbClr>
              </a:solidFill>
            </a:endParaRPr>
          </a:p>
        </p:txBody>
      </p:sp>
      <p:pic>
        <p:nvPicPr>
          <p:cNvPr id="8" name="Grafik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169" y="3032956"/>
            <a:ext cx="3153215" cy="1181265"/>
          </a:xfrm>
          <a:prstGeom prst="rect">
            <a:avLst/>
          </a:prstGeom>
        </p:spPr>
      </p:pic>
      <p:sp>
        <p:nvSpPr>
          <p:cNvPr id="12" name="Textfeld 11"/>
          <p:cNvSpPr txBox="1"/>
          <p:nvPr/>
        </p:nvSpPr>
        <p:spPr>
          <a:xfrm>
            <a:off x="3887924" y="1448780"/>
            <a:ext cx="3420380" cy="369332"/>
          </a:xfrm>
          <a:prstGeom prst="rect">
            <a:avLst/>
          </a:prstGeom>
          <a:noFill/>
        </p:spPr>
        <p:txBody>
          <a:bodyPr wrap="square" rtlCol="0">
            <a:spAutoFit/>
          </a:bodyPr>
          <a:lstStyle/>
          <a:p>
            <a:pPr algn="ctr"/>
            <a:r>
              <a:rPr lang="de-DE" dirty="0">
                <a:latin typeface="+mj-lt"/>
              </a:rPr>
              <a:t>t</a:t>
            </a:r>
            <a:r>
              <a:rPr lang="de-DE" dirty="0" smtClean="0">
                <a:latin typeface="+mj-lt"/>
              </a:rPr>
              <a:t>echnische Komponenten</a:t>
            </a:r>
            <a:endParaRPr lang="de-DE" dirty="0">
              <a:latin typeface="+mj-lt"/>
            </a:endParaRPr>
          </a:p>
        </p:txBody>
      </p:sp>
      <p:sp>
        <p:nvSpPr>
          <p:cNvPr id="16" name="Textfeld 15"/>
          <p:cNvSpPr txBox="1"/>
          <p:nvPr/>
        </p:nvSpPr>
        <p:spPr>
          <a:xfrm>
            <a:off x="7056276" y="1448780"/>
            <a:ext cx="1368152" cy="369332"/>
          </a:xfrm>
          <a:prstGeom prst="rect">
            <a:avLst/>
          </a:prstGeom>
          <a:noFill/>
        </p:spPr>
        <p:txBody>
          <a:bodyPr wrap="square" rtlCol="0">
            <a:spAutoFit/>
          </a:bodyPr>
          <a:lstStyle/>
          <a:p>
            <a:pPr algn="ctr"/>
            <a:r>
              <a:rPr lang="de-DE" dirty="0" smtClean="0">
                <a:latin typeface="+mj-lt"/>
              </a:rPr>
              <a:t>Modultests</a:t>
            </a:r>
            <a:endParaRPr lang="de-DE" dirty="0">
              <a:latin typeface="+mj-lt"/>
            </a:endParaRPr>
          </a:p>
        </p:txBody>
      </p:sp>
      <p:sp>
        <p:nvSpPr>
          <p:cNvPr id="17" name="Textfeld 16"/>
          <p:cNvSpPr txBox="1"/>
          <p:nvPr/>
        </p:nvSpPr>
        <p:spPr>
          <a:xfrm>
            <a:off x="2519772" y="1448780"/>
            <a:ext cx="1440160" cy="369332"/>
          </a:xfrm>
          <a:prstGeom prst="rect">
            <a:avLst/>
          </a:prstGeom>
          <a:noFill/>
          <a:ln cmpd="dbl">
            <a:noFill/>
            <a:prstDash val="dash"/>
          </a:ln>
        </p:spPr>
        <p:txBody>
          <a:bodyPr wrap="square" rtlCol="0">
            <a:spAutoFit/>
          </a:bodyPr>
          <a:lstStyle/>
          <a:p>
            <a:pPr algn="ctr"/>
            <a:r>
              <a:rPr lang="de-DE" dirty="0" smtClean="0">
                <a:latin typeface="+mj-lt"/>
              </a:rPr>
              <a:t>Datenmodell</a:t>
            </a:r>
            <a:endParaRPr lang="de-DE" dirty="0">
              <a:latin typeface="+mj-lt"/>
            </a:endParaRPr>
          </a:p>
        </p:txBody>
      </p:sp>
      <p:sp>
        <p:nvSpPr>
          <p:cNvPr id="18" name="Textfeld 17"/>
          <p:cNvSpPr txBox="1"/>
          <p:nvPr/>
        </p:nvSpPr>
        <p:spPr>
          <a:xfrm>
            <a:off x="539552" y="1448780"/>
            <a:ext cx="1728192" cy="369332"/>
          </a:xfrm>
          <a:prstGeom prst="rect">
            <a:avLst/>
          </a:prstGeom>
          <a:noFill/>
        </p:spPr>
        <p:txBody>
          <a:bodyPr wrap="square" rtlCol="0">
            <a:spAutoFit/>
          </a:bodyPr>
          <a:lstStyle/>
          <a:p>
            <a:pPr algn="ctr"/>
            <a:r>
              <a:rPr lang="de-DE" dirty="0">
                <a:latin typeface="+mj-lt"/>
              </a:rPr>
              <a:t>t</a:t>
            </a:r>
            <a:r>
              <a:rPr lang="de-DE" dirty="0" smtClean="0">
                <a:latin typeface="+mj-lt"/>
              </a:rPr>
              <a:t>echnische Ziele</a:t>
            </a:r>
            <a:endParaRPr lang="de-DE" dirty="0">
              <a:latin typeface="+mj-lt"/>
            </a:endParaRPr>
          </a:p>
        </p:txBody>
      </p:sp>
    </p:spTree>
    <p:extLst>
      <p:ext uri="{BB962C8B-B14F-4D97-AF65-F5344CB8AC3E}">
        <p14:creationId xmlns:p14="http://schemas.microsoft.com/office/powerpoint/2010/main" val="202371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rctx="PPT">
                                        <p:cTn id="6" dur="indefinite"/>
                                        <p:tgtEl>
                                          <p:spTgt spid="12"/>
                                        </p:tgtEl>
                                        <p:attrNameLst>
                                          <p:attrName>style.opacity</p:attrName>
                                        </p:attrNameLst>
                                      </p:cBhvr>
                                      <p:to>
                                        <p:strVal val="0.25"/>
                                      </p:to>
                                    </p:set>
                                    <p:animEffect filter="image" prLst="opacity: 0.25">
                                      <p:cBhvr rctx="IE">
                                        <p:cTn id="7" dur="indefinite"/>
                                        <p:tgtEl>
                                          <p:spTgt spid="12"/>
                                        </p:tgtEl>
                                      </p:cBhvr>
                                    </p:animEffect>
                                  </p:childTnLst>
                                </p:cTn>
                              </p:par>
                              <p:par>
                                <p:cTn id="8" presetID="9" presetClass="emph" presetSubtype="0" grpId="0" nodeType="withEffect">
                                  <p:stCondLst>
                                    <p:cond delay="0"/>
                                  </p:stCondLst>
                                  <p:childTnLst>
                                    <p:set>
                                      <p:cBhvr rctx="PPT">
                                        <p:cTn id="9" dur="indefinite"/>
                                        <p:tgtEl>
                                          <p:spTgt spid="17"/>
                                        </p:tgtEl>
                                        <p:attrNameLst>
                                          <p:attrName>style.opacity</p:attrName>
                                        </p:attrNameLst>
                                      </p:cBhvr>
                                      <p:to>
                                        <p:strVal val="0.25"/>
                                      </p:to>
                                    </p:set>
                                    <p:animEffect filter="image" prLst="opacity: 0.25">
                                      <p:cBhvr rctx="IE">
                                        <p:cTn id="10" dur="indefinite"/>
                                        <p:tgtEl>
                                          <p:spTgt spid="17"/>
                                        </p:tgtEl>
                                      </p:cBhvr>
                                    </p:animEffect>
                                  </p:childTnLst>
                                </p:cTn>
                              </p:par>
                              <p:par>
                                <p:cTn id="11" presetID="9" presetClass="emph" presetSubtype="0" grpId="0" nodeType="withEffect">
                                  <p:stCondLst>
                                    <p:cond delay="0"/>
                                  </p:stCondLst>
                                  <p:childTnLst>
                                    <p:set>
                                      <p:cBhvr rctx="PPT">
                                        <p:cTn id="12" dur="indefinite"/>
                                        <p:tgtEl>
                                          <p:spTgt spid="18"/>
                                        </p:tgtEl>
                                        <p:attrNameLst>
                                          <p:attrName>style.opacity</p:attrName>
                                        </p:attrNameLst>
                                      </p:cBhvr>
                                      <p:to>
                                        <p:strVal val="0.25"/>
                                      </p:to>
                                    </p:set>
                                    <p:animEffect filter="image" prLst="opacity: 0.25">
                                      <p:cBhvr rctx="IE">
                                        <p:cTn id="13" dur="indefinite"/>
                                        <p:tgtEl>
                                          <p:spTgt spid="18"/>
                                        </p:tgtEl>
                                      </p:cBhvr>
                                    </p:animEffect>
                                  </p:childTnLst>
                                </p:cTn>
                              </p:par>
                            </p:childTnLst>
                          </p:cTn>
                        </p:par>
                        <p:par>
                          <p:cTn id="14" fill="hold">
                            <p:stCondLst>
                              <p:cond delay="0"/>
                            </p:stCondLst>
                            <p:childTnLst>
                              <p:par>
                                <p:cTn id="15" presetID="10" presetClass="entr" presetSubtype="0" fill="hold"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69665206-7932-44FE-A274-F94A2D0A785D}" type="datetime1">
              <a:rPr lang="de-DE" smtClean="0"/>
              <a:t>10.07.2013</a:t>
            </a:fld>
            <a:endParaRPr lang="en-US" dirty="0"/>
          </a:p>
        </p:txBody>
      </p:sp>
      <p:sp>
        <p:nvSpPr>
          <p:cNvPr id="5" name="Fußzeilenplatzhalter 4"/>
          <p:cNvSpPr>
            <a:spLocks noGrp="1"/>
          </p:cNvSpPr>
          <p:nvPr>
            <p:ph type="ftr" sz="quarter" idx="11"/>
          </p:nvPr>
        </p:nvSpPr>
        <p:spPr/>
        <p:txBody>
          <a:bodyPr/>
          <a:lstStyle/>
          <a:p>
            <a:pPr algn="ctr"/>
            <a:r>
              <a:rPr lang="de-DE" dirty="0" smtClean="0"/>
              <a:t>SEPTrash - technische Ebene</a:t>
            </a:r>
            <a:endParaRPr lang="en-US" dirty="0"/>
          </a:p>
        </p:txBody>
      </p:sp>
      <p:sp>
        <p:nvSpPr>
          <p:cNvPr id="6" name="Foliennummernplatzhalter 5"/>
          <p:cNvSpPr>
            <a:spLocks noGrp="1"/>
          </p:cNvSpPr>
          <p:nvPr>
            <p:ph type="sldNum" sz="quarter" idx="12"/>
          </p:nvPr>
        </p:nvSpPr>
        <p:spPr/>
        <p:txBody>
          <a:bodyPr/>
          <a:lstStyle/>
          <a:p>
            <a:fld id="{042AED99-7FB4-404E-8A97-64753DCE42EC}" type="slidenum">
              <a:rPr lang="en-US" smtClean="0"/>
              <a:pPr/>
              <a:t>7</a:t>
            </a:fld>
            <a:endParaRPr lang="en-US" dirty="0"/>
          </a:p>
        </p:txBody>
      </p:sp>
      <p:sp>
        <p:nvSpPr>
          <p:cNvPr id="7" name="Titel 1"/>
          <p:cNvSpPr txBox="1">
            <a:spLocks/>
          </p:cNvSpPr>
          <p:nvPr/>
        </p:nvSpPr>
        <p:spPr>
          <a:xfrm>
            <a:off x="467544" y="1628800"/>
            <a:ext cx="8229600" cy="1143000"/>
          </a:xfrm>
          <a:prstGeom prst="rect">
            <a:avLst/>
          </a:prstGeom>
        </p:spPr>
        <p:txBody>
          <a:bodyPr vert="horz" lIns="0" rIns="0" bIns="0" anchor="b">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5000" b="0" i="0" u="none" strike="noStrike" kern="1200" cap="none" spc="0" normalizeH="0" baseline="0" noProof="0" dirty="0" smtClean="0">
                <a:ln>
                  <a:noFill/>
                </a:ln>
                <a:solidFill>
                  <a:schemeClr val="tx2"/>
                </a:solidFill>
                <a:effectLst/>
                <a:uLnTx/>
                <a:uFillTx/>
                <a:latin typeface="+mj-lt"/>
                <a:ea typeface="+mj-ea"/>
                <a:cs typeface="+mj-cs"/>
              </a:rPr>
              <a:t>Vielen Dank für Eure Aufmerksamkeit</a:t>
            </a:r>
            <a:endParaRPr kumimoji="0" lang="de-DE" sz="5000" b="0" i="0" u="none" strike="noStrike" kern="1200" cap="none" spc="0" normalizeH="0" baseline="0" noProof="0" dirty="0">
              <a:ln>
                <a:noFill/>
              </a:ln>
              <a:solidFill>
                <a:schemeClr val="tx2"/>
              </a:solidFill>
              <a:effectLst/>
              <a:uLnTx/>
              <a:uFillTx/>
              <a:latin typeface="+mj-lt"/>
              <a:ea typeface="+mj-ea"/>
              <a:cs typeface="+mj-cs"/>
            </a:endParaRPr>
          </a:p>
        </p:txBody>
      </p:sp>
      <p:sp>
        <p:nvSpPr>
          <p:cNvPr id="8" name="Inhaltsplatzhalter 2"/>
          <p:cNvSpPr txBox="1">
            <a:spLocks/>
          </p:cNvSpPr>
          <p:nvPr/>
        </p:nvSpPr>
        <p:spPr>
          <a:xfrm>
            <a:off x="658234" y="4167728"/>
            <a:ext cx="7787208" cy="701432"/>
          </a:xfrm>
          <a:prstGeom prst="rect">
            <a:avLst/>
          </a:prstGeom>
        </p:spPr>
        <p:txBody>
          <a:bodyPr vert="horz">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de-DE" sz="2600" b="0" i="0" u="none" strike="noStrike" kern="1200" cap="none" spc="0" normalizeH="0" baseline="0" noProof="0" dirty="0" smtClean="0">
                <a:ln>
                  <a:noFill/>
                </a:ln>
                <a:solidFill>
                  <a:schemeClr val="tx1"/>
                </a:solidFill>
                <a:effectLst/>
                <a:uLnTx/>
                <a:uFillTx/>
                <a:latin typeface="+mj-lt"/>
                <a:ea typeface="+mn-ea"/>
                <a:cs typeface="+mn-cs"/>
              </a:rPr>
              <a:t>Bei Fragen stehen</a:t>
            </a:r>
            <a:r>
              <a:rPr kumimoji="0" lang="de-DE" sz="2600" b="0" i="0" u="none" strike="noStrike" kern="1200" cap="none" spc="0" normalizeH="0" noProof="0" dirty="0" smtClean="0">
                <a:ln>
                  <a:noFill/>
                </a:ln>
                <a:solidFill>
                  <a:schemeClr val="tx1"/>
                </a:solidFill>
                <a:effectLst/>
                <a:uLnTx/>
                <a:uFillTx/>
                <a:latin typeface="+mj-lt"/>
                <a:ea typeface="+mn-ea"/>
                <a:cs typeface="+mn-cs"/>
              </a:rPr>
              <a:t> wir </a:t>
            </a:r>
            <a:r>
              <a:rPr kumimoji="0" lang="de-DE" sz="2600" b="0" i="0" u="none" strike="noStrike" kern="1200" cap="none" spc="0" normalizeH="0" baseline="0" noProof="0" dirty="0" smtClean="0">
                <a:ln>
                  <a:noFill/>
                </a:ln>
                <a:solidFill>
                  <a:schemeClr val="tx1"/>
                </a:solidFill>
                <a:effectLst/>
                <a:uLnTx/>
                <a:uFillTx/>
                <a:latin typeface="+mj-lt"/>
                <a:ea typeface="+mn-ea"/>
                <a:cs typeface="+mn-cs"/>
              </a:rPr>
              <a:t>nun gerne zur Verfügung</a:t>
            </a:r>
          </a:p>
        </p:txBody>
      </p:sp>
      <p:sp>
        <p:nvSpPr>
          <p:cNvPr id="10" name="Fußzeilenplatzhalter 4"/>
          <p:cNvSpPr txBox="1">
            <a:spLocks/>
          </p:cNvSpPr>
          <p:nvPr/>
        </p:nvSpPr>
        <p:spPr>
          <a:xfrm>
            <a:off x="4824028" y="6381328"/>
            <a:ext cx="3528392"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2">
                    <a:shade val="9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smtClean="0">
                <a:solidFill>
                  <a:srgbClr val="04617B">
                    <a:shade val="90000"/>
                  </a:srgbClr>
                </a:solidFill>
              </a:rPr>
              <a:t>Michael Krane und Mike van Afferden</a:t>
            </a:r>
            <a:endParaRPr lang="en-US" dirty="0">
              <a:solidFill>
                <a:srgbClr val="04617B">
                  <a:shade val="90000"/>
                </a:srgbClr>
              </a:solidFill>
            </a:endParaRPr>
          </a:p>
        </p:txBody>
      </p:sp>
    </p:spTree>
    <p:extLst>
      <p:ext uri="{BB962C8B-B14F-4D97-AF65-F5344CB8AC3E}">
        <p14:creationId xmlns:p14="http://schemas.microsoft.com/office/powerpoint/2010/main" val="3510311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0</TotalTime>
  <Words>872</Words>
  <Application>Microsoft Office PowerPoint</Application>
  <PresentationFormat>Bildschirmpräsentation (4:3)</PresentationFormat>
  <Paragraphs>126</Paragraphs>
  <Slides>7</Slides>
  <Notes>7</Notes>
  <HiddenSlides>0</HiddenSlides>
  <MMClips>0</MMClips>
  <ScaleCrop>false</ScaleCrop>
  <HeadingPairs>
    <vt:vector size="6" baseType="variant">
      <vt:variant>
        <vt:lpstr>Design</vt:lpstr>
      </vt:variant>
      <vt:variant>
        <vt:i4>1</vt:i4>
      </vt:variant>
      <vt:variant>
        <vt:lpstr>Verknüpfungen</vt:lpstr>
      </vt:variant>
      <vt:variant>
        <vt:i4>11</vt:i4>
      </vt:variant>
      <vt:variant>
        <vt:lpstr>Folientitel</vt:lpstr>
      </vt:variant>
      <vt:variant>
        <vt:i4>7</vt:i4>
      </vt:variant>
    </vt:vector>
  </HeadingPairs>
  <TitlesOfParts>
    <vt:vector size="19" baseType="lpstr">
      <vt:lpstr>Flow</vt:lpstr>
      <vt:lpstr>D:\Dropbox\Sep Gruppe B\Anwendung\Technische Diagramme\ER Diagramm_TK_v4.vsd\Drawing\~ERM\Dynamischer Verbinder.52</vt:lpstr>
      <vt:lpstr>D:\Dropbox\Sep Gruppe B\Anwendung\Technische Diagramme\ER Diagramm_TK_v4.vsd\Drawing\~ERM\Entscheidung.63</vt:lpstr>
      <vt:lpstr>D:\Dropbox\Sep Gruppe B\Anwendung\Technische Diagramme\ER Diagramm_TK_v4.vsd\Drawing\~ERM\Dynamischer Verbinder.53</vt:lpstr>
      <vt:lpstr>D:\Dropbox\Sep Gruppe B\Anwendung\Technische Diagramme\ER Diagramm_TK_v4.vsd\Drawing\~Technisches Konzept_neu\Prozess.24</vt:lpstr>
      <vt:lpstr>D:\Dropbox\Sep Gruppe B\Anwendung\Technische Diagramme\ER Diagramm_TK_v4.vsd\Drawing\~Technisches Konzept_neu\Prozess.21</vt:lpstr>
      <vt:lpstr>D:\Dropbox\Sep Gruppe B\Anwendung\Technische Diagramme\ER Diagramm_TK_v4.vsd\Drawing\~Technisches Konzept_neu\Prozess.13</vt:lpstr>
      <vt:lpstr>D:\Dropbox\Sep Gruppe B\Anwendung\Technische Diagramme\ER Diagramm_TK_v4.vsd\Drawing\~Technisches Konzept_neu\Prozess.6</vt:lpstr>
      <vt:lpstr>D:\Dropbox\Sep Gruppe B\Anwendung\Technische Diagramme\ER Diagramm_TK_v4.vsd\Drawing\~Technisches Konzept_neu\Prozess.10</vt:lpstr>
      <vt:lpstr>D:\Dropbox\Sep Gruppe B\Anwendung\Technische Diagramme\ER Diagramm_TK_v4.vsd\Drawing\~Technisches Konzept_neu\Prozess.9</vt:lpstr>
      <vt:lpstr>D:\Dropbox\Sep Gruppe B\Anwendung\Technische Diagramme\ER Diagramm_TK_v4.vsd\Drawing\~Technisches Konzept_neu\Prozess.2</vt:lpstr>
      <vt:lpstr>D:\Dropbox\Sep Gruppe B\Anwendung\Technische Diagramme\ER Diagramm_TK_v4.vsd\Drawing\~Technisches Konzept_neu\Prozess.3</vt:lpstr>
      <vt:lpstr>SEPTrash</vt:lpstr>
      <vt:lpstr>technische Ziele</vt:lpstr>
      <vt:lpstr>Datenmodell</vt:lpstr>
      <vt:lpstr>technische Komponenten</vt:lpstr>
      <vt:lpstr>Modultests</vt:lpstr>
      <vt:lpstr>Modultests</vt:lpstr>
      <vt:lpstr>PowerPoint-Präsentation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SEPTrash - technische Ebene</dc:title>
  <dc:creator>Der Mike</dc:creator>
  <cp:lastModifiedBy>Mike</cp:lastModifiedBy>
  <cp:revision>602</cp:revision>
  <cp:lastPrinted>2013-07-10T20:16:35Z</cp:lastPrinted>
  <dcterms:created xsi:type="dcterms:W3CDTF">2011-01-10T11:23:49Z</dcterms:created>
  <dcterms:modified xsi:type="dcterms:W3CDTF">2013-07-10T20:16:39Z</dcterms:modified>
</cp:coreProperties>
</file>