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1" r:id="rId4"/>
    <p:sldId id="263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A3293-DC53-4099-A055-150177FEB238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E2415-8C63-4D7C-A9E0-8E845B6FF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2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E2415-8C63-4D7C-A9E0-8E845B6FF91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30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EF76-C2E7-9451-BE1A-6FB70CA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CEB54-C0BE-4EB7-37EA-0E914627A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8E3F8-393A-AECB-9EC9-428FF0CE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4F75-15F6-3969-E3F4-69ED7632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0E5-049E-E26C-3FA3-9C3CA4F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9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61D-72BA-04C8-70FE-71350C26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0745C-DB72-2FE1-B3CF-F6346A2E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DD080-0FDE-C2EA-79F3-0DA4BD69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24DF-7711-058D-3807-EC23EFB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6A11-1048-4FA1-D044-95541F8E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0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769921-2735-FD66-3E96-4CA2A268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A0313-3BE4-EB92-0E31-BDFD2E83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ECB8-42A4-A062-D188-E94E910A9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8FB0-2204-98F4-1353-9FBC194D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3BB95-2C9A-BB35-E13A-1CE0C104B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1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6BC0-82AB-42BE-6372-1B6F0925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966D1-7CB2-E47C-3385-BBF4F78D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E8960-1CAF-D51E-16CA-F61AE982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F0610-B6B4-E5E8-7CA1-C6E5E8BF0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FFBC-2FE9-597A-C39D-96B49306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71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D5467-511C-DA65-0914-20417946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762EF-053B-43A4-BAD2-AC809A42D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70FF5-4DA0-3940-9A25-48646878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1978-B1AF-328D-40BE-3A6006F3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F619-54F6-3404-484F-79E0993C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5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A771-5395-2D9A-16A7-C658E591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19D3-D6CE-3CB0-51C0-408ED3AC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22076-CD61-C7B4-58B1-D8D93E3E6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6F72E-829A-5C72-DCF8-4205D2CF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8BF4C-30FC-256E-AEF6-CEA1B9C0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DBF0-2833-5F6C-EA68-43094E09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071B-F1BC-6DFC-1DCB-61A96141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D13A-77C1-C9AB-2E96-648F77BDD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AAD9D-6B8E-E5E6-F3DB-3628A0B13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0BD3B-A6C2-1AFD-73E2-6335E0BF5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290C8C-A069-26E5-A52C-3FCC4E094A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F07A5-6DC7-F0B3-1DE2-4631561E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D77C7-FE3E-28BC-D50F-FEB9262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EF0C5-88D5-F778-E607-5F213D94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8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E3DF-198E-C014-F7D8-781CA135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1D1DD-B098-450F-A4AD-1B150249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9E5B6-40C5-C85E-F3A6-DB5267B0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C4A63-2076-34EC-88ED-E4462CDA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35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879868-AB43-F711-650E-9EB9DDC4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D38B0-82D1-8F26-22FA-15AF150C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DE218-7974-27B0-18D2-C81C3A14B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1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0A5E-52D4-BBA9-600C-F8E23250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9DB3-7727-4AF9-6DAF-BD63C5F50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73BC3-6F68-9A3D-53D7-398784B35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86957-086C-408B-9A1E-E2F3A4A4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5E819-2B93-4A04-2432-13866930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446B8-3D9F-AA32-CDD0-47D382C2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9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5FF6-74B1-88E4-0F03-56536EC8C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AE433-04E5-29F8-A03D-53BF4C3DF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9AAC-AE19-C166-52B8-7E1A25525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109EB-6F48-AB8A-41C7-13330F74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30EA4-21D6-A555-8959-3BA69173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2465C-B314-FC20-8FFF-4579ADE2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1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817DAF-C7AE-3DE6-12F7-383C365CE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C8883-3286-CF81-EF95-AAAFF4EB8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CCA05-73C5-2330-096D-C1C2E4D315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814C-DB1D-44A9-BA8D-474B54E5C05D}" type="datetimeFigureOut">
              <a:rPr lang="en-GB" smtClean="0"/>
              <a:t>13/12/2022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1D4E5-B5F0-4170-B0BE-56F288959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163E-DEFD-07B7-C27B-3813A120E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0002D-02FB-48CA-B332-2D555E7464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8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0B06-B9DD-5078-42C9-B957C74BA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56" r="-1" b="1271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07A1F-75B1-FCD7-3A77-71377158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GB" sz="4200"/>
              <a:t>Writing My Name’s Initials with a Two-Arm-Robot</a:t>
            </a:r>
            <a:br>
              <a:rPr lang="en-GB" sz="4200"/>
            </a:br>
            <a:r>
              <a:rPr lang="en-GB" sz="4200"/>
              <a:t> </a:t>
            </a:r>
            <a:br>
              <a:rPr lang="en-GB" sz="4200"/>
            </a:br>
            <a:r>
              <a:rPr lang="en-GB" sz="4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245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B360B-6C10-3D32-DB92-AE97EE4B27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766" b="12729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7ED21-E502-A43A-EE1E-5965D293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240" y="780209"/>
            <a:ext cx="9792471" cy="44693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FF"/>
                </a:solidFill>
              </a:rPr>
              <a:t> Function of my name’s initial was created.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FF"/>
                </a:solidFill>
              </a:rPr>
              <a:t>A initial position for two robot arms and the relationship between the angles was decided.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GB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FFFFFF"/>
                </a:solidFill>
              </a:rPr>
              <a:t>Using Newton’s iterative method created function was solved. 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0B06-B9DD-5078-42C9-B957C74BA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5" b="1258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07A1F-75B1-FCD7-3A77-713771583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br>
              <a:rPr lang="en-GB" sz="5200" dirty="0">
                <a:solidFill>
                  <a:srgbClr val="FFFFFF"/>
                </a:solidFill>
              </a:rPr>
            </a:br>
            <a:r>
              <a:rPr lang="en-GB" sz="5200" dirty="0">
                <a:solidFill>
                  <a:srgbClr val="FFFFFF"/>
                </a:solidFill>
              </a:rPr>
              <a:t> </a:t>
            </a:r>
            <a:br>
              <a:rPr lang="en-GB" sz="5200" dirty="0">
                <a:solidFill>
                  <a:srgbClr val="FFFFFF"/>
                </a:solidFill>
              </a:rPr>
            </a:br>
            <a:r>
              <a:rPr lang="en-GB" sz="52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 descr="A drawing on a white board&#10;&#10;Description automatically generated with low confidence">
            <a:extLst>
              <a:ext uri="{FF2B5EF4-FFF2-40B4-BE49-F238E27FC236}">
                <a16:creationId xmlns:a16="http://schemas.microsoft.com/office/drawing/2014/main" id="{C6A25449-4E59-720E-C5DB-1D0AB9504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1" y="232090"/>
            <a:ext cx="6902910" cy="6393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7BD0D7-A47F-0EDF-A2BE-9BD8B50EEA39}"/>
              </a:ext>
            </a:extLst>
          </p:cNvPr>
          <p:cNvSpPr txBox="1"/>
          <p:nvPr/>
        </p:nvSpPr>
        <p:spPr>
          <a:xfrm>
            <a:off x="7558611" y="2589417"/>
            <a:ext cx="40976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Hand Drawn initial position  and the angle relations</a:t>
            </a:r>
          </a:p>
        </p:txBody>
      </p:sp>
    </p:spTree>
    <p:extLst>
      <p:ext uri="{BB962C8B-B14F-4D97-AF65-F5344CB8AC3E}">
        <p14:creationId xmlns:p14="http://schemas.microsoft.com/office/powerpoint/2010/main" val="5784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0EDE45-7ECC-FC7C-CA0F-2259118DC4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6" b="1272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94119CD2-E378-B4A2-4C19-5AFBA70A9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51" y="1150070"/>
            <a:ext cx="6253239" cy="47160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452A56-2A13-A95E-3278-4A706B91E36A}"/>
              </a:ext>
            </a:extLst>
          </p:cNvPr>
          <p:cNvSpPr txBox="1"/>
          <p:nvPr/>
        </p:nvSpPr>
        <p:spPr>
          <a:xfrm>
            <a:off x="7709427" y="1784544"/>
            <a:ext cx="36315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Digital version of initial position  and the angle relations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878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00B06-B9DD-5078-42C9-B957C74BA8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7766" b="1272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F150715-59D0-7055-7E43-303C37B58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Animation</a:t>
            </a:r>
          </a:p>
        </p:txBody>
      </p:sp>
    </p:spTree>
    <p:extLst>
      <p:ext uri="{BB962C8B-B14F-4D97-AF65-F5344CB8AC3E}">
        <p14:creationId xmlns:p14="http://schemas.microsoft.com/office/powerpoint/2010/main" val="187765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0B06-B9DD-5078-42C9-B957C74B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15" b="1258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Untitled video - Made with Clipchamp (3)">
            <a:hlinkClick r:id="" action="ppaction://media"/>
            <a:extLst>
              <a:ext uri="{FF2B5EF4-FFF2-40B4-BE49-F238E27FC236}">
                <a16:creationId xmlns:a16="http://schemas.microsoft.com/office/drawing/2014/main" id="{8431BCF7-CC05-C48B-7AB7-562F31BF98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02277" y="738325"/>
            <a:ext cx="5381349" cy="538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99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00B06-B9DD-5078-42C9-B957C74BA8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15" b="1258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3A6A2-93FC-EF4C-4071-B1226127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2" y="885330"/>
            <a:ext cx="6724274" cy="5087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6FC3D-6B22-D828-06CC-A41331DBF376}"/>
              </a:ext>
            </a:extLst>
          </p:cNvPr>
          <p:cNvSpPr txBox="1"/>
          <p:nvPr/>
        </p:nvSpPr>
        <p:spPr>
          <a:xfrm>
            <a:off x="7934202" y="1929664"/>
            <a:ext cx="371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Angles of the arms vs Time.</a:t>
            </a:r>
          </a:p>
        </p:txBody>
      </p:sp>
    </p:spTree>
    <p:extLst>
      <p:ext uri="{BB962C8B-B14F-4D97-AF65-F5344CB8AC3E}">
        <p14:creationId xmlns:p14="http://schemas.microsoft.com/office/powerpoint/2010/main" val="237984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76</Words>
  <Application>Microsoft Office PowerPoint</Application>
  <PresentationFormat>Widescreen</PresentationFormat>
  <Paragraphs>14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</vt:lpstr>
      <vt:lpstr>Arial</vt:lpstr>
      <vt:lpstr>Calibri</vt:lpstr>
      <vt:lpstr>Calibri Light</vt:lpstr>
      <vt:lpstr>Wingdings</vt:lpstr>
      <vt:lpstr>Office Theme</vt:lpstr>
      <vt:lpstr>Writing My Name’s Initials with a Two-Arm-Robot    </vt:lpstr>
      <vt:lpstr>PowerPoint Presentation</vt:lpstr>
      <vt:lpstr>    </vt:lpstr>
      <vt:lpstr>PowerPoint Presentation</vt:lpstr>
      <vt:lpstr>The Animation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My Name’s Initials with a Two-Arm-Robot    </dc:title>
  <dc:creator>taha andaç</dc:creator>
  <cp:lastModifiedBy>taha andaç</cp:lastModifiedBy>
  <cp:revision>5</cp:revision>
  <dcterms:created xsi:type="dcterms:W3CDTF">2022-12-12T21:45:57Z</dcterms:created>
  <dcterms:modified xsi:type="dcterms:W3CDTF">2022-12-12T22:23:06Z</dcterms:modified>
</cp:coreProperties>
</file>