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7F018-5F4C-4554-800C-FB575277465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33B6A-CCB3-4D95-BF6E-96AF1E1B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57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1E9E0-3B1F-4A9C-9AAB-6B81105A6AD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29F27-B94E-4DBB-A42F-D9322964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9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9F27-B94E-4DBB-A42F-D932296489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9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9F27-B94E-4DBB-A42F-D932296489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9F27-B94E-4DBB-A42F-D932296489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4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3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6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95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5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62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13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2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3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9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5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0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80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9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5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6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Bechakena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Your </a:t>
            </a:r>
            <a:r>
              <a:rPr lang="en-US" dirty="0" smtClean="0"/>
              <a:t>Desired Books </a:t>
            </a:r>
            <a:r>
              <a:rPr lang="en-US" dirty="0"/>
              <a:t>at Your Cheapest Rate!</a:t>
            </a:r>
            <a:endParaRPr lang="en-US" dirty="0"/>
          </a:p>
          <a:p>
            <a:endParaRPr lang="en-US" dirty="0" smtClean="0"/>
          </a:p>
          <a:p>
            <a:pPr algn="r"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-- </a:t>
            </a:r>
            <a:r>
              <a:rPr lang="en-US" b="1" dirty="0" smtClean="0"/>
              <a:t>Taneem Ahmed</a:t>
            </a:r>
          </a:p>
          <a:p>
            <a:pPr algn="r">
              <a:spcAft>
                <a:spcPts val="0"/>
              </a:spcAft>
            </a:pPr>
            <a:r>
              <a:rPr lang="en-US" b="1" dirty="0" smtClean="0"/>
              <a:t>	2013102042</a:t>
            </a:r>
          </a:p>
          <a:p>
            <a:pPr algn="r">
              <a:spcAft>
                <a:spcPts val="0"/>
              </a:spcAft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81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objective of this project is to create an online data scraping system that will extract data from websites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i="1" dirty="0" err="1" smtClean="0"/>
              <a:t>Rokomari</a:t>
            </a:r>
            <a:r>
              <a:rPr lang="en-US" dirty="0" smtClean="0"/>
              <a:t>, </a:t>
            </a:r>
            <a:r>
              <a:rPr lang="en-US" b="1" i="1" dirty="0" err="1" smtClean="0"/>
              <a:t>Boibitan</a:t>
            </a:r>
            <a:r>
              <a:rPr lang="en-US" dirty="0" smtClean="0"/>
              <a:t> </a:t>
            </a:r>
            <a:r>
              <a:rPr lang="en-US" dirty="0" smtClean="0"/>
              <a:t>etc. and store it into a </a:t>
            </a:r>
            <a:r>
              <a:rPr lang="en-US" b="1" i="1" dirty="0" smtClean="0"/>
              <a:t>MySQL</a:t>
            </a:r>
            <a:r>
              <a:rPr lang="en-US" dirty="0" smtClean="0"/>
              <a:t> database.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system will consist of a </a:t>
            </a:r>
            <a:r>
              <a:rPr lang="en-US" b="1" i="1" dirty="0" err="1" smtClean="0"/>
              <a:t>ReactJS</a:t>
            </a:r>
            <a:r>
              <a:rPr lang="en-US" dirty="0"/>
              <a:t> </a:t>
            </a:r>
            <a:r>
              <a:rPr lang="en-US" dirty="0" smtClean="0"/>
              <a:t> frontend for sending requests to the API, which will be developed using </a:t>
            </a:r>
            <a:r>
              <a:rPr lang="en-US" b="1" i="1" dirty="0" err="1" smtClean="0"/>
              <a:t>Django</a:t>
            </a:r>
            <a:r>
              <a:rPr lang="en-US" b="1" i="1" dirty="0" smtClean="0"/>
              <a:t> Python framework.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system will leverage a scraping package within </a:t>
            </a:r>
            <a:r>
              <a:rPr lang="en-US" b="1" i="1" dirty="0" err="1" smtClean="0"/>
              <a:t>Django</a:t>
            </a:r>
            <a:r>
              <a:rPr lang="en-US" dirty="0" smtClean="0"/>
              <a:t> to facilitate the data extraction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90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Garamond</vt:lpstr>
      <vt:lpstr>Wingdings</vt:lpstr>
      <vt:lpstr>Organic</vt:lpstr>
      <vt:lpstr>Bechakena</vt:lpstr>
      <vt:lpstr>Overview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Bechakena</dc:title>
  <dc:creator>Microsoft account</dc:creator>
  <cp:lastModifiedBy>Microsoft account</cp:lastModifiedBy>
  <cp:revision>14</cp:revision>
  <dcterms:created xsi:type="dcterms:W3CDTF">2023-03-12T01:38:27Z</dcterms:created>
  <dcterms:modified xsi:type="dcterms:W3CDTF">2023-06-09T17:36:00Z</dcterms:modified>
</cp:coreProperties>
</file>