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3" r:id="rId6"/>
    <p:sldId id="2462" r:id="rId7"/>
    <p:sldId id="259" r:id="rId8"/>
    <p:sldId id="2464" r:id="rId9"/>
    <p:sldId id="262" r:id="rId10"/>
    <p:sldId id="2466" r:id="rId11"/>
    <p:sldId id="2457" r:id="rId12"/>
    <p:sldId id="2454" r:id="rId13"/>
    <p:sldId id="2465" r:id="rId14"/>
    <p:sldId id="2456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26-Feb-23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26-Feb-23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Sastho Seba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27.02.23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 Proposal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62CCB56-833B-CAB1-ADCC-5C07D60529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2613819" y="1749425"/>
            <a:ext cx="6964362" cy="490144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4FAA-9327-DA2E-166A-DD27CDB9C7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D1AF254-E80D-BC82-BA1E-B237B3C9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408174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4"/>
            <a:ext cx="5669280" cy="3341361"/>
          </a:xfrm>
        </p:spPr>
        <p:txBody>
          <a:bodyPr>
            <a:normAutofit/>
          </a:bodyPr>
          <a:lstStyle/>
          <a:p>
            <a:r>
              <a:rPr lang="en-US" sz="2000" b="1" dirty="0"/>
              <a:t>COUNTRY LIKE BANGLADESH FACES MEDICAL UNITY AS THE MOST IMPORTANT.</a:t>
            </a:r>
          </a:p>
          <a:p>
            <a:r>
              <a:rPr lang="en-US" sz="2000" b="1" dirty="0"/>
              <a:t> APPROPRIATE TREATMENT IS ENSURED FOR ALL TYPES OF PEOPLE.</a:t>
            </a:r>
          </a:p>
          <a:p>
            <a:r>
              <a:rPr lang="en-US" sz="2000" b="1" dirty="0"/>
              <a:t>IT SHOULD BE IMPLEMENTED ALL OVER THE WORLD.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SASTO SEBA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0179725603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NORTH-SOUTH.EDU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9F23388-945A-9908-602B-9117F6F0A4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70" r="20370"/>
          <a:stretch>
            <a:fillRect/>
          </a:stretch>
        </p:blipFill>
        <p:spPr>
          <a:xfrm>
            <a:off x="0" y="20077"/>
            <a:ext cx="6221506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B78815-FCD4-EE63-0C6B-2DA27D5F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Sastho Seba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DF7BE-DCF7-B711-F4EA-7B6871AB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D3EB4-00C4-8E21-2103-C382B16697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b="1" dirty="0"/>
              <a:t>TEAM MEMBERS:</a:t>
            </a:r>
          </a:p>
          <a:p>
            <a:r>
              <a:rPr lang="en-US" sz="2000" b="1" dirty="0"/>
              <a:t>Taneem Ahmed   (2013102042)</a:t>
            </a:r>
          </a:p>
          <a:p>
            <a:r>
              <a:rPr lang="en-US" sz="2000" b="1" dirty="0"/>
              <a:t>Siddhartha Sankar </a:t>
            </a:r>
            <a:r>
              <a:rPr lang="en-US" sz="2000" b="1" dirty="0" err="1"/>
              <a:t>Saha</a:t>
            </a:r>
            <a:r>
              <a:rPr lang="en-US" sz="2000" b="1" dirty="0"/>
              <a:t> (2011567042)</a:t>
            </a:r>
          </a:p>
          <a:p>
            <a:r>
              <a:rPr lang="en-US" sz="2000" b="1" dirty="0"/>
              <a:t>Mahbub Morshed Rifat (2011415042)</a:t>
            </a:r>
          </a:p>
        </p:txBody>
      </p:sp>
    </p:spTree>
    <p:extLst>
      <p:ext uri="{BB962C8B-B14F-4D97-AF65-F5344CB8AC3E}">
        <p14:creationId xmlns:p14="http://schemas.microsoft.com/office/powerpoint/2010/main" val="14274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Motivation And Aim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Some HMS Vs Our Ideas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Tools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Some Diagrams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Timeline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D0FC12A-6D7A-706D-BAA0-59EE165D5A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069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WHAT IS OUR IDEA?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SASTO SEBA REFERS TO THE PLATFORM TO COLLAB ALL THE MEDICAL FIELDS TOGETHER AND HASSLE FREE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21A1A1B-BC52-AB46-DF6E-8F9A9C19128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465" r="14465"/>
          <a:stretch>
            <a:fillRect/>
          </a:stretch>
        </p:blipFill>
        <p:spPr>
          <a:xfrm>
            <a:off x="349625" y="738373"/>
            <a:ext cx="5458581" cy="5602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sunrise" dir="t"/>
          </a:scene3d>
          <a:sp3d prstMaterial="metal">
            <a:bevelT w="25400" h="19050"/>
            <a:bevelB/>
            <a:contourClr>
              <a:srgbClr val="FFFFFF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5FA16-C6A8-D910-40A5-A0D7143D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555811"/>
            <a:ext cx="5251450" cy="365125"/>
          </a:xfrm>
        </p:spPr>
        <p:txBody>
          <a:bodyPr/>
          <a:lstStyle/>
          <a:p>
            <a:r>
              <a:rPr lang="en-US" dirty="0"/>
              <a:t>motivation AND AIM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CBC79-74FE-9511-8ACE-BEF16E55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95EE0-2599-8AFB-7411-9498A439D7D0}"/>
              </a:ext>
            </a:extLst>
          </p:cNvPr>
          <p:cNvSpPr txBox="1"/>
          <p:nvPr/>
        </p:nvSpPr>
        <p:spPr>
          <a:xfrm>
            <a:off x="6127263" y="1900518"/>
            <a:ext cx="5105513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CENTRALIZE THE MASSIVE MEDICAL SYSTEM ALL OVER THE COUNTRY.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RECORD ALL THE REPORTS BELONGING TO A PATIENT.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PREVENTING CORRUPTION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2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Some HMS Vs Our Ideas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/>
              <a:t>OTHER HMS</a:t>
            </a:r>
            <a:endParaRPr lang="en-US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SASTHO SEBA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MOST HMS PROVIDE THE CONNECTION INSIDE A HOSPITAL.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MANAGE THE DOCTOR</a:t>
            </a:r>
            <a:r>
              <a:rPr lang="en-US" sz="1800" dirty="0"/>
              <a:t>S, PATHOLOGY, AND PAYMENT-BILLING SYSTEM.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LEAST  AMOUNT OF RECORD-SAVING TECH.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CENTRALIZED THE HOSPITAL SYSTEM INTO ONE UMBRELLA.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ALL DATA  WILL  BE COLLECTED FOR PATIENTS THROUGHOUT THEIR LIFESPAN.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IT WILL PROVIDE A ADVANTAGE TO COLLECTING HUGE MEDICAL HISTORY.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9408C5B-7334-5D1F-B0D6-057037DC14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410" b="3410"/>
          <a:stretch>
            <a:fillRect/>
          </a:stretch>
        </p:blipFill>
        <p:spPr>
          <a:xfrm>
            <a:off x="469900" y="1247415"/>
            <a:ext cx="5079253" cy="2542341"/>
          </a:xfr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5B3D2500-C730-0071-5BB9-E9251A8BCF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6578601" y="1247415"/>
            <a:ext cx="4439023" cy="25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7FA-AF20-6DBB-9B29-56B30957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A0300-2BC7-45B9-3C12-077892B1D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19" y="2008094"/>
            <a:ext cx="10954750" cy="40251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 SCRIPTS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MERN (a Node.js framework)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Express.js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Xampp</a:t>
            </a:r>
            <a:r>
              <a:rPr lang="en-US" sz="2400" dirty="0"/>
              <a:t> 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Postman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F47EF6-87DD-075C-5DFE-B8C6C1AD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2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Diagrams </a:t>
            </a: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4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920A41A-D6C3-2820-B5C1-ADDA4012FF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1851211" y="1292781"/>
            <a:ext cx="8489577" cy="51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212</TotalTime>
  <Words>229</Words>
  <Application>Microsoft Office PowerPoint</Application>
  <PresentationFormat>Widescreen</PresentationFormat>
  <Paragraphs>62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Sastho Seba</vt:lpstr>
      <vt:lpstr>Sastho Seba</vt:lpstr>
      <vt:lpstr>Agenda</vt:lpstr>
      <vt:lpstr>INTRODUCTION</vt:lpstr>
      <vt:lpstr>PowerPoint Presentation</vt:lpstr>
      <vt:lpstr>Some HMS Vs Our Ideas</vt:lpstr>
      <vt:lpstr>tools</vt:lpstr>
      <vt:lpstr>What’s next</vt:lpstr>
      <vt:lpstr>Diagrams </vt:lpstr>
      <vt:lpstr>Diagrams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Sastho Seba</dc:title>
  <dc:creator>Rifat Mahbub</dc:creator>
  <cp:lastModifiedBy>Rifat Mahbub</cp:lastModifiedBy>
  <cp:revision>1</cp:revision>
  <dcterms:created xsi:type="dcterms:W3CDTF">2023-02-26T13:41:45Z</dcterms:created>
  <dcterms:modified xsi:type="dcterms:W3CDTF">2023-02-26T17:14:00Z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