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348757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348757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3487577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3487577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3487577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3487577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eaphero.io/" TargetMode="External"/><Relationship Id="rId4" Type="http://schemas.openxmlformats.org/officeDocument/2006/relationships/hyperlink" Target="http://fastthread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thread dump &amp; memory usage for Java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the application  is running under a specific constant load*+ (just until the point where the application returns timeouts or blocks requests)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JVisualVM is a monitoring, troubleshooting tool that is packaged within the JDK. You can also connect to java process running on remote machine using this tool.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&amp; Thread dump gathering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Log in to the environment where the application is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generating heap dump. Try one of below 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For +32 bit JVM: jmap -dump:format=b,file=&lt;heap_dump_filename&gt; &lt;pid&gt;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For +64 bit JVM (explicitly quoting): </a:t>
            </a:r>
            <a:r>
              <a:rPr lang="en" sz="1300"/>
              <a:t>jmap -J-d64 -dump:format=b,file=&lt;heap_dump_filename&gt; &lt;pid&gt;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For +64 bit JVM with G1GC algorithm+ in VM parameters (Only live objects heap is generated with G1GC algorithm): jmap -J-d64 -dump:live,format=b,file=&lt;heap_dump_filename&gt; &lt;pid&gt;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generating thread dump: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Run: jstack &lt;pid&gt; &gt; /tmp/thread_dump.log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previously gathered info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http://heaphero.io/</a:t>
            </a:r>
            <a:r>
              <a:rPr lang="en"/>
              <a:t> to analyze heap memory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http://fastthread.io/</a:t>
            </a:r>
            <a:r>
              <a:rPr lang="en"/>
              <a:t> to analyze thread usage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