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2bc7edf9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2bc7edf9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jetbrains.com/help/idea/mastering-keyboard-shortcuts.html" TargetMode="External"/><Relationship Id="rId4" Type="http://schemas.openxmlformats.org/officeDocument/2006/relationships/hyperlink" Target="https://dzone.com/articles/top-20-navigation-features-in-intellij-idea" TargetMode="External"/><Relationship Id="rId5" Type="http://schemas.openxmlformats.org/officeDocument/2006/relationships/hyperlink" Target="https://dzone.com/articles/top-20-code-completions-in-intellij-ide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Intellij Workflow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Tips, tricks &amp; shortcuts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to sites that include tips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https://www.jetbrains.com/help/idea/mastering-keyboard-shortcuts.html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https://dzone.com/articles/top-20-navigation-features-in-intellij-idea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https://dzone.com/articles/top-20-code-completions-in-intellij-idea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https://dzone.com/articles/top-20-refactoring-features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