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7c374b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7c374b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1ecf9b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1ecf9b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7c374b11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7c374b11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a1ecf9b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a1ecf9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7c374b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7c374b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1ecf9b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1ecf9b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Refinements v0.1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step towards keeping the backlog clean and orderly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659275" y="4302750"/>
            <a:ext cx="22836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SKOPJE, MARJAN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it consistent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8900" y="1998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backlog refinement grooming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1 hour each second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On-demand </a:t>
            </a:r>
            <a:r>
              <a:rPr lang="en"/>
              <a:t>refinements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Separated from Requirements gathering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new status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</a:t>
            </a:r>
            <a:r>
              <a:rPr lang="en"/>
              <a:t> Design Document template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does it helps?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Brings flexible structure, helps with focus, helps with estimation, refinement details in one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structure 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Flexible, focused, organized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its linked to the story 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Attached as an </a:t>
            </a:r>
            <a:r>
              <a:rPr lang="en"/>
              <a:t>attachment</a:t>
            </a:r>
            <a:r>
              <a:rPr lang="en"/>
              <a:t>, part of description,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format 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most appropriate format is decided by multiple factors: the team, the stakeholder,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 with RDD 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48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stories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big 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big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Brace yourselves...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998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Milestones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