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4"/>
  </p:sldMasterIdLst>
  <p:notesMasterIdLst>
    <p:notesMasterId r:id="rId7"/>
  </p:notesMasterIdLst>
  <p:handoutMasterIdLst>
    <p:handoutMasterId r:id="rId8"/>
  </p:handoutMasterIdLst>
  <p:sldIdLst>
    <p:sldId id="551" r:id="rId5"/>
    <p:sldId id="552" r:id="rId6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崎貴志" initials="岩崎貴志" lastIdx="1" clrIdx="0">
    <p:extLst>
      <p:ext uri="{19B8F6BF-5375-455C-9EA6-DF929625EA0E}">
        <p15:presenceInfo xmlns:p15="http://schemas.microsoft.com/office/powerpoint/2012/main" userId="S-1-5-21-3249820690-1517122117-964411347-2843" providerId="AD"/>
      </p:ext>
    </p:extLst>
  </p:cmAuthor>
  <p:cmAuthor id="2" name="小島 広宜" initials="小島" lastIdx="1" clrIdx="1">
    <p:extLst>
      <p:ext uri="{19B8F6BF-5375-455C-9EA6-DF929625EA0E}">
        <p15:presenceInfo xmlns:p15="http://schemas.microsoft.com/office/powerpoint/2012/main" userId="S::mcc09820@mccnet.co.jp::3b6998a4-efba-4fea-8c9c-abcde74619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  <a:srgbClr val="B9B9B9"/>
    <a:srgbClr val="D1E8FF"/>
    <a:srgbClr val="99CCFF"/>
    <a:srgbClr val="FFFF99"/>
    <a:srgbClr val="5B5B98"/>
    <a:srgbClr val="E8E8F1"/>
    <a:srgbClr val="FFFFFF"/>
    <a:srgbClr val="E1E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81F41-80AE-40D9-9884-C2C094DEC11D}" v="4" dt="2024-07-04T08:07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7" autoAdjust="0"/>
    <p:restoredTop sz="96015" autoAdjust="0"/>
  </p:normalViewPr>
  <p:slideViewPr>
    <p:cSldViewPr snapToGrid="0" snapToObjects="1">
      <p:cViewPr varScale="1">
        <p:scale>
          <a:sx n="103" d="100"/>
          <a:sy n="103" d="100"/>
        </p:scale>
        <p:origin x="1680" y="96"/>
      </p:cViewPr>
      <p:guideLst>
        <p:guide orient="horz" pos="2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3882" y="114"/>
      </p:cViewPr>
      <p:guideLst>
        <p:guide orient="horz" pos="313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望月 輝" userId="bb642c59-a450-49ff-950d-03be91319867" providerId="ADAL" clId="{01E2EC51-58DD-464B-8572-7D4F61680BAD}"/>
    <pc:docChg chg="undo custSel addSld delSld modSld sldOrd">
      <pc:chgData name="望月 輝" userId="bb642c59-a450-49ff-950d-03be91319867" providerId="ADAL" clId="{01E2EC51-58DD-464B-8572-7D4F61680BAD}" dt="2023-11-30T12:26:51.553" v="3055" actId="20577"/>
      <pc:docMkLst>
        <pc:docMk/>
      </pc:docMkLst>
      <pc:sldChg chg="modSp mod">
        <pc:chgData name="望月 輝" userId="bb642c59-a450-49ff-950d-03be91319867" providerId="ADAL" clId="{01E2EC51-58DD-464B-8572-7D4F61680BAD}" dt="2023-11-30T12:26:35.818" v="3033" actId="20577"/>
        <pc:sldMkLst>
          <pc:docMk/>
          <pc:sldMk cId="0" sldId="265"/>
        </pc:sldMkLst>
        <pc:spChg chg="mod">
          <ac:chgData name="望月 輝" userId="bb642c59-a450-49ff-950d-03be91319867" providerId="ADAL" clId="{01E2EC51-58DD-464B-8572-7D4F61680BAD}" dt="2023-11-30T12:26:35.818" v="3033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望月 輝" userId="bb642c59-a450-49ff-950d-03be91319867" providerId="ADAL" clId="{01E2EC51-58DD-464B-8572-7D4F61680BAD}" dt="2023-11-30T12:26:51.553" v="3055" actId="20577"/>
        <pc:sldMkLst>
          <pc:docMk/>
          <pc:sldMk cId="3977060473" sldId="401"/>
        </pc:sldMkLst>
        <pc:spChg chg="mod">
          <ac:chgData name="望月 輝" userId="bb642c59-a450-49ff-950d-03be91319867" providerId="ADAL" clId="{01E2EC51-58DD-464B-8572-7D4F61680BAD}" dt="2023-11-30T12:26:51.553" v="3055" actId="20577"/>
          <ac:spMkLst>
            <pc:docMk/>
            <pc:sldMk cId="3977060473" sldId="401"/>
            <ac:spMk id="2" creationId="{383A25FA-0DD6-86B6-80A4-26047E1A745D}"/>
          </ac:spMkLst>
        </pc:spChg>
      </pc:sldChg>
      <pc:sldChg chg="del ord">
        <pc:chgData name="望月 輝" userId="bb642c59-a450-49ff-950d-03be91319867" providerId="ADAL" clId="{01E2EC51-58DD-464B-8572-7D4F61680BAD}" dt="2023-11-30T11:01:25.366" v="2363" actId="47"/>
        <pc:sldMkLst>
          <pc:docMk/>
          <pc:sldMk cId="400036343" sldId="465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2610554304" sldId="506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2495114538" sldId="507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3535355659" sldId="508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3277445782" sldId="512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3158293520" sldId="513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4147329805" sldId="514"/>
        </pc:sldMkLst>
      </pc:sldChg>
      <pc:sldChg chg="del">
        <pc:chgData name="望月 輝" userId="bb642c59-a450-49ff-950d-03be91319867" providerId="ADAL" clId="{01E2EC51-58DD-464B-8572-7D4F61680BAD}" dt="2023-11-30T11:01:25.366" v="2363" actId="47"/>
        <pc:sldMkLst>
          <pc:docMk/>
          <pc:sldMk cId="1593206040" sldId="515"/>
        </pc:sldMkLst>
      </pc:sldChg>
      <pc:sldChg chg="addSp modSp new mod">
        <pc:chgData name="望月 輝" userId="bb642c59-a450-49ff-950d-03be91319867" providerId="ADAL" clId="{01E2EC51-58DD-464B-8572-7D4F61680BAD}" dt="2023-11-30T05:32:43.006" v="232" actId="798"/>
        <pc:sldMkLst>
          <pc:docMk/>
          <pc:sldMk cId="1861838080" sldId="516"/>
        </pc:sldMkLst>
        <pc:spChg chg="add mod">
          <ac:chgData name="望月 輝" userId="bb642c59-a450-49ff-950d-03be91319867" providerId="ADAL" clId="{01E2EC51-58DD-464B-8572-7D4F61680BAD}" dt="2023-11-30T04:44:34.869" v="164" actId="20577"/>
          <ac:spMkLst>
            <pc:docMk/>
            <pc:sldMk cId="1861838080" sldId="516"/>
            <ac:spMk id="3" creationId="{F316999D-4559-3090-8BF3-51F85BFB000B}"/>
          </ac:spMkLst>
        </pc:spChg>
        <pc:spChg chg="add mod">
          <ac:chgData name="望月 輝" userId="bb642c59-a450-49ff-950d-03be91319867" providerId="ADAL" clId="{01E2EC51-58DD-464B-8572-7D4F61680BAD}" dt="2023-11-30T04:45:13.173" v="195" actId="20577"/>
          <ac:spMkLst>
            <pc:docMk/>
            <pc:sldMk cId="1861838080" sldId="516"/>
            <ac:spMk id="4" creationId="{D5AA0782-3DB1-56A2-3DB2-5C4A1F3A0383}"/>
          </ac:spMkLst>
        </pc:spChg>
        <pc:graphicFrameChg chg="add mod modGraphic">
          <ac:chgData name="望月 輝" userId="bb642c59-a450-49ff-950d-03be91319867" providerId="ADAL" clId="{01E2EC51-58DD-464B-8572-7D4F61680BAD}" dt="2023-11-30T05:32:43.006" v="232" actId="798"/>
          <ac:graphicFrameMkLst>
            <pc:docMk/>
            <pc:sldMk cId="1861838080" sldId="516"/>
            <ac:graphicFrameMk id="5" creationId="{78FF9E92-1A08-942D-E0B0-B20932EF8629}"/>
          </ac:graphicFrameMkLst>
        </pc:graphicFrameChg>
      </pc:sldChg>
      <pc:sldChg chg="addSp modSp new mod">
        <pc:chgData name="望月 輝" userId="bb642c59-a450-49ff-950d-03be91319867" providerId="ADAL" clId="{01E2EC51-58DD-464B-8572-7D4F61680BAD}" dt="2023-11-30T06:45:03.833" v="407" actId="113"/>
        <pc:sldMkLst>
          <pc:docMk/>
          <pc:sldMk cId="3097087819" sldId="517"/>
        </pc:sldMkLst>
        <pc:spChg chg="add mod">
          <ac:chgData name="望月 輝" userId="bb642c59-a450-49ff-950d-03be91319867" providerId="ADAL" clId="{01E2EC51-58DD-464B-8572-7D4F61680BAD}" dt="2023-11-30T05:33:22.963" v="234"/>
          <ac:spMkLst>
            <pc:docMk/>
            <pc:sldMk cId="3097087819" sldId="517"/>
            <ac:spMk id="3" creationId="{B0E0E830-DE69-D81A-CAFE-B2905718A389}"/>
          </ac:spMkLst>
        </pc:spChg>
        <pc:graphicFrameChg chg="add mod modGraphic">
          <ac:chgData name="望月 輝" userId="bb642c59-a450-49ff-950d-03be91319867" providerId="ADAL" clId="{01E2EC51-58DD-464B-8572-7D4F61680BAD}" dt="2023-11-30T06:45:03.833" v="407" actId="113"/>
          <ac:graphicFrameMkLst>
            <pc:docMk/>
            <pc:sldMk cId="3097087819" sldId="517"/>
            <ac:graphicFrameMk id="4" creationId="{AEA7A959-AABC-6569-C165-0B807DA65ACC}"/>
          </ac:graphicFrameMkLst>
        </pc:graphicFrameChg>
      </pc:sldChg>
      <pc:sldChg chg="addSp modSp new mod">
        <pc:chgData name="望月 輝" userId="bb642c59-a450-49ff-950d-03be91319867" providerId="ADAL" clId="{01E2EC51-58DD-464B-8572-7D4F61680BAD}" dt="2023-11-30T06:41:42.297" v="404" actId="1037"/>
        <pc:sldMkLst>
          <pc:docMk/>
          <pc:sldMk cId="2407296323" sldId="518"/>
        </pc:sldMkLst>
        <pc:spChg chg="add mod">
          <ac:chgData name="望月 輝" userId="bb642c59-a450-49ff-950d-03be91319867" providerId="ADAL" clId="{01E2EC51-58DD-464B-8572-7D4F61680BAD}" dt="2023-11-30T05:48:45.386" v="331"/>
          <ac:spMkLst>
            <pc:docMk/>
            <pc:sldMk cId="2407296323" sldId="518"/>
            <ac:spMk id="3" creationId="{79E5CFF0-BB65-D85F-74B9-079396684E7D}"/>
          </ac:spMkLst>
        </pc:spChg>
        <pc:graphicFrameChg chg="add mod">
          <ac:chgData name="望月 輝" userId="bb642c59-a450-49ff-950d-03be91319867" providerId="ADAL" clId="{01E2EC51-58DD-464B-8572-7D4F61680BAD}" dt="2023-11-30T06:39:42.840" v="336"/>
          <ac:graphicFrameMkLst>
            <pc:docMk/>
            <pc:sldMk cId="2407296323" sldId="518"/>
            <ac:graphicFrameMk id="4" creationId="{28C01F85-9591-BEF2-9E16-01FE01E06110}"/>
          </ac:graphicFrameMkLst>
        </pc:graphicFrameChg>
        <pc:graphicFrameChg chg="add mod">
          <ac:chgData name="望月 輝" userId="bb642c59-a450-49ff-950d-03be91319867" providerId="ADAL" clId="{01E2EC51-58DD-464B-8572-7D4F61680BAD}" dt="2023-11-30T06:41:32.716" v="385" actId="1035"/>
          <ac:graphicFrameMkLst>
            <pc:docMk/>
            <pc:sldMk cId="2407296323" sldId="518"/>
            <ac:graphicFrameMk id="5" creationId="{28C01F85-9591-BEF2-9E16-01FE01E06110}"/>
          </ac:graphicFrameMkLst>
        </pc:graphicFrameChg>
        <pc:graphicFrameChg chg="add mod">
          <ac:chgData name="望月 輝" userId="bb642c59-a450-49ff-950d-03be91319867" providerId="ADAL" clId="{01E2EC51-58DD-464B-8572-7D4F61680BAD}" dt="2023-11-30T06:40:17.642" v="348"/>
          <ac:graphicFrameMkLst>
            <pc:docMk/>
            <pc:sldMk cId="2407296323" sldId="518"/>
            <ac:graphicFrameMk id="6" creationId="{272D1248-639C-203A-BCBD-1E2B4CDC7DC6}"/>
          </ac:graphicFrameMkLst>
        </pc:graphicFrameChg>
        <pc:graphicFrameChg chg="add mod">
          <ac:chgData name="望月 輝" userId="bb642c59-a450-49ff-950d-03be91319867" providerId="ADAL" clId="{01E2EC51-58DD-464B-8572-7D4F61680BAD}" dt="2023-11-30T06:41:42.297" v="404" actId="1037"/>
          <ac:graphicFrameMkLst>
            <pc:docMk/>
            <pc:sldMk cId="2407296323" sldId="518"/>
            <ac:graphicFrameMk id="7" creationId="{272D1248-639C-203A-BCBD-1E2B4CDC7DC6}"/>
          </ac:graphicFrameMkLst>
        </pc:graphicFrameChg>
        <pc:graphicFrameChg chg="add mod">
          <ac:chgData name="望月 輝" userId="bb642c59-a450-49ff-950d-03be91319867" providerId="ADAL" clId="{01E2EC51-58DD-464B-8572-7D4F61680BAD}" dt="2023-11-30T06:41:14.556" v="362"/>
          <ac:graphicFrameMkLst>
            <pc:docMk/>
            <pc:sldMk cId="2407296323" sldId="518"/>
            <ac:graphicFrameMk id="8" creationId="{439491AD-A3E9-B91C-72DB-D36305169F0E}"/>
          </ac:graphicFrameMkLst>
        </pc:graphicFrameChg>
        <pc:graphicFrameChg chg="add mod">
          <ac:chgData name="望月 輝" userId="bb642c59-a450-49ff-950d-03be91319867" providerId="ADAL" clId="{01E2EC51-58DD-464B-8572-7D4F61680BAD}" dt="2023-11-30T06:41:25.067" v="367" actId="1076"/>
          <ac:graphicFrameMkLst>
            <pc:docMk/>
            <pc:sldMk cId="2407296323" sldId="518"/>
            <ac:graphicFrameMk id="9" creationId="{439491AD-A3E9-B91C-72DB-D36305169F0E}"/>
          </ac:graphicFrameMkLst>
        </pc:graphicFrameChg>
      </pc:sldChg>
      <pc:sldChg chg="addSp modSp new mod">
        <pc:chgData name="望月 輝" userId="bb642c59-a450-49ff-950d-03be91319867" providerId="ADAL" clId="{01E2EC51-58DD-464B-8572-7D4F61680BAD}" dt="2023-11-30T07:57:22.544" v="849"/>
        <pc:sldMkLst>
          <pc:docMk/>
          <pc:sldMk cId="2955692434" sldId="519"/>
        </pc:sldMkLst>
        <pc:spChg chg="add mod">
          <ac:chgData name="望月 輝" userId="bb642c59-a450-49ff-950d-03be91319867" providerId="ADAL" clId="{01E2EC51-58DD-464B-8572-7D4F61680BAD}" dt="2023-11-30T06:44:29.873" v="406"/>
          <ac:spMkLst>
            <pc:docMk/>
            <pc:sldMk cId="2955692434" sldId="519"/>
            <ac:spMk id="3" creationId="{B2FF7C52-E123-9112-2B43-FF6A1290E2A3}"/>
          </ac:spMkLst>
        </pc:spChg>
        <pc:graphicFrameChg chg="add mod modGraphic">
          <ac:chgData name="望月 輝" userId="bb642c59-a450-49ff-950d-03be91319867" providerId="ADAL" clId="{01E2EC51-58DD-464B-8572-7D4F61680BAD}" dt="2023-11-30T07:57:22.544" v="849"/>
          <ac:graphicFrameMkLst>
            <pc:docMk/>
            <pc:sldMk cId="2955692434" sldId="519"/>
            <ac:graphicFrameMk id="4" creationId="{57CF9E5C-3C54-40A9-6640-657B5FB37F21}"/>
          </ac:graphicFrameMkLst>
        </pc:graphicFrameChg>
        <pc:graphicFrameChg chg="add mod modGraphic">
          <ac:chgData name="望月 輝" userId="bb642c59-a450-49ff-950d-03be91319867" providerId="ADAL" clId="{01E2EC51-58DD-464B-8572-7D4F61680BAD}" dt="2023-11-30T07:56:29.487" v="846" actId="207"/>
          <ac:graphicFrameMkLst>
            <pc:docMk/>
            <pc:sldMk cId="2955692434" sldId="519"/>
            <ac:graphicFrameMk id="5" creationId="{5C7779A4-B7CC-FDD3-C7DF-1E5B39CED7B7}"/>
          </ac:graphicFrameMkLst>
        </pc:graphicFrameChg>
      </pc:sldChg>
      <pc:sldChg chg="addSp delSp modSp add mod">
        <pc:chgData name="望月 輝" userId="bb642c59-a450-49ff-950d-03be91319867" providerId="ADAL" clId="{01E2EC51-58DD-464B-8572-7D4F61680BAD}" dt="2023-11-30T11:55:57.688" v="2373" actId="478"/>
        <pc:sldMkLst>
          <pc:docMk/>
          <pc:sldMk cId="2419689787" sldId="520"/>
        </pc:sldMkLst>
        <pc:graphicFrameChg chg="add del">
          <ac:chgData name="望月 輝" userId="bb642c59-a450-49ff-950d-03be91319867" providerId="ADAL" clId="{01E2EC51-58DD-464B-8572-7D4F61680BAD}" dt="2023-11-30T11:55:57.688" v="2373" actId="478"/>
          <ac:graphicFrameMkLst>
            <pc:docMk/>
            <pc:sldMk cId="2419689787" sldId="520"/>
            <ac:graphicFrameMk id="4" creationId="{57CF9E5C-3C54-40A9-6640-657B5FB37F21}"/>
          </ac:graphicFrameMkLst>
        </pc:graphicFrameChg>
        <pc:graphicFrameChg chg="add del">
          <ac:chgData name="望月 輝" userId="bb642c59-a450-49ff-950d-03be91319867" providerId="ADAL" clId="{01E2EC51-58DD-464B-8572-7D4F61680BAD}" dt="2023-11-30T11:55:56.739" v="2372" actId="478"/>
          <ac:graphicFrameMkLst>
            <pc:docMk/>
            <pc:sldMk cId="2419689787" sldId="520"/>
            <ac:graphicFrameMk id="5" creationId="{5C7779A4-B7CC-FDD3-C7DF-1E5B39CED7B7}"/>
          </ac:graphicFrameMkLst>
        </pc:graphicFrameChg>
        <pc:picChg chg="add del mod">
          <ac:chgData name="望月 輝" userId="bb642c59-a450-49ff-950d-03be91319867" providerId="ADAL" clId="{01E2EC51-58DD-464B-8572-7D4F61680BAD}" dt="2023-11-30T11:55:56.301" v="2371" actId="22"/>
          <ac:picMkLst>
            <pc:docMk/>
            <pc:sldMk cId="2419689787" sldId="520"/>
            <ac:picMk id="7" creationId="{B128DBFA-902A-CF15-0432-0AAC21CE435B}"/>
          </ac:picMkLst>
        </pc:picChg>
      </pc:sldChg>
      <pc:sldChg chg="addSp modSp add mod">
        <pc:chgData name="望月 輝" userId="bb642c59-a450-49ff-950d-03be91319867" providerId="ADAL" clId="{01E2EC51-58DD-464B-8572-7D4F61680BAD}" dt="2023-11-30T08:53:42.232" v="1594" actId="20577"/>
        <pc:sldMkLst>
          <pc:docMk/>
          <pc:sldMk cId="3481825726" sldId="521"/>
        </pc:sldMkLst>
        <pc:spChg chg="mod">
          <ac:chgData name="望月 輝" userId="bb642c59-a450-49ff-950d-03be91319867" providerId="ADAL" clId="{01E2EC51-58DD-464B-8572-7D4F61680BAD}" dt="2023-11-30T08:53:42.232" v="1594" actId="20577"/>
          <ac:spMkLst>
            <pc:docMk/>
            <pc:sldMk cId="3481825726" sldId="521"/>
            <ac:spMk id="2" creationId="{F926ED30-694A-0002-D9E7-7A10C5742B5C}"/>
          </ac:spMkLst>
        </pc:spChg>
        <pc:spChg chg="mod">
          <ac:chgData name="望月 輝" userId="bb642c59-a450-49ff-950d-03be91319867" providerId="ADAL" clId="{01E2EC51-58DD-464B-8572-7D4F61680BAD}" dt="2023-11-30T07:59:02.335" v="897" actId="20577"/>
          <ac:spMkLst>
            <pc:docMk/>
            <pc:sldMk cId="3481825726" sldId="521"/>
            <ac:spMk id="4" creationId="{D2A19CA9-2937-68C9-EE71-9B88F386F4CD}"/>
          </ac:spMkLst>
        </pc:spChg>
        <pc:spChg chg="add mod">
          <ac:chgData name="望月 輝" userId="bb642c59-a450-49ff-950d-03be91319867" providerId="ADAL" clId="{01E2EC51-58DD-464B-8572-7D4F61680BAD}" dt="2023-11-30T08:03:25.082" v="1105" actId="20577"/>
          <ac:spMkLst>
            <pc:docMk/>
            <pc:sldMk cId="3481825726" sldId="521"/>
            <ac:spMk id="5" creationId="{83D145FB-8DBD-E045-8E59-4FF465965A62}"/>
          </ac:spMkLst>
        </pc:spChg>
        <pc:spChg chg="mod">
          <ac:chgData name="望月 輝" userId="bb642c59-a450-49ff-950d-03be91319867" providerId="ADAL" clId="{01E2EC51-58DD-464B-8572-7D4F61680BAD}" dt="2023-11-30T08:05:46.466" v="1207" actId="14100"/>
          <ac:spMkLst>
            <pc:docMk/>
            <pc:sldMk cId="3481825726" sldId="521"/>
            <ac:spMk id="6" creationId="{FF1A2EEA-65C9-5CCC-6097-BA0CF9873EE9}"/>
          </ac:spMkLst>
        </pc:spChg>
        <pc:spChg chg="add mod">
          <ac:chgData name="望月 輝" userId="bb642c59-a450-49ff-950d-03be91319867" providerId="ADAL" clId="{01E2EC51-58DD-464B-8572-7D4F61680BAD}" dt="2023-11-30T08:05:50.418" v="1208" actId="14100"/>
          <ac:spMkLst>
            <pc:docMk/>
            <pc:sldMk cId="3481825726" sldId="521"/>
            <ac:spMk id="7" creationId="{F0ED7B23-5B94-B9D5-011B-38DBAD86A06A}"/>
          </ac:spMkLst>
        </pc:spChg>
        <pc:graphicFrameChg chg="add mod modGraphic">
          <ac:chgData name="望月 輝" userId="bb642c59-a450-49ff-950d-03be91319867" providerId="ADAL" clId="{01E2EC51-58DD-464B-8572-7D4F61680BAD}" dt="2023-11-30T08:20:06.466" v="1415" actId="20577"/>
          <ac:graphicFrameMkLst>
            <pc:docMk/>
            <pc:sldMk cId="3481825726" sldId="521"/>
            <ac:graphicFrameMk id="8" creationId="{39CDCE2D-05E6-2146-9FB5-1B8816764CE9}"/>
          </ac:graphicFrameMkLst>
        </pc:graphicFrameChg>
      </pc:sldChg>
      <pc:sldChg chg="addSp delSp modSp new mod">
        <pc:chgData name="望月 輝" userId="bb642c59-a450-49ff-950d-03be91319867" providerId="ADAL" clId="{01E2EC51-58DD-464B-8572-7D4F61680BAD}" dt="2023-11-30T08:53:47.842" v="1598" actId="20577"/>
        <pc:sldMkLst>
          <pc:docMk/>
          <pc:sldMk cId="2435062165" sldId="522"/>
        </pc:sldMkLst>
        <pc:spChg chg="add mod">
          <ac:chgData name="望月 輝" userId="bb642c59-a450-49ff-950d-03be91319867" providerId="ADAL" clId="{01E2EC51-58DD-464B-8572-7D4F61680BAD}" dt="2023-11-30T08:53:47.842" v="1598" actId="20577"/>
          <ac:spMkLst>
            <pc:docMk/>
            <pc:sldMk cId="2435062165" sldId="522"/>
            <ac:spMk id="3" creationId="{F347BBA0-D9FF-BBA2-B858-1695C29ECFE3}"/>
          </ac:spMkLst>
        </pc:spChg>
        <pc:spChg chg="add del mod">
          <ac:chgData name="望月 輝" userId="bb642c59-a450-49ff-950d-03be91319867" providerId="ADAL" clId="{01E2EC51-58DD-464B-8572-7D4F61680BAD}" dt="2023-11-30T08:22:51.538" v="1419"/>
          <ac:spMkLst>
            <pc:docMk/>
            <pc:sldMk cId="2435062165" sldId="522"/>
            <ac:spMk id="4" creationId="{BA4CB586-017D-F97E-46E3-E2B8DF76FCB7}"/>
          </ac:spMkLst>
        </pc:spChg>
        <pc:graphicFrameChg chg="add mod modGraphic">
          <ac:chgData name="望月 輝" userId="bb642c59-a450-49ff-950d-03be91319867" providerId="ADAL" clId="{01E2EC51-58DD-464B-8572-7D4F61680BAD}" dt="2023-11-30T08:34:51.566" v="1517" actId="2165"/>
          <ac:graphicFrameMkLst>
            <pc:docMk/>
            <pc:sldMk cId="2435062165" sldId="522"/>
            <ac:graphicFrameMk id="5" creationId="{76D5E18D-B252-9D1F-4580-E7D7C9059229}"/>
          </ac:graphicFrameMkLst>
        </pc:graphicFrameChg>
      </pc:sldChg>
      <pc:sldChg chg="addSp modSp new mod">
        <pc:chgData name="望月 輝" userId="bb642c59-a450-49ff-950d-03be91319867" providerId="ADAL" clId="{01E2EC51-58DD-464B-8572-7D4F61680BAD}" dt="2023-11-30T08:53:53.055" v="1602" actId="20577"/>
        <pc:sldMkLst>
          <pc:docMk/>
          <pc:sldMk cId="16874207" sldId="523"/>
        </pc:sldMkLst>
        <pc:spChg chg="add mod">
          <ac:chgData name="望月 輝" userId="bb642c59-a450-49ff-950d-03be91319867" providerId="ADAL" clId="{01E2EC51-58DD-464B-8572-7D4F61680BAD}" dt="2023-11-30T08:53:53.055" v="1602" actId="20577"/>
          <ac:spMkLst>
            <pc:docMk/>
            <pc:sldMk cId="16874207" sldId="523"/>
            <ac:spMk id="3" creationId="{67D9628B-B411-1169-DFE7-2C13405A14E3}"/>
          </ac:spMkLst>
        </pc:spChg>
        <pc:graphicFrameChg chg="add mod modGraphic">
          <ac:chgData name="望月 輝" userId="bb642c59-a450-49ff-950d-03be91319867" providerId="ADAL" clId="{01E2EC51-58DD-464B-8572-7D4F61680BAD}" dt="2023-11-30T08:46:46.020" v="1585" actId="20577"/>
          <ac:graphicFrameMkLst>
            <pc:docMk/>
            <pc:sldMk cId="16874207" sldId="523"/>
            <ac:graphicFrameMk id="4" creationId="{042F9A3F-163B-4122-1241-9BA8CAC5F5CF}"/>
          </ac:graphicFrameMkLst>
        </pc:graphicFrameChg>
      </pc:sldChg>
      <pc:sldChg chg="modSp add del mod">
        <pc:chgData name="望月 輝" userId="bb642c59-a450-49ff-950d-03be91319867" providerId="ADAL" clId="{01E2EC51-58DD-464B-8572-7D4F61680BAD}" dt="2023-11-30T08:46:51.442" v="1586" actId="47"/>
        <pc:sldMkLst>
          <pc:docMk/>
          <pc:sldMk cId="1586083757" sldId="524"/>
        </pc:sldMkLst>
        <pc:graphicFrameChg chg="mod modGraphic">
          <ac:chgData name="望月 輝" userId="bb642c59-a450-49ff-950d-03be91319867" providerId="ADAL" clId="{01E2EC51-58DD-464B-8572-7D4F61680BAD}" dt="2023-11-30T08:46:19.312" v="1583"/>
          <ac:graphicFrameMkLst>
            <pc:docMk/>
            <pc:sldMk cId="1586083757" sldId="524"/>
            <ac:graphicFrameMk id="4" creationId="{042F9A3F-163B-4122-1241-9BA8CAC5F5CF}"/>
          </ac:graphicFrameMkLst>
        </pc:graphicFrameChg>
      </pc:sldChg>
      <pc:sldChg chg="addSp delSp modSp new mod">
        <pc:chgData name="望月 輝" userId="bb642c59-a450-49ff-950d-03be91319867" providerId="ADAL" clId="{01E2EC51-58DD-464B-8572-7D4F61680BAD}" dt="2023-11-30T10:01:54.332" v="2223" actId="20577"/>
        <pc:sldMkLst>
          <pc:docMk/>
          <pc:sldMk cId="2120151915" sldId="524"/>
        </pc:sldMkLst>
        <pc:spChg chg="add mod">
          <ac:chgData name="望月 輝" userId="bb642c59-a450-49ff-950d-03be91319867" providerId="ADAL" clId="{01E2EC51-58DD-464B-8572-7D4F61680BAD}" dt="2023-11-30T09:36:32.002" v="1628" actId="20577"/>
          <ac:spMkLst>
            <pc:docMk/>
            <pc:sldMk cId="2120151915" sldId="524"/>
            <ac:spMk id="3" creationId="{F7533B29-D7D2-7A74-1B5B-73D1175FFCFA}"/>
          </ac:spMkLst>
        </pc:spChg>
        <pc:spChg chg="add mod">
          <ac:chgData name="望月 輝" userId="bb642c59-a450-49ff-950d-03be91319867" providerId="ADAL" clId="{01E2EC51-58DD-464B-8572-7D4F61680BAD}" dt="2023-11-30T09:57:47.562" v="2039" actId="14100"/>
          <ac:spMkLst>
            <pc:docMk/>
            <pc:sldMk cId="2120151915" sldId="524"/>
            <ac:spMk id="9" creationId="{6CB78C00-22C1-FF39-DBD2-B5716FF8C2DD}"/>
          </ac:spMkLst>
        </pc:spChg>
        <pc:spChg chg="add mod">
          <ac:chgData name="望月 輝" userId="bb642c59-a450-49ff-950d-03be91319867" providerId="ADAL" clId="{01E2EC51-58DD-464B-8572-7D4F61680BAD}" dt="2023-11-30T09:57:36.356" v="2037" actId="164"/>
          <ac:spMkLst>
            <pc:docMk/>
            <pc:sldMk cId="2120151915" sldId="524"/>
            <ac:spMk id="10" creationId="{0D8E4014-121F-D2A0-2580-4BA39FE6EC3A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3" creationId="{49D48F6D-6D64-7D07-ABEA-AFDBEB0C589F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4" creationId="{9BE2BC90-114C-2F67-958C-B3B2E1B148BA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5" creationId="{CA7A1530-73AF-3182-5AB0-D0FEA441BA54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6" creationId="{23E78754-FDCD-A119-499C-774138291026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7" creationId="{1D8B1E08-E1C1-5A10-7A5F-ECCD55E10A5E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8" creationId="{4E28698A-2718-39C5-3C76-DB4E961AFFF2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19" creationId="{74178A45-CE61-B8AC-DBA8-56881FD08610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20" creationId="{84DEA812-A03A-C11E-8A71-2D6C262E79A7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21" creationId="{0EC55EA9-2888-78AB-6CEE-32B4FEC148B5}"/>
          </ac:spMkLst>
        </pc:spChg>
        <pc:spChg chg="add mod topLvl">
          <ac:chgData name="望月 輝" userId="bb642c59-a450-49ff-950d-03be91319867" providerId="ADAL" clId="{01E2EC51-58DD-464B-8572-7D4F61680BAD}" dt="2023-11-30T09:53:28.927" v="1984" actId="164"/>
          <ac:spMkLst>
            <pc:docMk/>
            <pc:sldMk cId="2120151915" sldId="524"/>
            <ac:spMk id="22" creationId="{2A22B95C-0006-044C-8155-758772E51E14}"/>
          </ac:spMkLst>
        </pc:spChg>
        <pc:spChg chg="add mod">
          <ac:chgData name="望月 輝" userId="bb642c59-a450-49ff-950d-03be91319867" providerId="ADAL" clId="{01E2EC51-58DD-464B-8572-7D4F61680BAD}" dt="2023-11-30T10:00:55.302" v="2103" actId="1076"/>
          <ac:spMkLst>
            <pc:docMk/>
            <pc:sldMk cId="2120151915" sldId="524"/>
            <ac:spMk id="35" creationId="{38E7EF43-05B6-D4CB-E8F9-25E682AE2264}"/>
          </ac:spMkLst>
        </pc:spChg>
        <pc:spChg chg="add mod">
          <ac:chgData name="望月 輝" userId="bb642c59-a450-49ff-950d-03be91319867" providerId="ADAL" clId="{01E2EC51-58DD-464B-8572-7D4F61680BAD}" dt="2023-11-30T10:01:54.332" v="2223" actId="20577"/>
          <ac:spMkLst>
            <pc:docMk/>
            <pc:sldMk cId="2120151915" sldId="524"/>
            <ac:spMk id="36" creationId="{5BED8B92-EE55-DB1F-5BD1-01024A39FD33}"/>
          </ac:spMkLst>
        </pc:spChg>
        <pc:grpChg chg="add del mod">
          <ac:chgData name="望月 輝" userId="bb642c59-a450-49ff-950d-03be91319867" providerId="ADAL" clId="{01E2EC51-58DD-464B-8572-7D4F61680BAD}" dt="2023-11-30T09:52:36.194" v="1981" actId="165"/>
          <ac:grpSpMkLst>
            <pc:docMk/>
            <pc:sldMk cId="2120151915" sldId="524"/>
            <ac:grpSpMk id="23" creationId="{C7EB06C7-6774-AFED-E93E-C964D205285F}"/>
          </ac:grpSpMkLst>
        </pc:grpChg>
        <pc:grpChg chg="add mod">
          <ac:chgData name="望月 輝" userId="bb642c59-a450-49ff-950d-03be91319867" providerId="ADAL" clId="{01E2EC51-58DD-464B-8572-7D4F61680BAD}" dt="2023-11-30T09:58:36.726" v="2043" actId="1076"/>
          <ac:grpSpMkLst>
            <pc:docMk/>
            <pc:sldMk cId="2120151915" sldId="524"/>
            <ac:grpSpMk id="24" creationId="{7503BF3C-4B9F-B0D5-FF20-D61F49367B6B}"/>
          </ac:grpSpMkLst>
        </pc:grpChg>
        <pc:grpChg chg="add mod">
          <ac:chgData name="望月 輝" userId="bb642c59-a450-49ff-950d-03be91319867" providerId="ADAL" clId="{01E2EC51-58DD-464B-8572-7D4F61680BAD}" dt="2023-11-30T09:57:43.624" v="2038" actId="14100"/>
          <ac:grpSpMkLst>
            <pc:docMk/>
            <pc:sldMk cId="2120151915" sldId="524"/>
            <ac:grpSpMk id="28" creationId="{1794488E-2CDD-6C28-8103-295DCA26BE7C}"/>
          </ac:grpSpMkLst>
        </pc:grpChg>
        <pc:picChg chg="add del mod">
          <ac:chgData name="望月 輝" userId="bb642c59-a450-49ff-950d-03be91319867" providerId="ADAL" clId="{01E2EC51-58DD-464B-8572-7D4F61680BAD}" dt="2023-11-30T09:57:36.356" v="2037" actId="164"/>
          <ac:picMkLst>
            <pc:docMk/>
            <pc:sldMk cId="2120151915" sldId="524"/>
            <ac:picMk id="5" creationId="{A036D4FD-4702-8249-8F11-73C4253D7C03}"/>
          </ac:picMkLst>
        </pc:picChg>
        <pc:picChg chg="add del">
          <ac:chgData name="望月 輝" userId="bb642c59-a450-49ff-950d-03be91319867" providerId="ADAL" clId="{01E2EC51-58DD-464B-8572-7D4F61680BAD}" dt="2023-11-30T09:37:36.708" v="1630" actId="22"/>
          <ac:picMkLst>
            <pc:docMk/>
            <pc:sldMk cId="2120151915" sldId="524"/>
            <ac:picMk id="7" creationId="{7D73DF2B-9693-2EF1-1703-6AEA71DCD81B}"/>
          </ac:picMkLst>
        </pc:picChg>
        <pc:picChg chg="add del mod modCrop">
          <ac:chgData name="望月 輝" userId="bb642c59-a450-49ff-950d-03be91319867" providerId="ADAL" clId="{01E2EC51-58DD-464B-8572-7D4F61680BAD}" dt="2023-11-30T09:54:06.584" v="1989" actId="478"/>
          <ac:picMkLst>
            <pc:docMk/>
            <pc:sldMk cId="2120151915" sldId="524"/>
            <ac:picMk id="8" creationId="{6F05F907-6E4F-822F-BD22-CC6D459D79AB}"/>
          </ac:picMkLst>
        </pc:picChg>
        <pc:picChg chg="add mod topLvl">
          <ac:chgData name="望月 輝" userId="bb642c59-a450-49ff-950d-03be91319867" providerId="ADAL" clId="{01E2EC51-58DD-464B-8572-7D4F61680BAD}" dt="2023-11-30T09:53:28.927" v="1984" actId="164"/>
          <ac:picMkLst>
            <pc:docMk/>
            <pc:sldMk cId="2120151915" sldId="524"/>
            <ac:picMk id="12" creationId="{0F00740E-29BA-DD61-6073-3795A3727159}"/>
          </ac:picMkLst>
        </pc:picChg>
        <pc:picChg chg="add mod ord modCrop">
          <ac:chgData name="望月 輝" userId="bb642c59-a450-49ff-950d-03be91319867" providerId="ADAL" clId="{01E2EC51-58DD-464B-8572-7D4F61680BAD}" dt="2023-11-30T09:57:36.356" v="2037" actId="164"/>
          <ac:picMkLst>
            <pc:docMk/>
            <pc:sldMk cId="2120151915" sldId="524"/>
            <ac:picMk id="25" creationId="{A30FCCDB-0F9B-6585-CBB3-7318192DC58B}"/>
          </ac:picMkLst>
        </pc:picChg>
        <pc:picChg chg="add mod">
          <ac:chgData name="望月 輝" userId="bb642c59-a450-49ff-950d-03be91319867" providerId="ADAL" clId="{01E2EC51-58DD-464B-8572-7D4F61680BAD}" dt="2023-11-30T09:58:27.442" v="2042" actId="692"/>
          <ac:picMkLst>
            <pc:docMk/>
            <pc:sldMk cId="2120151915" sldId="524"/>
            <ac:picMk id="27" creationId="{54B24EB9-7288-3649-4F77-B747E52830BB}"/>
          </ac:picMkLst>
        </pc:picChg>
        <pc:cxnChg chg="add mod">
          <ac:chgData name="望月 輝" userId="bb642c59-a450-49ff-950d-03be91319867" providerId="ADAL" clId="{01E2EC51-58DD-464B-8572-7D4F61680BAD}" dt="2023-11-30T09:59:09.933" v="2046" actId="208"/>
          <ac:cxnSpMkLst>
            <pc:docMk/>
            <pc:sldMk cId="2120151915" sldId="524"/>
            <ac:cxnSpMk id="30" creationId="{2ED192FE-49D3-1795-FA26-326D63A99E0D}"/>
          </ac:cxnSpMkLst>
        </pc:cxnChg>
        <pc:cxnChg chg="add mod">
          <ac:chgData name="望月 輝" userId="bb642c59-a450-49ff-950d-03be91319867" providerId="ADAL" clId="{01E2EC51-58DD-464B-8572-7D4F61680BAD}" dt="2023-11-30T09:59:23.027" v="2049" actId="14100"/>
          <ac:cxnSpMkLst>
            <pc:docMk/>
            <pc:sldMk cId="2120151915" sldId="524"/>
            <ac:cxnSpMk id="32" creationId="{42AF99D1-205F-1686-291C-B2CE220D1736}"/>
          </ac:cxnSpMkLst>
        </pc:cxnChg>
      </pc:sldChg>
      <pc:sldChg chg="addSp delSp modSp new mod">
        <pc:chgData name="望月 輝" userId="bb642c59-a450-49ff-950d-03be91319867" providerId="ADAL" clId="{01E2EC51-58DD-464B-8572-7D4F61680BAD}" dt="2023-11-30T12:23:42.087" v="3029" actId="20577"/>
        <pc:sldMkLst>
          <pc:docMk/>
          <pc:sldMk cId="3089257" sldId="525"/>
        </pc:sldMkLst>
        <pc:spChg chg="add mod">
          <ac:chgData name="望月 輝" userId="bb642c59-a450-49ff-950d-03be91319867" providerId="ADAL" clId="{01E2EC51-58DD-464B-8572-7D4F61680BAD}" dt="2023-11-30T10:08:30.474" v="2249" actId="20577"/>
          <ac:spMkLst>
            <pc:docMk/>
            <pc:sldMk cId="3089257" sldId="525"/>
            <ac:spMk id="3" creationId="{B98506AF-CDE2-0F3D-9C1C-E696BA09CE20}"/>
          </ac:spMkLst>
        </pc:spChg>
        <pc:spChg chg="add mod">
          <ac:chgData name="望月 輝" userId="bb642c59-a450-49ff-950d-03be91319867" providerId="ADAL" clId="{01E2EC51-58DD-464B-8572-7D4F61680BAD}" dt="2023-11-30T12:03:58.797" v="2546" actId="14100"/>
          <ac:spMkLst>
            <pc:docMk/>
            <pc:sldMk cId="3089257" sldId="525"/>
            <ac:spMk id="8" creationId="{C978762D-7724-2B1F-D10B-CCB0E140DC5E}"/>
          </ac:spMkLst>
        </pc:spChg>
        <pc:graphicFrameChg chg="add mod ord modGraphic">
          <ac:chgData name="望月 輝" userId="bb642c59-a450-49ff-950d-03be91319867" providerId="ADAL" clId="{01E2EC51-58DD-464B-8572-7D4F61680BAD}" dt="2023-11-30T12:23:42.087" v="3029" actId="20577"/>
          <ac:graphicFrameMkLst>
            <pc:docMk/>
            <pc:sldMk cId="3089257" sldId="525"/>
            <ac:graphicFrameMk id="4" creationId="{AFA299BC-FC2C-3821-F5B8-B3F55D4F3057}"/>
          </ac:graphicFrameMkLst>
        </pc:graphicFrameChg>
        <pc:graphicFrameChg chg="add del mod modGraphic">
          <ac:chgData name="望月 輝" userId="bb642c59-a450-49ff-950d-03be91319867" providerId="ADAL" clId="{01E2EC51-58DD-464B-8572-7D4F61680BAD}" dt="2023-11-30T11:56:02.216" v="2374" actId="478"/>
          <ac:graphicFrameMkLst>
            <pc:docMk/>
            <pc:sldMk cId="3089257" sldId="525"/>
            <ac:graphicFrameMk id="5" creationId="{1EFD37C8-3EA6-02CF-9A5C-89B1EC01396E}"/>
          </ac:graphicFrameMkLst>
        </pc:graphicFrameChg>
        <pc:picChg chg="add mod">
          <ac:chgData name="望月 輝" userId="bb642c59-a450-49ff-950d-03be91319867" providerId="ADAL" clId="{01E2EC51-58DD-464B-8572-7D4F61680BAD}" dt="2023-11-30T12:00:52.426" v="2418" actId="1076"/>
          <ac:picMkLst>
            <pc:docMk/>
            <pc:sldMk cId="3089257" sldId="525"/>
            <ac:picMk id="7" creationId="{569FDE00-ABB1-F160-48E6-CEEFC2C8D326}"/>
          </ac:picMkLst>
        </pc:picChg>
      </pc:sldChg>
    </pc:docChg>
  </pc:docChgLst>
  <pc:docChgLst>
    <pc:chgData name="望月 輝" userId="bb642c59-a450-49ff-950d-03be91319867" providerId="ADAL" clId="{1AFFF8E1-FE98-4880-A179-4D8BFA60CB20}"/>
    <pc:docChg chg="undo redo custSel addSld delSld modSld">
      <pc:chgData name="望月 輝" userId="bb642c59-a450-49ff-950d-03be91319867" providerId="ADAL" clId="{1AFFF8E1-FE98-4880-A179-4D8BFA60CB20}" dt="2024-02-15T02:39:29.659" v="1286" actId="20577"/>
      <pc:docMkLst>
        <pc:docMk/>
      </pc:docMkLst>
      <pc:sldChg chg="modSp add mod">
        <pc:chgData name="望月 輝" userId="bb642c59-a450-49ff-950d-03be91319867" providerId="ADAL" clId="{1AFFF8E1-FE98-4880-A179-4D8BFA60CB20}" dt="2024-02-14T08:03:02.158" v="1216" actId="20577"/>
        <pc:sldMkLst>
          <pc:docMk/>
          <pc:sldMk cId="0" sldId="265"/>
        </pc:sldMkLst>
        <pc:spChg chg="mod">
          <ac:chgData name="望月 輝" userId="bb642c59-a450-49ff-950d-03be91319867" providerId="ADAL" clId="{1AFFF8E1-FE98-4880-A179-4D8BFA60CB20}" dt="2024-02-14T08:03:02.158" v="1216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add del mod">
        <pc:chgData name="望月 輝" userId="bb642c59-a450-49ff-950d-03be91319867" providerId="ADAL" clId="{1AFFF8E1-FE98-4880-A179-4D8BFA60CB20}" dt="2024-02-14T07:36:23.446" v="458" actId="20577"/>
        <pc:sldMkLst>
          <pc:docMk/>
          <pc:sldMk cId="3559967958" sldId="534"/>
        </pc:sldMkLst>
        <pc:spChg chg="mod">
          <ac:chgData name="望月 輝" userId="bb642c59-a450-49ff-950d-03be91319867" providerId="ADAL" clId="{1AFFF8E1-FE98-4880-A179-4D8BFA60CB20}" dt="2024-02-14T07:36:23.446" v="458" actId="20577"/>
          <ac:spMkLst>
            <pc:docMk/>
            <pc:sldMk cId="3559967958" sldId="534"/>
            <ac:spMk id="2" creationId="{F926ED30-694A-0002-D9E7-7A10C5742B5C}"/>
          </ac:spMkLst>
        </pc:spChg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4086200409" sldId="536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2228704260" sldId="537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2834101872" sldId="538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1914267549" sldId="539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1314512728" sldId="540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2891222727" sldId="541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1075248212" sldId="542"/>
        </pc:sldMkLst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3219176760" sldId="550"/>
        </pc:sldMkLst>
      </pc:sldChg>
      <pc:sldChg chg="addSp modSp mod">
        <pc:chgData name="望月 輝" userId="bb642c59-a450-49ff-950d-03be91319867" providerId="ADAL" clId="{1AFFF8E1-FE98-4880-A179-4D8BFA60CB20}" dt="2024-02-14T08:02:09.423" v="1211" actId="20577"/>
        <pc:sldMkLst>
          <pc:docMk/>
          <pc:sldMk cId="1641716971" sldId="551"/>
        </pc:sldMkLst>
        <pc:spChg chg="add mod">
          <ac:chgData name="望月 輝" userId="bb642c59-a450-49ff-950d-03be91319867" providerId="ADAL" clId="{1AFFF8E1-FE98-4880-A179-4D8BFA60CB20}" dt="2024-02-14T07:51:45.459" v="1006"/>
          <ac:spMkLst>
            <pc:docMk/>
            <pc:sldMk cId="1641716971" sldId="551"/>
            <ac:spMk id="3" creationId="{1E27EB38-E05C-1782-36FA-A0F6716F1EEF}"/>
          </ac:spMkLst>
        </pc:spChg>
        <pc:spChg chg="mod">
          <ac:chgData name="望月 輝" userId="bb642c59-a450-49ff-950d-03be91319867" providerId="ADAL" clId="{1AFFF8E1-FE98-4880-A179-4D8BFA60CB20}" dt="2024-02-14T07:30:24.138" v="19" actId="20577"/>
          <ac:spMkLst>
            <pc:docMk/>
            <pc:sldMk cId="1641716971" sldId="551"/>
            <ac:spMk id="7" creationId="{1DAEEBEB-24F9-640F-B41F-34B5195A4A4D}"/>
          </ac:spMkLst>
        </pc:spChg>
        <pc:graphicFrameChg chg="mod modGraphic">
          <ac:chgData name="望月 輝" userId="bb642c59-a450-49ff-950d-03be91319867" providerId="ADAL" clId="{1AFFF8E1-FE98-4880-A179-4D8BFA60CB20}" dt="2024-02-14T08:02:09.423" v="1211" actId="20577"/>
          <ac:graphicFrameMkLst>
            <pc:docMk/>
            <pc:sldMk cId="1641716971" sldId="551"/>
            <ac:graphicFrameMk id="17" creationId="{8B568A8B-CCDF-158C-F981-8C7CEDA5C2A7}"/>
          </ac:graphicFrameMkLst>
        </pc:graphicFrameChg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3226348605" sldId="552"/>
        </pc:sldMkLst>
      </pc:sldChg>
      <pc:sldChg chg="addSp modSp add del mod">
        <pc:chgData name="望月 輝" userId="bb642c59-a450-49ff-950d-03be91319867" providerId="ADAL" clId="{1AFFF8E1-FE98-4880-A179-4D8BFA60CB20}" dt="2024-02-15T02:39:29.659" v="1286" actId="20577"/>
        <pc:sldMkLst>
          <pc:docMk/>
          <pc:sldMk cId="3625379657" sldId="553"/>
        </pc:sldMkLst>
        <pc:spChg chg="mod">
          <ac:chgData name="望月 輝" userId="bb642c59-a450-49ff-950d-03be91319867" providerId="ADAL" clId="{1AFFF8E1-FE98-4880-A179-4D8BFA60CB20}" dt="2024-02-15T02:39:29.659" v="1286" actId="20577"/>
          <ac:spMkLst>
            <pc:docMk/>
            <pc:sldMk cId="3625379657" sldId="553"/>
            <ac:spMk id="4" creationId="{5799040E-1A1D-AE03-B8B2-AD88AFB7476A}"/>
          </ac:spMkLst>
        </pc:spChg>
        <pc:spChg chg="mod">
          <ac:chgData name="望月 輝" userId="bb642c59-a450-49ff-950d-03be91319867" providerId="ADAL" clId="{1AFFF8E1-FE98-4880-A179-4D8BFA60CB20}" dt="2024-02-15T02:39:24.199" v="1282" actId="20577"/>
          <ac:spMkLst>
            <pc:docMk/>
            <pc:sldMk cId="3625379657" sldId="553"/>
            <ac:spMk id="6" creationId="{DE540C62-7BA7-ECE3-1F03-CCBF5350C9B6}"/>
          </ac:spMkLst>
        </pc:spChg>
        <pc:spChg chg="add mod">
          <ac:chgData name="望月 輝" userId="bb642c59-a450-49ff-950d-03be91319867" providerId="ADAL" clId="{1AFFF8E1-FE98-4880-A179-4D8BFA60CB20}" dt="2024-02-14T07:37:16.651" v="482" actId="20577"/>
          <ac:spMkLst>
            <pc:docMk/>
            <pc:sldMk cId="3625379657" sldId="553"/>
            <ac:spMk id="33" creationId="{033B3429-BEC8-8DCB-3565-E4E84F9635FC}"/>
          </ac:spMkLst>
        </pc:spChg>
      </pc:sldChg>
      <pc:sldChg chg="modSp add del mod">
        <pc:chgData name="望月 輝" userId="bb642c59-a450-49ff-950d-03be91319867" providerId="ADAL" clId="{1AFFF8E1-FE98-4880-A179-4D8BFA60CB20}" dt="2024-02-14T08:09:14.503" v="1218" actId="14734"/>
        <pc:sldMkLst>
          <pc:docMk/>
          <pc:sldMk cId="1291610832" sldId="554"/>
        </pc:sldMkLst>
        <pc:graphicFrameChg chg="modGraphic">
          <ac:chgData name="望月 輝" userId="bb642c59-a450-49ff-950d-03be91319867" providerId="ADAL" clId="{1AFFF8E1-FE98-4880-A179-4D8BFA60CB20}" dt="2024-02-14T08:09:14.503" v="1218" actId="14734"/>
          <ac:graphicFrameMkLst>
            <pc:docMk/>
            <pc:sldMk cId="1291610832" sldId="554"/>
            <ac:graphicFrameMk id="17" creationId="{A14F00D3-6688-54F6-E408-307F103F574E}"/>
          </ac:graphicFrameMkLst>
        </pc:graphicFrameChg>
      </pc:sldChg>
      <pc:sldChg chg="del">
        <pc:chgData name="望月 輝" userId="bb642c59-a450-49ff-950d-03be91319867" providerId="ADAL" clId="{1AFFF8E1-FE98-4880-A179-4D8BFA60CB20}" dt="2024-02-14T07:30:16.473" v="0" actId="47"/>
        <pc:sldMkLst>
          <pc:docMk/>
          <pc:sldMk cId="96575298" sldId="555"/>
        </pc:sldMkLst>
      </pc:sldChg>
    </pc:docChg>
  </pc:docChgLst>
  <pc:docChgLst>
    <pc:chgData name="望月 輝" userId="bb642c59-a450-49ff-950d-03be91319867" providerId="ADAL" clId="{BD6494D8-F161-4932-A128-AB458D186AF0}"/>
    <pc:docChg chg="undo custSel modSld">
      <pc:chgData name="望月 輝" userId="bb642c59-a450-49ff-950d-03be91319867" providerId="ADAL" clId="{BD6494D8-F161-4932-A128-AB458D186AF0}" dt="2023-08-08T04:16:01.348" v="2179" actId="20577"/>
      <pc:docMkLst>
        <pc:docMk/>
      </pc:docMkLst>
      <pc:sldChg chg="addSp delSp modSp mod">
        <pc:chgData name="望月 輝" userId="bb642c59-a450-49ff-950d-03be91319867" providerId="ADAL" clId="{BD6494D8-F161-4932-A128-AB458D186AF0}" dt="2023-08-02T02:51:18.847" v="694" actId="20577"/>
        <pc:sldMkLst>
          <pc:docMk/>
          <pc:sldMk cId="400036343" sldId="465"/>
        </pc:sldMkLst>
        <pc:spChg chg="mod">
          <ac:chgData name="望月 輝" userId="bb642c59-a450-49ff-950d-03be91319867" providerId="ADAL" clId="{BD6494D8-F161-4932-A128-AB458D186AF0}" dt="2023-08-02T02:51:18.847" v="694" actId="20577"/>
          <ac:spMkLst>
            <pc:docMk/>
            <pc:sldMk cId="400036343" sldId="465"/>
            <ac:spMk id="4" creationId="{D2A19CA9-2937-68C9-EE71-9B88F386F4CD}"/>
          </ac:spMkLst>
        </pc:spChg>
        <pc:spChg chg="add del mod">
          <ac:chgData name="望月 輝" userId="bb642c59-a450-49ff-950d-03be91319867" providerId="ADAL" clId="{BD6494D8-F161-4932-A128-AB458D186AF0}" dt="2023-08-02T02:27:18.119" v="679" actId="20577"/>
          <ac:spMkLst>
            <pc:docMk/>
            <pc:sldMk cId="400036343" sldId="465"/>
            <ac:spMk id="15" creationId="{9FA52DF1-348F-5C44-D7E9-315E0C544942}"/>
          </ac:spMkLst>
        </pc:spChg>
        <pc:spChg chg="del">
          <ac:chgData name="望月 輝" userId="bb642c59-a450-49ff-950d-03be91319867" providerId="ADAL" clId="{BD6494D8-F161-4932-A128-AB458D186AF0}" dt="2023-08-02T01:47:55.525" v="5" actId="478"/>
          <ac:spMkLst>
            <pc:docMk/>
            <pc:sldMk cId="400036343" sldId="465"/>
            <ac:spMk id="17" creationId="{5B628403-931C-5B5D-8916-3C9F7742AC87}"/>
          </ac:spMkLst>
        </pc:spChg>
        <pc:picChg chg="add mod">
          <ac:chgData name="望月 輝" userId="bb642c59-a450-49ff-950d-03be91319867" providerId="ADAL" clId="{BD6494D8-F161-4932-A128-AB458D186AF0}" dt="2023-08-02T02:26:06.552" v="629" actId="14100"/>
          <ac:picMkLst>
            <pc:docMk/>
            <pc:sldMk cId="400036343" sldId="465"/>
            <ac:picMk id="5" creationId="{356FAA7E-0474-4A0E-A834-4621C1F7A8BF}"/>
          </ac:picMkLst>
        </pc:picChg>
        <pc:picChg chg="del mod">
          <ac:chgData name="望月 輝" userId="bb642c59-a450-49ff-950d-03be91319867" providerId="ADAL" clId="{BD6494D8-F161-4932-A128-AB458D186AF0}" dt="2023-08-02T01:47:03.534" v="4" actId="478"/>
          <ac:picMkLst>
            <pc:docMk/>
            <pc:sldMk cId="400036343" sldId="465"/>
            <ac:picMk id="16" creationId="{CE2843FC-7397-165B-CD70-302CC7A839DB}"/>
          </ac:picMkLst>
        </pc:picChg>
      </pc:sldChg>
      <pc:sldChg chg="modSp mod">
        <pc:chgData name="望月 輝" userId="bb642c59-a450-49ff-950d-03be91319867" providerId="ADAL" clId="{BD6494D8-F161-4932-A128-AB458D186AF0}" dt="2023-08-02T04:57:32.079" v="1602" actId="20577"/>
        <pc:sldMkLst>
          <pc:docMk/>
          <pc:sldMk cId="1736563349" sldId="480"/>
        </pc:sldMkLst>
        <pc:spChg chg="mod">
          <ac:chgData name="望月 輝" userId="bb642c59-a450-49ff-950d-03be91319867" providerId="ADAL" clId="{BD6494D8-F161-4932-A128-AB458D186AF0}" dt="2023-08-02T04:57:32.079" v="1602" actId="20577"/>
          <ac:spMkLst>
            <pc:docMk/>
            <pc:sldMk cId="1736563349" sldId="480"/>
            <ac:spMk id="8" creationId="{AE2B57D7-6BF1-19FA-86E3-1D1F8FD8A49C}"/>
          </ac:spMkLst>
        </pc:spChg>
      </pc:sldChg>
      <pc:sldChg chg="addSp delSp modSp mod">
        <pc:chgData name="望月 輝" userId="bb642c59-a450-49ff-950d-03be91319867" providerId="ADAL" clId="{BD6494D8-F161-4932-A128-AB458D186AF0}" dt="2023-08-02T04:39:41.070" v="1557" actId="20577"/>
        <pc:sldMkLst>
          <pc:docMk/>
          <pc:sldMk cId="957602394" sldId="496"/>
        </pc:sldMkLst>
        <pc:spChg chg="add mod">
          <ac:chgData name="望月 輝" userId="bb642c59-a450-49ff-950d-03be91319867" providerId="ADAL" clId="{BD6494D8-F161-4932-A128-AB458D186AF0}" dt="2023-08-02T04:28:07.467" v="1162" actId="20577"/>
          <ac:spMkLst>
            <pc:docMk/>
            <pc:sldMk cId="957602394" sldId="496"/>
            <ac:spMk id="2" creationId="{5BA85D11-B7DC-DEE8-F64E-FDD55E2589FD}"/>
          </ac:spMkLst>
        </pc:spChg>
        <pc:spChg chg="mod">
          <ac:chgData name="望月 輝" userId="bb642c59-a450-49ff-950d-03be91319867" providerId="ADAL" clId="{BD6494D8-F161-4932-A128-AB458D186AF0}" dt="2023-08-02T04:39:41.070" v="1557" actId="20577"/>
          <ac:spMkLst>
            <pc:docMk/>
            <pc:sldMk cId="957602394" sldId="496"/>
            <ac:spMk id="5" creationId="{2DDCEE77-45A1-0090-D89A-A461AB4F608B}"/>
          </ac:spMkLst>
        </pc:spChg>
        <pc:spChg chg="mod">
          <ac:chgData name="望月 輝" userId="bb642c59-a450-49ff-950d-03be91319867" providerId="ADAL" clId="{BD6494D8-F161-4932-A128-AB458D186AF0}" dt="2023-08-02T02:52:12.917" v="699" actId="20577"/>
          <ac:spMkLst>
            <pc:docMk/>
            <pc:sldMk cId="957602394" sldId="496"/>
            <ac:spMk id="6" creationId="{792C9936-7375-0FEE-2984-699F20598DE1}"/>
          </ac:spMkLst>
        </pc:spChg>
        <pc:spChg chg="del">
          <ac:chgData name="望月 輝" userId="bb642c59-a450-49ff-950d-03be91319867" providerId="ADAL" clId="{BD6494D8-F161-4932-A128-AB458D186AF0}" dt="2023-08-02T04:26:37.586" v="1139" actId="478"/>
          <ac:spMkLst>
            <pc:docMk/>
            <pc:sldMk cId="957602394" sldId="496"/>
            <ac:spMk id="8" creationId="{18F78EF3-316F-4BFE-8977-9DA86316188C}"/>
          </ac:spMkLst>
        </pc:spChg>
        <pc:graphicFrameChg chg="mod modGraphic">
          <ac:chgData name="望月 輝" userId="bb642c59-a450-49ff-950d-03be91319867" providerId="ADAL" clId="{BD6494D8-F161-4932-A128-AB458D186AF0}" dt="2023-08-02T04:25:35.398" v="1134" actId="1076"/>
          <ac:graphicFrameMkLst>
            <pc:docMk/>
            <pc:sldMk cId="957602394" sldId="496"/>
            <ac:graphicFrameMk id="4" creationId="{9ABF4697-A8C0-5FFB-D528-056904E4FD70}"/>
          </ac:graphicFrameMkLst>
        </pc:graphicFrameChg>
      </pc:sldChg>
      <pc:sldChg chg="addSp modSp mod">
        <pc:chgData name="望月 輝" userId="bb642c59-a450-49ff-950d-03be91319867" providerId="ADAL" clId="{BD6494D8-F161-4932-A128-AB458D186AF0}" dt="2023-08-08T04:16:01.348" v="2179" actId="20577"/>
        <pc:sldMkLst>
          <pc:docMk/>
          <pc:sldMk cId="3135040728" sldId="498"/>
        </pc:sldMkLst>
        <pc:spChg chg="add mod">
          <ac:chgData name="望月 輝" userId="bb642c59-a450-49ff-950d-03be91319867" providerId="ADAL" clId="{BD6494D8-F161-4932-A128-AB458D186AF0}" dt="2023-08-08T04:16:01.348" v="2179" actId="20577"/>
          <ac:spMkLst>
            <pc:docMk/>
            <pc:sldMk cId="3135040728" sldId="498"/>
            <ac:spMk id="4" creationId="{BD58FC6A-D2D7-BBE4-AEAF-D95786193C8E}"/>
          </ac:spMkLst>
        </pc:spChg>
      </pc:sldChg>
      <pc:sldChg chg="delSp">
        <pc:chgData name="望月 輝" userId="bb642c59-a450-49ff-950d-03be91319867" providerId="ADAL" clId="{BD6494D8-F161-4932-A128-AB458D186AF0}" dt="2023-08-02T02:16:55.223" v="413" actId="478"/>
        <pc:sldMkLst>
          <pc:docMk/>
          <pc:sldMk cId="1086674046" sldId="499"/>
        </pc:sldMkLst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4" creationId="{DD1F9B1E-2FD5-6C1F-FC5B-B35DBBC5DD64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6" creationId="{8CFDAA96-9A41-BB1F-4176-F50BD5C31C93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7" creationId="{E2C942E5-494B-594D-2CA6-7E4A2C494576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8" creationId="{8F0826ED-FD4B-8D00-7A97-14E76556C204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9" creationId="{15A28E1F-7381-1A8F-A945-17720D5B5357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0" creationId="{2427D9EF-3D3D-D03B-8473-45018998FE91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1" creationId="{D4D8687A-F7A2-1E70-9521-A2C99900BC8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2" creationId="{23407D5E-F2C1-B8FD-257C-67D84E9F1C59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3" creationId="{19CB1828-2316-C0ED-E257-2E731BA808F5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4" creationId="{10CBCB7E-6F02-B8EB-995A-F60C2C32D818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5" creationId="{CE69A90A-C7A2-C6B0-0F51-B6F9BEB7F34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6" creationId="{005254CB-D448-7D19-06D9-8EC835F79421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7" creationId="{39A0DB8D-5C66-B8F4-9A38-5D62081A6C0B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8" creationId="{5CFF717D-8980-4841-6DDC-96EAEECFD47B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19" creationId="{FF40A243-998D-BA9C-2079-FB18D97E71C7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20" creationId="{00000000-0000-0000-0000-00000000000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22" creationId="{00000000-0000-0000-0000-00000000000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23" creationId="{00000000-0000-0000-0000-00000000000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25" creationId="{00000000-0000-0000-0000-000000000000}"/>
          </ac:spMkLst>
        </pc:spChg>
        <pc:spChg chg="del">
          <ac:chgData name="望月 輝" userId="bb642c59-a450-49ff-950d-03be91319867" providerId="ADAL" clId="{BD6494D8-F161-4932-A128-AB458D186AF0}" dt="2023-08-02T02:16:55.223" v="413" actId="478"/>
          <ac:spMkLst>
            <pc:docMk/>
            <pc:sldMk cId="1086674046" sldId="499"/>
            <ac:spMk id="28" creationId="{00000000-0000-0000-0000-000000000000}"/>
          </ac:spMkLst>
        </pc:spChg>
      </pc:sldChg>
      <pc:sldChg chg="addSp modSp mod">
        <pc:chgData name="望月 輝" userId="bb642c59-a450-49ff-950d-03be91319867" providerId="ADAL" clId="{BD6494D8-F161-4932-A128-AB458D186AF0}" dt="2023-08-08T04:12:46.529" v="1935" actId="20577"/>
        <pc:sldMkLst>
          <pc:docMk/>
          <pc:sldMk cId="2250446515" sldId="499"/>
        </pc:sldMkLst>
        <pc:spChg chg="mod">
          <ac:chgData name="望月 輝" userId="bb642c59-a450-49ff-950d-03be91319867" providerId="ADAL" clId="{BD6494D8-F161-4932-A128-AB458D186AF0}" dt="2023-08-08T04:11:18.576" v="1820" actId="14100"/>
          <ac:spMkLst>
            <pc:docMk/>
            <pc:sldMk cId="2250446515" sldId="499"/>
            <ac:spMk id="2" creationId="{601299F8-DD69-6836-E2EC-B3A8125BEB16}"/>
          </ac:spMkLst>
        </pc:spChg>
        <pc:spChg chg="mod">
          <ac:chgData name="望月 輝" userId="bb642c59-a450-49ff-950d-03be91319867" providerId="ADAL" clId="{BD6494D8-F161-4932-A128-AB458D186AF0}" dt="2023-08-08T04:11:26.966" v="1832" actId="1037"/>
          <ac:spMkLst>
            <pc:docMk/>
            <pc:sldMk cId="2250446515" sldId="499"/>
            <ac:spMk id="5" creationId="{2615EC3F-EA2C-8B17-6D17-D6C0295797A4}"/>
          </ac:spMkLst>
        </pc:spChg>
        <pc:spChg chg="add mod">
          <ac:chgData name="望月 輝" userId="bb642c59-a450-49ff-950d-03be91319867" providerId="ADAL" clId="{BD6494D8-F161-4932-A128-AB458D186AF0}" dt="2023-08-08T04:12:46.529" v="1935" actId="20577"/>
          <ac:spMkLst>
            <pc:docMk/>
            <pc:sldMk cId="2250446515" sldId="499"/>
            <ac:spMk id="6" creationId="{789BC909-B38F-8A67-7DF2-13E284D51BC7}"/>
          </ac:spMkLst>
        </pc:spChg>
        <pc:spChg chg="mod">
          <ac:chgData name="望月 輝" userId="bb642c59-a450-49ff-950d-03be91319867" providerId="ADAL" clId="{BD6494D8-F161-4932-A128-AB458D186AF0}" dt="2023-08-08T04:11:26.966" v="1832" actId="1037"/>
          <ac:spMkLst>
            <pc:docMk/>
            <pc:sldMk cId="2250446515" sldId="499"/>
            <ac:spMk id="19" creationId="{C450AB89-DFF3-1894-6134-6B068FAE1DF1}"/>
          </ac:spMkLst>
        </pc:spChg>
        <pc:spChg chg="mod">
          <ac:chgData name="望月 輝" userId="bb642c59-a450-49ff-950d-03be91319867" providerId="ADAL" clId="{BD6494D8-F161-4932-A128-AB458D186AF0}" dt="2023-08-08T04:11:26.966" v="1832" actId="1037"/>
          <ac:spMkLst>
            <pc:docMk/>
            <pc:sldMk cId="2250446515" sldId="499"/>
            <ac:spMk id="38" creationId="{DED4B0F0-895F-FE13-063A-F66DCDBF98EF}"/>
          </ac:spMkLst>
        </pc:spChg>
        <pc:cxnChg chg="mod">
          <ac:chgData name="望月 輝" userId="bb642c59-a450-49ff-950d-03be91319867" providerId="ADAL" clId="{BD6494D8-F161-4932-A128-AB458D186AF0}" dt="2023-08-08T04:11:41.947" v="1834" actId="14100"/>
          <ac:cxnSpMkLst>
            <pc:docMk/>
            <pc:sldMk cId="2250446515" sldId="499"/>
            <ac:cxnSpMk id="21" creationId="{FEACF006-AE34-4DE4-9F77-00DF2F2EC522}"/>
          </ac:cxnSpMkLst>
        </pc:cxnChg>
        <pc:cxnChg chg="mod">
          <ac:chgData name="望月 輝" userId="bb642c59-a450-49ff-950d-03be91319867" providerId="ADAL" clId="{BD6494D8-F161-4932-A128-AB458D186AF0}" dt="2023-08-08T04:11:38.407" v="1833" actId="14100"/>
          <ac:cxnSpMkLst>
            <pc:docMk/>
            <pc:sldMk cId="2250446515" sldId="499"/>
            <ac:cxnSpMk id="22" creationId="{636FC742-499F-7041-A2FE-37094AF2F2D3}"/>
          </ac:cxnSpMkLst>
        </pc:cxnChg>
      </pc:sldChg>
    </pc:docChg>
  </pc:docChgLst>
  <pc:docChgLst>
    <pc:chgData name="望月 輝" userId="bb642c59-a450-49ff-950d-03be91319867" providerId="ADAL" clId="{3C481F41-80AE-40D9-9884-C2C094DEC11D}"/>
    <pc:docChg chg="custSel delSld modSld">
      <pc:chgData name="望月 輝" userId="bb642c59-a450-49ff-950d-03be91319867" providerId="ADAL" clId="{3C481F41-80AE-40D9-9884-C2C094DEC11D}" dt="2024-07-04T08:30:09.413" v="228" actId="1582"/>
      <pc:docMkLst>
        <pc:docMk/>
      </pc:docMkLst>
      <pc:sldChg chg="del">
        <pc:chgData name="望月 輝" userId="bb642c59-a450-49ff-950d-03be91319867" providerId="ADAL" clId="{3C481F41-80AE-40D9-9884-C2C094DEC11D}" dt="2024-07-04T08:03:54.397" v="90" actId="47"/>
        <pc:sldMkLst>
          <pc:docMk/>
          <pc:sldMk cId="0" sldId="265"/>
        </pc:sldMkLst>
      </pc:sldChg>
      <pc:sldChg chg="del">
        <pc:chgData name="望月 輝" userId="bb642c59-a450-49ff-950d-03be91319867" providerId="ADAL" clId="{3C481F41-80AE-40D9-9884-C2C094DEC11D}" dt="2024-07-04T07:58:59.537" v="0" actId="47"/>
        <pc:sldMkLst>
          <pc:docMk/>
          <pc:sldMk cId="3559967958" sldId="534"/>
        </pc:sldMkLst>
      </pc:sldChg>
      <pc:sldChg chg="addSp delSp modSp mod">
        <pc:chgData name="望月 輝" userId="bb642c59-a450-49ff-950d-03be91319867" providerId="ADAL" clId="{3C481F41-80AE-40D9-9884-C2C094DEC11D}" dt="2024-07-04T08:30:09.413" v="228" actId="1582"/>
        <pc:sldMkLst>
          <pc:docMk/>
          <pc:sldMk cId="1641716971" sldId="551"/>
        </pc:sldMkLst>
        <pc:spChg chg="add mod">
          <ac:chgData name="望月 輝" userId="bb642c59-a450-49ff-950d-03be91319867" providerId="ADAL" clId="{3C481F41-80AE-40D9-9884-C2C094DEC11D}" dt="2024-07-04T08:06:24.533" v="130" actId="1076"/>
          <ac:spMkLst>
            <pc:docMk/>
            <pc:sldMk cId="1641716971" sldId="551"/>
            <ac:spMk id="3" creationId="{A0C8C8D6-E35C-236B-7810-7C0EC7F31D89}"/>
          </ac:spMkLst>
        </pc:spChg>
        <pc:spChg chg="add mod">
          <ac:chgData name="望月 輝" userId="bb642c59-a450-49ff-950d-03be91319867" providerId="ADAL" clId="{3C481F41-80AE-40D9-9884-C2C094DEC11D}" dt="2024-07-04T08:06:19.334" v="129" actId="14100"/>
          <ac:spMkLst>
            <pc:docMk/>
            <pc:sldMk cId="1641716971" sldId="551"/>
            <ac:spMk id="4" creationId="{8BDADDA4-6A9D-F32F-AD5F-3A24F25C6CDA}"/>
          </ac:spMkLst>
        </pc:spChg>
        <pc:spChg chg="add mod">
          <ac:chgData name="望月 輝" userId="bb642c59-a450-49ff-950d-03be91319867" providerId="ADAL" clId="{3C481F41-80AE-40D9-9884-C2C094DEC11D}" dt="2024-07-04T08:06:16.096" v="128" actId="1076"/>
          <ac:spMkLst>
            <pc:docMk/>
            <pc:sldMk cId="1641716971" sldId="551"/>
            <ac:spMk id="5" creationId="{BD11CA27-A752-51CF-F41A-DA717AE38CB5}"/>
          </ac:spMkLst>
        </pc:spChg>
        <pc:spChg chg="add mod">
          <ac:chgData name="望月 輝" userId="bb642c59-a450-49ff-950d-03be91319867" providerId="ADAL" clId="{3C481F41-80AE-40D9-9884-C2C094DEC11D}" dt="2024-07-04T08:07:09.547" v="156" actId="14100"/>
          <ac:spMkLst>
            <pc:docMk/>
            <pc:sldMk cId="1641716971" sldId="551"/>
            <ac:spMk id="6" creationId="{C555DA89-EC27-DA37-9AE2-4035E0217F31}"/>
          </ac:spMkLst>
        </pc:spChg>
        <pc:spChg chg="mod">
          <ac:chgData name="望月 輝" userId="bb642c59-a450-49ff-950d-03be91319867" providerId="ADAL" clId="{3C481F41-80AE-40D9-9884-C2C094DEC11D}" dt="2024-07-04T08:01:38.853" v="89" actId="20577"/>
          <ac:spMkLst>
            <pc:docMk/>
            <pc:sldMk cId="1641716971" sldId="551"/>
            <ac:spMk id="7" creationId="{1DAEEBEB-24F9-640F-B41F-34B5195A4A4D}"/>
          </ac:spMkLst>
        </pc:spChg>
        <pc:spChg chg="add mod">
          <ac:chgData name="望月 輝" userId="bb642c59-a450-49ff-950d-03be91319867" providerId="ADAL" clId="{3C481F41-80AE-40D9-9884-C2C094DEC11D}" dt="2024-07-04T08:06:51.643" v="155" actId="20577"/>
          <ac:spMkLst>
            <pc:docMk/>
            <pc:sldMk cId="1641716971" sldId="551"/>
            <ac:spMk id="8" creationId="{9EC56FDD-2667-B2BD-75E6-3B2875665CE7}"/>
          </ac:spMkLst>
        </pc:spChg>
        <pc:spChg chg="add mod">
          <ac:chgData name="望月 輝" userId="bb642c59-a450-49ff-950d-03be91319867" providerId="ADAL" clId="{3C481F41-80AE-40D9-9884-C2C094DEC11D}" dt="2024-07-04T08:29:01.043" v="227" actId="1076"/>
          <ac:spMkLst>
            <pc:docMk/>
            <pc:sldMk cId="1641716971" sldId="551"/>
            <ac:spMk id="9" creationId="{7F03F90A-6322-BB8D-C104-5412F0ED155C}"/>
          </ac:spMkLst>
        </pc:spChg>
        <pc:spChg chg="add mod">
          <ac:chgData name="望月 輝" userId="bb642c59-a450-49ff-950d-03be91319867" providerId="ADAL" clId="{3C481F41-80AE-40D9-9884-C2C094DEC11D}" dt="2024-07-04T08:17:16.046" v="220" actId="1076"/>
          <ac:spMkLst>
            <pc:docMk/>
            <pc:sldMk cId="1641716971" sldId="551"/>
            <ac:spMk id="10" creationId="{DAD60FB1-2D3F-FC2F-E07C-A0B844CBD309}"/>
          </ac:spMkLst>
        </pc:spChg>
        <pc:graphicFrameChg chg="del">
          <ac:chgData name="望月 輝" userId="bb642c59-a450-49ff-950d-03be91319867" providerId="ADAL" clId="{3C481F41-80AE-40D9-9884-C2C094DEC11D}" dt="2024-07-04T07:59:06.340" v="1" actId="478"/>
          <ac:graphicFrameMkLst>
            <pc:docMk/>
            <pc:sldMk cId="1641716971" sldId="551"/>
            <ac:graphicFrameMk id="17" creationId="{8B568A8B-CCDF-158C-F981-8C7CEDA5C2A7}"/>
          </ac:graphicFrameMkLst>
        </pc:graphicFrameChg>
        <pc:cxnChg chg="add del mod">
          <ac:chgData name="望月 輝" userId="bb642c59-a450-49ff-950d-03be91319867" providerId="ADAL" clId="{3C481F41-80AE-40D9-9884-C2C094DEC11D}" dt="2024-07-04T08:28:45.081" v="224" actId="478"/>
          <ac:cxnSpMkLst>
            <pc:docMk/>
            <pc:sldMk cId="1641716971" sldId="551"/>
            <ac:cxnSpMk id="12" creationId="{253A69B6-B7F2-DFB6-7470-5A268290AD82}"/>
          </ac:cxnSpMkLst>
        </pc:cxnChg>
        <pc:cxnChg chg="add mod">
          <ac:chgData name="望月 輝" userId="bb642c59-a450-49ff-950d-03be91319867" providerId="ADAL" clId="{3C481F41-80AE-40D9-9884-C2C094DEC11D}" dt="2024-07-04T08:30:09.413" v="228" actId="1582"/>
          <ac:cxnSpMkLst>
            <pc:docMk/>
            <pc:sldMk cId="1641716971" sldId="551"/>
            <ac:cxnSpMk id="15" creationId="{1179680E-ADD9-3950-F13A-1088D4EE8B57}"/>
          </ac:cxnSpMkLst>
        </pc:cxnChg>
      </pc:sldChg>
      <pc:sldChg chg="del">
        <pc:chgData name="望月 輝" userId="bb642c59-a450-49ff-950d-03be91319867" providerId="ADAL" clId="{3C481F41-80AE-40D9-9884-C2C094DEC11D}" dt="2024-07-04T07:58:59.537" v="0" actId="47"/>
        <pc:sldMkLst>
          <pc:docMk/>
          <pc:sldMk cId="3625379657" sldId="553"/>
        </pc:sldMkLst>
      </pc:sldChg>
      <pc:sldChg chg="del">
        <pc:chgData name="望月 輝" userId="bb642c59-a450-49ff-950d-03be91319867" providerId="ADAL" clId="{3C481F41-80AE-40D9-9884-C2C094DEC11D}" dt="2024-07-04T07:58:59.537" v="0" actId="47"/>
        <pc:sldMkLst>
          <pc:docMk/>
          <pc:sldMk cId="1291610832" sldId="554"/>
        </pc:sldMkLst>
      </pc:sldChg>
    </pc:docChg>
  </pc:docChgLst>
  <pc:docChgLst>
    <pc:chgData name="望月 輝" userId="bb642c59-a450-49ff-950d-03be91319867" providerId="ADAL" clId="{F2D66ECF-CEEC-4485-9E80-00A1F541CB83}"/>
    <pc:docChg chg="undo custSel addSld delSld modSld sldOrd">
      <pc:chgData name="望月 輝" userId="bb642c59-a450-49ff-950d-03be91319867" providerId="ADAL" clId="{F2D66ECF-CEEC-4485-9E80-00A1F541CB83}" dt="2024-02-14T05:28:12.978" v="12781" actId="20577"/>
      <pc:docMkLst>
        <pc:docMk/>
      </pc:docMkLst>
      <pc:sldChg chg="del">
        <pc:chgData name="望月 輝" userId="bb642c59-a450-49ff-950d-03be91319867" providerId="ADAL" clId="{F2D66ECF-CEEC-4485-9E80-00A1F541CB83}" dt="2024-01-26T02:45:34.404" v="0" actId="47"/>
        <pc:sldMkLst>
          <pc:docMk/>
          <pc:sldMk cId="0" sldId="265"/>
        </pc:sldMkLst>
      </pc:sldChg>
      <pc:sldChg chg="del">
        <pc:chgData name="望月 輝" userId="bb642c59-a450-49ff-950d-03be91319867" providerId="ADAL" clId="{F2D66ECF-CEEC-4485-9E80-00A1F541CB83}" dt="2024-01-26T05:24:46.787" v="2408" actId="47"/>
        <pc:sldMkLst>
          <pc:docMk/>
          <pc:sldMk cId="1481190668" sldId="532"/>
        </pc:sldMkLst>
      </pc:sldChg>
      <pc:sldChg chg="del">
        <pc:chgData name="望月 輝" userId="bb642c59-a450-49ff-950d-03be91319867" providerId="ADAL" clId="{F2D66ECF-CEEC-4485-9E80-00A1F541CB83}" dt="2024-01-26T05:24:46.787" v="2408" actId="47"/>
        <pc:sldMkLst>
          <pc:docMk/>
          <pc:sldMk cId="2683750926" sldId="533"/>
        </pc:sldMkLst>
      </pc:sldChg>
      <pc:sldChg chg="addSp delSp modSp add mod">
        <pc:chgData name="望月 輝" userId="bb642c59-a450-49ff-950d-03be91319867" providerId="ADAL" clId="{F2D66ECF-CEEC-4485-9E80-00A1F541CB83}" dt="2024-02-02T04:20:14.039" v="11630" actId="1076"/>
        <pc:sldMkLst>
          <pc:docMk/>
          <pc:sldMk cId="3559967958" sldId="534"/>
        </pc:sldMkLst>
        <pc:spChg chg="mod">
          <ac:chgData name="望月 輝" userId="bb642c59-a450-49ff-950d-03be91319867" providerId="ADAL" clId="{F2D66ECF-CEEC-4485-9E80-00A1F541CB83}" dt="2024-01-26T05:31:40.194" v="2559" actId="20577"/>
          <ac:spMkLst>
            <pc:docMk/>
            <pc:sldMk cId="3559967958" sldId="534"/>
            <ac:spMk id="2" creationId="{F926ED30-694A-0002-D9E7-7A10C5742B5C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4" creationId="{5287BED0-D30F-BCBC-BC08-1C5CF57740E4}"/>
          </ac:spMkLst>
        </pc:spChg>
        <pc:spChg chg="add mod">
          <ac:chgData name="望月 輝" userId="bb642c59-a450-49ff-950d-03be91319867" providerId="ADAL" clId="{F2D66ECF-CEEC-4485-9E80-00A1F541CB83}" dt="2024-02-02T04:20:14.039" v="11630" actId="1076"/>
          <ac:spMkLst>
            <pc:docMk/>
            <pc:sldMk cId="3559967958" sldId="534"/>
            <ac:spMk id="4" creationId="{8C603023-2C38-F251-44FC-DF3D42E316E1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5" creationId="{C392DC9F-54A8-1E84-143C-682F5BD5A0A4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6" creationId="{EA4305FE-55A4-251A-0EE9-1A7F9B902974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7" creationId="{6C3ED7C2-8CD3-51DB-C961-C8FACB59F6C4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8" creationId="{6F4FF650-F742-C520-B557-E9F8FF4EB986}"/>
          </ac:spMkLst>
        </pc:spChg>
        <pc:spChg chg="add mod">
          <ac:chgData name="望月 輝" userId="bb642c59-a450-49ff-950d-03be91319867" providerId="ADAL" clId="{F2D66ECF-CEEC-4485-9E80-00A1F541CB83}" dt="2024-01-26T04:02:29.917" v="1072" actId="14100"/>
          <ac:spMkLst>
            <pc:docMk/>
            <pc:sldMk cId="3559967958" sldId="534"/>
            <ac:spMk id="9" creationId="{0AC0522B-2594-29CF-1F18-82887419A087}"/>
          </ac:spMkLst>
        </pc:spChg>
        <pc:spChg chg="add mod">
          <ac:chgData name="望月 輝" userId="bb642c59-a450-49ff-950d-03be91319867" providerId="ADAL" clId="{F2D66ECF-CEEC-4485-9E80-00A1F541CB83}" dt="2024-01-26T04:24:53.925" v="1198" actId="14100"/>
          <ac:spMkLst>
            <pc:docMk/>
            <pc:sldMk cId="3559967958" sldId="534"/>
            <ac:spMk id="10" creationId="{82936AD0-E943-3F33-94F0-D0342B4C6D67}"/>
          </ac:spMkLst>
        </pc:spChg>
        <pc:spChg chg="add mod">
          <ac:chgData name="望月 輝" userId="bb642c59-a450-49ff-950d-03be91319867" providerId="ADAL" clId="{F2D66ECF-CEEC-4485-9E80-00A1F541CB83}" dt="2024-01-26T04:02:39.254" v="1074" actId="14100"/>
          <ac:spMkLst>
            <pc:docMk/>
            <pc:sldMk cId="3559967958" sldId="534"/>
            <ac:spMk id="11" creationId="{F7DA4865-0991-2BF2-2D12-EE8BAE657D12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2" creationId="{7010E26C-3481-C75B-F944-FC4B16D27B82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3" creationId="{2763A9D0-DD1A-CC9F-0776-4B4CBBF3609F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4" creationId="{7607D53D-BD30-CC72-5976-8225BFC466C1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5" creationId="{E946B11B-3CF1-6742-423C-254E57EE4964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6" creationId="{B3B31BBE-A80B-46D5-0FB9-0DEFA738FED1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7" creationId="{27E6774F-B1E9-BF7A-4929-669291DBE345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18" creationId="{CD106576-67DD-AA31-2711-DB1D1B3FCA16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19" creationId="{5299983A-F13A-D1E1-F2E7-F4509D919B6A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20" creationId="{6A32F8EF-92F9-7EB7-F652-1EFA12D08207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21" creationId="{F5944E32-B447-7069-A2D3-C1300F089F45}"/>
          </ac:spMkLst>
        </pc:spChg>
        <pc:spChg chg="add del mod">
          <ac:chgData name="望月 輝" userId="bb642c59-a450-49ff-950d-03be91319867" providerId="ADAL" clId="{F2D66ECF-CEEC-4485-9E80-00A1F541CB83}" dt="2024-01-26T02:55:31.054" v="550" actId="478"/>
          <ac:spMkLst>
            <pc:docMk/>
            <pc:sldMk cId="3559967958" sldId="534"/>
            <ac:spMk id="22" creationId="{83A9B0E0-1D1A-7DB8-B03C-18A91E8502BD}"/>
          </ac:spMkLst>
        </pc:spChg>
        <pc:spChg chg="add mod">
          <ac:chgData name="望月 輝" userId="bb642c59-a450-49ff-950d-03be91319867" providerId="ADAL" clId="{F2D66ECF-CEEC-4485-9E80-00A1F541CB83}" dt="2024-01-26T02:56:20.600" v="583" actId="1035"/>
          <ac:spMkLst>
            <pc:docMk/>
            <pc:sldMk cId="3559967958" sldId="534"/>
            <ac:spMk id="23" creationId="{17395260-5C57-F1D4-079A-8FAD25773300}"/>
          </ac:spMkLst>
        </pc:spChg>
        <pc:spChg chg="add mod">
          <ac:chgData name="望月 輝" userId="bb642c59-a450-49ff-950d-03be91319867" providerId="ADAL" clId="{F2D66ECF-CEEC-4485-9E80-00A1F541CB83}" dt="2024-01-26T02:56:20.600" v="583" actId="1035"/>
          <ac:spMkLst>
            <pc:docMk/>
            <pc:sldMk cId="3559967958" sldId="534"/>
            <ac:spMk id="24" creationId="{8EDB2EF9-8B9A-F9F9-9BD1-7796717F7955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25" creationId="{BB4EA6B9-6A55-5595-7510-88E6D259D594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26" creationId="{1535A351-1633-4FC7-CB9B-0B87F7DD1262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27" creationId="{9E269BF4-9D87-CDB5-5AF0-65562FD59DF0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28" creationId="{1299E29E-E0E4-5339-B805-0A22363558DA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29" creationId="{6771CBA6-42F7-A852-B5B2-B46691B8CE6A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30" creationId="{95A98F53-D5F1-2239-FF28-F5C3319C92F2}"/>
          </ac:spMkLst>
        </pc:spChg>
        <pc:spChg chg="add mod">
          <ac:chgData name="望月 輝" userId="bb642c59-a450-49ff-950d-03be91319867" providerId="ADAL" clId="{F2D66ECF-CEEC-4485-9E80-00A1F541CB83}" dt="2024-01-26T02:56:14.748" v="574" actId="1076"/>
          <ac:spMkLst>
            <pc:docMk/>
            <pc:sldMk cId="3559967958" sldId="534"/>
            <ac:spMk id="31" creationId="{D43EB152-5CF4-03AC-1C8A-E444D0767030}"/>
          </ac:spMkLst>
        </pc:spChg>
        <pc:spChg chg="add mod">
          <ac:chgData name="望月 輝" userId="bb642c59-a450-49ff-950d-03be91319867" providerId="ADAL" clId="{F2D66ECF-CEEC-4485-9E80-00A1F541CB83}" dt="2024-01-26T02:56:46.805" v="606" actId="20577"/>
          <ac:spMkLst>
            <pc:docMk/>
            <pc:sldMk cId="3559967958" sldId="534"/>
            <ac:spMk id="32" creationId="{33167AE5-2255-81D8-CB6B-57646888FF0E}"/>
          </ac:spMkLst>
        </pc:spChg>
        <pc:spChg chg="add mod">
          <ac:chgData name="望月 輝" userId="bb642c59-a450-49ff-950d-03be91319867" providerId="ADAL" clId="{F2D66ECF-CEEC-4485-9E80-00A1F541CB83}" dt="2024-01-26T02:57:07.917" v="640" actId="20577"/>
          <ac:spMkLst>
            <pc:docMk/>
            <pc:sldMk cId="3559967958" sldId="534"/>
            <ac:spMk id="33" creationId="{FAC74E38-C782-BDC2-AC3E-F1D1116E7DC8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35" creationId="{6D4B5984-3248-9E4D-105C-29EC431D5C9F}"/>
          </ac:spMkLst>
        </pc:spChg>
        <pc:spChg chg="add mod">
          <ac:chgData name="望月 輝" userId="bb642c59-a450-49ff-950d-03be91319867" providerId="ADAL" clId="{F2D66ECF-CEEC-4485-9E80-00A1F541CB83}" dt="2024-01-26T02:57:25.657" v="670" actId="20577"/>
          <ac:spMkLst>
            <pc:docMk/>
            <pc:sldMk cId="3559967958" sldId="534"/>
            <ac:spMk id="36" creationId="{C692A5E9-00E8-6F20-0BCE-75E7C0690FA2}"/>
          </ac:spMkLst>
        </pc:spChg>
        <pc:spChg chg="add mod">
          <ac:chgData name="望月 輝" userId="bb642c59-a450-49ff-950d-03be91319867" providerId="ADAL" clId="{F2D66ECF-CEEC-4485-9E80-00A1F541CB83}" dt="2024-01-26T02:58:19.311" v="697" actId="20577"/>
          <ac:spMkLst>
            <pc:docMk/>
            <pc:sldMk cId="3559967958" sldId="534"/>
            <ac:spMk id="38" creationId="{371BB3E2-1AF9-CDF8-5974-856A0F3A381A}"/>
          </ac:spMkLst>
        </pc:spChg>
        <pc:spChg chg="add mod">
          <ac:chgData name="望月 輝" userId="bb642c59-a450-49ff-950d-03be91319867" providerId="ADAL" clId="{F2D66ECF-CEEC-4485-9E80-00A1F541CB83}" dt="2024-01-26T02:58:44.523" v="733" actId="20577"/>
          <ac:spMkLst>
            <pc:docMk/>
            <pc:sldMk cId="3559967958" sldId="534"/>
            <ac:spMk id="39" creationId="{662CBC2E-F3F4-EAE8-C3E3-46C6FBCD4E4D}"/>
          </ac:spMkLst>
        </pc:spChg>
        <pc:spChg chg="add mod">
          <ac:chgData name="望月 輝" userId="bb642c59-a450-49ff-950d-03be91319867" providerId="ADAL" clId="{F2D66ECF-CEEC-4485-9E80-00A1F541CB83}" dt="2024-01-26T02:59:01.682" v="748" actId="20577"/>
          <ac:spMkLst>
            <pc:docMk/>
            <pc:sldMk cId="3559967958" sldId="534"/>
            <ac:spMk id="41" creationId="{F86D17C5-ED45-165D-046E-CB1CC1D750ED}"/>
          </ac:spMkLst>
        </pc:spChg>
        <pc:spChg chg="add mod">
          <ac:chgData name="望月 輝" userId="bb642c59-a450-49ff-950d-03be91319867" providerId="ADAL" clId="{F2D66ECF-CEEC-4485-9E80-00A1F541CB83}" dt="2024-01-26T02:59:21.261" v="769" actId="20577"/>
          <ac:spMkLst>
            <pc:docMk/>
            <pc:sldMk cId="3559967958" sldId="534"/>
            <ac:spMk id="42" creationId="{2F0B812B-B775-AE7B-648E-4A59EE74023B}"/>
          </ac:spMkLst>
        </pc:spChg>
        <pc:spChg chg="add mod">
          <ac:chgData name="望月 輝" userId="bb642c59-a450-49ff-950d-03be91319867" providerId="ADAL" clId="{F2D66ECF-CEEC-4485-9E80-00A1F541CB83}" dt="2024-01-26T03:00:21.816" v="801" actId="1038"/>
          <ac:spMkLst>
            <pc:docMk/>
            <pc:sldMk cId="3559967958" sldId="534"/>
            <ac:spMk id="43" creationId="{B0118EDA-3C91-78F4-5C65-77278D6055DE}"/>
          </ac:spMkLst>
        </pc:spChg>
        <pc:spChg chg="add mod">
          <ac:chgData name="望月 輝" userId="bb642c59-a450-49ff-950d-03be91319867" providerId="ADAL" clId="{F2D66ECF-CEEC-4485-9E80-00A1F541CB83}" dt="2024-01-26T03:01:33.046" v="837" actId="1035"/>
          <ac:spMkLst>
            <pc:docMk/>
            <pc:sldMk cId="3559967958" sldId="534"/>
            <ac:spMk id="44" creationId="{A9133309-6FC1-E2C4-11D6-C7ED632A1943}"/>
          </ac:spMkLst>
        </pc:spChg>
        <pc:spChg chg="add mod">
          <ac:chgData name="望月 輝" userId="bb642c59-a450-49ff-950d-03be91319867" providerId="ADAL" clId="{F2D66ECF-CEEC-4485-9E80-00A1F541CB83}" dt="2024-01-26T04:25:09.253" v="1242" actId="1036"/>
          <ac:spMkLst>
            <pc:docMk/>
            <pc:sldMk cId="3559967958" sldId="534"/>
            <ac:spMk id="45" creationId="{5BB5F113-2BBB-FB1A-4324-C9FCA1A703E5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46" creationId="{F45A4851-7830-9E66-EEF3-D69BEEAF87B4}"/>
          </ac:spMkLst>
        </pc:spChg>
        <pc:spChg chg="add mod">
          <ac:chgData name="望月 輝" userId="bb642c59-a450-49ff-950d-03be91319867" providerId="ADAL" clId="{F2D66ECF-CEEC-4485-9E80-00A1F541CB83}" dt="2024-01-26T04:25:02.586" v="1215" actId="1035"/>
          <ac:spMkLst>
            <pc:docMk/>
            <pc:sldMk cId="3559967958" sldId="534"/>
            <ac:spMk id="48" creationId="{B15C9FF5-0D58-3AEA-66B3-6ED2CD13DDE7}"/>
          </ac:spMkLst>
        </pc:spChg>
        <pc:spChg chg="add mod">
          <ac:chgData name="望月 輝" userId="bb642c59-a450-49ff-950d-03be91319867" providerId="ADAL" clId="{F2D66ECF-CEEC-4485-9E80-00A1F541CB83}" dt="2024-01-26T03:02:58.926" v="948" actId="20577"/>
          <ac:spMkLst>
            <pc:docMk/>
            <pc:sldMk cId="3559967958" sldId="534"/>
            <ac:spMk id="49" creationId="{49721C76-9091-8D17-E49A-5C1B319A348D}"/>
          </ac:spMkLst>
        </pc:spChg>
        <pc:spChg chg="add mod">
          <ac:chgData name="望月 輝" userId="bb642c59-a450-49ff-950d-03be91319867" providerId="ADAL" clId="{F2D66ECF-CEEC-4485-9E80-00A1F541CB83}" dt="2024-01-26T03:03:33.898" v="975" actId="1035"/>
          <ac:spMkLst>
            <pc:docMk/>
            <pc:sldMk cId="3559967958" sldId="534"/>
            <ac:spMk id="51" creationId="{C81A498D-9F2E-0FA8-A09D-360281D0B512}"/>
          </ac:spMkLst>
        </pc:spChg>
        <pc:spChg chg="add mod">
          <ac:chgData name="望月 輝" userId="bb642c59-a450-49ff-950d-03be91319867" providerId="ADAL" clId="{F2D66ECF-CEEC-4485-9E80-00A1F541CB83}" dt="2024-01-26T03:03:41.444" v="980" actId="20577"/>
          <ac:spMkLst>
            <pc:docMk/>
            <pc:sldMk cId="3559967958" sldId="534"/>
            <ac:spMk id="52" creationId="{200D150E-4EB4-A781-5E15-94EA5683E7E2}"/>
          </ac:spMkLst>
        </pc:spChg>
        <pc:spChg chg="add mod">
          <ac:chgData name="望月 輝" userId="bb642c59-a450-49ff-950d-03be91319867" providerId="ADAL" clId="{F2D66ECF-CEEC-4485-9E80-00A1F541CB83}" dt="2024-01-26T03:04:02.492" v="1011" actId="20577"/>
          <ac:spMkLst>
            <pc:docMk/>
            <pc:sldMk cId="3559967958" sldId="534"/>
            <ac:spMk id="54" creationId="{7EE0D070-5127-65D3-E89D-F4649E8CC1DE}"/>
          </ac:spMkLst>
        </pc:spChg>
        <pc:spChg chg="add mod">
          <ac:chgData name="望月 輝" userId="bb642c59-a450-49ff-950d-03be91319867" providerId="ADAL" clId="{F2D66ECF-CEEC-4485-9E80-00A1F541CB83}" dt="2024-01-26T03:04:22.939" v="1049" actId="20577"/>
          <ac:spMkLst>
            <pc:docMk/>
            <pc:sldMk cId="3559967958" sldId="534"/>
            <ac:spMk id="55" creationId="{1E8999E3-681C-E51F-B84E-037532A95574}"/>
          </ac:spMkLst>
        </pc:spChg>
        <pc:spChg chg="add mod">
          <ac:chgData name="望月 輝" userId="bb642c59-a450-49ff-950d-03be91319867" providerId="ADAL" clId="{F2D66ECF-CEEC-4485-9E80-00A1F541CB83}" dt="2024-01-26T03:04:38.230" v="1071" actId="20577"/>
          <ac:spMkLst>
            <pc:docMk/>
            <pc:sldMk cId="3559967958" sldId="534"/>
            <ac:spMk id="57" creationId="{40AF3C46-418B-9DDE-ADAB-4AA01F128A12}"/>
          </ac:spMkLst>
        </pc:spChg>
        <pc:spChg chg="add mod">
          <ac:chgData name="望月 輝" userId="bb642c59-a450-49ff-950d-03be91319867" providerId="ADAL" clId="{F2D66ECF-CEEC-4485-9E80-00A1F541CB83}" dt="2024-01-26T04:25:24.545" v="1262" actId="20577"/>
          <ac:spMkLst>
            <pc:docMk/>
            <pc:sldMk cId="3559967958" sldId="534"/>
            <ac:spMk id="58" creationId="{C612FF6A-56D6-2145-BFF7-FAB5E9A54508}"/>
          </ac:spMkLst>
        </pc:spChg>
        <pc:spChg chg="add mod">
          <ac:chgData name="望月 輝" userId="bb642c59-a450-49ff-950d-03be91319867" providerId="ADAL" clId="{F2D66ECF-CEEC-4485-9E80-00A1F541CB83}" dt="2024-01-30T09:24:42.339" v="9380" actId="1038"/>
          <ac:spMkLst>
            <pc:docMk/>
            <pc:sldMk cId="3559967958" sldId="534"/>
            <ac:spMk id="59" creationId="{8A775D1C-7BAE-AA76-B2E0-F49FFFB42DA2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62" creationId="{40C28264-97E8-9D32-C67A-524414B49825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76" creationId="{8EEC7945-B727-95B6-45A1-73772A0D40AD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90" creationId="{970D88D6-D71E-736D-EB73-E54009BCDFA1}"/>
          </ac:spMkLst>
        </pc:spChg>
        <pc:spChg chg="del">
          <ac:chgData name="望月 輝" userId="bb642c59-a450-49ff-950d-03be91319867" providerId="ADAL" clId="{F2D66ECF-CEEC-4485-9E80-00A1F541CB83}" dt="2024-01-26T02:46:11.906" v="2" actId="478"/>
          <ac:spMkLst>
            <pc:docMk/>
            <pc:sldMk cId="3559967958" sldId="534"/>
            <ac:spMk id="91" creationId="{CE119341-7E17-45F7-1AA6-D0E2C46EEBE0}"/>
          </ac:spMkLst>
        </pc:sp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34" creationId="{47F1917F-CD24-D96F-7E4D-0B54CD5AE3AD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37" creationId="{AE5C463A-1D15-5B66-93E3-DB82406B931B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40" creationId="{AF30CC64-2D56-9288-4DEA-C7DBD5840840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47" creationId="{7B6669C3-69D0-ACBA-371D-1ACBD6692AD5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50" creationId="{61C3C573-51C6-E51A-9509-7DBE9675441E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53" creationId="{32CA716C-D6D2-6E79-940C-C0E044CCD9BE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56" creationId="{C658E3DD-54D8-9DBB-CFB6-07347FB8EBBC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92" creationId="{532C75F5-A210-6FB1-2909-1ACEB3D24CF7}"/>
          </ac:cxnSpMkLst>
        </pc:cxnChg>
        <pc:cxnChg chg="del mod">
          <ac:chgData name="望月 輝" userId="bb642c59-a450-49ff-950d-03be91319867" providerId="ADAL" clId="{F2D66ECF-CEEC-4485-9E80-00A1F541CB83}" dt="2024-01-26T02:46:11.906" v="2" actId="478"/>
          <ac:cxnSpMkLst>
            <pc:docMk/>
            <pc:sldMk cId="3559967958" sldId="534"/>
            <ac:cxnSpMk id="95" creationId="{23AAD003-D53D-9B8B-2514-ECA056376CC6}"/>
          </ac:cxnSpMkLst>
        </pc:cxnChg>
      </pc:sldChg>
      <pc:sldChg chg="addSp delSp modSp add del mod">
        <pc:chgData name="望月 輝" userId="bb642c59-a450-49ff-950d-03be91319867" providerId="ADAL" clId="{F2D66ECF-CEEC-4485-9E80-00A1F541CB83}" dt="2024-02-09T02:27:26.627" v="12203" actId="47"/>
        <pc:sldMkLst>
          <pc:docMk/>
          <pc:sldMk cId="2325695549" sldId="535"/>
        </pc:sldMkLst>
        <pc:spChg chg="mod">
          <ac:chgData name="望月 輝" userId="bb642c59-a450-49ff-950d-03be91319867" providerId="ADAL" clId="{F2D66ECF-CEEC-4485-9E80-00A1F541CB83}" dt="2024-01-26T05:31:50.335" v="2586" actId="20577"/>
          <ac:spMkLst>
            <pc:docMk/>
            <pc:sldMk cId="2325695549" sldId="535"/>
            <ac:spMk id="2" creationId="{F926ED30-694A-0002-D9E7-7A10C5742B5C}"/>
          </ac:spMkLst>
        </pc:spChg>
        <pc:spChg chg="add mod ord">
          <ac:chgData name="望月 輝" userId="bb642c59-a450-49ff-950d-03be91319867" providerId="ADAL" clId="{F2D66ECF-CEEC-4485-9E80-00A1F541CB83}" dt="2024-01-29T06:48:23.850" v="5794" actId="1036"/>
          <ac:spMkLst>
            <pc:docMk/>
            <pc:sldMk cId="2325695549" sldId="535"/>
            <ac:spMk id="4" creationId="{A668D040-E64B-A61E-1D92-43B98C2F97CD}"/>
          </ac:spMkLst>
        </pc:spChg>
        <pc:spChg chg="add del mod">
          <ac:chgData name="望月 輝" userId="bb642c59-a450-49ff-950d-03be91319867" providerId="ADAL" clId="{F2D66ECF-CEEC-4485-9E80-00A1F541CB83}" dt="2024-01-26T09:38:44.725" v="5359" actId="478"/>
          <ac:spMkLst>
            <pc:docMk/>
            <pc:sldMk cId="2325695549" sldId="535"/>
            <ac:spMk id="5" creationId="{4CF5909B-FBAB-216F-B2B0-8620481579AD}"/>
          </ac:spMkLst>
        </pc:spChg>
        <pc:spChg chg="add mod ord">
          <ac:chgData name="望月 輝" userId="bb642c59-a450-49ff-950d-03be91319867" providerId="ADAL" clId="{F2D66ECF-CEEC-4485-9E80-00A1F541CB83}" dt="2024-01-26T05:21:35.162" v="2268" actId="1037"/>
          <ac:spMkLst>
            <pc:docMk/>
            <pc:sldMk cId="2325695549" sldId="535"/>
            <ac:spMk id="6" creationId="{D68D4C76-8C8E-3D5E-7F98-717E5224D79E}"/>
          </ac:spMkLst>
        </pc:spChg>
        <pc:spChg chg="add del mod">
          <ac:chgData name="望月 輝" userId="bb642c59-a450-49ff-950d-03be91319867" providerId="ADAL" clId="{F2D66ECF-CEEC-4485-9E80-00A1F541CB83}" dt="2024-01-29T09:01:55.726" v="6483" actId="1076"/>
          <ac:spMkLst>
            <pc:docMk/>
            <pc:sldMk cId="2325695549" sldId="535"/>
            <ac:spMk id="7" creationId="{F8D2ECCF-A4FB-A2ED-C563-73063C58CC84}"/>
          </ac:spMkLst>
        </pc:spChg>
        <pc:spChg chg="add del mod">
          <ac:chgData name="望月 輝" userId="bb642c59-a450-49ff-950d-03be91319867" providerId="ADAL" clId="{F2D66ECF-CEEC-4485-9E80-00A1F541CB83}" dt="2024-01-26T04:44:10.147" v="2202" actId="478"/>
          <ac:spMkLst>
            <pc:docMk/>
            <pc:sldMk cId="2325695549" sldId="535"/>
            <ac:spMk id="7" creationId="{FC0F292B-DA63-D512-6DBB-923E55C33964}"/>
          </ac:spMkLst>
        </pc:spChg>
        <pc:spChg chg="mod">
          <ac:chgData name="望月 輝" userId="bb642c59-a450-49ff-950d-03be91319867" providerId="ADAL" clId="{F2D66ECF-CEEC-4485-9E80-00A1F541CB83}" dt="2024-01-29T07:01:56.504" v="5857" actId="14100"/>
          <ac:spMkLst>
            <pc:docMk/>
            <pc:sldMk cId="2325695549" sldId="535"/>
            <ac:spMk id="8" creationId="{6F4FF650-F742-C520-B557-E9F8FF4EB986}"/>
          </ac:spMkLst>
        </pc:spChg>
        <pc:spChg chg="del">
          <ac:chgData name="望月 輝" userId="bb642c59-a450-49ff-950d-03be91319867" providerId="ADAL" clId="{F2D66ECF-CEEC-4485-9E80-00A1F541CB83}" dt="2024-01-26T04:22:48.483" v="1197" actId="478"/>
          <ac:spMkLst>
            <pc:docMk/>
            <pc:sldMk cId="2325695549" sldId="535"/>
            <ac:spMk id="9" creationId="{0AC0522B-2594-29CF-1F18-82887419A087}"/>
          </ac:spMkLst>
        </pc:spChg>
        <pc:spChg chg="mod">
          <ac:chgData name="望月 輝" userId="bb642c59-a450-49ff-950d-03be91319867" providerId="ADAL" clId="{F2D66ECF-CEEC-4485-9E80-00A1F541CB83}" dt="2024-01-29T09:06:59.061" v="6495" actId="14100"/>
          <ac:spMkLst>
            <pc:docMk/>
            <pc:sldMk cId="2325695549" sldId="535"/>
            <ac:spMk id="10" creationId="{82936AD0-E943-3F33-94F0-D0342B4C6D67}"/>
          </ac:spMkLst>
        </pc:spChg>
        <pc:spChg chg="mod">
          <ac:chgData name="望月 輝" userId="bb642c59-a450-49ff-950d-03be91319867" providerId="ADAL" clId="{F2D66ECF-CEEC-4485-9E80-00A1F541CB83}" dt="2024-01-29T07:03:47.497" v="5872" actId="14100"/>
          <ac:spMkLst>
            <pc:docMk/>
            <pc:sldMk cId="2325695549" sldId="535"/>
            <ac:spMk id="11" creationId="{F7DA4865-0991-2BF2-2D12-EE8BAE657D12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12" creationId="{7010E26C-3481-C75B-F944-FC4B16D27B82}"/>
          </ac:spMkLst>
        </pc:spChg>
        <pc:spChg chg="mod">
          <ac:chgData name="望月 輝" userId="bb642c59-a450-49ff-950d-03be91319867" providerId="ADAL" clId="{F2D66ECF-CEEC-4485-9E80-00A1F541CB83}" dt="2024-01-29T09:12:40.508" v="6558" actId="207"/>
          <ac:spMkLst>
            <pc:docMk/>
            <pc:sldMk cId="2325695549" sldId="535"/>
            <ac:spMk id="13" creationId="{2763A9D0-DD1A-CC9F-0776-4B4CBBF3609F}"/>
          </ac:spMkLst>
        </pc:spChg>
        <pc:spChg chg="del mod">
          <ac:chgData name="望月 輝" userId="bb642c59-a450-49ff-950d-03be91319867" providerId="ADAL" clId="{F2D66ECF-CEEC-4485-9E80-00A1F541CB83}" dt="2024-01-26T09:39:39.797" v="5465" actId="478"/>
          <ac:spMkLst>
            <pc:docMk/>
            <pc:sldMk cId="2325695549" sldId="535"/>
            <ac:spMk id="14" creationId="{7607D53D-BD30-CC72-5976-8225BFC466C1}"/>
          </ac:spMkLst>
        </pc:spChg>
        <pc:spChg chg="del mod">
          <ac:chgData name="望月 輝" userId="bb642c59-a450-49ff-950d-03be91319867" providerId="ADAL" clId="{F2D66ECF-CEEC-4485-9E80-00A1F541CB83}" dt="2024-01-26T09:39:36.573" v="5464" actId="478"/>
          <ac:spMkLst>
            <pc:docMk/>
            <pc:sldMk cId="2325695549" sldId="535"/>
            <ac:spMk id="15" creationId="{E946B11B-3CF1-6742-423C-254E57EE4964}"/>
          </ac:spMkLst>
        </pc:spChg>
        <pc:spChg chg="del mod">
          <ac:chgData name="望月 輝" userId="bb642c59-a450-49ff-950d-03be91319867" providerId="ADAL" clId="{F2D66ECF-CEEC-4485-9E80-00A1F541CB83}" dt="2024-01-26T09:39:33.529" v="5463" actId="478"/>
          <ac:spMkLst>
            <pc:docMk/>
            <pc:sldMk cId="2325695549" sldId="535"/>
            <ac:spMk id="16" creationId="{B3B31BBE-A80B-46D5-0FB9-0DEFA738FED1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17" creationId="{27E6774F-B1E9-BF7A-4929-669291DBE345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18" creationId="{CD106576-67DD-AA31-2711-DB1D1B3FCA16}"/>
          </ac:spMkLst>
        </pc:spChg>
        <pc:spChg chg="add del mod">
          <ac:chgData name="望月 輝" userId="bb642c59-a450-49ff-950d-03be91319867" providerId="ADAL" clId="{F2D66ECF-CEEC-4485-9E80-00A1F541CB83}" dt="2024-01-26T09:38:48.381" v="5360" actId="478"/>
          <ac:spMkLst>
            <pc:docMk/>
            <pc:sldMk cId="2325695549" sldId="535"/>
            <ac:spMk id="19" creationId="{06698200-BB34-9AA0-4654-556EF10E341E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20" creationId="{6A32F8EF-92F9-7EB7-F652-1EFA12D08207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21" creationId="{F5944E32-B447-7069-A2D3-C1300F089F45}"/>
          </ac:spMkLst>
        </pc:spChg>
        <pc:spChg chg="add del mod">
          <ac:chgData name="望月 輝" userId="bb642c59-a450-49ff-950d-03be91319867" providerId="ADAL" clId="{F2D66ECF-CEEC-4485-9E80-00A1F541CB83}" dt="2024-01-29T09:01:55.726" v="6483" actId="1076"/>
          <ac:spMkLst>
            <pc:docMk/>
            <pc:sldMk cId="2325695549" sldId="535"/>
            <ac:spMk id="22" creationId="{50F73084-F7D6-6CAF-FF31-8544965A32A4}"/>
          </ac:spMkLst>
        </pc:spChg>
        <pc:spChg chg="add del mod">
          <ac:chgData name="望月 輝" userId="bb642c59-a450-49ff-950d-03be91319867" providerId="ADAL" clId="{F2D66ECF-CEEC-4485-9E80-00A1F541CB83}" dt="2024-01-26T09:38:35.752" v="5358" actId="478"/>
          <ac:spMkLst>
            <pc:docMk/>
            <pc:sldMk cId="2325695549" sldId="535"/>
            <ac:spMk id="22" creationId="{ACB77352-C159-7F96-1618-FF3124C14B7F}"/>
          </ac:spMkLst>
        </pc:spChg>
        <pc:spChg chg="del">
          <ac:chgData name="望月 輝" userId="bb642c59-a450-49ff-950d-03be91319867" providerId="ADAL" clId="{F2D66ECF-CEEC-4485-9E80-00A1F541CB83}" dt="2024-01-26T04:22:45.754" v="1196" actId="478"/>
          <ac:spMkLst>
            <pc:docMk/>
            <pc:sldMk cId="2325695549" sldId="535"/>
            <ac:spMk id="23" creationId="{17395260-5C57-F1D4-079A-8FAD25773300}"/>
          </ac:spMkLst>
        </pc:spChg>
        <pc:spChg chg="del">
          <ac:chgData name="望月 輝" userId="bb642c59-a450-49ff-950d-03be91319867" providerId="ADAL" clId="{F2D66ECF-CEEC-4485-9E80-00A1F541CB83}" dt="2024-01-26T04:22:42.226" v="1195" actId="478"/>
          <ac:spMkLst>
            <pc:docMk/>
            <pc:sldMk cId="2325695549" sldId="535"/>
            <ac:spMk id="24" creationId="{8EDB2EF9-8B9A-F9F9-9BD1-7796717F7955}"/>
          </ac:spMkLst>
        </pc:spChg>
        <pc:spChg chg="add mod ord">
          <ac:chgData name="望月 輝" userId="bb642c59-a450-49ff-950d-03be91319867" providerId="ADAL" clId="{F2D66ECF-CEEC-4485-9E80-00A1F541CB83}" dt="2024-01-26T04:42:07.305" v="2045" actId="1038"/>
          <ac:spMkLst>
            <pc:docMk/>
            <pc:sldMk cId="2325695549" sldId="535"/>
            <ac:spMk id="25" creationId="{B7ACE597-A5C8-EE50-AA56-DF19A8E74D92}"/>
          </ac:spMkLst>
        </pc:spChg>
        <pc:spChg chg="add mod">
          <ac:chgData name="望月 輝" userId="bb642c59-a450-49ff-950d-03be91319867" providerId="ADAL" clId="{F2D66ECF-CEEC-4485-9E80-00A1F541CB83}" dt="2024-01-26T04:42:07.305" v="2045" actId="1038"/>
          <ac:spMkLst>
            <pc:docMk/>
            <pc:sldMk cId="2325695549" sldId="535"/>
            <ac:spMk id="26" creationId="{21C92A71-A74B-414F-5B1F-390053AA5C08}"/>
          </ac:spMkLst>
        </pc:spChg>
        <pc:spChg chg="add del">
          <ac:chgData name="望月 輝" userId="bb642c59-a450-49ff-950d-03be91319867" providerId="ADAL" clId="{F2D66ECF-CEEC-4485-9E80-00A1F541CB83}" dt="2024-01-26T04:41:47.311" v="2034" actId="478"/>
          <ac:spMkLst>
            <pc:docMk/>
            <pc:sldMk cId="2325695549" sldId="535"/>
            <ac:spMk id="27" creationId="{1511073D-86B3-45C9-1BEC-2EDF3E036228}"/>
          </ac:spMkLst>
        </pc:spChg>
        <pc:spChg chg="add del mod">
          <ac:chgData name="望月 輝" userId="bb642c59-a450-49ff-950d-03be91319867" providerId="ADAL" clId="{F2D66ECF-CEEC-4485-9E80-00A1F541CB83}" dt="2024-01-29T09:11:14.602" v="6556" actId="1035"/>
          <ac:spMkLst>
            <pc:docMk/>
            <pc:sldMk cId="2325695549" sldId="535"/>
            <ac:spMk id="27" creationId="{9249CC90-91D0-851F-C3B6-7753116B2ABF}"/>
          </ac:spMkLst>
        </pc:spChg>
        <pc:spChg chg="add del mod">
          <ac:chgData name="望月 輝" userId="bb642c59-a450-49ff-950d-03be91319867" providerId="ADAL" clId="{F2D66ECF-CEEC-4485-9E80-00A1F541CB83}" dt="2024-01-26T07:22:56.019" v="3672" actId="478"/>
          <ac:spMkLst>
            <pc:docMk/>
            <pc:sldMk cId="2325695549" sldId="535"/>
            <ac:spMk id="28" creationId="{317B4DD7-62E1-434A-9A3D-D0A3D301A150}"/>
          </ac:spMkLst>
        </pc:spChg>
        <pc:spChg chg="del">
          <ac:chgData name="望月 輝" userId="bb642c59-a450-49ff-950d-03be91319867" providerId="ADAL" clId="{F2D66ECF-CEEC-4485-9E80-00A1F541CB83}" dt="2024-01-26T04:25:48.177" v="1263" actId="478"/>
          <ac:spMkLst>
            <pc:docMk/>
            <pc:sldMk cId="2325695549" sldId="535"/>
            <ac:spMk id="31" creationId="{D43EB152-5CF4-03AC-1C8A-E444D0767030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32" creationId="{33167AE5-2255-81D8-CB6B-57646888FF0E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33" creationId="{FAC74E38-C782-BDC2-AC3E-F1D1116E7DC8}"/>
          </ac:spMkLst>
        </pc:spChg>
        <pc:spChg chg="add del mod">
          <ac:chgData name="望月 輝" userId="bb642c59-a450-49ff-950d-03be91319867" providerId="ADAL" clId="{F2D66ECF-CEEC-4485-9E80-00A1F541CB83}" dt="2024-01-29T09:11:06.323" v="6524" actId="478"/>
          <ac:spMkLst>
            <pc:docMk/>
            <pc:sldMk cId="2325695549" sldId="535"/>
            <ac:spMk id="35" creationId="{03D14782-A5C3-F1E8-3DBD-3A08D877DB88}"/>
          </ac:spMkLst>
        </pc:spChg>
        <pc:spChg chg="add del mod">
          <ac:chgData name="望月 輝" userId="bb642c59-a450-49ff-950d-03be91319867" providerId="ADAL" clId="{F2D66ECF-CEEC-4485-9E80-00A1F541CB83}" dt="2024-01-26T09:37:53.019" v="5357" actId="478"/>
          <ac:spMkLst>
            <pc:docMk/>
            <pc:sldMk cId="2325695549" sldId="535"/>
            <ac:spMk id="35" creationId="{52C0A8CD-33BD-9EF5-7361-6E821D932785}"/>
          </ac:spMkLst>
        </pc:spChg>
        <pc:spChg chg="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36" creationId="{C692A5E9-00E8-6F20-0BCE-75E7C0690FA2}"/>
          </ac:spMkLst>
        </pc:spChg>
        <pc:spChg chg="mod">
          <ac:chgData name="望月 輝" userId="bb642c59-a450-49ff-950d-03be91319867" providerId="ADAL" clId="{F2D66ECF-CEEC-4485-9E80-00A1F541CB83}" dt="2024-01-26T05:40:15.373" v="2723" actId="1037"/>
          <ac:spMkLst>
            <pc:docMk/>
            <pc:sldMk cId="2325695549" sldId="535"/>
            <ac:spMk id="38" creationId="{371BB3E2-1AF9-CDF8-5974-856A0F3A381A}"/>
          </ac:spMkLst>
        </pc:spChg>
        <pc:spChg chg="mod">
          <ac:chgData name="望月 輝" userId="bb642c59-a450-49ff-950d-03be91319867" providerId="ADAL" clId="{F2D66ECF-CEEC-4485-9E80-00A1F541CB83}" dt="2024-01-26T05:40:15.373" v="2723" actId="1037"/>
          <ac:spMkLst>
            <pc:docMk/>
            <pc:sldMk cId="2325695549" sldId="535"/>
            <ac:spMk id="39" creationId="{662CBC2E-F3F4-EAE8-C3E3-46C6FBCD4E4D}"/>
          </ac:spMkLst>
        </pc:spChg>
        <pc:spChg chg="mod">
          <ac:chgData name="望月 輝" userId="bb642c59-a450-49ff-950d-03be91319867" providerId="ADAL" clId="{F2D66ECF-CEEC-4485-9E80-00A1F541CB83}" dt="2024-01-26T05:21:35.162" v="2268" actId="1037"/>
          <ac:spMkLst>
            <pc:docMk/>
            <pc:sldMk cId="2325695549" sldId="535"/>
            <ac:spMk id="41" creationId="{F86D17C5-ED45-165D-046E-CB1CC1D750ED}"/>
          </ac:spMkLst>
        </pc:spChg>
        <pc:spChg chg="del mod">
          <ac:chgData name="望月 輝" userId="bb642c59-a450-49ff-950d-03be91319867" providerId="ADAL" clId="{F2D66ECF-CEEC-4485-9E80-00A1F541CB83}" dt="2024-01-26T04:38:38.337" v="1819" actId="478"/>
          <ac:spMkLst>
            <pc:docMk/>
            <pc:sldMk cId="2325695549" sldId="535"/>
            <ac:spMk id="42" creationId="{2F0B812B-B775-AE7B-648E-4A59EE74023B}"/>
          </ac:spMkLst>
        </pc:spChg>
        <pc:spChg chg="mod">
          <ac:chgData name="望月 輝" userId="bb642c59-a450-49ff-950d-03be91319867" providerId="ADAL" clId="{F2D66ECF-CEEC-4485-9E80-00A1F541CB83}" dt="2024-01-26T05:40:15.373" v="2723" actId="1037"/>
          <ac:spMkLst>
            <pc:docMk/>
            <pc:sldMk cId="2325695549" sldId="535"/>
            <ac:spMk id="43" creationId="{B0118EDA-3C91-78F4-5C65-77278D6055DE}"/>
          </ac:spMkLst>
        </pc:spChg>
        <pc:spChg chg="mod">
          <ac:chgData name="望月 輝" userId="bb642c59-a450-49ff-950d-03be91319867" providerId="ADAL" clId="{F2D66ECF-CEEC-4485-9E80-00A1F541CB83}" dt="2024-01-26T05:40:15.373" v="2723" actId="1037"/>
          <ac:spMkLst>
            <pc:docMk/>
            <pc:sldMk cId="2325695549" sldId="535"/>
            <ac:spMk id="44" creationId="{A9133309-6FC1-E2C4-11D6-C7ED632A1943}"/>
          </ac:spMkLst>
        </pc:spChg>
        <pc:spChg chg="del">
          <ac:chgData name="望月 輝" userId="bb642c59-a450-49ff-950d-03be91319867" providerId="ADAL" clId="{F2D66ECF-CEEC-4485-9E80-00A1F541CB83}" dt="2024-01-26T04:28:12.657" v="1374" actId="478"/>
          <ac:spMkLst>
            <pc:docMk/>
            <pc:sldMk cId="2325695549" sldId="535"/>
            <ac:spMk id="45" creationId="{5BB5F113-2BBB-FB1A-4324-C9FCA1A703E5}"/>
          </ac:spMkLst>
        </pc:spChg>
        <pc:spChg chg="mod">
          <ac:chgData name="望月 輝" userId="bb642c59-a450-49ff-950d-03be91319867" providerId="ADAL" clId="{F2D66ECF-CEEC-4485-9E80-00A1F541CB83}" dt="2024-01-29T06:48:23.850" v="5794" actId="1036"/>
          <ac:spMkLst>
            <pc:docMk/>
            <pc:sldMk cId="2325695549" sldId="535"/>
            <ac:spMk id="48" creationId="{B15C9FF5-0D58-3AEA-66B3-6ED2CD13DDE7}"/>
          </ac:spMkLst>
        </pc:spChg>
        <pc:spChg chg="mod">
          <ac:chgData name="望月 輝" userId="bb642c59-a450-49ff-950d-03be91319867" providerId="ADAL" clId="{F2D66ECF-CEEC-4485-9E80-00A1F541CB83}" dt="2024-01-26T04:42:07.305" v="2045" actId="1038"/>
          <ac:spMkLst>
            <pc:docMk/>
            <pc:sldMk cId="2325695549" sldId="535"/>
            <ac:spMk id="49" creationId="{49721C76-9091-8D17-E49A-5C1B319A348D}"/>
          </ac:spMkLst>
        </pc:spChg>
        <pc:spChg chg="add mod">
          <ac:chgData name="望月 輝" userId="bb642c59-a450-49ff-950d-03be91319867" providerId="ADAL" clId="{F2D66ECF-CEEC-4485-9E80-00A1F541CB83}" dt="2024-01-29T09:13:25.660" v="6591" actId="20577"/>
          <ac:spMkLst>
            <pc:docMk/>
            <pc:sldMk cId="2325695549" sldId="535"/>
            <ac:spMk id="50" creationId="{BA3D9430-5460-9A03-9875-DAF3C8E89292}"/>
          </ac:spMkLst>
        </pc:spChg>
        <pc:spChg chg="mod">
          <ac:chgData name="望月 輝" userId="bb642c59-a450-49ff-950d-03be91319867" providerId="ADAL" clId="{F2D66ECF-CEEC-4485-9E80-00A1F541CB83}" dt="2024-01-26T09:39:07.996" v="5451" actId="1037"/>
          <ac:spMkLst>
            <pc:docMk/>
            <pc:sldMk cId="2325695549" sldId="535"/>
            <ac:spMk id="51" creationId="{C81A498D-9F2E-0FA8-A09D-360281D0B512}"/>
          </ac:spMkLst>
        </pc:spChg>
        <pc:spChg chg="mod">
          <ac:chgData name="望月 輝" userId="bb642c59-a450-49ff-950d-03be91319867" providerId="ADAL" clId="{F2D66ECF-CEEC-4485-9E80-00A1F541CB83}" dt="2024-01-26T09:39:07.996" v="5451" actId="1037"/>
          <ac:spMkLst>
            <pc:docMk/>
            <pc:sldMk cId="2325695549" sldId="535"/>
            <ac:spMk id="52" creationId="{200D150E-4EB4-A781-5E15-94EA5683E7E2}"/>
          </ac:spMkLst>
        </pc:spChg>
        <pc:spChg chg="add mod">
          <ac:chgData name="望月 輝" userId="bb642c59-a450-49ff-950d-03be91319867" providerId="ADAL" clId="{F2D66ECF-CEEC-4485-9E80-00A1F541CB83}" dt="2024-01-29T09:13:41.820" v="6602" actId="20577"/>
          <ac:spMkLst>
            <pc:docMk/>
            <pc:sldMk cId="2325695549" sldId="535"/>
            <ac:spMk id="53" creationId="{7A085DE6-44A2-1DC3-4667-6ADE17404516}"/>
          </ac:spMkLst>
        </pc:spChg>
        <pc:spChg chg="mod">
          <ac:chgData name="望月 輝" userId="bb642c59-a450-49ff-950d-03be91319867" providerId="ADAL" clId="{F2D66ECF-CEEC-4485-9E80-00A1F541CB83}" dt="2024-01-26T05:21:35.162" v="2268" actId="1037"/>
          <ac:spMkLst>
            <pc:docMk/>
            <pc:sldMk cId="2325695549" sldId="535"/>
            <ac:spMk id="54" creationId="{7EE0D070-5127-65D3-E89D-F4649E8CC1DE}"/>
          </ac:spMkLst>
        </pc:spChg>
        <pc:spChg chg="mod">
          <ac:chgData name="望月 輝" userId="bb642c59-a450-49ff-950d-03be91319867" providerId="ADAL" clId="{F2D66ECF-CEEC-4485-9E80-00A1F541CB83}" dt="2024-01-26T09:39:07.996" v="5451" actId="1037"/>
          <ac:spMkLst>
            <pc:docMk/>
            <pc:sldMk cId="2325695549" sldId="535"/>
            <ac:spMk id="55" creationId="{1E8999E3-681C-E51F-B84E-037532A95574}"/>
          </ac:spMkLst>
        </pc:spChg>
        <pc:spChg chg="mod">
          <ac:chgData name="望月 輝" userId="bb642c59-a450-49ff-950d-03be91319867" providerId="ADAL" clId="{F2D66ECF-CEEC-4485-9E80-00A1F541CB83}" dt="2024-01-26T09:39:07.996" v="5451" actId="1037"/>
          <ac:spMkLst>
            <pc:docMk/>
            <pc:sldMk cId="2325695549" sldId="535"/>
            <ac:spMk id="57" creationId="{40AF3C46-418B-9DDE-ADAB-4AA01F128A12}"/>
          </ac:spMkLst>
        </pc:spChg>
        <pc:spChg chg="add del mod">
          <ac:chgData name="望月 輝" userId="bb642c59-a450-49ff-950d-03be91319867" providerId="ADAL" clId="{F2D66ECF-CEEC-4485-9E80-00A1F541CB83}" dt="2024-01-26T09:37:48.949" v="5356" actId="478"/>
          <ac:spMkLst>
            <pc:docMk/>
            <pc:sldMk cId="2325695549" sldId="535"/>
            <ac:spMk id="67" creationId="{F02C163C-DEC4-3D06-751D-5396BC8FCBE2}"/>
          </ac:spMkLst>
        </pc:spChg>
        <pc:spChg chg="add mod">
          <ac:chgData name="望月 輝" userId="bb642c59-a450-49ff-950d-03be91319867" providerId="ADAL" clId="{F2D66ECF-CEEC-4485-9E80-00A1F541CB83}" dt="2024-01-29T09:12:50.912" v="6559" actId="207"/>
          <ac:spMkLst>
            <pc:docMk/>
            <pc:sldMk cId="2325695549" sldId="535"/>
            <ac:spMk id="69" creationId="{020FA571-A2A3-1C29-D7A6-21C97981D9CB}"/>
          </ac:spMkLst>
        </pc:spChg>
        <pc:spChg chg="add mod">
          <ac:chgData name="望月 輝" userId="bb642c59-a450-49ff-950d-03be91319867" providerId="ADAL" clId="{F2D66ECF-CEEC-4485-9E80-00A1F541CB83}" dt="2024-01-29T07:02:09.232" v="5870" actId="1035"/>
          <ac:spMkLst>
            <pc:docMk/>
            <pc:sldMk cId="2325695549" sldId="535"/>
            <ac:spMk id="70" creationId="{781FBCCE-A6F9-AB4C-79BA-53878F6F1685}"/>
          </ac:spMkLst>
        </pc:spChg>
        <pc:cxnChg chg="add mod">
          <ac:chgData name="望月 輝" userId="bb642c59-a450-49ff-950d-03be91319867" providerId="ADAL" clId="{F2D66ECF-CEEC-4485-9E80-00A1F541CB83}" dt="2024-01-29T09:01:55.726" v="6483" actId="1076"/>
          <ac:cxnSpMkLst>
            <pc:docMk/>
            <pc:sldMk cId="2325695549" sldId="535"/>
            <ac:cxnSpMk id="15" creationId="{673E98F9-447F-1F1B-347B-AD3D4F15D1F5}"/>
          </ac:cxnSpMkLst>
        </pc:cxnChg>
        <pc:cxnChg chg="add mod">
          <ac:chgData name="望月 輝" userId="bb642c59-a450-49ff-950d-03be91319867" providerId="ADAL" clId="{F2D66ECF-CEEC-4485-9E80-00A1F541CB83}" dt="2024-01-29T06:48:23.850" v="5794" actId="1036"/>
          <ac:cxnSpMkLst>
            <pc:docMk/>
            <pc:sldMk cId="2325695549" sldId="535"/>
            <ac:cxnSpMk id="29" creationId="{E429717D-6266-5218-3D63-F467E5520DD6}"/>
          </ac:cxnSpMkLst>
        </pc:cxnChg>
        <pc:cxnChg chg="add mod">
          <ac:chgData name="望月 輝" userId="bb642c59-a450-49ff-950d-03be91319867" providerId="ADAL" clId="{F2D66ECF-CEEC-4485-9E80-00A1F541CB83}" dt="2024-01-29T06:48:40.021" v="5795" actId="14100"/>
          <ac:cxnSpMkLst>
            <pc:docMk/>
            <pc:sldMk cId="2325695549" sldId="535"/>
            <ac:cxnSpMk id="37" creationId="{9D9E32EC-9D17-2FD1-1BE7-D4B9A6D46265}"/>
          </ac:cxnSpMkLst>
        </pc:cxnChg>
        <pc:cxnChg chg="add mod">
          <ac:chgData name="望月 輝" userId="bb642c59-a450-49ff-950d-03be91319867" providerId="ADAL" clId="{F2D66ECF-CEEC-4485-9E80-00A1F541CB83}" dt="2024-01-29T07:02:29.159" v="5871" actId="14100"/>
          <ac:cxnSpMkLst>
            <pc:docMk/>
            <pc:sldMk cId="2325695549" sldId="535"/>
            <ac:cxnSpMk id="47" creationId="{769EEF84-2191-68F3-469F-E8F07C26A3F0}"/>
          </ac:cxnSpMkLst>
        </pc:cxnChg>
        <pc:cxnChg chg="add del mod">
          <ac:chgData name="望月 輝" userId="bb642c59-a450-49ff-950d-03be91319867" providerId="ADAL" clId="{F2D66ECF-CEEC-4485-9E80-00A1F541CB83}" dt="2024-01-26T09:38:51.321" v="5361" actId="478"/>
          <ac:cxnSpMkLst>
            <pc:docMk/>
            <pc:sldMk cId="2325695549" sldId="535"/>
            <ac:cxnSpMk id="56" creationId="{439AD3C1-CC40-E55D-A89D-AC8971D1D60A}"/>
          </ac:cxnSpMkLst>
        </pc:cxnChg>
        <pc:cxnChg chg="add del mod">
          <ac:chgData name="望月 輝" userId="bb642c59-a450-49ff-950d-03be91319867" providerId="ADAL" clId="{F2D66ECF-CEEC-4485-9E80-00A1F541CB83}" dt="2024-01-26T08:42:27.373" v="4257" actId="478"/>
          <ac:cxnSpMkLst>
            <pc:docMk/>
            <pc:sldMk cId="2325695549" sldId="535"/>
            <ac:cxnSpMk id="62" creationId="{1762BF2E-1C15-12F1-4F48-529957C37EBF}"/>
          </ac:cxnSpMkLst>
        </pc:cxnChg>
      </pc:sldChg>
      <pc:sldChg chg="addSp delSp modSp new mod ord">
        <pc:chgData name="望月 輝" userId="bb642c59-a450-49ff-950d-03be91319867" providerId="ADAL" clId="{F2D66ECF-CEEC-4485-9E80-00A1F541CB83}" dt="2024-02-14T05:28:12.978" v="12781" actId="20577"/>
        <pc:sldMkLst>
          <pc:docMk/>
          <pc:sldMk cId="4086200409" sldId="536"/>
        </pc:sldMkLst>
        <pc:spChg chg="add mod">
          <ac:chgData name="望月 輝" userId="bb642c59-a450-49ff-950d-03be91319867" providerId="ADAL" clId="{F2D66ECF-CEEC-4485-9E80-00A1F541CB83}" dt="2024-02-14T05:23:34.122" v="12706" actId="14100"/>
          <ac:spMkLst>
            <pc:docMk/>
            <pc:sldMk cId="4086200409" sldId="536"/>
            <ac:spMk id="3" creationId="{68591270-7182-EE63-EA13-B17B5E4E6296}"/>
          </ac:spMkLst>
        </pc:spChg>
        <pc:spChg chg="add mod">
          <ac:chgData name="望月 輝" userId="bb642c59-a450-49ff-950d-03be91319867" providerId="ADAL" clId="{F2D66ECF-CEEC-4485-9E80-00A1F541CB83}" dt="2024-01-30T05:54:28.343" v="9343" actId="1037"/>
          <ac:spMkLst>
            <pc:docMk/>
            <pc:sldMk cId="4086200409" sldId="536"/>
            <ac:spMk id="4" creationId="{193567D2-B0B0-CD4C-1F31-F2C12D1F546A}"/>
          </ac:spMkLst>
        </pc:spChg>
        <pc:spChg chg="add mod">
          <ac:chgData name="望月 輝" userId="bb642c59-a450-49ff-950d-03be91319867" providerId="ADAL" clId="{F2D66ECF-CEEC-4485-9E80-00A1F541CB83}" dt="2024-02-14T05:23:02.009" v="12700" actId="14100"/>
          <ac:spMkLst>
            <pc:docMk/>
            <pc:sldMk cId="4086200409" sldId="536"/>
            <ac:spMk id="5" creationId="{E8F5DF42-D5AF-7D4C-FE59-BF11B8017B0E}"/>
          </ac:spMkLst>
        </pc:spChg>
        <pc:spChg chg="add mod">
          <ac:chgData name="望月 輝" userId="bb642c59-a450-49ff-950d-03be91319867" providerId="ADAL" clId="{F2D66ECF-CEEC-4485-9E80-00A1F541CB83}" dt="2024-02-14T05:23:04.974" v="12701" actId="1076"/>
          <ac:spMkLst>
            <pc:docMk/>
            <pc:sldMk cId="4086200409" sldId="536"/>
            <ac:spMk id="6" creationId="{84625A57-F79A-F6BE-7718-7668D874FAFC}"/>
          </ac:spMkLst>
        </pc:spChg>
        <pc:spChg chg="add mod">
          <ac:chgData name="望月 輝" userId="bb642c59-a450-49ff-950d-03be91319867" providerId="ADAL" clId="{F2D66ECF-CEEC-4485-9E80-00A1F541CB83}" dt="2024-01-26T05:58:52.284" v="2908" actId="20577"/>
          <ac:spMkLst>
            <pc:docMk/>
            <pc:sldMk cId="4086200409" sldId="536"/>
            <ac:spMk id="7" creationId="{1DAEEBEB-24F9-640F-B41F-34B5195A4A4D}"/>
          </ac:spMkLst>
        </pc:spChg>
        <pc:spChg chg="add mod">
          <ac:chgData name="望月 輝" userId="bb642c59-a450-49ff-950d-03be91319867" providerId="ADAL" clId="{F2D66ECF-CEEC-4485-9E80-00A1F541CB83}" dt="2024-02-14T05:23:14.084" v="12703" actId="1076"/>
          <ac:spMkLst>
            <pc:docMk/>
            <pc:sldMk cId="4086200409" sldId="536"/>
            <ac:spMk id="8" creationId="{5BE6436E-2DC3-F60A-CD1B-AD3AE19D80B5}"/>
          </ac:spMkLst>
        </pc:spChg>
        <pc:spChg chg="add del mod">
          <ac:chgData name="望月 輝" userId="bb642c59-a450-49ff-950d-03be91319867" providerId="ADAL" clId="{F2D66ECF-CEEC-4485-9E80-00A1F541CB83}" dt="2024-02-14T05:23:28.701" v="12705" actId="478"/>
          <ac:spMkLst>
            <pc:docMk/>
            <pc:sldMk cId="4086200409" sldId="536"/>
            <ac:spMk id="9" creationId="{CF151B1B-43FF-67BA-9F05-937E451D903D}"/>
          </ac:spMkLst>
        </pc:spChg>
        <pc:spChg chg="add mod">
          <ac:chgData name="望月 輝" userId="bb642c59-a450-49ff-950d-03be91319867" providerId="ADAL" clId="{F2D66ECF-CEEC-4485-9E80-00A1F541CB83}" dt="2024-02-14T05:22:50.966" v="12698" actId="14100"/>
          <ac:spMkLst>
            <pc:docMk/>
            <pc:sldMk cId="4086200409" sldId="536"/>
            <ac:spMk id="10" creationId="{2AE8FEAE-8366-4EEC-C0D3-355913CF714B}"/>
          </ac:spMkLst>
        </pc:spChg>
        <pc:spChg chg="add mod">
          <ac:chgData name="望月 輝" userId="bb642c59-a450-49ff-950d-03be91319867" providerId="ADAL" clId="{F2D66ECF-CEEC-4485-9E80-00A1F541CB83}" dt="2024-02-14T05:23:09.081" v="12702" actId="1076"/>
          <ac:spMkLst>
            <pc:docMk/>
            <pc:sldMk cId="4086200409" sldId="536"/>
            <ac:spMk id="11" creationId="{8C85622A-7DF2-5FAE-729B-B0B321A578D8}"/>
          </ac:spMkLst>
        </pc:spChg>
        <pc:spChg chg="add del mod">
          <ac:chgData name="望月 輝" userId="bb642c59-a450-49ff-950d-03be91319867" providerId="ADAL" clId="{F2D66ECF-CEEC-4485-9E80-00A1F541CB83}" dt="2024-01-29T10:47:44.717" v="7796" actId="478"/>
          <ac:spMkLst>
            <pc:docMk/>
            <pc:sldMk cId="4086200409" sldId="536"/>
            <ac:spMk id="12" creationId="{38627CEA-1E30-8D17-5F18-A75E3E34EC33}"/>
          </ac:spMkLst>
        </pc:spChg>
        <pc:spChg chg="add mod">
          <ac:chgData name="望月 輝" userId="bb642c59-a450-49ff-950d-03be91319867" providerId="ADAL" clId="{F2D66ECF-CEEC-4485-9E80-00A1F541CB83}" dt="2024-01-30T05:54:28.343" v="9343" actId="1037"/>
          <ac:spMkLst>
            <pc:docMk/>
            <pc:sldMk cId="4086200409" sldId="536"/>
            <ac:spMk id="13" creationId="{8E6BD797-8505-4B2F-0943-CE7CE83EC803}"/>
          </ac:spMkLst>
        </pc:spChg>
        <pc:spChg chg="add mod">
          <ac:chgData name="望月 輝" userId="bb642c59-a450-49ff-950d-03be91319867" providerId="ADAL" clId="{F2D66ECF-CEEC-4485-9E80-00A1F541CB83}" dt="2024-01-30T05:54:28.343" v="9343" actId="1037"/>
          <ac:spMkLst>
            <pc:docMk/>
            <pc:sldMk cId="4086200409" sldId="536"/>
            <ac:spMk id="14" creationId="{40B85AA9-94A4-6BBC-2ACD-1131C75287C7}"/>
          </ac:spMkLst>
        </pc:spChg>
        <pc:spChg chg="add del mod">
          <ac:chgData name="望月 輝" userId="bb642c59-a450-49ff-950d-03be91319867" providerId="ADAL" clId="{F2D66ECF-CEEC-4485-9E80-00A1F541CB83}" dt="2024-02-09T02:30:26.857" v="12205" actId="478"/>
          <ac:spMkLst>
            <pc:docMk/>
            <pc:sldMk cId="4086200409" sldId="536"/>
            <ac:spMk id="15" creationId="{EC832B63-71AD-06BC-9CFD-C1034A510978}"/>
          </ac:spMkLst>
        </pc:spChg>
        <pc:spChg chg="add mod">
          <ac:chgData name="望月 輝" userId="bb642c59-a450-49ff-950d-03be91319867" providerId="ADAL" clId="{F2D66ECF-CEEC-4485-9E80-00A1F541CB83}" dt="2024-02-14T05:26:54.747" v="12737" actId="1076"/>
          <ac:spMkLst>
            <pc:docMk/>
            <pc:sldMk cId="4086200409" sldId="536"/>
            <ac:spMk id="16" creationId="{0B511E49-5940-943C-9DA6-6A7DC49B524A}"/>
          </ac:spMkLst>
        </pc:spChg>
        <pc:spChg chg="add del mod">
          <ac:chgData name="望月 輝" userId="bb642c59-a450-49ff-950d-03be91319867" providerId="ADAL" clId="{F2D66ECF-CEEC-4485-9E80-00A1F541CB83}" dt="2024-01-29T10:48:14.181" v="7810" actId="478"/>
          <ac:spMkLst>
            <pc:docMk/>
            <pc:sldMk cId="4086200409" sldId="536"/>
            <ac:spMk id="16" creationId="{AB0CC6C1-AEE4-6CE3-8DA3-37397E422422}"/>
          </ac:spMkLst>
        </pc:spChg>
        <pc:spChg chg="add mod">
          <ac:chgData name="望月 輝" userId="bb642c59-a450-49ff-950d-03be91319867" providerId="ADAL" clId="{F2D66ECF-CEEC-4485-9E80-00A1F541CB83}" dt="2024-02-14T05:27:10.567" v="12754" actId="20577"/>
          <ac:spMkLst>
            <pc:docMk/>
            <pc:sldMk cId="4086200409" sldId="536"/>
            <ac:spMk id="17" creationId="{9138036F-C6A6-C3B1-71EE-D8069F348976}"/>
          </ac:spMkLst>
        </pc:spChg>
        <pc:spChg chg="add mod">
          <ac:chgData name="望月 輝" userId="bb642c59-a450-49ff-950d-03be91319867" providerId="ADAL" clId="{F2D66ECF-CEEC-4485-9E80-00A1F541CB83}" dt="2024-01-30T05:54:46.327" v="9344"/>
          <ac:spMkLst>
            <pc:docMk/>
            <pc:sldMk cId="4086200409" sldId="536"/>
            <ac:spMk id="19" creationId="{741FBA6B-A976-9DE1-AC1A-E193FC1ED79C}"/>
          </ac:spMkLst>
        </pc:spChg>
        <pc:spChg chg="add mod">
          <ac:chgData name="望月 輝" userId="bb642c59-a450-49ff-950d-03be91319867" providerId="ADAL" clId="{F2D66ECF-CEEC-4485-9E80-00A1F541CB83}" dt="2024-02-14T05:28:12.978" v="12781" actId="20577"/>
          <ac:spMkLst>
            <pc:docMk/>
            <pc:sldMk cId="4086200409" sldId="536"/>
            <ac:spMk id="19" creationId="{B6F16A0A-F523-2E2A-434A-6497F94BFE67}"/>
          </ac:spMkLst>
        </pc:spChg>
        <pc:spChg chg="add mod ord">
          <ac:chgData name="望月 輝" userId="bb642c59-a450-49ff-950d-03be91319867" providerId="ADAL" clId="{F2D66ECF-CEEC-4485-9E80-00A1F541CB83}" dt="2024-01-30T05:56:11.568" v="9368" actId="166"/>
          <ac:spMkLst>
            <pc:docMk/>
            <pc:sldMk cId="4086200409" sldId="536"/>
            <ac:spMk id="23" creationId="{9AD37F4F-7A39-C3DC-2A30-9454570372D4}"/>
          </ac:spMkLst>
        </pc:spChg>
        <pc:picChg chg="add mod">
          <ac:chgData name="望月 輝" userId="bb642c59-a450-49ff-950d-03be91319867" providerId="ADAL" clId="{F2D66ECF-CEEC-4485-9E80-00A1F541CB83}" dt="2024-02-14T05:25:23.726" v="12712" actId="1076"/>
          <ac:picMkLst>
            <pc:docMk/>
            <pc:sldMk cId="4086200409" sldId="536"/>
            <ac:picMk id="15" creationId="{45ED73BD-CB16-88D5-BA76-ACDA00EB3770}"/>
          </ac:picMkLst>
        </pc:picChg>
        <pc:picChg chg="add mod">
          <ac:chgData name="望月 輝" userId="bb642c59-a450-49ff-950d-03be91319867" providerId="ADAL" clId="{F2D66ECF-CEEC-4485-9E80-00A1F541CB83}" dt="2024-01-30T05:54:01.257" v="9303" actId="14100"/>
          <ac:picMkLst>
            <pc:docMk/>
            <pc:sldMk cId="4086200409" sldId="536"/>
            <ac:picMk id="17" creationId="{1D0CEC74-A28F-FAA1-AA71-0444CAADED90}"/>
          </ac:picMkLst>
        </pc:picChg>
        <pc:picChg chg="add mod">
          <ac:chgData name="望月 輝" userId="bb642c59-a450-49ff-950d-03be91319867" providerId="ADAL" clId="{F2D66ECF-CEEC-4485-9E80-00A1F541CB83}" dt="2024-02-14T05:22:43.240" v="12696" actId="1076"/>
          <ac:picMkLst>
            <pc:docMk/>
            <pc:sldMk cId="4086200409" sldId="536"/>
            <ac:picMk id="18" creationId="{2C626A5B-5B18-80CC-3B63-9906826B082E}"/>
          </ac:picMkLst>
        </pc:picChg>
        <pc:picChg chg="add mod">
          <ac:chgData name="望月 輝" userId="bb642c59-a450-49ff-950d-03be91319867" providerId="ADAL" clId="{F2D66ECF-CEEC-4485-9E80-00A1F541CB83}" dt="2024-01-30T05:54:46.327" v="9344"/>
          <ac:picMkLst>
            <pc:docMk/>
            <pc:sldMk cId="4086200409" sldId="536"/>
            <ac:picMk id="20" creationId="{A43253F2-553F-EDE9-FC2F-7D6F172B448A}"/>
          </ac:picMkLst>
        </pc:picChg>
        <pc:picChg chg="add mod ord">
          <ac:chgData name="望月 輝" userId="bb642c59-a450-49ff-950d-03be91319867" providerId="ADAL" clId="{F2D66ECF-CEEC-4485-9E80-00A1F541CB83}" dt="2024-01-30T05:56:32.374" v="9369" actId="166"/>
          <ac:picMkLst>
            <pc:docMk/>
            <pc:sldMk cId="4086200409" sldId="536"/>
            <ac:picMk id="21" creationId="{7F425ACF-4EA4-0762-8CF2-015E439335F9}"/>
          </ac:picMkLst>
        </pc:picChg>
        <pc:picChg chg="add mod ord">
          <ac:chgData name="望月 輝" userId="bb642c59-a450-49ff-950d-03be91319867" providerId="ADAL" clId="{F2D66ECF-CEEC-4485-9E80-00A1F541CB83}" dt="2024-01-30T05:56:32.374" v="9369" actId="166"/>
          <ac:picMkLst>
            <pc:docMk/>
            <pc:sldMk cId="4086200409" sldId="536"/>
            <ac:picMk id="22" creationId="{63DD005B-83AD-2AB9-DE84-1ED8F5FE8430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09T02:30:21.672" v="12204" actId="478"/>
        <pc:sldMkLst>
          <pc:docMk/>
          <pc:sldMk cId="2228704260" sldId="537"/>
        </pc:sldMkLst>
        <pc:spChg chg="mod">
          <ac:chgData name="望月 輝" userId="bb642c59-a450-49ff-950d-03be91319867" providerId="ADAL" clId="{F2D66ECF-CEEC-4485-9E80-00A1F541CB83}" dt="2024-01-26T06:11:29.734" v="2992" actId="1076"/>
          <ac:spMkLst>
            <pc:docMk/>
            <pc:sldMk cId="2228704260" sldId="537"/>
            <ac:spMk id="3" creationId="{68591270-7182-EE63-EA13-B17B5E4E6296}"/>
          </ac:spMkLst>
        </pc:spChg>
        <pc:spChg chg="del">
          <ac:chgData name="望月 輝" userId="bb642c59-a450-49ff-950d-03be91319867" providerId="ADAL" clId="{F2D66ECF-CEEC-4485-9E80-00A1F541CB83}" dt="2024-01-26T06:08:45.517" v="2988" actId="478"/>
          <ac:spMkLst>
            <pc:docMk/>
            <pc:sldMk cId="2228704260" sldId="537"/>
            <ac:spMk id="5" creationId="{E8F5DF42-D5AF-7D4C-FE59-BF11B8017B0E}"/>
          </ac:spMkLst>
        </pc:spChg>
        <pc:spChg chg="del">
          <ac:chgData name="望月 輝" userId="bb642c59-a450-49ff-950d-03be91319867" providerId="ADAL" clId="{F2D66ECF-CEEC-4485-9E80-00A1F541CB83}" dt="2024-01-26T06:08:42.539" v="2987" actId="478"/>
          <ac:spMkLst>
            <pc:docMk/>
            <pc:sldMk cId="2228704260" sldId="537"/>
            <ac:spMk id="6" creationId="{84625A57-F79A-F6BE-7718-7668D874FAFC}"/>
          </ac:spMkLst>
        </pc:spChg>
        <pc:spChg chg="mod">
          <ac:chgData name="望月 輝" userId="bb642c59-a450-49ff-950d-03be91319867" providerId="ADAL" clId="{F2D66ECF-CEEC-4485-9E80-00A1F541CB83}" dt="2024-01-26T06:07:42.860" v="2985" actId="20577"/>
          <ac:spMkLst>
            <pc:docMk/>
            <pc:sldMk cId="2228704260" sldId="537"/>
            <ac:spMk id="7" creationId="{1DAEEBEB-24F9-640F-B41F-34B5195A4A4D}"/>
          </ac:spMkLst>
        </pc:spChg>
        <pc:spChg chg="del">
          <ac:chgData name="望月 輝" userId="bb642c59-a450-49ff-950d-03be91319867" providerId="ADAL" clId="{F2D66ECF-CEEC-4485-9E80-00A1F541CB83}" dt="2024-01-26T06:08:42.539" v="2987" actId="478"/>
          <ac:spMkLst>
            <pc:docMk/>
            <pc:sldMk cId="2228704260" sldId="537"/>
            <ac:spMk id="8" creationId="{5BE6436E-2DC3-F60A-CD1B-AD3AE19D80B5}"/>
          </ac:spMkLst>
        </pc:spChg>
        <pc:spChg chg="del">
          <ac:chgData name="望月 輝" userId="bb642c59-a450-49ff-950d-03be91319867" providerId="ADAL" clId="{F2D66ECF-CEEC-4485-9E80-00A1F541CB83}" dt="2024-01-26T06:08:42.539" v="2987" actId="478"/>
          <ac:spMkLst>
            <pc:docMk/>
            <pc:sldMk cId="2228704260" sldId="537"/>
            <ac:spMk id="9" creationId="{CF151B1B-43FF-67BA-9F05-937E451D903D}"/>
          </ac:spMkLst>
        </pc:spChg>
        <pc:spChg chg="del">
          <ac:chgData name="望月 輝" userId="bb642c59-a450-49ff-950d-03be91319867" providerId="ADAL" clId="{F2D66ECF-CEEC-4485-9E80-00A1F541CB83}" dt="2024-01-26T06:08:37.407" v="2986" actId="478"/>
          <ac:spMkLst>
            <pc:docMk/>
            <pc:sldMk cId="2228704260" sldId="537"/>
            <ac:spMk id="10" creationId="{2AE8FEAE-8366-4EEC-C0D3-355913CF714B}"/>
          </ac:spMkLst>
        </pc:spChg>
        <pc:spChg chg="del">
          <ac:chgData name="望月 輝" userId="bb642c59-a450-49ff-950d-03be91319867" providerId="ADAL" clId="{F2D66ECF-CEEC-4485-9E80-00A1F541CB83}" dt="2024-01-26T06:08:42.539" v="2987" actId="478"/>
          <ac:spMkLst>
            <pc:docMk/>
            <pc:sldMk cId="2228704260" sldId="537"/>
            <ac:spMk id="11" creationId="{8C85622A-7DF2-5FAE-729B-B0B321A578D8}"/>
          </ac:spMkLst>
        </pc:spChg>
        <pc:spChg chg="del">
          <ac:chgData name="望月 輝" userId="bb642c59-a450-49ff-950d-03be91319867" providerId="ADAL" clId="{F2D66ECF-CEEC-4485-9E80-00A1F541CB83}" dt="2024-01-26T06:08:42.539" v="2987" actId="478"/>
          <ac:spMkLst>
            <pc:docMk/>
            <pc:sldMk cId="2228704260" sldId="537"/>
            <ac:spMk id="12" creationId="{38627CEA-1E30-8D17-5F18-A75E3E34EC33}"/>
          </ac:spMkLst>
        </pc:spChg>
        <pc:spChg chg="del mod">
          <ac:chgData name="望月 輝" userId="bb642c59-a450-49ff-950d-03be91319867" providerId="ADAL" clId="{F2D66ECF-CEEC-4485-9E80-00A1F541CB83}" dt="2024-02-09T02:30:21.672" v="12204" actId="478"/>
          <ac:spMkLst>
            <pc:docMk/>
            <pc:sldMk cId="2228704260" sldId="537"/>
            <ac:spMk id="15" creationId="{EC832B63-71AD-06BC-9CFD-C1034A510978}"/>
          </ac:spMkLst>
        </pc:spChg>
        <pc:spChg chg="del">
          <ac:chgData name="望月 輝" userId="bb642c59-a450-49ff-950d-03be91319867" providerId="ADAL" clId="{F2D66ECF-CEEC-4485-9E80-00A1F541CB83}" dt="2024-01-29T11:12:48.288" v="7880" actId="478"/>
          <ac:spMkLst>
            <pc:docMk/>
            <pc:sldMk cId="2228704260" sldId="537"/>
            <ac:spMk id="16" creationId="{AB0CC6C1-AEE4-6CE3-8DA3-37397E422422}"/>
          </ac:spMkLst>
        </pc:spChg>
        <pc:spChg chg="add mod">
          <ac:chgData name="望月 輝" userId="bb642c59-a450-49ff-950d-03be91319867" providerId="ADAL" clId="{F2D66ECF-CEEC-4485-9E80-00A1F541CB83}" dt="2024-01-26T06:14:33.297" v="3056" actId="14100"/>
          <ac:spMkLst>
            <pc:docMk/>
            <pc:sldMk cId="2228704260" sldId="537"/>
            <ac:spMk id="19" creationId="{24173EE4-9AB8-BE92-6098-7408D03AEF58}"/>
          </ac:spMkLst>
        </pc:spChg>
        <pc:spChg chg="add mod">
          <ac:chgData name="望月 輝" userId="bb642c59-a450-49ff-950d-03be91319867" providerId="ADAL" clId="{F2D66ECF-CEEC-4485-9E80-00A1F541CB83}" dt="2024-01-26T06:14:02.899" v="3053" actId="1036"/>
          <ac:spMkLst>
            <pc:docMk/>
            <pc:sldMk cId="2228704260" sldId="537"/>
            <ac:spMk id="20" creationId="{1186A3DB-A715-33D3-AB33-5FC19BE50C5B}"/>
          </ac:spMkLst>
        </pc:spChg>
        <pc:picChg chg="add mod">
          <ac:chgData name="望月 輝" userId="bb642c59-a450-49ff-950d-03be91319867" providerId="ADAL" clId="{F2D66ECF-CEEC-4485-9E80-00A1F541CB83}" dt="2024-01-26T06:13:52.280" v="3040" actId="1036"/>
          <ac:picMkLst>
            <pc:docMk/>
            <pc:sldMk cId="2228704260" sldId="537"/>
            <ac:picMk id="18" creationId="{3C5CD050-5511-6B48-98C8-6490E09A5820}"/>
          </ac:picMkLst>
        </pc:picChg>
        <pc:picChg chg="add mod">
          <ac:chgData name="望月 輝" userId="bb642c59-a450-49ff-950d-03be91319867" providerId="ADAL" clId="{F2D66ECF-CEEC-4485-9E80-00A1F541CB83}" dt="2024-01-26T06:15:20.346" v="3062" actId="1076"/>
          <ac:picMkLst>
            <pc:docMk/>
            <pc:sldMk cId="2228704260" sldId="537"/>
            <ac:picMk id="22" creationId="{BE9DFEDE-F2F3-BB5C-A90D-5CE54CEC9FE2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09T02:30:33.190" v="12206" actId="478"/>
        <pc:sldMkLst>
          <pc:docMk/>
          <pc:sldMk cId="2834101872" sldId="538"/>
        </pc:sldMkLst>
        <pc:spChg chg="mod">
          <ac:chgData name="望月 輝" userId="bb642c59-a450-49ff-950d-03be91319867" providerId="ADAL" clId="{F2D66ECF-CEEC-4485-9E80-00A1F541CB83}" dt="2024-01-30T05:02:13.939" v="8267" actId="14100"/>
          <ac:spMkLst>
            <pc:docMk/>
            <pc:sldMk cId="2834101872" sldId="538"/>
            <ac:spMk id="3" creationId="{68591270-7182-EE63-EA13-B17B5E4E6296}"/>
          </ac:spMkLst>
        </pc:spChg>
        <pc:spChg chg="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4" creationId="{193567D2-B0B0-CD4C-1F31-F2C12D1F546A}"/>
          </ac:spMkLst>
        </pc:spChg>
        <pc:spChg chg="add mod">
          <ac:chgData name="望月 輝" userId="bb642c59-a450-49ff-950d-03be91319867" providerId="ADAL" clId="{F2D66ECF-CEEC-4485-9E80-00A1F541CB83}" dt="2024-01-30T05:03:09.291" v="8315" actId="1036"/>
          <ac:spMkLst>
            <pc:docMk/>
            <pc:sldMk cId="2834101872" sldId="538"/>
            <ac:spMk id="5" creationId="{DDC0722D-4F52-E2BF-F54E-3D5276F4C9E2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8" creationId="{12CDDF8F-EA3C-F24B-F3E9-C3A17197A1E8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9" creationId="{31374EDD-EEFC-7444-A658-897768A2B3D4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0" creationId="{7BD30546-37B8-C14F-E7CC-DC0381888E10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1" creationId="{9A6E6638-5E66-A92E-688C-019D663C538F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2" creationId="{FC7C4648-C8FF-4F55-46E8-BC071B4C65F8}"/>
          </ac:spMkLst>
        </pc:spChg>
        <pc:spChg chg="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3" creationId="{8E6BD797-8505-4B2F-0943-CE7CE83EC803}"/>
          </ac:spMkLst>
        </pc:spChg>
        <pc:spChg chg="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4" creationId="{40B85AA9-94A4-6BBC-2ACD-1131C75287C7}"/>
          </ac:spMkLst>
        </pc:spChg>
        <pc:spChg chg="del mod">
          <ac:chgData name="望月 輝" userId="bb642c59-a450-49ff-950d-03be91319867" providerId="ADAL" clId="{F2D66ECF-CEEC-4485-9E80-00A1F541CB83}" dt="2024-02-09T02:30:33.190" v="12206" actId="478"/>
          <ac:spMkLst>
            <pc:docMk/>
            <pc:sldMk cId="2834101872" sldId="538"/>
            <ac:spMk id="15" creationId="{EC832B63-71AD-06BC-9CFD-C1034A510978}"/>
          </ac:spMkLst>
        </pc:spChg>
        <pc:spChg chg="del mod">
          <ac:chgData name="望月 輝" userId="bb642c59-a450-49ff-950d-03be91319867" providerId="ADAL" clId="{F2D66ECF-CEEC-4485-9E80-00A1F541CB83}" dt="2024-01-29T11:13:04.477" v="7923" actId="478"/>
          <ac:spMkLst>
            <pc:docMk/>
            <pc:sldMk cId="2834101872" sldId="538"/>
            <ac:spMk id="16" creationId="{AB0CC6C1-AEE4-6CE3-8DA3-37397E422422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17" creationId="{170C7E9B-0DE3-DDF6-0D0B-233FCC1D9BE2}"/>
          </ac:spMkLst>
        </pc:spChg>
        <pc:spChg chg="del">
          <ac:chgData name="望月 輝" userId="bb642c59-a450-49ff-950d-03be91319867" providerId="ADAL" clId="{F2D66ECF-CEEC-4485-9E80-00A1F541CB83}" dt="2024-01-26T06:16:29.698" v="3065" actId="478"/>
          <ac:spMkLst>
            <pc:docMk/>
            <pc:sldMk cId="2834101872" sldId="538"/>
            <ac:spMk id="19" creationId="{24173EE4-9AB8-BE92-6098-7408D03AEF58}"/>
          </ac:spMkLst>
        </pc:spChg>
        <pc:spChg chg="del">
          <ac:chgData name="望月 輝" userId="bb642c59-a450-49ff-950d-03be91319867" providerId="ADAL" clId="{F2D66ECF-CEEC-4485-9E80-00A1F541CB83}" dt="2024-01-26T06:16:37.739" v="3067" actId="478"/>
          <ac:spMkLst>
            <pc:docMk/>
            <pc:sldMk cId="2834101872" sldId="538"/>
            <ac:spMk id="20" creationId="{1186A3DB-A715-33D3-AB33-5FC19BE50C5B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1" creationId="{2750B4BC-473E-5B59-7AF6-898FA8F6C30A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3" creationId="{B0323656-FF8D-AB50-A7A6-2E97CEED5B9E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4" creationId="{25B6A9AC-2DC3-0941-DB29-45D417CC91B3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5" creationId="{267C57D4-9E76-610C-8459-E56AFE289C90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6" creationId="{D18E1927-D725-EA92-3A9B-6B0BAD732196}"/>
          </ac:spMkLst>
        </pc:spChg>
        <pc:spChg chg="add mod">
          <ac:chgData name="望月 輝" userId="bb642c59-a450-49ff-950d-03be91319867" providerId="ADAL" clId="{F2D66ECF-CEEC-4485-9E80-00A1F541CB83}" dt="2024-01-30T05:05:41.158" v="8430" actId="14100"/>
          <ac:spMkLst>
            <pc:docMk/>
            <pc:sldMk cId="2834101872" sldId="538"/>
            <ac:spMk id="27" creationId="{BBD36E16-92C1-1478-E475-B0BEE9601100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8" creationId="{60B33B9B-6A9A-440E-82EC-6C139A35BCD9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29" creationId="{80889EE3-0661-33CA-4B3C-124AF6EC2C50}"/>
          </ac:spMkLst>
        </pc:spChg>
        <pc:spChg chg="add mod">
          <ac:chgData name="望月 輝" userId="bb642c59-a450-49ff-950d-03be91319867" providerId="ADAL" clId="{F2D66ECF-CEEC-4485-9E80-00A1F541CB83}" dt="2024-01-30T05:02:08.177" v="8266" actId="1036"/>
          <ac:spMkLst>
            <pc:docMk/>
            <pc:sldMk cId="2834101872" sldId="538"/>
            <ac:spMk id="30" creationId="{46FBFB85-EB87-1F59-825E-1CD54E4585A4}"/>
          </ac:spMkLst>
        </pc:spChg>
        <pc:picChg chg="add mod">
          <ac:chgData name="望月 輝" userId="bb642c59-a450-49ff-950d-03be91319867" providerId="ADAL" clId="{F2D66ECF-CEEC-4485-9E80-00A1F541CB83}" dt="2024-01-30T05:02:08.177" v="8266" actId="1036"/>
          <ac:picMkLst>
            <pc:docMk/>
            <pc:sldMk cId="2834101872" sldId="538"/>
            <ac:picMk id="6" creationId="{B9819247-BBEC-FE5A-1E76-96327231AAB7}"/>
          </ac:picMkLst>
        </pc:picChg>
        <pc:picChg chg="del">
          <ac:chgData name="望月 輝" userId="bb642c59-a450-49ff-950d-03be91319867" providerId="ADAL" clId="{F2D66ECF-CEEC-4485-9E80-00A1F541CB83}" dt="2024-01-26T06:16:26.767" v="3064" actId="478"/>
          <ac:picMkLst>
            <pc:docMk/>
            <pc:sldMk cId="2834101872" sldId="538"/>
            <ac:picMk id="18" creationId="{3C5CD050-5511-6B48-98C8-6490E09A5820}"/>
          </ac:picMkLst>
        </pc:picChg>
        <pc:picChg chg="del">
          <ac:chgData name="望月 輝" userId="bb642c59-a450-49ff-950d-03be91319867" providerId="ADAL" clId="{F2D66ECF-CEEC-4485-9E80-00A1F541CB83}" dt="2024-01-26T06:16:34.802" v="3066" actId="478"/>
          <ac:picMkLst>
            <pc:docMk/>
            <pc:sldMk cId="2834101872" sldId="538"/>
            <ac:picMk id="22" creationId="{BE9DFEDE-F2F3-BB5C-A90D-5CE54CEC9FE2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09T02:30:38.302" v="12207" actId="478"/>
        <pc:sldMkLst>
          <pc:docMk/>
          <pc:sldMk cId="1914267549" sldId="539"/>
        </pc:sldMkLst>
        <pc:spChg chg="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3" creationId="{68591270-7182-EE63-EA13-B17B5E4E6296}"/>
          </ac:spMkLst>
        </pc:spChg>
        <pc:spChg chg="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4" creationId="{193567D2-B0B0-CD4C-1F31-F2C12D1F546A}"/>
          </ac:spMkLst>
        </pc:spChg>
        <pc:spChg chg="add mod">
          <ac:chgData name="望月 輝" userId="bb642c59-a450-49ff-950d-03be91319867" providerId="ADAL" clId="{F2D66ECF-CEEC-4485-9E80-00A1F541CB83}" dt="2024-02-09T02:26:38.780" v="12202" actId="20577"/>
          <ac:spMkLst>
            <pc:docMk/>
            <pc:sldMk cId="1914267549" sldId="539"/>
            <ac:spMk id="5" creationId="{F4886FCA-0205-98B3-BCDF-61F5F35891FA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8" creationId="{12CDDF8F-EA3C-F24B-F3E9-C3A17197A1E8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9" creationId="{31374EDD-EEFC-7444-A658-897768A2B3D4}"/>
          </ac:spMkLst>
        </pc:spChg>
        <pc:spChg chg="add 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9" creationId="{B654AAFF-0099-0F0D-EB7F-BA97C4970141}"/>
          </ac:spMkLst>
        </pc:spChg>
        <pc:spChg chg="add 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10" creationId="{6BEEFE24-219C-7D9A-15C7-6FC6A6760CF8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10" creationId="{7BD30546-37B8-C14F-E7CC-DC0381888E10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11" creationId="{9A6E6638-5E66-A92E-688C-019D663C538F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12" creationId="{FC7C4648-C8FF-4F55-46E8-BC071B4C65F8}"/>
          </ac:spMkLst>
        </pc:spChg>
        <pc:spChg chg="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13" creationId="{8E6BD797-8505-4B2F-0943-CE7CE83EC803}"/>
          </ac:spMkLst>
        </pc:spChg>
        <pc:spChg chg="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14" creationId="{40B85AA9-94A4-6BBC-2ACD-1131C75287C7}"/>
          </ac:spMkLst>
        </pc:spChg>
        <pc:spChg chg="del mod">
          <ac:chgData name="望月 輝" userId="bb642c59-a450-49ff-950d-03be91319867" providerId="ADAL" clId="{F2D66ECF-CEEC-4485-9E80-00A1F541CB83}" dt="2024-02-09T02:30:38.302" v="12207" actId="478"/>
          <ac:spMkLst>
            <pc:docMk/>
            <pc:sldMk cId="1914267549" sldId="539"/>
            <ac:spMk id="15" creationId="{EC832B63-71AD-06BC-9CFD-C1034A510978}"/>
          </ac:spMkLst>
        </pc:spChg>
        <pc:spChg chg="del mod">
          <ac:chgData name="望月 輝" userId="bb642c59-a450-49ff-950d-03be91319867" providerId="ADAL" clId="{F2D66ECF-CEEC-4485-9E80-00A1F541CB83}" dt="2024-01-29T11:13:18.958" v="7967" actId="478"/>
          <ac:spMkLst>
            <pc:docMk/>
            <pc:sldMk cId="1914267549" sldId="539"/>
            <ac:spMk id="16" creationId="{AB0CC6C1-AEE4-6CE3-8DA3-37397E422422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17" creationId="{170C7E9B-0DE3-DDF6-0D0B-233FCC1D9BE2}"/>
          </ac:spMkLst>
        </pc:spChg>
        <pc:spChg chg="add del mod">
          <ac:chgData name="望月 輝" userId="bb642c59-a450-49ff-950d-03be91319867" providerId="ADAL" clId="{F2D66ECF-CEEC-4485-9E80-00A1F541CB83}" dt="2024-01-30T04:49:28.689" v="8188" actId="478"/>
          <ac:spMkLst>
            <pc:docMk/>
            <pc:sldMk cId="1914267549" sldId="539"/>
            <ac:spMk id="18" creationId="{D1EF97B3-7032-F599-87E7-C68396FFB91C}"/>
          </ac:spMkLst>
        </pc:spChg>
        <pc:spChg chg="add del mod">
          <ac:chgData name="望月 輝" userId="bb642c59-a450-49ff-950d-03be91319867" providerId="ADAL" clId="{F2D66ECF-CEEC-4485-9E80-00A1F541CB83}" dt="2024-01-30T04:49:32.736" v="8189" actId="478"/>
          <ac:spMkLst>
            <pc:docMk/>
            <pc:sldMk cId="1914267549" sldId="539"/>
            <ac:spMk id="19" creationId="{1A5162B6-06CE-F36C-C555-38DBCE64AF6A}"/>
          </ac:spMkLst>
        </pc:spChg>
        <pc:spChg chg="add 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20" creationId="{49407D57-8426-A721-D34F-9121859EAB56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1" creationId="{2750B4BC-473E-5B59-7AF6-898FA8F6C30A}"/>
          </ac:spMkLst>
        </pc:spChg>
        <pc:spChg chg="add 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22" creationId="{51BFA3D5-7563-F43B-D81A-88A80DDB6642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3" creationId="{B0323656-FF8D-AB50-A7A6-2E97CEED5B9E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4" creationId="{25B6A9AC-2DC3-0941-DB29-45D417CC91B3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5" creationId="{267C57D4-9E76-610C-8459-E56AFE289C90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6" creationId="{D18E1927-D725-EA92-3A9B-6B0BAD732196}"/>
          </ac:spMkLst>
        </pc:spChg>
        <pc:spChg chg="del mod">
          <ac:chgData name="望月 輝" userId="bb642c59-a450-49ff-950d-03be91319867" providerId="ADAL" clId="{F2D66ECF-CEEC-4485-9E80-00A1F541CB83}" dt="2024-01-30T04:56:23.802" v="8197" actId="478"/>
          <ac:spMkLst>
            <pc:docMk/>
            <pc:sldMk cId="1914267549" sldId="539"/>
            <ac:spMk id="27" creationId="{BBD36E16-92C1-1478-E475-B0BEE9601100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8" creationId="{60B33B9B-6A9A-440E-82EC-6C139A35BCD9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29" creationId="{80889EE3-0661-33CA-4B3C-124AF6EC2C50}"/>
          </ac:spMkLst>
        </pc:spChg>
        <pc:spChg chg="del">
          <ac:chgData name="望月 輝" userId="bb642c59-a450-49ff-950d-03be91319867" providerId="ADAL" clId="{F2D66ECF-CEEC-4485-9E80-00A1F541CB83}" dt="2024-01-26T07:02:39.268" v="3338" actId="478"/>
          <ac:spMkLst>
            <pc:docMk/>
            <pc:sldMk cId="1914267549" sldId="539"/>
            <ac:spMk id="30" creationId="{46FBFB85-EB87-1F59-825E-1CD54E4585A4}"/>
          </ac:spMkLst>
        </pc:spChg>
        <pc:spChg chg="add mod">
          <ac:chgData name="望月 輝" userId="bb642c59-a450-49ff-950d-03be91319867" providerId="ADAL" clId="{F2D66ECF-CEEC-4485-9E80-00A1F541CB83}" dt="2024-01-30T05:05:26.920" v="8429" actId="1035"/>
          <ac:spMkLst>
            <pc:docMk/>
            <pc:sldMk cId="1914267549" sldId="539"/>
            <ac:spMk id="31" creationId="{0D4D557E-80A2-8897-443F-113BEFFE7B97}"/>
          </ac:spMkLst>
        </pc:spChg>
        <pc:picChg chg="del">
          <ac:chgData name="望月 輝" userId="bb642c59-a450-49ff-950d-03be91319867" providerId="ADAL" clId="{F2D66ECF-CEEC-4485-9E80-00A1F541CB83}" dt="2024-01-26T07:02:39.268" v="3338" actId="478"/>
          <ac:picMkLst>
            <pc:docMk/>
            <pc:sldMk cId="1914267549" sldId="539"/>
            <ac:picMk id="6" creationId="{B9819247-BBEC-FE5A-1E76-96327231AAB7}"/>
          </ac:picMkLst>
        </pc:picChg>
        <pc:picChg chg="add mod">
          <ac:chgData name="望月 輝" userId="bb642c59-a450-49ff-950d-03be91319867" providerId="ADAL" clId="{F2D66ECF-CEEC-4485-9E80-00A1F541CB83}" dt="2024-01-30T05:05:26.920" v="8429" actId="1035"/>
          <ac:picMkLst>
            <pc:docMk/>
            <pc:sldMk cId="1914267549" sldId="539"/>
            <ac:picMk id="8" creationId="{BF0DF997-71AC-F386-3776-7777525C96BC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14T02:46:33.961" v="12320" actId="2165"/>
        <pc:sldMkLst>
          <pc:docMk/>
          <pc:sldMk cId="1314512728" sldId="540"/>
        </pc:sldMkLst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3" creationId="{68591270-7182-EE63-EA13-B17B5E4E6296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4" creationId="{193567D2-B0B0-CD4C-1F31-F2C12D1F546A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5" creationId="{E8F5DF42-D5AF-7D4C-FE59-BF11B8017B0E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6" creationId="{84625A57-F79A-F6BE-7718-7668D874FAFC}"/>
          </ac:spMkLst>
        </pc:spChg>
        <pc:spChg chg="mod">
          <ac:chgData name="望月 輝" userId="bb642c59-a450-49ff-950d-03be91319867" providerId="ADAL" clId="{F2D66ECF-CEEC-4485-9E80-00A1F541CB83}" dt="2024-02-02T01:27:32.346" v="10442" actId="20577"/>
          <ac:spMkLst>
            <pc:docMk/>
            <pc:sldMk cId="1314512728" sldId="540"/>
            <ac:spMk id="7" creationId="{1DAEEBEB-24F9-640F-B41F-34B5195A4A4D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8" creationId="{5BE6436E-2DC3-F60A-CD1B-AD3AE19D80B5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9" creationId="{CF151B1B-43FF-67BA-9F05-937E451D903D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0" creationId="{2AE8FEAE-8366-4EEC-C0D3-355913CF714B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1" creationId="{8C85622A-7DF2-5FAE-729B-B0B321A578D8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2" creationId="{38627CEA-1E30-8D17-5F18-A75E3E34EC33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3" creationId="{8E6BD797-8505-4B2F-0943-CE7CE83EC803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4" creationId="{40B85AA9-94A4-6BBC-2ACD-1131C75287C7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5" creationId="{EC832B63-71AD-06BC-9CFD-C1034A510978}"/>
          </ac:spMkLst>
        </pc:spChg>
        <pc:spChg chg="del">
          <ac:chgData name="望月 輝" userId="bb642c59-a450-49ff-950d-03be91319867" providerId="ADAL" clId="{F2D66ECF-CEEC-4485-9E80-00A1F541CB83}" dt="2024-01-26T07:24:22.029" v="3674" actId="478"/>
          <ac:spMkLst>
            <pc:docMk/>
            <pc:sldMk cId="1314512728" sldId="540"/>
            <ac:spMk id="16" creationId="{AB0CC6C1-AEE4-6CE3-8DA3-37397E422422}"/>
          </ac:spMkLst>
        </pc:spChg>
        <pc:graphicFrameChg chg="add del mod modGraphic">
          <ac:chgData name="望月 輝" userId="bb642c59-a450-49ff-950d-03be91319867" providerId="ADAL" clId="{F2D66ECF-CEEC-4485-9E80-00A1F541CB83}" dt="2024-02-14T02:46:33.961" v="12320" actId="2165"/>
          <ac:graphicFrameMkLst>
            <pc:docMk/>
            <pc:sldMk cId="1314512728" sldId="540"/>
            <ac:graphicFrameMk id="17" creationId="{8B568A8B-CCDF-158C-F981-8C7CEDA5C2A7}"/>
          </ac:graphicFrameMkLst>
        </pc:graphicFrameChg>
        <pc:picChg chg="add del">
          <ac:chgData name="望月 輝" userId="bb642c59-a450-49ff-950d-03be91319867" providerId="ADAL" clId="{F2D66ECF-CEEC-4485-9E80-00A1F541CB83}" dt="2024-01-29T11:19:50.095" v="8098" actId="478"/>
          <ac:picMkLst>
            <pc:docMk/>
            <pc:sldMk cId="1314512728" sldId="540"/>
            <ac:picMk id="4" creationId="{18510062-5C81-09CB-9655-9218F749FD94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14T04:22:48.696" v="12605" actId="14100"/>
        <pc:sldMkLst>
          <pc:docMk/>
          <pc:sldMk cId="2891222727" sldId="541"/>
        </pc:sldMkLst>
        <pc:spChg chg="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3" creationId="{68591270-7182-EE63-EA13-B17B5E4E6296}"/>
          </ac:spMkLst>
        </pc:spChg>
        <pc:spChg chg="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4" creationId="{193567D2-B0B0-CD4C-1F31-F2C12D1F546A}"/>
          </ac:spMkLst>
        </pc:spChg>
        <pc:spChg chg="del mod">
          <ac:chgData name="望月 輝" userId="bb642c59-a450-49ff-950d-03be91319867" providerId="ADAL" clId="{F2D66ECF-CEEC-4485-9E80-00A1F541CB83}" dt="2024-01-26T08:33:03.987" v="4220" actId="478"/>
          <ac:spMkLst>
            <pc:docMk/>
            <pc:sldMk cId="2891222727" sldId="541"/>
            <ac:spMk id="5" creationId="{E8F5DF42-D5AF-7D4C-FE59-BF11B8017B0E}"/>
          </ac:spMkLst>
        </pc:spChg>
        <pc:spChg chg="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6" creationId="{84625A57-F79A-F6BE-7718-7668D874FAFC}"/>
          </ac:spMkLst>
        </pc:spChg>
        <pc:spChg chg="mod">
          <ac:chgData name="望月 輝" userId="bb642c59-a450-49ff-950d-03be91319867" providerId="ADAL" clId="{F2D66ECF-CEEC-4485-9E80-00A1F541CB83}" dt="2024-01-26T07:51:29.663" v="3967" actId="20577"/>
          <ac:spMkLst>
            <pc:docMk/>
            <pc:sldMk cId="2891222727" sldId="541"/>
            <ac:spMk id="7" creationId="{1DAEEBEB-24F9-640F-B41F-34B5195A4A4D}"/>
          </ac:spMkLst>
        </pc:spChg>
        <pc:spChg chg="del">
          <ac:chgData name="望月 輝" userId="bb642c59-a450-49ff-950d-03be91319867" providerId="ADAL" clId="{F2D66ECF-CEEC-4485-9E80-00A1F541CB83}" dt="2024-01-26T07:52:27.922" v="3971" actId="478"/>
          <ac:spMkLst>
            <pc:docMk/>
            <pc:sldMk cId="2891222727" sldId="541"/>
            <ac:spMk id="8" creationId="{5BE6436E-2DC3-F60A-CD1B-AD3AE19D80B5}"/>
          </ac:spMkLst>
        </pc:spChg>
        <pc:spChg chg="add 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8" creationId="{93B6E760-E349-620D-922B-D10D9B415A80}"/>
          </ac:spMkLst>
        </pc:spChg>
        <pc:spChg chg="del">
          <ac:chgData name="望月 輝" userId="bb642c59-a450-49ff-950d-03be91319867" providerId="ADAL" clId="{F2D66ECF-CEEC-4485-9E80-00A1F541CB83}" dt="2024-01-26T07:52:25.096" v="3970" actId="478"/>
          <ac:spMkLst>
            <pc:docMk/>
            <pc:sldMk cId="2891222727" sldId="541"/>
            <ac:spMk id="9" creationId="{CF151B1B-43FF-67BA-9F05-937E451D903D}"/>
          </ac:spMkLst>
        </pc:spChg>
        <pc:spChg chg="del">
          <ac:chgData name="望月 輝" userId="bb642c59-a450-49ff-950d-03be91319867" providerId="ADAL" clId="{F2D66ECF-CEEC-4485-9E80-00A1F541CB83}" dt="2024-01-26T07:52:18.009" v="3968" actId="478"/>
          <ac:spMkLst>
            <pc:docMk/>
            <pc:sldMk cId="2891222727" sldId="541"/>
            <ac:spMk id="10" creationId="{2AE8FEAE-8366-4EEC-C0D3-355913CF714B}"/>
          </ac:spMkLst>
        </pc:spChg>
        <pc:spChg chg="del">
          <ac:chgData name="望月 輝" userId="bb642c59-a450-49ff-950d-03be91319867" providerId="ADAL" clId="{F2D66ECF-CEEC-4485-9E80-00A1F541CB83}" dt="2024-01-26T07:52:30.809" v="3972" actId="478"/>
          <ac:spMkLst>
            <pc:docMk/>
            <pc:sldMk cId="2891222727" sldId="541"/>
            <ac:spMk id="11" creationId="{8C85622A-7DF2-5FAE-729B-B0B321A578D8}"/>
          </ac:spMkLst>
        </pc:spChg>
        <pc:spChg chg="del">
          <ac:chgData name="望月 輝" userId="bb642c59-a450-49ff-950d-03be91319867" providerId="ADAL" clId="{F2D66ECF-CEEC-4485-9E80-00A1F541CB83}" dt="2024-01-26T07:52:21.546" v="3969" actId="478"/>
          <ac:spMkLst>
            <pc:docMk/>
            <pc:sldMk cId="2891222727" sldId="541"/>
            <ac:spMk id="12" creationId="{38627CEA-1E30-8D17-5F18-A75E3E34EC33}"/>
          </ac:spMkLst>
        </pc:spChg>
        <pc:spChg chg="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13" creationId="{8E6BD797-8505-4B2F-0943-CE7CE83EC803}"/>
          </ac:spMkLst>
        </pc:spChg>
        <pc:spChg chg="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14" creationId="{40B85AA9-94A4-6BBC-2ACD-1131C75287C7}"/>
          </ac:spMkLst>
        </pc:spChg>
        <pc:spChg chg="add 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15" creationId="{45ACC1D7-13BF-4159-4DA4-E031E9F0D932}"/>
          </ac:spMkLst>
        </pc:spChg>
        <pc:spChg chg="del mod">
          <ac:chgData name="望月 輝" userId="bb642c59-a450-49ff-950d-03be91319867" providerId="ADAL" clId="{F2D66ECF-CEEC-4485-9E80-00A1F541CB83}" dt="2024-02-09T02:30:48.138" v="12209" actId="478"/>
          <ac:spMkLst>
            <pc:docMk/>
            <pc:sldMk cId="2891222727" sldId="541"/>
            <ac:spMk id="15" creationId="{EC832B63-71AD-06BC-9CFD-C1034A510978}"/>
          </ac:spMkLst>
        </pc:spChg>
        <pc:spChg chg="del mod">
          <ac:chgData name="望月 輝" userId="bb642c59-a450-49ff-950d-03be91319867" providerId="ADAL" clId="{F2D66ECF-CEEC-4485-9E80-00A1F541CB83}" dt="2024-01-29T11:13:49.025" v="8050" actId="478"/>
          <ac:spMkLst>
            <pc:docMk/>
            <pc:sldMk cId="2891222727" sldId="541"/>
            <ac:spMk id="16" creationId="{AB0CC6C1-AEE4-6CE3-8DA3-37397E422422}"/>
          </ac:spMkLst>
        </pc:spChg>
        <pc:spChg chg="add mod">
          <ac:chgData name="望月 輝" userId="bb642c59-a450-49ff-950d-03be91319867" providerId="ADAL" clId="{F2D66ECF-CEEC-4485-9E80-00A1F541CB83}" dt="2024-02-14T04:22:48.696" v="12605" actId="14100"/>
          <ac:spMkLst>
            <pc:docMk/>
            <pc:sldMk cId="2891222727" sldId="541"/>
            <ac:spMk id="16" creationId="{EF454F39-A595-478C-B3FF-F1BD657B50FD}"/>
          </ac:spMkLst>
        </pc:spChg>
        <pc:spChg chg="add del mod">
          <ac:chgData name="望月 輝" userId="bb642c59-a450-49ff-950d-03be91319867" providerId="ADAL" clId="{F2D66ECF-CEEC-4485-9E80-00A1F541CB83}" dt="2024-01-26T08:33:03.987" v="4220" actId="478"/>
          <ac:spMkLst>
            <pc:docMk/>
            <pc:sldMk cId="2891222727" sldId="541"/>
            <ac:spMk id="17" creationId="{49B46B3C-B1F4-C6AF-6947-BCC80F076967}"/>
          </ac:spMkLst>
        </pc:spChg>
        <pc:spChg chg="add del mod">
          <ac:chgData name="望月 輝" userId="bb642c59-a450-49ff-950d-03be91319867" providerId="ADAL" clId="{F2D66ECF-CEEC-4485-9E80-00A1F541CB83}" dt="2024-01-26T08:33:03.987" v="4220" actId="478"/>
          <ac:spMkLst>
            <pc:docMk/>
            <pc:sldMk cId="2891222727" sldId="541"/>
            <ac:spMk id="18" creationId="{5D312148-E34E-B087-1381-62F81529D4A6}"/>
          </ac:spMkLst>
        </pc:spChg>
        <pc:spChg chg="add 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19" creationId="{9736ACF9-DF2C-FB21-B3B6-B1642B43D69E}"/>
          </ac:spMkLst>
        </pc:spChg>
        <pc:spChg chg="add 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20" creationId="{222E0E7A-785E-5BF9-2549-5F0CF46C4EBA}"/>
          </ac:spMkLst>
        </pc:spChg>
        <pc:spChg chg="add mod">
          <ac:chgData name="望月 輝" userId="bb642c59-a450-49ff-950d-03be91319867" providerId="ADAL" clId="{F2D66ECF-CEEC-4485-9E80-00A1F541CB83}" dt="2024-02-14T04:21:37.706" v="12474" actId="1038"/>
          <ac:spMkLst>
            <pc:docMk/>
            <pc:sldMk cId="2891222727" sldId="541"/>
            <ac:spMk id="21" creationId="{27844400-2388-0BF1-E522-92EE58C2F6AA}"/>
          </ac:spMkLst>
        </pc:spChg>
        <pc:picChg chg="add del mod">
          <ac:chgData name="望月 輝" userId="bb642c59-a450-49ff-950d-03be91319867" providerId="ADAL" clId="{F2D66ECF-CEEC-4485-9E80-00A1F541CB83}" dt="2024-02-14T04:15:00.708" v="12362" actId="478"/>
          <ac:picMkLst>
            <pc:docMk/>
            <pc:sldMk cId="2891222727" sldId="541"/>
            <ac:picMk id="5" creationId="{F5030B94-D49D-83BA-939C-4EF2A1CA251B}"/>
          </ac:picMkLst>
        </pc:picChg>
        <pc:picChg chg="add mod">
          <ac:chgData name="望月 輝" userId="bb642c59-a450-49ff-950d-03be91319867" providerId="ADAL" clId="{F2D66ECF-CEEC-4485-9E80-00A1F541CB83}" dt="2024-02-14T04:21:37.706" v="12474" actId="1038"/>
          <ac:picMkLst>
            <pc:docMk/>
            <pc:sldMk cId="2891222727" sldId="541"/>
            <ac:picMk id="10" creationId="{93195B90-6B03-2FF3-0B67-0AE44E98C882}"/>
          </ac:picMkLst>
        </pc:picChg>
        <pc:picChg chg="add mod">
          <ac:chgData name="望月 輝" userId="bb642c59-a450-49ff-950d-03be91319867" providerId="ADAL" clId="{F2D66ECF-CEEC-4485-9E80-00A1F541CB83}" dt="2024-02-14T04:21:37.706" v="12474" actId="1038"/>
          <ac:picMkLst>
            <pc:docMk/>
            <pc:sldMk cId="2891222727" sldId="541"/>
            <ac:picMk id="12" creationId="{40036DF1-EDD1-5391-CDC9-C069049BE18E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2-09T02:30:43.415" v="12208" actId="478"/>
        <pc:sldMkLst>
          <pc:docMk/>
          <pc:sldMk cId="1075248212" sldId="542"/>
        </pc:sldMkLst>
        <pc:spChg chg="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3" creationId="{68591270-7182-EE63-EA13-B17B5E4E6296}"/>
          </ac:spMkLst>
        </pc:spChg>
        <pc:spChg chg="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4" creationId="{193567D2-B0B0-CD4C-1F31-F2C12D1F546A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5" creationId="{0DB260A5-D3FC-5F16-A4C6-31CAB92D99C3}"/>
          </ac:spMkLst>
        </pc:spChg>
        <pc:spChg chg="del">
          <ac:chgData name="望月 輝" userId="bb642c59-a450-49ff-950d-03be91319867" providerId="ADAL" clId="{F2D66ECF-CEEC-4485-9E80-00A1F541CB83}" dt="2024-01-26T08:55:42.526" v="4315" actId="478"/>
          <ac:spMkLst>
            <pc:docMk/>
            <pc:sldMk cId="1075248212" sldId="542"/>
            <ac:spMk id="6" creationId="{84625A57-F79A-F6BE-7718-7668D874FAFC}"/>
          </ac:spMkLst>
        </pc:spChg>
        <pc:spChg chg="mod">
          <ac:chgData name="望月 輝" userId="bb642c59-a450-49ff-950d-03be91319867" providerId="ADAL" clId="{F2D66ECF-CEEC-4485-9E80-00A1F541CB83}" dt="2024-01-26T08:55:23.966" v="4313" actId="20577"/>
          <ac:spMkLst>
            <pc:docMk/>
            <pc:sldMk cId="1075248212" sldId="542"/>
            <ac:spMk id="7" creationId="{1DAEEBEB-24F9-640F-B41F-34B5195A4A4D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8" creationId="{BA2EAD15-4C50-2547-2E09-AEA1E53AB078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9" creationId="{A017F12F-3956-3380-673F-F020D7391874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0" creationId="{8F7B4DEE-E501-9B32-1E9F-9DFAD7A9D354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1" creationId="{74B04E9F-A77C-BB26-E52F-2DA4E7E42D85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2" creationId="{BCF89495-45B3-BEFA-56DF-4CF8CC394080}"/>
          </ac:spMkLst>
        </pc:spChg>
        <pc:spChg chg="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3" creationId="{8E6BD797-8505-4B2F-0943-CE7CE83EC803}"/>
          </ac:spMkLst>
        </pc:spChg>
        <pc:spChg chg="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4" creationId="{40B85AA9-94A4-6BBC-2ACD-1131C75287C7}"/>
          </ac:spMkLst>
        </pc:spChg>
        <pc:spChg chg="del mod">
          <ac:chgData name="望月 輝" userId="bb642c59-a450-49ff-950d-03be91319867" providerId="ADAL" clId="{F2D66ECF-CEEC-4485-9E80-00A1F541CB83}" dt="2024-02-09T02:30:43.415" v="12208" actId="478"/>
          <ac:spMkLst>
            <pc:docMk/>
            <pc:sldMk cId="1075248212" sldId="542"/>
            <ac:spMk id="15" creationId="{EC832B63-71AD-06BC-9CFD-C1034A510978}"/>
          </ac:spMkLst>
        </pc:spChg>
        <pc:spChg chg="del mod">
          <ac:chgData name="望月 輝" userId="bb642c59-a450-49ff-950d-03be91319867" providerId="ADAL" clId="{F2D66ECF-CEEC-4485-9E80-00A1F541CB83}" dt="2024-01-29T11:13:35.255" v="8011" actId="478"/>
          <ac:spMkLst>
            <pc:docMk/>
            <pc:sldMk cId="1075248212" sldId="542"/>
            <ac:spMk id="16" creationId="{AB0CC6C1-AEE4-6CE3-8DA3-37397E422422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7" creationId="{CE9D0637-ABB4-B3C2-3B4D-7ADC708279B1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18" creationId="{08F73CAE-C210-B577-8BDC-626A4D6309FB}"/>
          </ac:spMkLst>
        </pc:spChg>
        <pc:spChg chg="del">
          <ac:chgData name="望月 輝" userId="bb642c59-a450-49ff-950d-03be91319867" providerId="ADAL" clId="{F2D66ECF-CEEC-4485-9E80-00A1F541CB83}" dt="2024-01-26T08:55:39.414" v="4314" actId="478"/>
          <ac:spMkLst>
            <pc:docMk/>
            <pc:sldMk cId="1075248212" sldId="542"/>
            <ac:spMk id="19" creationId="{9736ACF9-DF2C-FB21-B3B6-B1642B43D69E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0" creationId="{8AEFA89D-BB10-4E49-DBD3-9F3DD22961F3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1" creationId="{2CAB5F39-790C-01A2-BD14-4C5E4C12D09F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2" creationId="{76E4BBF6-A649-188A-6DA2-46152D0FDEB8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3" creationId="{A803CEAA-C1AB-480B-D669-FF9E6C72D535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4" creationId="{D4C92DC6-E1B9-0F6E-A149-13F70E9B6899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5" creationId="{5AA87AC5-C356-07A6-9829-1A64B0A33ED0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6" creationId="{469999DB-D30A-9DC5-0851-7B4C1E1A56F5}"/>
          </ac:spMkLst>
        </pc:spChg>
        <pc:spChg chg="add del mod">
          <ac:chgData name="望月 輝" userId="bb642c59-a450-49ff-950d-03be91319867" providerId="ADAL" clId="{F2D66ECF-CEEC-4485-9E80-00A1F541CB83}" dt="2024-01-26T09:11:15.833" v="4948" actId="478"/>
          <ac:spMkLst>
            <pc:docMk/>
            <pc:sldMk cId="1075248212" sldId="542"/>
            <ac:spMk id="27" creationId="{C509A69F-C48C-D24C-36B5-CD0A144B7855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8" creationId="{CA72F35D-52EC-5BC8-2FEF-C83FCFA36F57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29" creationId="{26C2D225-9064-206B-0E80-5EBCF74161B1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30" creationId="{CB6F7885-B14E-043B-69EF-B3336BD2A86F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31" creationId="{D942BD09-8CDE-7A44-B01E-68A05A743726}"/>
          </ac:spMkLst>
        </pc:spChg>
        <pc:spChg chg="add mod">
          <ac:chgData name="望月 輝" userId="bb642c59-a450-49ff-950d-03be91319867" providerId="ADAL" clId="{F2D66ECF-CEEC-4485-9E80-00A1F541CB83}" dt="2024-01-26T09:15:52.369" v="4998" actId="1076"/>
          <ac:spMkLst>
            <pc:docMk/>
            <pc:sldMk cId="1075248212" sldId="542"/>
            <ac:spMk id="32" creationId="{8348E050-6DAB-7CC9-01FF-8DABB4A5C0E5}"/>
          </ac:spMkLst>
        </pc:spChg>
        <pc:spChg chg="add mod">
          <ac:chgData name="望月 輝" userId="bb642c59-a450-49ff-950d-03be91319867" providerId="ADAL" clId="{F2D66ECF-CEEC-4485-9E80-00A1F541CB83}" dt="2024-01-26T09:27:43.183" v="5196" actId="1076"/>
          <ac:spMkLst>
            <pc:docMk/>
            <pc:sldMk cId="1075248212" sldId="542"/>
            <ac:spMk id="35" creationId="{635CD1F0-A574-131E-D827-F697810CF843}"/>
          </ac:spMkLst>
        </pc:spChg>
        <pc:spChg chg="add mod">
          <ac:chgData name="望月 輝" userId="bb642c59-a450-49ff-950d-03be91319867" providerId="ADAL" clId="{F2D66ECF-CEEC-4485-9E80-00A1F541CB83}" dt="2024-01-26T09:29:13.010" v="5285" actId="14100"/>
          <ac:spMkLst>
            <pc:docMk/>
            <pc:sldMk cId="1075248212" sldId="542"/>
            <ac:spMk id="38" creationId="{2E91BA0F-A66E-B599-E29A-F397B0CEC015}"/>
          </ac:spMkLst>
        </pc:spChg>
        <pc:picChg chg="add mod">
          <ac:chgData name="望月 輝" userId="bb642c59-a450-49ff-950d-03be91319867" providerId="ADAL" clId="{F2D66ECF-CEEC-4485-9E80-00A1F541CB83}" dt="2024-01-26T09:27:39.974" v="5195" actId="1076"/>
          <ac:picMkLst>
            <pc:docMk/>
            <pc:sldMk cId="1075248212" sldId="542"/>
            <ac:picMk id="34" creationId="{8B425530-36C1-A69A-3F9E-95CFBEC395A5}"/>
          </ac:picMkLst>
        </pc:picChg>
        <pc:picChg chg="add mod">
          <ac:chgData name="望月 輝" userId="bb642c59-a450-49ff-950d-03be91319867" providerId="ADAL" clId="{F2D66ECF-CEEC-4485-9E80-00A1F541CB83}" dt="2024-01-26T09:27:34.789" v="5194" actId="1076"/>
          <ac:picMkLst>
            <pc:docMk/>
            <pc:sldMk cId="1075248212" sldId="542"/>
            <ac:picMk id="37" creationId="{B92143E3-1621-EA2F-4FD8-CFFBA836473A}"/>
          </ac:picMkLst>
        </pc:picChg>
      </pc:sldChg>
      <pc:sldChg chg="addSp delSp modSp add del mod">
        <pc:chgData name="望月 輝" userId="bb642c59-a450-49ff-950d-03be91319867" providerId="ADAL" clId="{F2D66ECF-CEEC-4485-9E80-00A1F541CB83}" dt="2024-01-29T10:46:37.969" v="7790" actId="47"/>
        <pc:sldMkLst>
          <pc:docMk/>
          <pc:sldMk cId="3403339845" sldId="543"/>
        </pc:sldMkLst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" creationId="{A668D040-E64B-A61E-1D92-43B98C2F97CD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6" creationId="{D68D4C76-8C8E-3D5E-7F98-717E5224D79E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7" creationId="{F8D2ECCF-A4FB-A2ED-C563-73063C58CC84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8" creationId="{6F4FF650-F742-C520-B557-E9F8FF4EB986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0" creationId="{82936AD0-E943-3F33-94F0-D0342B4C6D67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1" creationId="{F7DA4865-0991-2BF2-2D12-EE8BAE657D1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2" creationId="{7010E26C-3481-C75B-F944-FC4B16D27B8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3" creationId="{2763A9D0-DD1A-CC9F-0776-4B4CBBF3609F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7" creationId="{27E6774F-B1E9-BF7A-4929-669291DBE345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18" creationId="{CD106576-67DD-AA31-2711-DB1D1B3FCA16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0" creationId="{6A32F8EF-92F9-7EB7-F652-1EFA12D08207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1" creationId="{F5944E32-B447-7069-A2D3-C1300F089F45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2" creationId="{50F73084-F7D6-6CAF-FF31-8544965A32A4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5" creationId="{B7ACE597-A5C8-EE50-AA56-DF19A8E74D9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6" creationId="{21C92A71-A74B-414F-5B1F-390053AA5C08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27" creationId="{9249CC90-91D0-851F-C3B6-7753116B2ABF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2" creationId="{33167AE5-2255-81D8-CB6B-57646888FF0E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3" creationId="{FAC74E38-C782-BDC2-AC3E-F1D1116E7DC8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5" creationId="{03D14782-A5C3-F1E8-3DBD-3A08D877DB88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6" creationId="{C692A5E9-00E8-6F20-0BCE-75E7C0690FA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8" creationId="{371BB3E2-1AF9-CDF8-5974-856A0F3A381A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39" creationId="{662CBC2E-F3F4-EAE8-C3E3-46C6FBCD4E4D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1" creationId="{F86D17C5-ED45-165D-046E-CB1CC1D750ED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3" creationId="{B0118EDA-3C91-78F4-5C65-77278D6055DE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4" creationId="{A9133309-6FC1-E2C4-11D6-C7ED632A1943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8" creationId="{B15C9FF5-0D58-3AEA-66B3-6ED2CD13DDE7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49" creationId="{49721C76-9091-8D17-E49A-5C1B319A348D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51" creationId="{C81A498D-9F2E-0FA8-A09D-360281D0B51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52" creationId="{200D150E-4EB4-A781-5E15-94EA5683E7E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54" creationId="{7EE0D070-5127-65D3-E89D-F4649E8CC1DE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55" creationId="{1E8999E3-681C-E51F-B84E-037532A95574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57" creationId="{40AF3C46-418B-9DDE-ADAB-4AA01F128A12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69" creationId="{020FA571-A2A3-1C29-D7A6-21C97981D9CB}"/>
          </ac:spMkLst>
        </pc:spChg>
        <pc:spChg chg="del">
          <ac:chgData name="望月 輝" userId="bb642c59-a450-49ff-950d-03be91319867" providerId="ADAL" clId="{F2D66ECF-CEEC-4485-9E80-00A1F541CB83}" dt="2024-01-29T08:27:02.010" v="5913" actId="478"/>
          <ac:spMkLst>
            <pc:docMk/>
            <pc:sldMk cId="3403339845" sldId="543"/>
            <ac:spMk id="70" creationId="{781FBCCE-A6F9-AB4C-79BA-53878F6F1685}"/>
          </ac:spMkLst>
        </pc:spChg>
        <pc:spChg chg="add mod">
          <ac:chgData name="望月 輝" userId="bb642c59-a450-49ff-950d-03be91319867" providerId="ADAL" clId="{F2D66ECF-CEEC-4485-9E80-00A1F541CB83}" dt="2024-01-29T08:38:53.237" v="6226" actId="1035"/>
          <ac:spMkLst>
            <pc:docMk/>
            <pc:sldMk cId="3403339845" sldId="543"/>
            <ac:spMk id="72" creationId="{529A61BC-1E38-10AA-7CFF-F279A0A5C2CA}"/>
          </ac:spMkLst>
        </pc:spChg>
        <pc:graphicFrameChg chg="add mod">
          <ac:chgData name="望月 輝" userId="bb642c59-a450-49ff-950d-03be91319867" providerId="ADAL" clId="{F2D66ECF-CEEC-4485-9E80-00A1F541CB83}" dt="2024-01-29T08:27:32.686" v="5914"/>
          <ac:graphicFrameMkLst>
            <pc:docMk/>
            <pc:sldMk cId="3403339845" sldId="543"/>
            <ac:graphicFrameMk id="5" creationId="{900C5E6B-478F-D9B4-D48C-A48EAA7B3302}"/>
          </ac:graphicFrameMkLst>
        </pc:graphicFrameChg>
        <pc:graphicFrameChg chg="add mod modGraphic">
          <ac:chgData name="望月 輝" userId="bb642c59-a450-49ff-950d-03be91319867" providerId="ADAL" clId="{F2D66ECF-CEEC-4485-9E80-00A1F541CB83}" dt="2024-01-29T09:03:58.068" v="6494" actId="20577"/>
          <ac:graphicFrameMkLst>
            <pc:docMk/>
            <pc:sldMk cId="3403339845" sldId="543"/>
            <ac:graphicFrameMk id="9" creationId="{954DE0F2-38EF-6C32-409A-0DD4D324F59E}"/>
          </ac:graphicFrameMkLst>
        </pc:graphicFrameChg>
        <pc:graphicFrameChg chg="add mod modGraphic">
          <ac:chgData name="望月 輝" userId="bb642c59-a450-49ff-950d-03be91319867" providerId="ADAL" clId="{F2D66ECF-CEEC-4485-9E80-00A1F541CB83}" dt="2024-01-29T08:31:24.974" v="5949" actId="1076"/>
          <ac:graphicFrameMkLst>
            <pc:docMk/>
            <pc:sldMk cId="3403339845" sldId="543"/>
            <ac:graphicFrameMk id="14" creationId="{82AB5CF9-B85C-30C3-55B9-945F981AB112}"/>
          </ac:graphicFrameMkLst>
        </pc:graphicFrameChg>
        <pc:cxnChg chg="del mod">
          <ac:chgData name="望月 輝" userId="bb642c59-a450-49ff-950d-03be91319867" providerId="ADAL" clId="{F2D66ECF-CEEC-4485-9E80-00A1F541CB83}" dt="2024-01-29T08:27:02.010" v="5913" actId="478"/>
          <ac:cxnSpMkLst>
            <pc:docMk/>
            <pc:sldMk cId="3403339845" sldId="543"/>
            <ac:cxnSpMk id="15" creationId="{673E98F9-447F-1F1B-347B-AD3D4F15D1F5}"/>
          </ac:cxnSpMkLst>
        </pc:cxnChg>
        <pc:cxnChg chg="add mod">
          <ac:chgData name="望月 輝" userId="bb642c59-a450-49ff-950d-03be91319867" providerId="ADAL" clId="{F2D66ECF-CEEC-4485-9E80-00A1F541CB83}" dt="2024-01-29T08:31:53.345" v="5953" actId="14100"/>
          <ac:cxnSpMkLst>
            <pc:docMk/>
            <pc:sldMk cId="3403339845" sldId="543"/>
            <ac:cxnSpMk id="16" creationId="{369AA62F-3C51-1BEA-12E4-5A7377DEAE01}"/>
          </ac:cxnSpMkLst>
        </pc:cxnChg>
        <pc:cxnChg chg="add mod">
          <ac:chgData name="望月 輝" userId="bb642c59-a450-49ff-950d-03be91319867" providerId="ADAL" clId="{F2D66ECF-CEEC-4485-9E80-00A1F541CB83}" dt="2024-01-29T08:32:09.434" v="5957" actId="14100"/>
          <ac:cxnSpMkLst>
            <pc:docMk/>
            <pc:sldMk cId="3403339845" sldId="543"/>
            <ac:cxnSpMk id="23" creationId="{22AA06A6-1F93-FEF6-0753-5EBF502CEEFE}"/>
          </ac:cxnSpMkLst>
        </pc:cxnChg>
        <pc:cxnChg chg="del mod">
          <ac:chgData name="望月 輝" userId="bb642c59-a450-49ff-950d-03be91319867" providerId="ADAL" clId="{F2D66ECF-CEEC-4485-9E80-00A1F541CB83}" dt="2024-01-29T08:27:02.010" v="5913" actId="478"/>
          <ac:cxnSpMkLst>
            <pc:docMk/>
            <pc:sldMk cId="3403339845" sldId="543"/>
            <ac:cxnSpMk id="29" creationId="{E429717D-6266-5218-3D63-F467E5520DD6}"/>
          </ac:cxnSpMkLst>
        </pc:cxnChg>
        <pc:cxnChg chg="add mod">
          <ac:chgData name="望月 輝" userId="bb642c59-a450-49ff-950d-03be91319867" providerId="ADAL" clId="{F2D66ECF-CEEC-4485-9E80-00A1F541CB83}" dt="2024-01-29T08:32:25.198" v="5960" actId="14100"/>
          <ac:cxnSpMkLst>
            <pc:docMk/>
            <pc:sldMk cId="3403339845" sldId="543"/>
            <ac:cxnSpMk id="30" creationId="{9C7947E3-9A3A-8BD2-A2FA-26E95C513187}"/>
          </ac:cxnSpMkLst>
        </pc:cxnChg>
        <pc:cxnChg chg="del mod">
          <ac:chgData name="望月 輝" userId="bb642c59-a450-49ff-950d-03be91319867" providerId="ADAL" clId="{F2D66ECF-CEEC-4485-9E80-00A1F541CB83}" dt="2024-01-29T08:27:02.010" v="5913" actId="478"/>
          <ac:cxnSpMkLst>
            <pc:docMk/>
            <pc:sldMk cId="3403339845" sldId="543"/>
            <ac:cxnSpMk id="37" creationId="{9D9E32EC-9D17-2FD1-1BE7-D4B9A6D46265}"/>
          </ac:cxnSpMkLst>
        </pc:cxnChg>
        <pc:cxnChg chg="add del mod">
          <ac:chgData name="望月 輝" userId="bb642c59-a450-49ff-950d-03be91319867" providerId="ADAL" clId="{F2D66ECF-CEEC-4485-9E80-00A1F541CB83}" dt="2024-01-29T08:36:20.199" v="5985" actId="478"/>
          <ac:cxnSpMkLst>
            <pc:docMk/>
            <pc:sldMk cId="3403339845" sldId="543"/>
            <ac:cxnSpMk id="40" creationId="{323CF75A-2948-9EDB-2E4C-EBF371397ED3}"/>
          </ac:cxnSpMkLst>
        </pc:cxnChg>
        <pc:cxnChg chg="add del mod">
          <ac:chgData name="望月 輝" userId="bb642c59-a450-49ff-950d-03be91319867" providerId="ADAL" clId="{F2D66ECF-CEEC-4485-9E80-00A1F541CB83}" dt="2024-01-29T08:36:14.869" v="5984" actId="478"/>
          <ac:cxnSpMkLst>
            <pc:docMk/>
            <pc:sldMk cId="3403339845" sldId="543"/>
            <ac:cxnSpMk id="46" creationId="{AEB504D4-AB23-7221-60F2-9435A57FF0AA}"/>
          </ac:cxnSpMkLst>
        </pc:cxnChg>
        <pc:cxnChg chg="del mod">
          <ac:chgData name="望月 輝" userId="bb642c59-a450-49ff-950d-03be91319867" providerId="ADAL" clId="{F2D66ECF-CEEC-4485-9E80-00A1F541CB83}" dt="2024-01-29T08:27:02.010" v="5913" actId="478"/>
          <ac:cxnSpMkLst>
            <pc:docMk/>
            <pc:sldMk cId="3403339845" sldId="543"/>
            <ac:cxnSpMk id="47" creationId="{769EEF84-2191-68F3-469F-E8F07C26A3F0}"/>
          </ac:cxnSpMkLst>
        </pc:cxnChg>
        <pc:cxnChg chg="add mod">
          <ac:chgData name="望月 輝" userId="bb642c59-a450-49ff-950d-03be91319867" providerId="ADAL" clId="{F2D66ECF-CEEC-4485-9E80-00A1F541CB83}" dt="2024-01-29T08:34:20.303" v="5971" actId="14100"/>
          <ac:cxnSpMkLst>
            <pc:docMk/>
            <pc:sldMk cId="3403339845" sldId="543"/>
            <ac:cxnSpMk id="58" creationId="{54281E7F-5294-6BE8-564B-8C82AD0AB018}"/>
          </ac:cxnSpMkLst>
        </pc:cxnChg>
        <pc:cxnChg chg="add del mod">
          <ac:chgData name="望月 輝" userId="bb642c59-a450-49ff-950d-03be91319867" providerId="ADAL" clId="{F2D66ECF-CEEC-4485-9E80-00A1F541CB83}" dt="2024-01-29T08:36:22.725" v="5986" actId="478"/>
          <ac:cxnSpMkLst>
            <pc:docMk/>
            <pc:sldMk cId="3403339845" sldId="543"/>
            <ac:cxnSpMk id="61" creationId="{6D66A2EB-F524-B8BB-6B02-9A6575EEFBD1}"/>
          </ac:cxnSpMkLst>
        </pc:cxnChg>
        <pc:cxnChg chg="add del mod">
          <ac:chgData name="望月 輝" userId="bb642c59-a450-49ff-950d-03be91319867" providerId="ADAL" clId="{F2D66ECF-CEEC-4485-9E80-00A1F541CB83}" dt="2024-01-29T08:36:12.631" v="5983" actId="478"/>
          <ac:cxnSpMkLst>
            <pc:docMk/>
            <pc:sldMk cId="3403339845" sldId="543"/>
            <ac:cxnSpMk id="64" creationId="{2273BD9E-5A6B-93FF-5139-5F9069FCADC3}"/>
          </ac:cxnSpMkLst>
        </pc:cxnChg>
        <pc:cxnChg chg="add del mod">
          <ac:chgData name="望月 輝" userId="bb642c59-a450-49ff-950d-03be91319867" providerId="ADAL" clId="{F2D66ECF-CEEC-4485-9E80-00A1F541CB83}" dt="2024-01-29T08:36:10.300" v="5982" actId="478"/>
          <ac:cxnSpMkLst>
            <pc:docMk/>
            <pc:sldMk cId="3403339845" sldId="543"/>
            <ac:cxnSpMk id="67" creationId="{F8D1EA18-CCDC-FCDD-AAA6-962725B1ACCE}"/>
          </ac:cxnSpMkLst>
        </pc:cxnChg>
      </pc:sldChg>
      <pc:sldChg chg="delSp modSp add del mod">
        <pc:chgData name="望月 輝" userId="bb642c59-a450-49ff-950d-03be91319867" providerId="ADAL" clId="{F2D66ECF-CEEC-4485-9E80-00A1F541CB83}" dt="2024-01-29T10:46:41.203" v="7791" actId="47"/>
        <pc:sldMkLst>
          <pc:docMk/>
          <pc:sldMk cId="122230434" sldId="544"/>
        </pc:sldMkLst>
        <pc:spChg chg="mod">
          <ac:chgData name="望月 輝" userId="bb642c59-a450-49ff-950d-03be91319867" providerId="ADAL" clId="{F2D66ECF-CEEC-4485-9E80-00A1F541CB83}" dt="2024-01-29T08:42:50.459" v="6345" actId="20577"/>
          <ac:spMkLst>
            <pc:docMk/>
            <pc:sldMk cId="122230434" sldId="544"/>
            <ac:spMk id="72" creationId="{529A61BC-1E38-10AA-7CFF-F279A0A5C2CA}"/>
          </ac:spMkLst>
        </pc:spChg>
        <pc:cxnChg chg="del">
          <ac:chgData name="望月 輝" userId="bb642c59-a450-49ff-950d-03be91319867" providerId="ADAL" clId="{F2D66ECF-CEEC-4485-9E80-00A1F541CB83}" dt="2024-01-29T08:40:44.998" v="6234" actId="478"/>
          <ac:cxnSpMkLst>
            <pc:docMk/>
            <pc:sldMk cId="122230434" sldId="544"/>
            <ac:cxnSpMk id="16" creationId="{369AA62F-3C51-1BEA-12E4-5A7377DEAE01}"/>
          </ac:cxnSpMkLst>
        </pc:cxnChg>
        <pc:cxnChg chg="del">
          <ac:chgData name="望月 輝" userId="bb642c59-a450-49ff-950d-03be91319867" providerId="ADAL" clId="{F2D66ECF-CEEC-4485-9E80-00A1F541CB83}" dt="2024-01-29T08:40:42.616" v="6233" actId="478"/>
          <ac:cxnSpMkLst>
            <pc:docMk/>
            <pc:sldMk cId="122230434" sldId="544"/>
            <ac:cxnSpMk id="23" creationId="{22AA06A6-1F93-FEF6-0753-5EBF502CEEFE}"/>
          </ac:cxnSpMkLst>
        </pc:cxnChg>
        <pc:cxnChg chg="mod">
          <ac:chgData name="望月 輝" userId="bb642c59-a450-49ff-950d-03be91319867" providerId="ADAL" clId="{F2D66ECF-CEEC-4485-9E80-00A1F541CB83}" dt="2024-01-29T08:39:56.114" v="6231" actId="14100"/>
          <ac:cxnSpMkLst>
            <pc:docMk/>
            <pc:sldMk cId="122230434" sldId="544"/>
            <ac:cxnSpMk id="30" creationId="{9C7947E3-9A3A-8BD2-A2FA-26E95C513187}"/>
          </ac:cxnSpMkLst>
        </pc:cxnChg>
        <pc:cxnChg chg="mod">
          <ac:chgData name="望月 輝" userId="bb642c59-a450-49ff-950d-03be91319867" providerId="ADAL" clId="{F2D66ECF-CEEC-4485-9E80-00A1F541CB83}" dt="2024-01-29T08:40:10.044" v="6232" actId="14100"/>
          <ac:cxnSpMkLst>
            <pc:docMk/>
            <pc:sldMk cId="122230434" sldId="544"/>
            <ac:cxnSpMk id="58" creationId="{54281E7F-5294-6BE8-564B-8C82AD0AB018}"/>
          </ac:cxnSpMkLst>
        </pc:cxnChg>
      </pc:sldChg>
      <pc:sldChg chg="addSp delSp modSp add del mod">
        <pc:chgData name="望月 輝" userId="bb642c59-a450-49ff-950d-03be91319867" providerId="ADAL" clId="{F2D66ECF-CEEC-4485-9E80-00A1F541CB83}" dt="2024-01-29T10:46:43.479" v="7792" actId="47"/>
        <pc:sldMkLst>
          <pc:docMk/>
          <pc:sldMk cId="3901339091" sldId="545"/>
        </pc:sldMkLst>
        <pc:spChg chg="mod">
          <ac:chgData name="望月 輝" userId="bb642c59-a450-49ff-950d-03be91319867" providerId="ADAL" clId="{F2D66ECF-CEEC-4485-9E80-00A1F541CB83}" dt="2024-01-29T08:48:57.202" v="6479" actId="20577"/>
          <ac:spMkLst>
            <pc:docMk/>
            <pc:sldMk cId="3901339091" sldId="545"/>
            <ac:spMk id="72" creationId="{529A61BC-1E38-10AA-7CFF-F279A0A5C2CA}"/>
          </ac:spMkLst>
        </pc:spChg>
        <pc:cxnChg chg="add mod">
          <ac:chgData name="望月 輝" userId="bb642c59-a450-49ff-950d-03be91319867" providerId="ADAL" clId="{F2D66ECF-CEEC-4485-9E80-00A1F541CB83}" dt="2024-01-29T08:48:34.245" v="6433" actId="14100"/>
          <ac:cxnSpMkLst>
            <pc:docMk/>
            <pc:sldMk cId="3901339091" sldId="545"/>
            <ac:cxnSpMk id="6" creationId="{0C177304-7B4B-4DF3-3B84-F075CC7D7A09}"/>
          </ac:cxnSpMkLst>
        </pc:cxnChg>
        <pc:cxnChg chg="del mod">
          <ac:chgData name="望月 輝" userId="bb642c59-a450-49ff-950d-03be91319867" providerId="ADAL" clId="{F2D66ECF-CEEC-4485-9E80-00A1F541CB83}" dt="2024-01-29T08:44:39.629" v="6350" actId="478"/>
          <ac:cxnSpMkLst>
            <pc:docMk/>
            <pc:sldMk cId="3901339091" sldId="545"/>
            <ac:cxnSpMk id="30" creationId="{9C7947E3-9A3A-8BD2-A2FA-26E95C513187}"/>
          </ac:cxnSpMkLst>
        </pc:cxnChg>
        <pc:cxnChg chg="mod">
          <ac:chgData name="望月 輝" userId="bb642c59-a450-49ff-950d-03be91319867" providerId="ADAL" clId="{F2D66ECF-CEEC-4485-9E80-00A1F541CB83}" dt="2024-01-29T08:44:36.178" v="6349" actId="14100"/>
          <ac:cxnSpMkLst>
            <pc:docMk/>
            <pc:sldMk cId="3901339091" sldId="545"/>
            <ac:cxnSpMk id="58" creationId="{54281E7F-5294-6BE8-564B-8C82AD0AB018}"/>
          </ac:cxnSpMkLst>
        </pc:cxnChg>
      </pc:sldChg>
      <pc:sldChg chg="addSp modSp add del mod">
        <pc:chgData name="望月 輝" userId="bb642c59-a450-49ff-950d-03be91319867" providerId="ADAL" clId="{F2D66ECF-CEEC-4485-9E80-00A1F541CB83}" dt="2024-01-29T10:46:48.295" v="7793" actId="47"/>
        <pc:sldMkLst>
          <pc:docMk/>
          <pc:sldMk cId="2766786169" sldId="546"/>
        </pc:sldMkLst>
        <pc:spChg chg="mod">
          <ac:chgData name="望月 輝" userId="bb642c59-a450-49ff-950d-03be91319867" providerId="ADAL" clId="{F2D66ECF-CEEC-4485-9E80-00A1F541CB83}" dt="2024-01-29T08:46:27.103" v="6424" actId="1076"/>
          <ac:spMkLst>
            <pc:docMk/>
            <pc:sldMk cId="2766786169" sldId="546"/>
            <ac:spMk id="72" creationId="{529A61BC-1E38-10AA-7CFF-F279A0A5C2CA}"/>
          </ac:spMkLst>
        </pc:spChg>
        <pc:cxnChg chg="add mod">
          <ac:chgData name="望月 輝" userId="bb642c59-a450-49ff-950d-03be91319867" providerId="ADAL" clId="{F2D66ECF-CEEC-4485-9E80-00A1F541CB83}" dt="2024-01-29T08:47:13.412" v="6429" actId="14100"/>
          <ac:cxnSpMkLst>
            <pc:docMk/>
            <pc:sldMk cId="2766786169" sldId="546"/>
            <ac:cxnSpMk id="6" creationId="{802C1424-9658-1647-D74B-E68F94DAACB4}"/>
          </ac:cxnSpMkLst>
        </pc:cxnChg>
        <pc:cxnChg chg="mod">
          <ac:chgData name="望月 輝" userId="bb642c59-a450-49ff-950d-03be91319867" providerId="ADAL" clId="{F2D66ECF-CEEC-4485-9E80-00A1F541CB83}" dt="2024-01-29T08:46:57.958" v="6426" actId="14100"/>
          <ac:cxnSpMkLst>
            <pc:docMk/>
            <pc:sldMk cId="2766786169" sldId="546"/>
            <ac:cxnSpMk id="58" creationId="{54281E7F-5294-6BE8-564B-8C82AD0AB018}"/>
          </ac:cxnSpMkLst>
        </pc:cxnChg>
      </pc:sldChg>
      <pc:sldChg chg="addSp delSp modSp add del mod">
        <pc:chgData name="望月 輝" userId="bb642c59-a450-49ff-950d-03be91319867" providerId="ADAL" clId="{F2D66ECF-CEEC-4485-9E80-00A1F541CB83}" dt="2024-02-09T02:40:59.045" v="12210" actId="47"/>
        <pc:sldMkLst>
          <pc:docMk/>
          <pc:sldMk cId="1379662800" sldId="547"/>
        </pc:sldMkLst>
        <pc:spChg chg="add mod">
          <ac:chgData name="望月 輝" userId="bb642c59-a450-49ff-950d-03be91319867" providerId="ADAL" clId="{F2D66ECF-CEEC-4485-9E80-00A1F541CB83}" dt="2024-02-01T09:07:41.554" v="9834" actId="20577"/>
          <ac:spMkLst>
            <pc:docMk/>
            <pc:sldMk cId="1379662800" sldId="547"/>
            <ac:spMk id="2" creationId="{7386DF98-8263-D7C7-5075-A37025F81DFD}"/>
          </ac:spMkLst>
        </pc:spChg>
        <pc:spChg chg="del mod">
          <ac:chgData name="望月 輝" userId="bb642c59-a450-49ff-950d-03be91319867" providerId="ADAL" clId="{F2D66ECF-CEEC-4485-9E80-00A1F541CB83}" dt="2024-01-30T09:30:47.276" v="9385" actId="478"/>
          <ac:spMkLst>
            <pc:docMk/>
            <pc:sldMk cId="1379662800" sldId="547"/>
            <ac:spMk id="2" creationId="{F926ED30-694A-0002-D9E7-7A10C5742B5C}"/>
          </ac:spMkLst>
        </pc:spChg>
        <pc:spChg chg="add mod">
          <ac:chgData name="望月 輝" userId="bb642c59-a450-49ff-950d-03be91319867" providerId="ADAL" clId="{F2D66ECF-CEEC-4485-9E80-00A1F541CB83}" dt="2024-01-29T09:55:51.077" v="6887" actId="1037"/>
          <ac:spMkLst>
            <pc:docMk/>
            <pc:sldMk cId="1379662800" sldId="547"/>
            <ac:spMk id="4" creationId="{5799040E-1A1D-AE03-B8B2-AD88AFB7476A}"/>
          </ac:spMkLst>
        </pc:spChg>
        <pc:spChg chg="add mod">
          <ac:chgData name="望月 輝" userId="bb642c59-a450-49ff-950d-03be91319867" providerId="ADAL" clId="{F2D66ECF-CEEC-4485-9E80-00A1F541CB83}" dt="2024-01-29T09:55:51.077" v="6887" actId="1037"/>
          <ac:spMkLst>
            <pc:docMk/>
            <pc:sldMk cId="1379662800" sldId="547"/>
            <ac:spMk id="5" creationId="{40CF989E-BB4D-8BEC-661E-CE3C35F30976}"/>
          </ac:spMkLst>
        </pc:spChg>
        <pc:spChg chg="add mod">
          <ac:chgData name="望月 輝" userId="bb642c59-a450-49ff-950d-03be91319867" providerId="ADAL" clId="{F2D66ECF-CEEC-4485-9E80-00A1F541CB83}" dt="2024-01-30T09:41:17.714" v="9554" actId="20577"/>
          <ac:spMkLst>
            <pc:docMk/>
            <pc:sldMk cId="1379662800" sldId="547"/>
            <ac:spMk id="6" creationId="{DE540C62-7BA7-ECE3-1F03-CCBF5350C9B6}"/>
          </ac:spMkLst>
        </pc:spChg>
        <pc:spChg chg="add mod">
          <ac:chgData name="望月 輝" userId="bb642c59-a450-49ff-950d-03be91319867" providerId="ADAL" clId="{F2D66ECF-CEEC-4485-9E80-00A1F541CB83}" dt="2024-01-29T09:55:51.077" v="6887" actId="1037"/>
          <ac:spMkLst>
            <pc:docMk/>
            <pc:sldMk cId="1379662800" sldId="547"/>
            <ac:spMk id="7" creationId="{7E308DAE-E3A0-46C8-DDB7-3688875B93B6}"/>
          </ac:spMkLst>
        </pc:spChg>
        <pc:spChg chg="mod">
          <ac:chgData name="望月 輝" userId="bb642c59-a450-49ff-950d-03be91319867" providerId="ADAL" clId="{F2D66ECF-CEEC-4485-9E80-00A1F541CB83}" dt="2024-01-29T09:59:38.044" v="6906" actId="1076"/>
          <ac:spMkLst>
            <pc:docMk/>
            <pc:sldMk cId="1379662800" sldId="547"/>
            <ac:spMk id="8" creationId="{6F4FF650-F742-C520-B557-E9F8FF4EB986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9" creationId="{0AC0522B-2594-29CF-1F18-82887419A087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9" creationId="{58CD035E-C205-FD04-A65E-FFC96A157E19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10" creationId="{56EC17FF-A87E-79E9-54BC-6C6B088D0FCA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10" creationId="{82936AD0-E943-3F33-94F0-D0342B4C6D67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11" creationId="{7AD8D736-9224-3373-C1A1-870FAA00B207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11" creationId="{F7DA4865-0991-2BF2-2D12-EE8BAE657D12}"/>
          </ac:spMkLst>
        </pc:spChg>
        <pc:spChg chg="mod ord">
          <ac:chgData name="望月 輝" userId="bb642c59-a450-49ff-950d-03be91319867" providerId="ADAL" clId="{F2D66ECF-CEEC-4485-9E80-00A1F541CB83}" dt="2024-01-30T11:07:53.762" v="9582" actId="1035"/>
          <ac:spMkLst>
            <pc:docMk/>
            <pc:sldMk cId="1379662800" sldId="547"/>
            <ac:spMk id="12" creationId="{7010E26C-3481-C75B-F944-FC4B16D27B82}"/>
          </ac:spMkLst>
        </pc:spChg>
        <pc:spChg chg="mod ord">
          <ac:chgData name="望月 輝" userId="bb642c59-a450-49ff-950d-03be91319867" providerId="ADAL" clId="{F2D66ECF-CEEC-4485-9E80-00A1F541CB83}" dt="2024-01-29T09:55:51.077" v="6887" actId="1037"/>
          <ac:spMkLst>
            <pc:docMk/>
            <pc:sldMk cId="1379662800" sldId="547"/>
            <ac:spMk id="13" creationId="{2763A9D0-DD1A-CC9F-0776-4B4CBBF3609F}"/>
          </ac:spMkLst>
        </pc:spChg>
        <pc:spChg chg="mod ord">
          <ac:chgData name="望月 輝" userId="bb642c59-a450-49ff-950d-03be91319867" providerId="ADAL" clId="{F2D66ECF-CEEC-4485-9E80-00A1F541CB83}" dt="2024-02-02T04:34:47.715" v="11976" actId="20577"/>
          <ac:spMkLst>
            <pc:docMk/>
            <pc:sldMk cId="1379662800" sldId="547"/>
            <ac:spMk id="14" creationId="{7607D53D-BD30-CC72-5976-8225BFC466C1}"/>
          </ac:spMkLst>
        </pc:spChg>
        <pc:spChg chg="mod ord">
          <ac:chgData name="望月 輝" userId="bb642c59-a450-49ff-950d-03be91319867" providerId="ADAL" clId="{F2D66ECF-CEEC-4485-9E80-00A1F541CB83}" dt="2024-02-02T04:34:53.345" v="11983" actId="20577"/>
          <ac:spMkLst>
            <pc:docMk/>
            <pc:sldMk cId="1379662800" sldId="547"/>
            <ac:spMk id="15" creationId="{E946B11B-3CF1-6742-423C-254E57EE4964}"/>
          </ac:spMkLst>
        </pc:spChg>
        <pc:spChg chg="mod ord">
          <ac:chgData name="望月 輝" userId="bb642c59-a450-49ff-950d-03be91319867" providerId="ADAL" clId="{F2D66ECF-CEEC-4485-9E80-00A1F541CB83}" dt="2024-02-02T04:34:58.633" v="11990" actId="20577"/>
          <ac:spMkLst>
            <pc:docMk/>
            <pc:sldMk cId="1379662800" sldId="547"/>
            <ac:spMk id="16" creationId="{B3B31BBE-A80B-46D5-0FB9-0DEFA738FED1}"/>
          </ac:spMkLst>
        </pc:spChg>
        <pc:spChg chg="mod ord">
          <ac:chgData name="望月 輝" userId="bb642c59-a450-49ff-950d-03be91319867" providerId="ADAL" clId="{F2D66ECF-CEEC-4485-9E80-00A1F541CB83}" dt="2024-01-30T11:07:53.762" v="9582" actId="1035"/>
          <ac:spMkLst>
            <pc:docMk/>
            <pc:sldMk cId="1379662800" sldId="547"/>
            <ac:spMk id="17" creationId="{27E6774F-B1E9-BF7A-4929-669291DBE345}"/>
          </ac:spMkLst>
        </pc:spChg>
        <pc:spChg chg="mod ord">
          <ac:chgData name="望月 輝" userId="bb642c59-a450-49ff-950d-03be91319867" providerId="ADAL" clId="{F2D66ECF-CEEC-4485-9E80-00A1F541CB83}" dt="2024-01-30T11:07:53.762" v="9582" actId="1035"/>
          <ac:spMkLst>
            <pc:docMk/>
            <pc:sldMk cId="1379662800" sldId="547"/>
            <ac:spMk id="18" creationId="{CD106576-67DD-AA31-2711-DB1D1B3FCA16}"/>
          </ac:spMkLst>
        </pc:spChg>
        <pc:spChg chg="add mod">
          <ac:chgData name="望月 輝" userId="bb642c59-a450-49ff-950d-03be91319867" providerId="ADAL" clId="{F2D66ECF-CEEC-4485-9E80-00A1F541CB83}" dt="2024-02-02T04:14:28.118" v="11618" actId="14100"/>
          <ac:spMkLst>
            <pc:docMk/>
            <pc:sldMk cId="1379662800" sldId="547"/>
            <ac:spMk id="19" creationId="{AB8FCD6E-2FF5-0BB7-D99A-DC6C6ACF5FE1}"/>
          </ac:spMkLst>
        </pc:spChg>
        <pc:spChg chg="mod ord">
          <ac:chgData name="望月 輝" userId="bb642c59-a450-49ff-950d-03be91319867" providerId="ADAL" clId="{F2D66ECF-CEEC-4485-9E80-00A1F541CB83}" dt="2024-02-01T09:07:20.125" v="9775" actId="1036"/>
          <ac:spMkLst>
            <pc:docMk/>
            <pc:sldMk cId="1379662800" sldId="547"/>
            <ac:spMk id="20" creationId="{6A32F8EF-92F9-7EB7-F652-1EFA12D08207}"/>
          </ac:spMkLst>
        </pc:spChg>
        <pc:spChg chg="mod ord">
          <ac:chgData name="望月 輝" userId="bb642c59-a450-49ff-950d-03be91319867" providerId="ADAL" clId="{F2D66ECF-CEEC-4485-9E80-00A1F541CB83}" dt="2024-02-01T09:07:14.855" v="9761" actId="1035"/>
          <ac:spMkLst>
            <pc:docMk/>
            <pc:sldMk cId="1379662800" sldId="547"/>
            <ac:spMk id="21" creationId="{F5944E32-B447-7069-A2D3-C1300F089F45}"/>
          </ac:spMkLst>
        </pc:spChg>
        <pc:spChg chg="add mod ord">
          <ac:chgData name="望月 輝" userId="bb642c59-a450-49ff-950d-03be91319867" providerId="ADAL" clId="{F2D66ECF-CEEC-4485-9E80-00A1F541CB83}" dt="2024-02-02T04:14:28.816" v="11619" actId="1037"/>
          <ac:spMkLst>
            <pc:docMk/>
            <pc:sldMk cId="1379662800" sldId="547"/>
            <ac:spMk id="22" creationId="{33400CE2-63E8-BD87-05E8-43FD0B065397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23" creationId="{17395260-5C57-F1D4-079A-8FAD25773300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23" creationId="{FCAAC112-8961-0376-2F63-101A47D02062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24" creationId="{49A909DE-7A1A-3788-4EBF-78453AE25EAE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24" creationId="{8EDB2EF9-8B9A-F9F9-9BD1-7796717F7955}"/>
          </ac:spMkLst>
        </pc:spChg>
        <pc:spChg chg="add del mod">
          <ac:chgData name="望月 輝" userId="bb642c59-a450-49ff-950d-03be91319867" providerId="ADAL" clId="{F2D66ECF-CEEC-4485-9E80-00A1F541CB83}" dt="2024-01-29T09:59:50.343" v="6907" actId="478"/>
          <ac:spMkLst>
            <pc:docMk/>
            <pc:sldMk cId="1379662800" sldId="547"/>
            <ac:spMk id="25" creationId="{1B9F1BED-00F4-DE69-DE08-2DFCE4B3B9D8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25" creationId="{7C4A1735-F1EF-73C7-4B4E-6A422064BCCD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26" creationId="{39B7C3C0-A895-086A-16D5-D4634C74B923}"/>
          </ac:spMkLst>
        </pc:spChg>
        <pc:spChg chg="add del mod">
          <ac:chgData name="望月 輝" userId="bb642c59-a450-49ff-950d-03be91319867" providerId="ADAL" clId="{F2D66ECF-CEEC-4485-9E80-00A1F541CB83}" dt="2024-01-29T09:59:50.343" v="6907" actId="478"/>
          <ac:spMkLst>
            <pc:docMk/>
            <pc:sldMk cId="1379662800" sldId="547"/>
            <ac:spMk id="26" creationId="{5700F50D-31B3-2C02-9B59-E83A1B1F484F}"/>
          </ac:spMkLst>
        </pc:spChg>
        <pc:spChg chg="add del mod">
          <ac:chgData name="望月 輝" userId="bb642c59-a450-49ff-950d-03be91319867" providerId="ADAL" clId="{F2D66ECF-CEEC-4485-9E80-00A1F541CB83}" dt="2024-01-29T09:59:50.343" v="6907" actId="478"/>
          <ac:spMkLst>
            <pc:docMk/>
            <pc:sldMk cId="1379662800" sldId="547"/>
            <ac:spMk id="27" creationId="{0E2AF9F3-9FC2-4343-A3D3-7B36A1543BB5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27" creationId="{3A0E2F4B-1FDD-52EB-33F3-2AD8CF7E4DDA}"/>
          </ac:spMkLst>
        </pc:spChg>
        <pc:spChg chg="add mod">
          <ac:chgData name="望月 輝" userId="bb642c59-a450-49ff-950d-03be91319867" providerId="ADAL" clId="{F2D66ECF-CEEC-4485-9E80-00A1F541CB83}" dt="2024-02-02T04:14:28.816" v="11619" actId="1037"/>
          <ac:spMkLst>
            <pc:docMk/>
            <pc:sldMk cId="1379662800" sldId="547"/>
            <ac:spMk id="28" creationId="{5BF3821D-8CDE-20F5-8E69-F3EDC86DE8BD}"/>
          </ac:spMkLst>
        </pc:spChg>
        <pc:spChg chg="add mod">
          <ac:chgData name="望月 輝" userId="bb642c59-a450-49ff-950d-03be91319867" providerId="ADAL" clId="{F2D66ECF-CEEC-4485-9E80-00A1F541CB83}" dt="2024-02-02T04:14:28.816" v="11619" actId="1037"/>
          <ac:spMkLst>
            <pc:docMk/>
            <pc:sldMk cId="1379662800" sldId="547"/>
            <ac:spMk id="29" creationId="{9CA13E1C-98B6-472D-37D2-8233B0D2AAD8}"/>
          </ac:spMkLst>
        </pc:spChg>
        <pc:spChg chg="add mod">
          <ac:chgData name="望月 輝" userId="bb642c59-a450-49ff-950d-03be91319867" providerId="ADAL" clId="{F2D66ECF-CEEC-4485-9E80-00A1F541CB83}" dt="2024-02-02T04:14:28.816" v="11619" actId="1037"/>
          <ac:spMkLst>
            <pc:docMk/>
            <pc:sldMk cId="1379662800" sldId="547"/>
            <ac:spMk id="30" creationId="{72AF9885-C70B-AD47-0925-D21ED0543958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31" creationId="{87A155F9-261C-0932-64EA-85CC72D9119D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1" creationId="{D43EB152-5CF4-03AC-1C8A-E444D0767030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2" creationId="{33167AE5-2255-81D8-CB6B-57646888FF0E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32" creationId="{C51526B2-1FF5-BE95-D3EA-5DC863A60732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33" creationId="{DD7A19EF-2651-78E6-D654-4AECC27267C4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3" creationId="{FAC74E38-C782-BDC2-AC3E-F1D1116E7DC8}"/>
          </ac:spMkLst>
        </pc:spChg>
        <pc:spChg chg="add del mod">
          <ac:chgData name="望月 輝" userId="bb642c59-a450-49ff-950d-03be91319867" providerId="ADAL" clId="{F2D66ECF-CEEC-4485-9E80-00A1F541CB83}" dt="2024-02-02T04:25:58.278" v="11846" actId="478"/>
          <ac:spMkLst>
            <pc:docMk/>
            <pc:sldMk cId="1379662800" sldId="547"/>
            <ac:spMk id="34" creationId="{3715995F-5C4E-B716-221B-7A21846A96E0}"/>
          </ac:spMkLst>
        </pc:spChg>
        <pc:spChg chg="add del mod">
          <ac:chgData name="望月 輝" userId="bb642c59-a450-49ff-950d-03be91319867" providerId="ADAL" clId="{F2D66ECF-CEEC-4485-9E80-00A1F541CB83}" dt="2024-02-02T04:25:58.278" v="11846" actId="478"/>
          <ac:spMkLst>
            <pc:docMk/>
            <pc:sldMk cId="1379662800" sldId="547"/>
            <ac:spMk id="35" creationId="{8980004E-68F3-E9D0-6733-BBBFC51C988E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6" creationId="{C692A5E9-00E8-6F20-0BCE-75E7C0690FA2}"/>
          </ac:spMkLst>
        </pc:spChg>
        <pc:spChg chg="add mod">
          <ac:chgData name="望月 輝" userId="bb642c59-a450-49ff-950d-03be91319867" providerId="ADAL" clId="{F2D66ECF-CEEC-4485-9E80-00A1F541CB83}" dt="2024-02-02T04:14:31.632" v="11621" actId="1038"/>
          <ac:spMkLst>
            <pc:docMk/>
            <pc:sldMk cId="1379662800" sldId="547"/>
            <ac:spMk id="36" creationId="{DEBDF9DD-83B1-B163-1AE8-7737B75BA5B0}"/>
          </ac:spMkLst>
        </pc:spChg>
        <pc:spChg chg="add del mod">
          <ac:chgData name="望月 輝" userId="bb642c59-a450-49ff-950d-03be91319867" providerId="ADAL" clId="{F2D66ECF-CEEC-4485-9E80-00A1F541CB83}" dt="2024-02-02T04:25:58.278" v="11846" actId="478"/>
          <ac:spMkLst>
            <pc:docMk/>
            <pc:sldMk cId="1379662800" sldId="547"/>
            <ac:spMk id="37" creationId="{3F9C6DED-E2A1-2401-8104-103577009089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8" creationId="{371BB3E2-1AF9-CDF8-5974-856A0F3A381A}"/>
          </ac:spMkLst>
        </pc:spChg>
        <pc:spChg chg="add mod">
          <ac:chgData name="望月 輝" userId="bb642c59-a450-49ff-950d-03be91319867" providerId="ADAL" clId="{F2D66ECF-CEEC-4485-9E80-00A1F541CB83}" dt="2024-02-02T04:25:59.415" v="11847"/>
          <ac:spMkLst>
            <pc:docMk/>
            <pc:sldMk cId="1379662800" sldId="547"/>
            <ac:spMk id="38" creationId="{AD9EE87C-8CAF-B795-27C7-0F16DFF44E18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39" creationId="{662CBC2E-F3F4-EAE8-C3E3-46C6FBCD4E4D}"/>
          </ac:spMkLst>
        </pc:spChg>
        <pc:spChg chg="add mod">
          <ac:chgData name="望月 輝" userId="bb642c59-a450-49ff-950d-03be91319867" providerId="ADAL" clId="{F2D66ECF-CEEC-4485-9E80-00A1F541CB83}" dt="2024-02-02T04:25:59.415" v="11847"/>
          <ac:spMkLst>
            <pc:docMk/>
            <pc:sldMk cId="1379662800" sldId="547"/>
            <ac:spMk id="39" creationId="{86D1A912-6CF9-1DE0-3D72-9E06AB2A52C3}"/>
          </ac:spMkLst>
        </pc:spChg>
        <pc:spChg chg="add mod">
          <ac:chgData name="望月 輝" userId="bb642c59-a450-49ff-950d-03be91319867" providerId="ADAL" clId="{F2D66ECF-CEEC-4485-9E80-00A1F541CB83}" dt="2024-01-30T05:37:26.816" v="9165" actId="20577"/>
          <ac:spMkLst>
            <pc:docMk/>
            <pc:sldMk cId="1379662800" sldId="547"/>
            <ac:spMk id="40" creationId="{E4E7BA59-4BDD-7203-19C9-30CF91FD3E36}"/>
          </ac:spMkLst>
        </pc:spChg>
        <pc:spChg chg="add mod">
          <ac:chgData name="望月 輝" userId="bb642c59-a450-49ff-950d-03be91319867" providerId="ADAL" clId="{F2D66ECF-CEEC-4485-9E80-00A1F541CB83}" dt="2024-02-02T04:25:59.415" v="11847"/>
          <ac:spMkLst>
            <pc:docMk/>
            <pc:sldMk cId="1379662800" sldId="547"/>
            <ac:spMk id="41" creationId="{8C4CB335-72A5-0B5F-523B-ECB0B2CE095C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1" creationId="{F86D17C5-ED45-165D-046E-CB1CC1D750ED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2" creationId="{2F0B812B-B775-AE7B-648E-4A59EE74023B}"/>
          </ac:spMkLst>
        </pc:spChg>
        <pc:spChg chg="add mod">
          <ac:chgData name="望月 輝" userId="bb642c59-a450-49ff-950d-03be91319867" providerId="ADAL" clId="{F2D66ECF-CEEC-4485-9E80-00A1F541CB83}" dt="2024-02-02T04:25:59.415" v="11847"/>
          <ac:spMkLst>
            <pc:docMk/>
            <pc:sldMk cId="1379662800" sldId="547"/>
            <ac:spMk id="42" creationId="{CA8FE89A-C641-7B6B-2F8A-26977B4D4F4B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3" creationId="{B0118EDA-3C91-78F4-5C65-77278D6055DE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4" creationId="{A9133309-6FC1-E2C4-11D6-C7ED632A1943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5" creationId="{5BB5F113-2BBB-FB1A-4324-C9FCA1A703E5}"/>
          </ac:spMkLst>
        </pc:spChg>
        <pc:spChg chg="add del mod">
          <ac:chgData name="望月 輝" userId="bb642c59-a450-49ff-950d-03be91319867" providerId="ADAL" clId="{F2D66ECF-CEEC-4485-9E80-00A1F541CB83}" dt="2024-01-30T11:07:39.345" v="9555" actId="478"/>
          <ac:spMkLst>
            <pc:docMk/>
            <pc:sldMk cId="1379662800" sldId="547"/>
            <ac:spMk id="46" creationId="{1E44C911-045E-7592-FEDE-493FDAB3F9D6}"/>
          </ac:spMkLst>
        </pc:spChg>
        <pc:spChg chg="add del mod">
          <ac:chgData name="望月 輝" userId="bb642c59-a450-49ff-950d-03be91319867" providerId="ADAL" clId="{F2D66ECF-CEEC-4485-9E80-00A1F541CB83}" dt="2024-01-30T11:07:43.710" v="9556" actId="478"/>
          <ac:spMkLst>
            <pc:docMk/>
            <pc:sldMk cId="1379662800" sldId="547"/>
            <ac:spMk id="47" creationId="{506CC155-0F79-612A-20F3-3BE0885D1C82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8" creationId="{B15C9FF5-0D58-3AEA-66B3-6ED2CD13DDE7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49" creationId="{49721C76-9091-8D17-E49A-5C1B319A348D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1" creationId="{C81A498D-9F2E-0FA8-A09D-360281D0B512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2" creationId="{200D150E-4EB4-A781-5E15-94EA5683E7E2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4" creationId="{7EE0D070-5127-65D3-E89D-F4649E8CC1DE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5" creationId="{1E8999E3-681C-E51F-B84E-037532A95574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7" creationId="{40AF3C46-418B-9DDE-ADAB-4AA01F128A12}"/>
          </ac:spMkLst>
        </pc:spChg>
        <pc:spChg chg="del">
          <ac:chgData name="望月 輝" userId="bb642c59-a450-49ff-950d-03be91319867" providerId="ADAL" clId="{F2D66ECF-CEEC-4485-9E80-00A1F541CB83}" dt="2024-01-29T09:45:57.768" v="6604" actId="478"/>
          <ac:spMkLst>
            <pc:docMk/>
            <pc:sldMk cId="1379662800" sldId="547"/>
            <ac:spMk id="58" creationId="{C612FF6A-56D6-2145-BFF7-FAB5E9A54508}"/>
          </ac:spMkLst>
        </pc:spChg>
        <pc:spChg chg="mod ord">
          <ac:chgData name="望月 輝" userId="bb642c59-a450-49ff-950d-03be91319867" providerId="ADAL" clId="{F2D66ECF-CEEC-4485-9E80-00A1F541CB83}" dt="2024-02-01T09:07:27.220" v="9798" actId="1036"/>
          <ac:spMkLst>
            <pc:docMk/>
            <pc:sldMk cId="1379662800" sldId="547"/>
            <ac:spMk id="59" creationId="{8A775D1C-7BAE-AA76-B2E0-F49FFFB42DA2}"/>
          </ac:spMkLst>
        </pc:spChg>
      </pc:sldChg>
      <pc:sldChg chg="addSp delSp modSp add del mod">
        <pc:chgData name="望月 輝" userId="bb642c59-a450-49ff-950d-03be91319867" providerId="ADAL" clId="{F2D66ECF-CEEC-4485-9E80-00A1F541CB83}" dt="2024-02-09T02:40:59.045" v="12210" actId="47"/>
        <pc:sldMkLst>
          <pc:docMk/>
          <pc:sldMk cId="2708671800" sldId="548"/>
        </pc:sldMkLst>
        <pc:spChg chg="del mod">
          <ac:chgData name="望月 輝" userId="bb642c59-a450-49ff-950d-03be91319867" providerId="ADAL" clId="{F2D66ECF-CEEC-4485-9E80-00A1F541CB83}" dt="2024-01-30T09:31:26.590" v="9483" actId="478"/>
          <ac:spMkLst>
            <pc:docMk/>
            <pc:sldMk cId="2708671800" sldId="548"/>
            <ac:spMk id="2" creationId="{F926ED30-694A-0002-D9E7-7A10C5742B5C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4" creationId="{5799040E-1A1D-AE03-B8B2-AD88AFB7476A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5" creationId="{40CF989E-BB4D-8BEC-661E-CE3C35F30976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6" creationId="{DE540C62-7BA7-ECE3-1F03-CCBF5350C9B6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7" creationId="{7E308DAE-E3A0-46C8-DDB7-3688875B93B6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8" creationId="{6F4FF650-F742-C520-B557-E9F8FF4EB986}"/>
          </ac:spMkLst>
        </pc:spChg>
        <pc:spChg chg="add mod">
          <ac:chgData name="望月 輝" userId="bb642c59-a450-49ff-950d-03be91319867" providerId="ADAL" clId="{F2D66ECF-CEEC-4485-9E80-00A1F541CB83}" dt="2024-01-29T10:21:31.199" v="7477" actId="14100"/>
          <ac:spMkLst>
            <pc:docMk/>
            <pc:sldMk cId="2708671800" sldId="548"/>
            <ac:spMk id="9" creationId="{0AA588C5-215D-8506-47CC-7BBD0F6F7FA3}"/>
          </ac:spMkLst>
        </pc:spChg>
        <pc:spChg chg="add mod or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10" creationId="{96D991AC-3EE9-94FE-5A74-A560CEF8D4B6}"/>
          </ac:spMkLst>
        </pc:spChg>
        <pc:spChg chg="add mod or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11" creationId="{362D3352-899A-F01E-8AE7-531CECB5255E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2" creationId="{7010E26C-3481-C75B-F944-FC4B16D27B82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3" creationId="{2763A9D0-DD1A-CC9F-0776-4B4CBBF3609F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4" creationId="{7607D53D-BD30-CC72-5976-8225BFC466C1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5" creationId="{E946B11B-3CF1-6742-423C-254E57EE4964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6" creationId="{B3B31BBE-A80B-46D5-0FB9-0DEFA738FED1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7" creationId="{27E6774F-B1E9-BF7A-4929-669291DBE345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8" creationId="{CD106576-67DD-AA31-2711-DB1D1B3FCA16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19" creationId="{AB8FCD6E-2FF5-0BB7-D99A-DC6C6ACF5FE1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20" creationId="{6A32F8EF-92F9-7EB7-F652-1EFA12D08207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21" creationId="{F5944E32-B447-7069-A2D3-C1300F089F45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22" creationId="{33400CE2-63E8-BD87-05E8-43FD0B065397}"/>
          </ac:spMkLst>
        </pc:spChg>
        <pc:spChg chg="add mod or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23" creationId="{0615B2E7-D34D-3A48-24E0-5153BD450125}"/>
          </ac:spMkLst>
        </pc:spChg>
        <pc:spChg chg="add mod">
          <ac:chgData name="望月 輝" userId="bb642c59-a450-49ff-950d-03be91319867" providerId="ADAL" clId="{F2D66ECF-CEEC-4485-9E80-00A1F541CB83}" dt="2024-01-30T11:10:37.953" v="9598" actId="207"/>
          <ac:spMkLst>
            <pc:docMk/>
            <pc:sldMk cId="2708671800" sldId="548"/>
            <ac:spMk id="24" creationId="{4A2AF3E6-95DD-8A6B-17F4-79F9466630B3}"/>
          </ac:spMkLst>
        </pc:spChg>
        <pc:spChg chg="add mod or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25" creationId="{3D2FA431-0987-01CE-55C7-863BD42B8461}"/>
          </ac:spMkLst>
        </pc:spChg>
        <pc:spChg chg="add mod or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26" creationId="{AF4EC037-C1FD-F8D7-7235-6E8D535399CA}"/>
          </ac:spMkLst>
        </pc:spChg>
        <pc:spChg chg="add mod">
          <ac:chgData name="望月 輝" userId="bb642c59-a450-49ff-950d-03be91319867" providerId="ADAL" clId="{F2D66ECF-CEEC-4485-9E80-00A1F541CB83}" dt="2024-01-30T11:18:24.690" v="9737" actId="207"/>
          <ac:spMkLst>
            <pc:docMk/>
            <pc:sldMk cId="2708671800" sldId="548"/>
            <ac:spMk id="27" creationId="{5B7B7B2B-6F10-77F0-7CFB-99BFFDAB9A35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28" creationId="{5BF3821D-8CDE-20F5-8E69-F3EDC86DE8BD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29" creationId="{9CA13E1C-98B6-472D-37D2-8233B0D2AAD8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30" creationId="{72AF9885-C70B-AD47-0925-D21ED0543958}"/>
          </ac:spMkLst>
        </pc:spChg>
        <pc:spChg chg="add mod">
          <ac:chgData name="望月 輝" userId="bb642c59-a450-49ff-950d-03be91319867" providerId="ADAL" clId="{F2D66ECF-CEEC-4485-9E80-00A1F541CB83}" dt="2024-01-30T11:18:05.413" v="9733" actId="1076"/>
          <ac:spMkLst>
            <pc:docMk/>
            <pc:sldMk cId="2708671800" sldId="548"/>
            <ac:spMk id="31" creationId="{1499593A-422D-98AB-51ED-EEFF5A68BE3B}"/>
          </ac:spMkLst>
        </pc:spChg>
        <pc:spChg chg="add mod">
          <ac:chgData name="望月 輝" userId="bb642c59-a450-49ff-950d-03be91319867" providerId="ADAL" clId="{F2D66ECF-CEEC-4485-9E80-00A1F541CB83}" dt="2024-01-30T11:18:18.597" v="9736" actId="207"/>
          <ac:spMkLst>
            <pc:docMk/>
            <pc:sldMk cId="2708671800" sldId="548"/>
            <ac:spMk id="32" creationId="{FB185030-1211-BF45-EEED-E721D764DA7A}"/>
          </ac:spMkLst>
        </pc:spChg>
        <pc:spChg chg="add mo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33" creationId="{6DBCDE27-D054-0254-AA57-63D5FFAF2B3A}"/>
          </ac:spMkLst>
        </pc:spChg>
        <pc:spChg chg="mod">
          <ac:chgData name="望月 輝" userId="bb642c59-a450-49ff-950d-03be91319867" providerId="ADAL" clId="{F2D66ECF-CEEC-4485-9E80-00A1F541CB83}" dt="2024-01-30T11:11:29.009" v="9689" actId="1038"/>
          <ac:spMkLst>
            <pc:docMk/>
            <pc:sldMk cId="2708671800" sldId="548"/>
            <ac:spMk id="34" creationId="{3715995F-5C4E-B716-221B-7A21846A96E0}"/>
          </ac:spMkLst>
        </pc:spChg>
        <pc:spChg chg="mod">
          <ac:chgData name="望月 輝" userId="bb642c59-a450-49ff-950d-03be91319867" providerId="ADAL" clId="{F2D66ECF-CEEC-4485-9E80-00A1F541CB83}" dt="2024-01-30T11:11:29.009" v="9689" actId="1038"/>
          <ac:spMkLst>
            <pc:docMk/>
            <pc:sldMk cId="2708671800" sldId="548"/>
            <ac:spMk id="35" creationId="{8980004E-68F3-E9D0-6733-BBBFC51C988E}"/>
          </ac:spMkLst>
        </pc:spChg>
        <pc:spChg chg="add mod">
          <ac:chgData name="望月 輝" userId="bb642c59-a450-49ff-950d-03be91319867" providerId="ADAL" clId="{F2D66ECF-CEEC-4485-9E80-00A1F541CB83}" dt="2024-01-29T10:20:58.303" v="7476" actId="14100"/>
          <ac:spMkLst>
            <pc:docMk/>
            <pc:sldMk cId="2708671800" sldId="548"/>
            <ac:spMk id="36" creationId="{63C79BF9-18B0-1A22-1006-A77D2C888A42}"/>
          </ac:spMkLst>
        </pc:spChg>
        <pc:spChg chg="add mod">
          <ac:chgData name="望月 輝" userId="bb642c59-a450-49ff-950d-03be91319867" providerId="ADAL" clId="{F2D66ECF-CEEC-4485-9E80-00A1F541CB83}" dt="2024-01-30T11:11:29.009" v="9689" actId="1038"/>
          <ac:spMkLst>
            <pc:docMk/>
            <pc:sldMk cId="2708671800" sldId="548"/>
            <ac:spMk id="37" creationId="{67057E7E-9554-6B67-8BCA-A2E6F5BDF17B}"/>
          </ac:spMkLst>
        </pc:spChg>
        <pc:spChg chg="add mod">
          <ac:chgData name="望月 輝" userId="bb642c59-a450-49ff-950d-03be91319867" providerId="ADAL" clId="{F2D66ECF-CEEC-4485-9E80-00A1F541CB83}" dt="2024-01-29T10:15:52.744" v="7379" actId="1038"/>
          <ac:spMkLst>
            <pc:docMk/>
            <pc:sldMk cId="2708671800" sldId="548"/>
            <ac:spMk id="38" creationId="{1AC6AF82-EC07-989F-2CDF-8DD221962824}"/>
          </ac:spMkLst>
        </pc:spChg>
        <pc:spChg chg="add mod">
          <ac:chgData name="望月 輝" userId="bb642c59-a450-49ff-950d-03be91319867" providerId="ADAL" clId="{F2D66ECF-CEEC-4485-9E80-00A1F541CB83}" dt="2024-01-30T05:37:49.783" v="9176" actId="20577"/>
          <ac:spMkLst>
            <pc:docMk/>
            <pc:sldMk cId="2708671800" sldId="548"/>
            <ac:spMk id="39" creationId="{CB4D103D-3E49-709E-D56E-264A5C85E694}"/>
          </ac:spMkLst>
        </pc:spChg>
        <pc:spChg chg="add mod">
          <ac:chgData name="望月 輝" userId="bb642c59-a450-49ff-950d-03be91319867" providerId="ADAL" clId="{F2D66ECF-CEEC-4485-9E80-00A1F541CB83}" dt="2024-01-30T11:18:01.389" v="9732" actId="14100"/>
          <ac:spMkLst>
            <pc:docMk/>
            <pc:sldMk cId="2708671800" sldId="548"/>
            <ac:spMk id="40" creationId="{695713C6-6981-1CBC-503B-ED2E34AA4AD8}"/>
          </ac:spMkLst>
        </pc:spChg>
        <pc:spChg chg="add mod">
          <ac:chgData name="望月 輝" userId="bb642c59-a450-49ff-950d-03be91319867" providerId="ADAL" clId="{F2D66ECF-CEEC-4485-9E80-00A1F541CB83}" dt="2024-01-30T11:18:08.292" v="9734" actId="1076"/>
          <ac:spMkLst>
            <pc:docMk/>
            <pc:sldMk cId="2708671800" sldId="548"/>
            <ac:spMk id="41" creationId="{25DC2519-AD42-8D01-C36B-382924CD954B}"/>
          </ac:spMkLst>
        </pc:spChg>
        <pc:spChg chg="add mod">
          <ac:chgData name="望月 輝" userId="bb642c59-a450-49ff-950d-03be91319867" providerId="ADAL" clId="{F2D66ECF-CEEC-4485-9E80-00A1F541CB83}" dt="2024-01-30T11:18:12.182" v="9735" actId="1076"/>
          <ac:spMkLst>
            <pc:docMk/>
            <pc:sldMk cId="2708671800" sldId="548"/>
            <ac:spMk id="42" creationId="{32DF4A40-BF27-823A-3FC8-413EEE4A327D}"/>
          </ac:spMkLst>
        </pc:spChg>
        <pc:spChg chg="add mod">
          <ac:chgData name="望月 輝" userId="bb642c59-a450-49ff-950d-03be91319867" providerId="ADAL" clId="{F2D66ECF-CEEC-4485-9E80-00A1F541CB83}" dt="2024-01-30T11:11:42.416" v="9725" actId="20577"/>
          <ac:spMkLst>
            <pc:docMk/>
            <pc:sldMk cId="2708671800" sldId="548"/>
            <ac:spMk id="43" creationId="{885DF2CD-31CE-8F1B-46B8-4F8FC49B88CA}"/>
          </ac:spMkLst>
        </pc:spChg>
        <pc:spChg chg="del">
          <ac:chgData name="望月 輝" userId="bb642c59-a450-49ff-950d-03be91319867" providerId="ADAL" clId="{F2D66ECF-CEEC-4485-9E80-00A1F541CB83}" dt="2024-01-29T10:04:10.637" v="7175" actId="478"/>
          <ac:spMkLst>
            <pc:docMk/>
            <pc:sldMk cId="2708671800" sldId="548"/>
            <ac:spMk id="59" creationId="{8A775D1C-7BAE-AA76-B2E0-F49FFFB42DA2}"/>
          </ac:spMkLst>
        </pc:spChg>
      </pc:sldChg>
      <pc:sldChg chg="addSp delSp modSp add del mod">
        <pc:chgData name="望月 輝" userId="bb642c59-a450-49ff-950d-03be91319867" providerId="ADAL" clId="{F2D66ECF-CEEC-4485-9E80-00A1F541CB83}" dt="2024-02-09T02:40:59.045" v="12210" actId="47"/>
        <pc:sldMkLst>
          <pc:docMk/>
          <pc:sldMk cId="288816986" sldId="549"/>
        </pc:sldMkLst>
        <pc:spChg chg="add mod">
          <ac:chgData name="望月 輝" userId="bb642c59-a450-49ff-950d-03be91319867" providerId="ADAL" clId="{F2D66ECF-CEEC-4485-9E80-00A1F541CB83}" dt="2024-02-02T04:25:42.972" v="11843"/>
          <ac:spMkLst>
            <pc:docMk/>
            <pc:sldMk cId="288816986" sldId="549"/>
            <ac:spMk id="2" creationId="{E5D22825-24F4-1614-AE34-48F91066757C}"/>
          </ac:spMkLst>
        </pc:spChg>
        <pc:spChg chg="del">
          <ac:chgData name="望月 輝" userId="bb642c59-a450-49ff-950d-03be91319867" providerId="ADAL" clId="{F2D66ECF-CEEC-4485-9E80-00A1F541CB83}" dt="2024-01-30T09:31:48.125" v="9510" actId="478"/>
          <ac:spMkLst>
            <pc:docMk/>
            <pc:sldMk cId="288816986" sldId="549"/>
            <ac:spMk id="2" creationId="{F926ED30-694A-0002-D9E7-7A10C5742B5C}"/>
          </ac:spMkLst>
        </pc:spChg>
        <pc:spChg chg="add mod ord">
          <ac:chgData name="望月 輝" userId="bb642c59-a450-49ff-950d-03be91319867" providerId="ADAL" clId="{F2D66ECF-CEEC-4485-9E80-00A1F541CB83}" dt="2024-02-02T06:51:06.488" v="12003" actId="14100"/>
          <ac:spMkLst>
            <pc:docMk/>
            <pc:sldMk cId="288816986" sldId="549"/>
            <ac:spMk id="4" creationId="{785E117B-8827-E0FC-0A5E-811CDFDAE831}"/>
          </ac:spMkLst>
        </pc:spChg>
        <pc:spChg chg="add mod ord">
          <ac:chgData name="望月 輝" userId="bb642c59-a450-49ff-950d-03be91319867" providerId="ADAL" clId="{F2D66ECF-CEEC-4485-9E80-00A1F541CB83}" dt="2024-02-02T07:10:00" v="12056" actId="1035"/>
          <ac:spMkLst>
            <pc:docMk/>
            <pc:sldMk cId="288816986" sldId="549"/>
            <ac:spMk id="5" creationId="{63DEB420-BE0D-F9EC-E811-00F8007CCC65}"/>
          </ac:spMkLst>
        </pc:spChg>
        <pc:spChg chg="add mod">
          <ac:chgData name="望月 輝" userId="bb642c59-a450-49ff-950d-03be91319867" providerId="ADAL" clId="{F2D66ECF-CEEC-4485-9E80-00A1F541CB83}" dt="2024-02-01T05:53:34.217" v="9738" actId="207"/>
          <ac:spMkLst>
            <pc:docMk/>
            <pc:sldMk cId="288816986" sldId="549"/>
            <ac:spMk id="6" creationId="{8C5C66AE-1926-798D-1FAD-322ACE9D42C4}"/>
          </ac:spMkLst>
        </pc:spChg>
        <pc:spChg chg="add mod">
          <ac:chgData name="望月 輝" userId="bb642c59-a450-49ff-950d-03be91319867" providerId="ADAL" clId="{F2D66ECF-CEEC-4485-9E80-00A1F541CB83}" dt="2024-01-30T05:30:28.475" v="8976" actId="1038"/>
          <ac:spMkLst>
            <pc:docMk/>
            <pc:sldMk cId="288816986" sldId="549"/>
            <ac:spMk id="7" creationId="{D49DB04C-89FD-AFD2-41C1-FE8923DD51B5}"/>
          </ac:spMkLst>
        </pc:spChg>
        <pc:spChg chg="add mod">
          <ac:chgData name="望月 輝" userId="bb642c59-a450-49ff-950d-03be91319867" providerId="ADAL" clId="{F2D66ECF-CEEC-4485-9E80-00A1F541CB83}" dt="2024-02-02T07:10:00" v="12056" actId="1035"/>
          <ac:spMkLst>
            <pc:docMk/>
            <pc:sldMk cId="288816986" sldId="549"/>
            <ac:spMk id="8" creationId="{B35E7BA1-2D83-18C7-C3E9-FDBE54D5273E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9" creationId="{0AA588C5-215D-8506-47CC-7BBD0F6F7FA3}"/>
          </ac:spMkLst>
        </pc:spChg>
        <pc:spChg chg="add mod">
          <ac:chgData name="望月 輝" userId="bb642c59-a450-49ff-950d-03be91319867" providerId="ADAL" clId="{F2D66ECF-CEEC-4485-9E80-00A1F541CB83}" dt="2024-02-02T04:25:42.972" v="11843"/>
          <ac:spMkLst>
            <pc:docMk/>
            <pc:sldMk cId="288816986" sldId="549"/>
            <ac:spMk id="9" creationId="{72644364-7B0C-C837-1679-9389654531D1}"/>
          </ac:spMkLst>
        </pc:spChg>
        <pc:spChg chg="add mod">
          <ac:chgData name="望月 輝" userId="bb642c59-a450-49ff-950d-03be91319867" providerId="ADAL" clId="{F2D66ECF-CEEC-4485-9E80-00A1F541CB83}" dt="2024-02-02T04:25:42.972" v="11843"/>
          <ac:spMkLst>
            <pc:docMk/>
            <pc:sldMk cId="288816986" sldId="549"/>
            <ac:spMk id="10" creationId="{212F2B1E-5674-96DC-D696-956F0341BD49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10" creationId="{96D991AC-3EE9-94FE-5A74-A560CEF8D4B6}"/>
          </ac:spMkLst>
        </pc:spChg>
        <pc:spChg chg="add mod">
          <ac:chgData name="望月 輝" userId="bb642c59-a450-49ff-950d-03be91319867" providerId="ADAL" clId="{F2D66ECF-CEEC-4485-9E80-00A1F541CB83}" dt="2024-02-02T04:25:42.972" v="11843"/>
          <ac:spMkLst>
            <pc:docMk/>
            <pc:sldMk cId="288816986" sldId="549"/>
            <ac:spMk id="11" creationId="{32198FFF-7DCE-EE93-4BCF-90DBD9BB993E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11" creationId="{362D3352-899A-F01E-8AE7-531CECB5255E}"/>
          </ac:spMkLst>
        </pc:spChg>
        <pc:spChg chg="add mod">
          <ac:chgData name="望月 輝" userId="bb642c59-a450-49ff-950d-03be91319867" providerId="ADAL" clId="{F2D66ECF-CEEC-4485-9E80-00A1F541CB83}" dt="2024-01-30T05:30:28.475" v="8976" actId="1038"/>
          <ac:spMkLst>
            <pc:docMk/>
            <pc:sldMk cId="288816986" sldId="549"/>
            <ac:spMk id="12" creationId="{A5429C70-AA1D-7459-ED53-D413FA5DC2B9}"/>
          </ac:spMkLst>
        </pc:spChg>
        <pc:spChg chg="add mod">
          <ac:chgData name="望月 輝" userId="bb642c59-a450-49ff-950d-03be91319867" providerId="ADAL" clId="{F2D66ECF-CEEC-4485-9E80-00A1F541CB83}" dt="2024-01-30T05:30:28.475" v="8976" actId="1038"/>
          <ac:spMkLst>
            <pc:docMk/>
            <pc:sldMk cId="288816986" sldId="549"/>
            <ac:spMk id="13" creationId="{F25109E8-BE0D-6D36-9E1D-ABB780DDF9BB}"/>
          </ac:spMkLst>
        </pc:spChg>
        <pc:spChg chg="add mod">
          <ac:chgData name="望月 輝" userId="bb642c59-a450-49ff-950d-03be91319867" providerId="ADAL" clId="{F2D66ECF-CEEC-4485-9E80-00A1F541CB83}" dt="2024-02-02T04:25:07.487" v="11841" actId="20577"/>
          <ac:spMkLst>
            <pc:docMk/>
            <pc:sldMk cId="288816986" sldId="549"/>
            <ac:spMk id="14" creationId="{E9EE3B3B-6DD8-EDF8-2D9D-27EEE69260DD}"/>
          </ac:spMkLst>
        </pc:spChg>
        <pc:spChg chg="add del mod ord">
          <ac:chgData name="望月 輝" userId="bb642c59-a450-49ff-950d-03be91319867" providerId="ADAL" clId="{F2D66ECF-CEEC-4485-9E80-00A1F541CB83}" dt="2024-02-02T06:50:53.940" v="12001" actId="478"/>
          <ac:spMkLst>
            <pc:docMk/>
            <pc:sldMk cId="288816986" sldId="549"/>
            <ac:spMk id="15" creationId="{6BE73CA1-0421-7A23-BB51-BEBC73960177}"/>
          </ac:spMkLst>
        </pc:spChg>
        <pc:spChg chg="add mod ord">
          <ac:chgData name="望月 輝" userId="bb642c59-a450-49ff-950d-03be91319867" providerId="ADAL" clId="{F2D66ECF-CEEC-4485-9E80-00A1F541CB83}" dt="2024-01-30T05:30:28.475" v="8976" actId="1038"/>
          <ac:spMkLst>
            <pc:docMk/>
            <pc:sldMk cId="288816986" sldId="549"/>
            <ac:spMk id="16" creationId="{300D7FFE-6646-725F-BA7D-B6F9BDB83555}"/>
          </ac:spMkLst>
        </pc:spChg>
        <pc:spChg chg="add del mod">
          <ac:chgData name="望月 輝" userId="bb642c59-a450-49ff-950d-03be91319867" providerId="ADAL" clId="{F2D66ECF-CEEC-4485-9E80-00A1F541CB83}" dt="2024-02-02T06:51:00.001" v="12002" actId="478"/>
          <ac:spMkLst>
            <pc:docMk/>
            <pc:sldMk cId="288816986" sldId="549"/>
            <ac:spMk id="17" creationId="{7FEB3E4C-22A9-6040-EE28-A6027C633B6A}"/>
          </ac:spMkLst>
        </pc:spChg>
        <pc:spChg chg="add mod">
          <ac:chgData name="望月 輝" userId="bb642c59-a450-49ff-950d-03be91319867" providerId="ADAL" clId="{F2D66ECF-CEEC-4485-9E80-00A1F541CB83}" dt="2024-02-02T07:10:00" v="12056" actId="1035"/>
          <ac:spMkLst>
            <pc:docMk/>
            <pc:sldMk cId="288816986" sldId="549"/>
            <ac:spMk id="18" creationId="{119CC3AA-5A42-1488-5D3A-39759BF4C243}"/>
          </ac:spMkLst>
        </pc:spChg>
        <pc:spChg chg="add del mod">
          <ac:chgData name="望月 輝" userId="bb642c59-a450-49ff-950d-03be91319867" providerId="ADAL" clId="{F2D66ECF-CEEC-4485-9E80-00A1F541CB83}" dt="2024-02-02T06:50:50.489" v="12000" actId="478"/>
          <ac:spMkLst>
            <pc:docMk/>
            <pc:sldMk cId="288816986" sldId="549"/>
            <ac:spMk id="19" creationId="{2A8DD8FC-16AB-E6DD-A78F-E76A45D0050D}"/>
          </ac:spMkLst>
        </pc:spChg>
        <pc:spChg chg="add mod">
          <ac:chgData name="望月 輝" userId="bb642c59-a450-49ff-950d-03be91319867" providerId="ADAL" clId="{F2D66ECF-CEEC-4485-9E80-00A1F541CB83}" dt="2024-02-02T07:10:00" v="12056" actId="1035"/>
          <ac:spMkLst>
            <pc:docMk/>
            <pc:sldMk cId="288816986" sldId="549"/>
            <ac:spMk id="20" creationId="{46462AD7-A312-8B60-EEAB-8A8DFA5DCB48}"/>
          </ac:spMkLst>
        </pc:spChg>
        <pc:spChg chg="add del mod">
          <ac:chgData name="望月 輝" userId="bb642c59-a450-49ff-950d-03be91319867" providerId="ADAL" clId="{F2D66ECF-CEEC-4485-9E80-00A1F541CB83}" dt="2024-01-30T09:31:52.968" v="9511" actId="478"/>
          <ac:spMkLst>
            <pc:docMk/>
            <pc:sldMk cId="288816986" sldId="549"/>
            <ac:spMk id="21" creationId="{761927C8-1B51-A324-FF10-4E8099D95164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23" creationId="{0615B2E7-D34D-3A48-24E0-5153BD450125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24" creationId="{4A2AF3E6-95DD-8A6B-17F4-79F9466630B3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25" creationId="{3D2FA431-0987-01CE-55C7-863BD42B8461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26" creationId="{AF4EC037-C1FD-F8D7-7235-6E8D535399CA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27" creationId="{5B7B7B2B-6F10-77F0-7CFB-99BFFDAB9A35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1" creationId="{1499593A-422D-98AB-51ED-EEFF5A68BE3B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2" creationId="{FB185030-1211-BF45-EEED-E721D764DA7A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3" creationId="{6DBCDE27-D054-0254-AA57-63D5FFAF2B3A}"/>
          </ac:spMkLst>
        </pc:spChg>
        <pc:spChg chg="del mod">
          <ac:chgData name="望月 輝" userId="bb642c59-a450-49ff-950d-03be91319867" providerId="ADAL" clId="{F2D66ECF-CEEC-4485-9E80-00A1F541CB83}" dt="2024-02-02T04:25:34.959" v="11842" actId="478"/>
          <ac:spMkLst>
            <pc:docMk/>
            <pc:sldMk cId="288816986" sldId="549"/>
            <ac:spMk id="34" creationId="{3715995F-5C4E-B716-221B-7A21846A96E0}"/>
          </ac:spMkLst>
        </pc:spChg>
        <pc:spChg chg="del mod">
          <ac:chgData name="望月 輝" userId="bb642c59-a450-49ff-950d-03be91319867" providerId="ADAL" clId="{F2D66ECF-CEEC-4485-9E80-00A1F541CB83}" dt="2024-02-02T04:25:34.959" v="11842" actId="478"/>
          <ac:spMkLst>
            <pc:docMk/>
            <pc:sldMk cId="288816986" sldId="549"/>
            <ac:spMk id="35" creationId="{8980004E-68F3-E9D0-6733-BBBFC51C988E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6" creationId="{63C79BF9-18B0-1A22-1006-A77D2C888A42}"/>
          </ac:spMkLst>
        </pc:spChg>
        <pc:spChg chg="del mod">
          <ac:chgData name="望月 輝" userId="bb642c59-a450-49ff-950d-03be91319867" providerId="ADAL" clId="{F2D66ECF-CEEC-4485-9E80-00A1F541CB83}" dt="2024-02-02T04:25:34.959" v="11842" actId="478"/>
          <ac:spMkLst>
            <pc:docMk/>
            <pc:sldMk cId="288816986" sldId="549"/>
            <ac:spMk id="37" creationId="{67057E7E-9554-6B67-8BCA-A2E6F5BDF17B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8" creationId="{1AC6AF82-EC07-989F-2CDF-8DD221962824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39" creationId="{CB4D103D-3E49-709E-D56E-264A5C85E694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40" creationId="{695713C6-6981-1CBC-503B-ED2E34AA4AD8}"/>
          </ac:spMkLst>
        </pc:spChg>
        <pc:spChg chg="del">
          <ac:chgData name="望月 輝" userId="bb642c59-a450-49ff-950d-03be91319867" providerId="ADAL" clId="{F2D66ECF-CEEC-4485-9E80-00A1F541CB83}" dt="2024-01-29T10:22:41.150" v="7479" actId="478"/>
          <ac:spMkLst>
            <pc:docMk/>
            <pc:sldMk cId="288816986" sldId="549"/>
            <ac:spMk id="41" creationId="{25DC2519-AD42-8D01-C36B-382924CD954B}"/>
          </ac:spMkLst>
        </pc:spChg>
      </pc:sldChg>
      <pc:sldChg chg="addSp delSp modSp add del mod">
        <pc:chgData name="望月 輝" userId="bb642c59-a450-49ff-950d-03be91319867" providerId="ADAL" clId="{F2D66ECF-CEEC-4485-9E80-00A1F541CB83}" dt="2024-01-30T04:41:54.270" v="8187" actId="47"/>
        <pc:sldMkLst>
          <pc:docMk/>
          <pc:sldMk cId="1514987993" sldId="550"/>
        </pc:sldMkLst>
        <pc:spChg chg="add mod">
          <ac:chgData name="望月 輝" userId="bb642c59-a450-49ff-950d-03be91319867" providerId="ADAL" clId="{F2D66ECF-CEEC-4485-9E80-00A1F541CB83}" dt="2024-01-29T11:21:40.370" v="8184" actId="20577"/>
          <ac:spMkLst>
            <pc:docMk/>
            <pc:sldMk cId="1514987993" sldId="550"/>
            <ac:spMk id="3" creationId="{D7B143C2-C843-2674-632B-AC60BD29EF37}"/>
          </ac:spMkLst>
        </pc:spChg>
        <pc:graphicFrameChg chg="del modGraphic">
          <ac:chgData name="望月 輝" userId="bb642c59-a450-49ff-950d-03be91319867" providerId="ADAL" clId="{F2D66ECF-CEEC-4485-9E80-00A1F541CB83}" dt="2024-01-29T11:20:04.531" v="8101" actId="478"/>
          <ac:graphicFrameMkLst>
            <pc:docMk/>
            <pc:sldMk cId="1514987993" sldId="550"/>
            <ac:graphicFrameMk id="17" creationId="{8B568A8B-CCDF-158C-F981-8C7CEDA5C2A7}"/>
          </ac:graphicFrameMkLst>
        </pc:graphicFrameChg>
        <pc:picChg chg="mod">
          <ac:chgData name="望月 輝" userId="bb642c59-a450-49ff-950d-03be91319867" providerId="ADAL" clId="{F2D66ECF-CEEC-4485-9E80-00A1F541CB83}" dt="2024-01-29T11:20:27.596" v="8104" actId="1076"/>
          <ac:picMkLst>
            <pc:docMk/>
            <pc:sldMk cId="1514987993" sldId="550"/>
            <ac:picMk id="4" creationId="{18510062-5C81-09CB-9655-9218F749FD94}"/>
          </ac:picMkLst>
        </pc:picChg>
      </pc:sldChg>
      <pc:sldChg chg="addSp delSp modSp add mod ord">
        <pc:chgData name="望月 輝" userId="bb642c59-a450-49ff-950d-03be91319867" providerId="ADAL" clId="{F2D66ECF-CEEC-4485-9E80-00A1F541CB83}" dt="2024-01-30T05:48:52.506" v="9298" actId="14100"/>
        <pc:sldMkLst>
          <pc:docMk/>
          <pc:sldMk cId="3219176760" sldId="550"/>
        </pc:sldMkLst>
        <pc:spChg chg="add mod">
          <ac:chgData name="望月 輝" userId="bb642c59-a450-49ff-950d-03be91319867" providerId="ADAL" clId="{F2D66ECF-CEEC-4485-9E80-00A1F541CB83}" dt="2024-01-30T05:48:52.506" v="9298" actId="14100"/>
          <ac:spMkLst>
            <pc:docMk/>
            <pc:sldMk cId="3219176760" sldId="550"/>
            <ac:spMk id="5" creationId="{FF0E8F22-1D37-3CFB-D1B4-63C3447E192B}"/>
          </ac:spMkLst>
        </pc:spChg>
        <pc:graphicFrameChg chg="del">
          <ac:chgData name="望月 輝" userId="bb642c59-a450-49ff-950d-03be91319867" providerId="ADAL" clId="{F2D66ECF-CEEC-4485-9E80-00A1F541CB83}" dt="2024-01-30T05:13:20.889" v="8432" actId="478"/>
          <ac:graphicFrameMkLst>
            <pc:docMk/>
            <pc:sldMk cId="3219176760" sldId="550"/>
            <ac:graphicFrameMk id="17" creationId="{8B568A8B-CCDF-158C-F981-8C7CEDA5C2A7}"/>
          </ac:graphicFrameMkLst>
        </pc:graphicFrameChg>
        <pc:picChg chg="add">
          <ac:chgData name="望月 輝" userId="bb642c59-a450-49ff-950d-03be91319867" providerId="ADAL" clId="{F2D66ECF-CEEC-4485-9E80-00A1F541CB83}" dt="2024-01-30T05:14:24.724" v="8433" actId="22"/>
          <ac:picMkLst>
            <pc:docMk/>
            <pc:sldMk cId="3219176760" sldId="550"/>
            <ac:picMk id="4" creationId="{18C92AE7-59AE-A51F-58D9-D6189EC3BC5E}"/>
          </ac:picMkLst>
        </pc:picChg>
      </pc:sldChg>
      <pc:sldChg chg="modSp add mod ord">
        <pc:chgData name="望月 輝" userId="bb642c59-a450-49ff-950d-03be91319867" providerId="ADAL" clId="{F2D66ECF-CEEC-4485-9E80-00A1F541CB83}" dt="2024-01-30T05:46:47.147" v="9234" actId="20577"/>
        <pc:sldMkLst>
          <pc:docMk/>
          <pc:sldMk cId="1641716971" sldId="551"/>
        </pc:sldMkLst>
        <pc:spChg chg="mod">
          <ac:chgData name="望月 輝" userId="bb642c59-a450-49ff-950d-03be91319867" providerId="ADAL" clId="{F2D66ECF-CEEC-4485-9E80-00A1F541CB83}" dt="2024-01-30T05:29:15.400" v="8934" actId="20577"/>
          <ac:spMkLst>
            <pc:docMk/>
            <pc:sldMk cId="1641716971" sldId="551"/>
            <ac:spMk id="7" creationId="{1DAEEBEB-24F9-640F-B41F-34B5195A4A4D}"/>
          </ac:spMkLst>
        </pc:spChg>
        <pc:graphicFrameChg chg="mod modGraphic">
          <ac:chgData name="望月 輝" userId="bb642c59-a450-49ff-950d-03be91319867" providerId="ADAL" clId="{F2D66ECF-CEEC-4485-9E80-00A1F541CB83}" dt="2024-01-30T05:46:47.147" v="9234" actId="20577"/>
          <ac:graphicFrameMkLst>
            <pc:docMk/>
            <pc:sldMk cId="1641716971" sldId="551"/>
            <ac:graphicFrameMk id="17" creationId="{8B568A8B-CCDF-158C-F981-8C7CEDA5C2A7}"/>
          </ac:graphicFrameMkLst>
        </pc:graphicFrameChg>
      </pc:sldChg>
      <pc:sldChg chg="modSp add del mod">
        <pc:chgData name="望月 輝" userId="bb642c59-a450-49ff-950d-03be91319867" providerId="ADAL" clId="{F2D66ECF-CEEC-4485-9E80-00A1F541CB83}" dt="2024-02-02T01:02:05.874" v="9858" actId="47"/>
        <pc:sldMkLst>
          <pc:docMk/>
          <pc:sldMk cId="2718899723" sldId="552"/>
        </pc:sldMkLst>
        <pc:spChg chg="mod">
          <ac:chgData name="望月 輝" userId="bb642c59-a450-49ff-950d-03be91319867" providerId="ADAL" clId="{F2D66ECF-CEEC-4485-9E80-00A1F541CB83}" dt="2024-02-02T01:01:47.807" v="9850" actId="20577"/>
          <ac:spMkLst>
            <pc:docMk/>
            <pc:sldMk cId="2718899723" sldId="552"/>
            <ac:spMk id="7" creationId="{1DAEEBEB-24F9-640F-B41F-34B5195A4A4D}"/>
          </ac:spMkLst>
        </pc:spChg>
        <pc:graphicFrameChg chg="modGraphic">
          <ac:chgData name="望月 輝" userId="bb642c59-a450-49ff-950d-03be91319867" providerId="ADAL" clId="{F2D66ECF-CEEC-4485-9E80-00A1F541CB83}" dt="2024-02-02T01:01:57.970" v="9857" actId="20577"/>
          <ac:graphicFrameMkLst>
            <pc:docMk/>
            <pc:sldMk cId="2718899723" sldId="552"/>
            <ac:graphicFrameMk id="17" creationId="{8B568A8B-CCDF-158C-F981-8C7CEDA5C2A7}"/>
          </ac:graphicFrameMkLst>
        </pc:graphicFrameChg>
      </pc:sldChg>
      <pc:sldChg chg="modSp add mod">
        <pc:chgData name="望月 輝" userId="bb642c59-a450-49ff-950d-03be91319867" providerId="ADAL" clId="{F2D66ECF-CEEC-4485-9E80-00A1F541CB83}" dt="2024-02-14T02:46:54.992" v="12322" actId="2165"/>
        <pc:sldMkLst>
          <pc:docMk/>
          <pc:sldMk cId="3226348605" sldId="552"/>
        </pc:sldMkLst>
        <pc:spChg chg="mod">
          <ac:chgData name="望月 輝" userId="bb642c59-a450-49ff-950d-03be91319867" providerId="ADAL" clId="{F2D66ECF-CEEC-4485-9E80-00A1F541CB83}" dt="2024-02-02T01:31:58.403" v="10486" actId="20577"/>
          <ac:spMkLst>
            <pc:docMk/>
            <pc:sldMk cId="3226348605" sldId="552"/>
            <ac:spMk id="7" creationId="{1DAEEBEB-24F9-640F-B41F-34B5195A4A4D}"/>
          </ac:spMkLst>
        </pc:spChg>
        <pc:graphicFrameChg chg="modGraphic">
          <ac:chgData name="望月 輝" userId="bb642c59-a450-49ff-950d-03be91319867" providerId="ADAL" clId="{F2D66ECF-CEEC-4485-9E80-00A1F541CB83}" dt="2024-02-14T02:46:54.992" v="12322" actId="2165"/>
          <ac:graphicFrameMkLst>
            <pc:docMk/>
            <pc:sldMk cId="3226348605" sldId="552"/>
            <ac:graphicFrameMk id="17" creationId="{8B568A8B-CCDF-158C-F981-8C7CEDA5C2A7}"/>
          </ac:graphicFrameMkLst>
        </pc:graphicFrameChg>
      </pc:sldChg>
      <pc:sldChg chg="delSp add del mod">
        <pc:chgData name="望月 輝" userId="bb642c59-a450-49ff-950d-03be91319867" providerId="ADAL" clId="{F2D66ECF-CEEC-4485-9E80-00A1F541CB83}" dt="2024-02-02T04:04:54.820" v="10846" actId="47"/>
        <pc:sldMkLst>
          <pc:docMk/>
          <pc:sldMk cId="2985638403" sldId="553"/>
        </pc:sldMkLst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8" creationId="{6F4FF650-F742-C520-B557-E9F8FF4EB986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9" creationId="{0AC0522B-2594-29CF-1F18-82887419A087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0" creationId="{82936AD0-E943-3F33-94F0-D0342B4C6D67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1" creationId="{F7DA4865-0991-2BF2-2D12-EE8BAE657D1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2" creationId="{7010E26C-3481-C75B-F944-FC4B16D27B8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3" creationId="{2763A9D0-DD1A-CC9F-0776-4B4CBBF3609F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4" creationId="{7607D53D-BD30-CC72-5976-8225BFC466C1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5" creationId="{E946B11B-3CF1-6742-423C-254E57EE4964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6" creationId="{B3B31BBE-A80B-46D5-0FB9-0DEFA738FED1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7" creationId="{27E6774F-B1E9-BF7A-4929-669291DBE345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18" creationId="{CD106576-67DD-AA31-2711-DB1D1B3FCA16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20" creationId="{6A32F8EF-92F9-7EB7-F652-1EFA12D08207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21" creationId="{F5944E32-B447-7069-A2D3-C1300F089F45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23" creationId="{17395260-5C57-F1D4-079A-8FAD25773300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24" creationId="{8EDB2EF9-8B9A-F9F9-9BD1-7796717F7955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1" creationId="{D43EB152-5CF4-03AC-1C8A-E444D0767030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2" creationId="{33167AE5-2255-81D8-CB6B-57646888FF0E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3" creationId="{FAC74E38-C782-BDC2-AC3E-F1D1116E7DC8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6" creationId="{C692A5E9-00E8-6F20-0BCE-75E7C0690FA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8" creationId="{371BB3E2-1AF9-CDF8-5974-856A0F3A381A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39" creationId="{662CBC2E-F3F4-EAE8-C3E3-46C6FBCD4E4D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1" creationId="{F86D17C5-ED45-165D-046E-CB1CC1D750ED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2" creationId="{2F0B812B-B775-AE7B-648E-4A59EE74023B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3" creationId="{B0118EDA-3C91-78F4-5C65-77278D6055DE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4" creationId="{A9133309-6FC1-E2C4-11D6-C7ED632A1943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5" creationId="{5BB5F113-2BBB-FB1A-4324-C9FCA1A703E5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8" creationId="{B15C9FF5-0D58-3AEA-66B3-6ED2CD13DDE7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49" creationId="{49721C76-9091-8D17-E49A-5C1B319A348D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1" creationId="{C81A498D-9F2E-0FA8-A09D-360281D0B51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2" creationId="{200D150E-4EB4-A781-5E15-94EA5683E7E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4" creationId="{7EE0D070-5127-65D3-E89D-F4649E8CC1DE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5" creationId="{1E8999E3-681C-E51F-B84E-037532A95574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7" creationId="{40AF3C46-418B-9DDE-ADAB-4AA01F128A12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8" creationId="{C612FF6A-56D6-2145-BFF7-FAB5E9A54508}"/>
          </ac:spMkLst>
        </pc:spChg>
        <pc:spChg chg="del">
          <ac:chgData name="望月 輝" userId="bb642c59-a450-49ff-950d-03be91319867" providerId="ADAL" clId="{F2D66ECF-CEEC-4485-9E80-00A1F541CB83}" dt="2024-02-02T04:04:09.038" v="10843" actId="478"/>
          <ac:spMkLst>
            <pc:docMk/>
            <pc:sldMk cId="2985638403" sldId="553"/>
            <ac:spMk id="59" creationId="{8A775D1C-7BAE-AA76-B2E0-F49FFFB42DA2}"/>
          </ac:spMkLst>
        </pc:spChg>
      </pc:sldChg>
      <pc:sldChg chg="addSp delSp modSp add mod">
        <pc:chgData name="望月 輝" userId="bb642c59-a450-49ff-950d-03be91319867" providerId="ADAL" clId="{F2D66ECF-CEEC-4485-9E80-00A1F541CB83}" dt="2024-02-02T07:15:48.482" v="12196" actId="1036"/>
        <pc:sldMkLst>
          <pc:docMk/>
          <pc:sldMk cId="3625379657" sldId="553"/>
        </pc:sldMkLst>
        <pc:spChg chg="mod">
          <ac:chgData name="望月 輝" userId="bb642c59-a450-49ff-950d-03be91319867" providerId="ADAL" clId="{F2D66ECF-CEEC-4485-9E80-00A1F541CB83}" dt="2024-02-02T04:30:39.065" v="11948" actId="1038"/>
          <ac:spMkLst>
            <pc:docMk/>
            <pc:sldMk cId="3625379657" sldId="553"/>
            <ac:spMk id="2" creationId="{7386DF98-8263-D7C7-5075-A37025F81DFD}"/>
          </ac:spMkLst>
        </pc:spChg>
        <pc:spChg chg="mod">
          <ac:chgData name="望月 輝" userId="bb642c59-a450-49ff-950d-03be91319867" providerId="ADAL" clId="{F2D66ECF-CEEC-4485-9E80-00A1F541CB83}" dt="2024-02-02T04:12:19.265" v="11389" actId="1038"/>
          <ac:spMkLst>
            <pc:docMk/>
            <pc:sldMk cId="3625379657" sldId="553"/>
            <ac:spMk id="4" creationId="{5799040E-1A1D-AE03-B8B2-AD88AFB7476A}"/>
          </ac:spMkLst>
        </pc:spChg>
        <pc:spChg chg="mod">
          <ac:chgData name="望月 輝" userId="bb642c59-a450-49ff-950d-03be91319867" providerId="ADAL" clId="{F2D66ECF-CEEC-4485-9E80-00A1F541CB83}" dt="2024-02-02T04:12:19.265" v="11389" actId="1038"/>
          <ac:spMkLst>
            <pc:docMk/>
            <pc:sldMk cId="3625379657" sldId="553"/>
            <ac:spMk id="5" creationId="{40CF989E-BB4D-8BEC-661E-CE3C35F30976}"/>
          </ac:spMkLst>
        </pc:spChg>
        <pc:spChg chg="mod">
          <ac:chgData name="望月 輝" userId="bb642c59-a450-49ff-950d-03be91319867" providerId="ADAL" clId="{F2D66ECF-CEEC-4485-9E80-00A1F541CB83}" dt="2024-02-02T04:12:09.392" v="11376" actId="1037"/>
          <ac:spMkLst>
            <pc:docMk/>
            <pc:sldMk cId="3625379657" sldId="553"/>
            <ac:spMk id="6" creationId="{DE540C62-7BA7-ECE3-1F03-CCBF5350C9B6}"/>
          </ac:spMkLst>
        </pc:spChg>
        <pc:spChg chg="mod">
          <ac:chgData name="望月 輝" userId="bb642c59-a450-49ff-950d-03be91319867" providerId="ADAL" clId="{F2D66ECF-CEEC-4485-9E80-00A1F541CB83}" dt="2024-02-02T04:12:09.392" v="11376" actId="1037"/>
          <ac:spMkLst>
            <pc:docMk/>
            <pc:sldMk cId="3625379657" sldId="553"/>
            <ac:spMk id="7" creationId="{7E308DAE-E3A0-46C8-DDB7-3688875B93B6}"/>
          </ac:spMkLst>
        </pc:spChg>
        <pc:spChg chg="mod">
          <ac:chgData name="望月 輝" userId="bb642c59-a450-49ff-950d-03be91319867" providerId="ADAL" clId="{F2D66ECF-CEEC-4485-9E80-00A1F541CB83}" dt="2024-02-02T04:23:40.540" v="11816" actId="14100"/>
          <ac:spMkLst>
            <pc:docMk/>
            <pc:sldMk cId="3625379657" sldId="553"/>
            <ac:spMk id="8" creationId="{6F4FF650-F742-C520-B557-E9F8FF4EB986}"/>
          </ac:spMkLst>
        </pc:spChg>
        <pc:spChg chg="add mod">
          <ac:chgData name="望月 輝" userId="bb642c59-a450-49ff-950d-03be91319867" providerId="ADAL" clId="{F2D66ECF-CEEC-4485-9E80-00A1F541CB83}" dt="2024-02-02T07:14:32.638" v="12146" actId="14100"/>
          <ac:spMkLst>
            <pc:docMk/>
            <pc:sldMk cId="3625379657" sldId="553"/>
            <ac:spMk id="9" creationId="{C7B82B51-7670-E762-703B-8B7FF26E5FE0}"/>
          </ac:spMkLst>
        </pc:spChg>
        <pc:spChg chg="add mod">
          <ac:chgData name="望月 輝" userId="bb642c59-a450-49ff-950d-03be91319867" providerId="ADAL" clId="{F2D66ECF-CEEC-4485-9E80-00A1F541CB83}" dt="2024-02-02T04:23:05.494" v="11772" actId="1076"/>
          <ac:spMkLst>
            <pc:docMk/>
            <pc:sldMk cId="3625379657" sldId="553"/>
            <ac:spMk id="10" creationId="{29048AB0-2074-C6AA-21DA-773DD163EF9B}"/>
          </ac:spMkLst>
        </pc:spChg>
        <pc:spChg chg="add mod">
          <ac:chgData name="望月 輝" userId="bb642c59-a450-49ff-950d-03be91319867" providerId="ADAL" clId="{F2D66ECF-CEEC-4485-9E80-00A1F541CB83}" dt="2024-02-02T07:14:21.160" v="12144" actId="14100"/>
          <ac:spMkLst>
            <pc:docMk/>
            <pc:sldMk cId="3625379657" sldId="553"/>
            <ac:spMk id="11" creationId="{7D07FB4C-09B3-9F84-B996-D65567BC2AF7}"/>
          </ac:spMkLst>
        </pc:spChg>
        <pc:spChg chg="mod">
          <ac:chgData name="望月 輝" userId="bb642c59-a450-49ff-950d-03be91319867" providerId="ADAL" clId="{F2D66ECF-CEEC-4485-9E80-00A1F541CB83}" dt="2024-02-02T04:12:35.078" v="11422" actId="1037"/>
          <ac:spMkLst>
            <pc:docMk/>
            <pc:sldMk cId="3625379657" sldId="553"/>
            <ac:spMk id="12" creationId="{7010E26C-3481-C75B-F944-FC4B16D27B82}"/>
          </ac:spMkLst>
        </pc:spChg>
        <pc:spChg chg="mod">
          <ac:chgData name="望月 輝" userId="bb642c59-a450-49ff-950d-03be91319867" providerId="ADAL" clId="{F2D66ECF-CEEC-4485-9E80-00A1F541CB83}" dt="2024-02-02T04:27:37.758" v="11856" actId="1036"/>
          <ac:spMkLst>
            <pc:docMk/>
            <pc:sldMk cId="3625379657" sldId="553"/>
            <ac:spMk id="13" creationId="{2763A9D0-DD1A-CC9F-0776-4B4CBBF3609F}"/>
          </ac:spMkLst>
        </pc:spChg>
        <pc:spChg chg="mod">
          <ac:chgData name="望月 輝" userId="bb642c59-a450-49ff-950d-03be91319867" providerId="ADAL" clId="{F2D66ECF-CEEC-4485-9E80-00A1F541CB83}" dt="2024-02-02T04:34:14.127" v="11955" actId="20577"/>
          <ac:spMkLst>
            <pc:docMk/>
            <pc:sldMk cId="3625379657" sldId="553"/>
            <ac:spMk id="14" creationId="{7607D53D-BD30-CC72-5976-8225BFC466C1}"/>
          </ac:spMkLst>
        </pc:spChg>
        <pc:spChg chg="mod">
          <ac:chgData name="望月 輝" userId="bb642c59-a450-49ff-950d-03be91319867" providerId="ADAL" clId="{F2D66ECF-CEEC-4485-9E80-00A1F541CB83}" dt="2024-02-02T04:34:19.218" v="11962" actId="20577"/>
          <ac:spMkLst>
            <pc:docMk/>
            <pc:sldMk cId="3625379657" sldId="553"/>
            <ac:spMk id="15" creationId="{E946B11B-3CF1-6742-423C-254E57EE4964}"/>
          </ac:spMkLst>
        </pc:spChg>
        <pc:spChg chg="mod">
          <ac:chgData name="望月 輝" userId="bb642c59-a450-49ff-950d-03be91319867" providerId="ADAL" clId="{F2D66ECF-CEEC-4485-9E80-00A1F541CB83}" dt="2024-02-02T04:34:26.693" v="11969" actId="20577"/>
          <ac:spMkLst>
            <pc:docMk/>
            <pc:sldMk cId="3625379657" sldId="553"/>
            <ac:spMk id="16" creationId="{B3B31BBE-A80B-46D5-0FB9-0DEFA738FED1}"/>
          </ac:spMkLst>
        </pc:spChg>
        <pc:spChg chg="mod">
          <ac:chgData name="望月 輝" userId="bb642c59-a450-49ff-950d-03be91319867" providerId="ADAL" clId="{F2D66ECF-CEEC-4485-9E80-00A1F541CB83}" dt="2024-02-02T04:12:35.078" v="11422" actId="1037"/>
          <ac:spMkLst>
            <pc:docMk/>
            <pc:sldMk cId="3625379657" sldId="553"/>
            <ac:spMk id="17" creationId="{27E6774F-B1E9-BF7A-4929-669291DBE345}"/>
          </ac:spMkLst>
        </pc:spChg>
        <pc:spChg chg="mod">
          <ac:chgData name="望月 輝" userId="bb642c59-a450-49ff-950d-03be91319867" providerId="ADAL" clId="{F2D66ECF-CEEC-4485-9E80-00A1F541CB83}" dt="2024-02-02T04:12:35.078" v="11422" actId="1037"/>
          <ac:spMkLst>
            <pc:docMk/>
            <pc:sldMk cId="3625379657" sldId="553"/>
            <ac:spMk id="18" creationId="{CD106576-67DD-AA31-2711-DB1D1B3FCA16}"/>
          </ac:spMkLst>
        </pc:spChg>
        <pc:spChg chg="mod">
          <ac:chgData name="望月 輝" userId="bb642c59-a450-49ff-950d-03be91319867" providerId="ADAL" clId="{F2D66ECF-CEEC-4485-9E80-00A1F541CB83}" dt="2024-02-02T04:23:09.106" v="11773" actId="14100"/>
          <ac:spMkLst>
            <pc:docMk/>
            <pc:sldMk cId="3625379657" sldId="553"/>
            <ac:spMk id="19" creationId="{AB8FCD6E-2FF5-0BB7-D99A-DC6C6ACF5FE1}"/>
          </ac:spMkLst>
        </pc:spChg>
        <pc:spChg chg="mod">
          <ac:chgData name="望月 輝" userId="bb642c59-a450-49ff-950d-03be91319867" providerId="ADAL" clId="{F2D66ECF-CEEC-4485-9E80-00A1F541CB83}" dt="2024-02-02T04:30:39.065" v="11948" actId="1038"/>
          <ac:spMkLst>
            <pc:docMk/>
            <pc:sldMk cId="3625379657" sldId="553"/>
            <ac:spMk id="20" creationId="{6A32F8EF-92F9-7EB7-F652-1EFA12D08207}"/>
          </ac:spMkLst>
        </pc:spChg>
        <pc:spChg chg="mod">
          <ac:chgData name="望月 輝" userId="bb642c59-a450-49ff-950d-03be91319867" providerId="ADAL" clId="{F2D66ECF-CEEC-4485-9E80-00A1F541CB83}" dt="2024-02-02T04:30:39.065" v="11948" actId="1038"/>
          <ac:spMkLst>
            <pc:docMk/>
            <pc:sldMk cId="3625379657" sldId="553"/>
            <ac:spMk id="21" creationId="{F5944E32-B447-7069-A2D3-C1300F089F45}"/>
          </ac:spMkLst>
        </pc:spChg>
        <pc:spChg chg="mod">
          <ac:chgData name="望月 輝" userId="bb642c59-a450-49ff-950d-03be91319867" providerId="ADAL" clId="{F2D66ECF-CEEC-4485-9E80-00A1F541CB83}" dt="2024-02-02T04:23:33.729" v="11815" actId="14100"/>
          <ac:spMkLst>
            <pc:docMk/>
            <pc:sldMk cId="3625379657" sldId="553"/>
            <ac:spMk id="22" creationId="{33400CE2-63E8-BD87-05E8-43FD0B065397}"/>
          </ac:spMkLst>
        </pc:spChg>
        <pc:spChg chg="add mod">
          <ac:chgData name="望月 輝" userId="bb642c59-a450-49ff-950d-03be91319867" providerId="ADAL" clId="{F2D66ECF-CEEC-4485-9E80-00A1F541CB83}" dt="2024-02-02T07:14:11.141" v="12133" actId="1035"/>
          <ac:spMkLst>
            <pc:docMk/>
            <pc:sldMk cId="3625379657" sldId="553"/>
            <ac:spMk id="23" creationId="{4C31EF53-B0F8-CCBB-C21A-7D991955782F}"/>
          </ac:spMkLst>
        </pc:spChg>
        <pc:spChg chg="add mod">
          <ac:chgData name="望月 輝" userId="bb642c59-a450-49ff-950d-03be91319867" providerId="ADAL" clId="{F2D66ECF-CEEC-4485-9E80-00A1F541CB83}" dt="2024-02-02T04:23:05.494" v="11772" actId="1076"/>
          <ac:spMkLst>
            <pc:docMk/>
            <pc:sldMk cId="3625379657" sldId="553"/>
            <ac:spMk id="24" creationId="{A3537FBD-3C74-2200-9150-0CED6E2B2088}"/>
          </ac:spMkLst>
        </pc:spChg>
        <pc:spChg chg="add mod">
          <ac:chgData name="望月 輝" userId="bb642c59-a450-49ff-950d-03be91319867" providerId="ADAL" clId="{F2D66ECF-CEEC-4485-9E80-00A1F541CB83}" dt="2024-02-02T04:23:05.494" v="11772" actId="1076"/>
          <ac:spMkLst>
            <pc:docMk/>
            <pc:sldMk cId="3625379657" sldId="553"/>
            <ac:spMk id="25" creationId="{6F8EE826-E84E-79A5-87DB-4796A2513A2D}"/>
          </ac:spMkLst>
        </pc:spChg>
        <pc:spChg chg="add mod">
          <ac:chgData name="望月 輝" userId="bb642c59-a450-49ff-950d-03be91319867" providerId="ADAL" clId="{F2D66ECF-CEEC-4485-9E80-00A1F541CB83}" dt="2024-02-02T04:23:05.494" v="11772" actId="1076"/>
          <ac:spMkLst>
            <pc:docMk/>
            <pc:sldMk cId="3625379657" sldId="553"/>
            <ac:spMk id="26" creationId="{0FDD0536-CA21-9E05-E56E-6E90C14735F5}"/>
          </ac:spMkLst>
        </pc:spChg>
        <pc:spChg chg="add mod">
          <ac:chgData name="望月 輝" userId="bb642c59-a450-49ff-950d-03be91319867" providerId="ADAL" clId="{F2D66ECF-CEEC-4485-9E80-00A1F541CB83}" dt="2024-02-02T04:23:05.494" v="11772" actId="1076"/>
          <ac:spMkLst>
            <pc:docMk/>
            <pc:sldMk cId="3625379657" sldId="553"/>
            <ac:spMk id="27" creationId="{599052F4-79B9-F717-14DA-949DFAD9C0F8}"/>
          </ac:spMkLst>
        </pc:spChg>
        <pc:spChg chg="mod">
          <ac:chgData name="望月 輝" userId="bb642c59-a450-49ff-950d-03be91319867" providerId="ADAL" clId="{F2D66ECF-CEEC-4485-9E80-00A1F541CB83}" dt="2024-02-02T04:28:50.970" v="11937" actId="1035"/>
          <ac:spMkLst>
            <pc:docMk/>
            <pc:sldMk cId="3625379657" sldId="553"/>
            <ac:spMk id="28" creationId="{5BF3821D-8CDE-20F5-8E69-F3EDC86DE8BD}"/>
          </ac:spMkLst>
        </pc:spChg>
        <pc:spChg chg="mod">
          <ac:chgData name="望月 輝" userId="bb642c59-a450-49ff-950d-03be91319867" providerId="ADAL" clId="{F2D66ECF-CEEC-4485-9E80-00A1F541CB83}" dt="2024-02-02T04:28:50.970" v="11937" actId="1035"/>
          <ac:spMkLst>
            <pc:docMk/>
            <pc:sldMk cId="3625379657" sldId="553"/>
            <ac:spMk id="29" creationId="{9CA13E1C-98B6-472D-37D2-8233B0D2AAD8}"/>
          </ac:spMkLst>
        </pc:spChg>
        <pc:spChg chg="mod">
          <ac:chgData name="望月 輝" userId="bb642c59-a450-49ff-950d-03be91319867" providerId="ADAL" clId="{F2D66ECF-CEEC-4485-9E80-00A1F541CB83}" dt="2024-02-02T04:28:50.970" v="11937" actId="1035"/>
          <ac:spMkLst>
            <pc:docMk/>
            <pc:sldMk cId="3625379657" sldId="553"/>
            <ac:spMk id="30" creationId="{72AF9885-C70B-AD47-0925-D21ED0543958}"/>
          </ac:spMkLst>
        </pc:spChg>
        <pc:spChg chg="add mod">
          <ac:chgData name="望月 輝" userId="bb642c59-a450-49ff-950d-03be91319867" providerId="ADAL" clId="{F2D66ECF-CEEC-4485-9E80-00A1F541CB83}" dt="2024-02-02T07:14:15.496" v="12143" actId="1035"/>
          <ac:spMkLst>
            <pc:docMk/>
            <pc:sldMk cId="3625379657" sldId="553"/>
            <ac:spMk id="31" creationId="{5ACD9F17-BA2D-84CE-5CF3-57D37CE69C3A}"/>
          </ac:spMkLst>
        </pc:spChg>
        <pc:spChg chg="add mod">
          <ac:chgData name="望月 輝" userId="bb642c59-a450-49ff-950d-03be91319867" providerId="ADAL" clId="{F2D66ECF-CEEC-4485-9E80-00A1F541CB83}" dt="2024-02-02T07:14:26.270" v="12145" actId="1076"/>
          <ac:spMkLst>
            <pc:docMk/>
            <pc:sldMk cId="3625379657" sldId="553"/>
            <ac:spMk id="32" creationId="{3742F5A9-D132-ABF2-AFD0-D8948674CDEC}"/>
          </ac:spMkLst>
        </pc:spChg>
        <pc:spChg chg="del">
          <ac:chgData name="望月 輝" userId="bb642c59-a450-49ff-950d-03be91319867" providerId="ADAL" clId="{F2D66ECF-CEEC-4485-9E80-00A1F541CB83}" dt="2024-02-02T04:25:50.851" v="11844" actId="478"/>
          <ac:spMkLst>
            <pc:docMk/>
            <pc:sldMk cId="3625379657" sldId="553"/>
            <ac:spMk id="34" creationId="{3715995F-5C4E-B716-221B-7A21846A96E0}"/>
          </ac:spMkLst>
        </pc:spChg>
        <pc:spChg chg="del">
          <ac:chgData name="望月 輝" userId="bb642c59-a450-49ff-950d-03be91319867" providerId="ADAL" clId="{F2D66ECF-CEEC-4485-9E80-00A1F541CB83}" dt="2024-02-02T04:25:50.851" v="11844" actId="478"/>
          <ac:spMkLst>
            <pc:docMk/>
            <pc:sldMk cId="3625379657" sldId="553"/>
            <ac:spMk id="35" creationId="{8980004E-68F3-E9D0-6733-BBBFC51C988E}"/>
          </ac:spMkLst>
        </pc:spChg>
        <pc:spChg chg="add del">
          <ac:chgData name="望月 輝" userId="bb642c59-a450-49ff-950d-03be91319867" providerId="ADAL" clId="{F2D66ECF-CEEC-4485-9E80-00A1F541CB83}" dt="2024-02-02T04:19:10.114" v="11623" actId="22"/>
          <ac:spMkLst>
            <pc:docMk/>
            <pc:sldMk cId="3625379657" sldId="553"/>
            <ac:spMk id="36" creationId="{76F6C85F-6020-B481-3990-253D10A8851F}"/>
          </ac:spMkLst>
        </pc:spChg>
        <pc:spChg chg="del">
          <ac:chgData name="望月 輝" userId="bb642c59-a450-49ff-950d-03be91319867" providerId="ADAL" clId="{F2D66ECF-CEEC-4485-9E80-00A1F541CB83}" dt="2024-02-02T04:25:50.851" v="11844" actId="478"/>
          <ac:spMkLst>
            <pc:docMk/>
            <pc:sldMk cId="3625379657" sldId="553"/>
            <ac:spMk id="37" creationId="{3F9C6DED-E2A1-2401-8104-103577009089}"/>
          </ac:spMkLst>
        </pc:spChg>
        <pc:spChg chg="add mod">
          <ac:chgData name="望月 輝" userId="bb642c59-a450-49ff-950d-03be91319867" providerId="ADAL" clId="{F2D66ECF-CEEC-4485-9E80-00A1F541CB83}" dt="2024-02-02T07:14:39.912" v="12147" actId="14100"/>
          <ac:spMkLst>
            <pc:docMk/>
            <pc:sldMk cId="3625379657" sldId="553"/>
            <ac:spMk id="38" creationId="{4B49F18D-CD12-718D-08C9-5820126FBF6C}"/>
          </ac:spMkLst>
        </pc:spChg>
        <pc:spChg chg="add mod">
          <ac:chgData name="望月 輝" userId="bb642c59-a450-49ff-950d-03be91319867" providerId="ADAL" clId="{F2D66ECF-CEEC-4485-9E80-00A1F541CB83}" dt="2024-02-02T04:24:10.290" v="11819" actId="1076"/>
          <ac:spMkLst>
            <pc:docMk/>
            <pc:sldMk cId="3625379657" sldId="553"/>
            <ac:spMk id="39" creationId="{C3147411-7B8A-B217-C770-156FEAC3E208}"/>
          </ac:spMkLst>
        </pc:spChg>
        <pc:spChg chg="mod">
          <ac:chgData name="望月 輝" userId="bb642c59-a450-49ff-950d-03be91319867" providerId="ADAL" clId="{F2D66ECF-CEEC-4485-9E80-00A1F541CB83}" dt="2024-02-02T04:36:13.926" v="11997" actId="14100"/>
          <ac:spMkLst>
            <pc:docMk/>
            <pc:sldMk cId="3625379657" sldId="553"/>
            <ac:spMk id="40" creationId="{E4E7BA59-4BDD-7203-19C9-30CF91FD3E36}"/>
          </ac:spMkLst>
        </pc:spChg>
        <pc:spChg chg="add mod">
          <ac:chgData name="望月 輝" userId="bb642c59-a450-49ff-950d-03be91319867" providerId="ADAL" clId="{F2D66ECF-CEEC-4485-9E80-00A1F541CB83}" dt="2024-02-02T04:24:10.290" v="11819" actId="1076"/>
          <ac:spMkLst>
            <pc:docMk/>
            <pc:sldMk cId="3625379657" sldId="553"/>
            <ac:spMk id="41" creationId="{729306C5-2CA5-39EE-21B7-44642CA62B52}"/>
          </ac:spMkLst>
        </pc:spChg>
        <pc:spChg chg="add mod">
          <ac:chgData name="望月 輝" userId="bb642c59-a450-49ff-950d-03be91319867" providerId="ADAL" clId="{F2D66ECF-CEEC-4485-9E80-00A1F541CB83}" dt="2024-02-02T04:24:10.290" v="11819" actId="1076"/>
          <ac:spMkLst>
            <pc:docMk/>
            <pc:sldMk cId="3625379657" sldId="553"/>
            <ac:spMk id="42" creationId="{972C0007-82E1-479E-79B1-066114F09069}"/>
          </ac:spMkLst>
        </pc:spChg>
        <pc:spChg chg="add del mod">
          <ac:chgData name="望月 輝" userId="bb642c59-a450-49ff-950d-03be91319867" providerId="ADAL" clId="{F2D66ECF-CEEC-4485-9E80-00A1F541CB83}" dt="2024-02-02T04:19:49.653" v="11628" actId="478"/>
          <ac:spMkLst>
            <pc:docMk/>
            <pc:sldMk cId="3625379657" sldId="553"/>
            <ac:spMk id="43" creationId="{5B97CA5D-093F-77F8-70CF-C9DABEB9775B}"/>
          </ac:spMkLst>
        </pc:spChg>
        <pc:spChg chg="add mod">
          <ac:chgData name="望月 輝" userId="bb642c59-a450-49ff-950d-03be91319867" providerId="ADAL" clId="{F2D66ECF-CEEC-4485-9E80-00A1F541CB83}" dt="2024-02-02T04:24:10.290" v="11819" actId="1076"/>
          <ac:spMkLst>
            <pc:docMk/>
            <pc:sldMk cId="3625379657" sldId="553"/>
            <ac:spMk id="44" creationId="{6A52CC89-849A-968C-AC61-5B10F866C3CD}"/>
          </ac:spMkLst>
        </pc:spChg>
        <pc:spChg chg="add mod">
          <ac:chgData name="望月 輝" userId="bb642c59-a450-49ff-950d-03be91319867" providerId="ADAL" clId="{F2D66ECF-CEEC-4485-9E80-00A1F541CB83}" dt="2024-02-02T04:24:10.290" v="11819" actId="1076"/>
          <ac:spMkLst>
            <pc:docMk/>
            <pc:sldMk cId="3625379657" sldId="553"/>
            <ac:spMk id="45" creationId="{E0D09876-2B52-41FE-CD9C-604FF79E8B2B}"/>
          </ac:spMkLst>
        </pc:spChg>
        <pc:spChg chg="add mod">
          <ac:chgData name="望月 輝" userId="bb642c59-a450-49ff-950d-03be91319867" providerId="ADAL" clId="{F2D66ECF-CEEC-4485-9E80-00A1F541CB83}" dt="2024-02-02T04:24:51.022" v="11830" actId="20577"/>
          <ac:spMkLst>
            <pc:docMk/>
            <pc:sldMk cId="3625379657" sldId="553"/>
            <ac:spMk id="46" creationId="{D1FBCE6B-50BF-AF45-88A8-B5B0128EB758}"/>
          </ac:spMkLst>
        </pc:spChg>
        <pc:spChg chg="add del mod">
          <ac:chgData name="望月 輝" userId="bb642c59-a450-49ff-950d-03be91319867" providerId="ADAL" clId="{F2D66ECF-CEEC-4485-9E80-00A1F541CB83}" dt="2024-02-02T06:53:44.001" v="12033" actId="478"/>
          <ac:spMkLst>
            <pc:docMk/>
            <pc:sldMk cId="3625379657" sldId="553"/>
            <ac:spMk id="47" creationId="{2D5E4691-CBE2-D583-2EAA-98878A8E5CA6}"/>
          </ac:spMkLst>
        </pc:spChg>
        <pc:spChg chg="add del mod">
          <ac:chgData name="望月 輝" userId="bb642c59-a450-49ff-950d-03be91319867" providerId="ADAL" clId="{F2D66ECF-CEEC-4485-9E80-00A1F541CB83}" dt="2024-02-02T06:53:44.001" v="12033" actId="478"/>
          <ac:spMkLst>
            <pc:docMk/>
            <pc:sldMk cId="3625379657" sldId="553"/>
            <ac:spMk id="48" creationId="{FBF986D3-CD47-8968-190C-8F808EED5707}"/>
          </ac:spMkLst>
        </pc:spChg>
        <pc:spChg chg="add del mod">
          <ac:chgData name="望月 輝" userId="bb642c59-a450-49ff-950d-03be91319867" providerId="ADAL" clId="{F2D66ECF-CEEC-4485-9E80-00A1F541CB83}" dt="2024-02-02T06:53:44.001" v="12033" actId="478"/>
          <ac:spMkLst>
            <pc:docMk/>
            <pc:sldMk cId="3625379657" sldId="553"/>
            <ac:spMk id="49" creationId="{2B25AF7D-8A09-AE79-83CA-BF296705D7EF}"/>
          </ac:spMkLst>
        </pc:spChg>
        <pc:spChg chg="add del mod">
          <ac:chgData name="望月 輝" userId="bb642c59-a450-49ff-950d-03be91319867" providerId="ADAL" clId="{F2D66ECF-CEEC-4485-9E80-00A1F541CB83}" dt="2024-02-02T04:19:49.653" v="11628" actId="478"/>
          <ac:spMkLst>
            <pc:docMk/>
            <pc:sldMk cId="3625379657" sldId="553"/>
            <ac:spMk id="50" creationId="{6D627CF2-A795-F0C1-747D-4EBD2CD6CF64}"/>
          </ac:spMkLst>
        </pc:spChg>
        <pc:spChg chg="add del mod">
          <ac:chgData name="望月 輝" userId="bb642c59-a450-49ff-950d-03be91319867" providerId="ADAL" clId="{F2D66ECF-CEEC-4485-9E80-00A1F541CB83}" dt="2024-02-02T06:53:44.001" v="12033" actId="478"/>
          <ac:spMkLst>
            <pc:docMk/>
            <pc:sldMk cId="3625379657" sldId="553"/>
            <ac:spMk id="51" creationId="{50F73D97-251C-10A2-DADB-5D9ED2D73E92}"/>
          </ac:spMkLst>
        </pc:spChg>
        <pc:spChg chg="add del mod">
          <ac:chgData name="望月 輝" userId="bb642c59-a450-49ff-950d-03be91319867" providerId="ADAL" clId="{F2D66ECF-CEEC-4485-9E80-00A1F541CB83}" dt="2024-02-02T07:15:10.995" v="12150" actId="478"/>
          <ac:spMkLst>
            <pc:docMk/>
            <pc:sldMk cId="3625379657" sldId="553"/>
            <ac:spMk id="52" creationId="{ED6EE519-5439-02E7-A428-0C178CFD7C20}"/>
          </ac:spMkLst>
        </pc:spChg>
        <pc:spChg chg="add del mod">
          <ac:chgData name="望月 輝" userId="bb642c59-a450-49ff-950d-03be91319867" providerId="ADAL" clId="{F2D66ECF-CEEC-4485-9E80-00A1F541CB83}" dt="2024-02-02T07:15:10.995" v="12150" actId="478"/>
          <ac:spMkLst>
            <pc:docMk/>
            <pc:sldMk cId="3625379657" sldId="553"/>
            <ac:spMk id="53" creationId="{3DFF9C35-F95A-8948-9321-9AB7DCC9CC2D}"/>
          </ac:spMkLst>
        </pc:spChg>
        <pc:spChg chg="add del mod">
          <ac:chgData name="望月 輝" userId="bb642c59-a450-49ff-950d-03be91319867" providerId="ADAL" clId="{F2D66ECF-CEEC-4485-9E80-00A1F541CB83}" dt="2024-02-02T07:15:10.995" v="12150" actId="478"/>
          <ac:spMkLst>
            <pc:docMk/>
            <pc:sldMk cId="3625379657" sldId="553"/>
            <ac:spMk id="54" creationId="{39070042-4717-F70C-8CC3-04B552F68C3F}"/>
          </ac:spMkLst>
        </pc:spChg>
        <pc:spChg chg="add del mod">
          <ac:chgData name="望月 輝" userId="bb642c59-a450-49ff-950d-03be91319867" providerId="ADAL" clId="{F2D66ECF-CEEC-4485-9E80-00A1F541CB83}" dt="2024-02-02T04:27:46.510" v="11857" actId="478"/>
          <ac:spMkLst>
            <pc:docMk/>
            <pc:sldMk cId="3625379657" sldId="553"/>
            <ac:spMk id="55" creationId="{71180560-0FC2-229B-4D26-DAFA07A04028}"/>
          </ac:spMkLst>
        </pc:spChg>
        <pc:spChg chg="add mod">
          <ac:chgData name="望月 輝" userId="bb642c59-a450-49ff-950d-03be91319867" providerId="ADAL" clId="{F2D66ECF-CEEC-4485-9E80-00A1F541CB83}" dt="2024-02-02T07:13:49.143" v="12088" actId="1076"/>
          <ac:spMkLst>
            <pc:docMk/>
            <pc:sldMk cId="3625379657" sldId="553"/>
            <ac:spMk id="56" creationId="{77BA7057-1E7D-6C00-4B34-8F801E01FAD3}"/>
          </ac:spMkLst>
        </pc:spChg>
        <pc:spChg chg="add mod">
          <ac:chgData name="望月 輝" userId="bb642c59-a450-49ff-950d-03be91319867" providerId="ADAL" clId="{F2D66ECF-CEEC-4485-9E80-00A1F541CB83}" dt="2024-02-02T07:13:58.172" v="12098" actId="1036"/>
          <ac:spMkLst>
            <pc:docMk/>
            <pc:sldMk cId="3625379657" sldId="553"/>
            <ac:spMk id="57" creationId="{60F90316-BBF1-5986-B02E-CF90CDACB6E7}"/>
          </ac:spMkLst>
        </pc:spChg>
        <pc:spChg chg="add mod">
          <ac:chgData name="望月 輝" userId="bb642c59-a450-49ff-950d-03be91319867" providerId="ADAL" clId="{F2D66ECF-CEEC-4485-9E80-00A1F541CB83}" dt="2024-02-02T07:14:05.260" v="12125" actId="1036"/>
          <ac:spMkLst>
            <pc:docMk/>
            <pc:sldMk cId="3625379657" sldId="553"/>
            <ac:spMk id="58" creationId="{BF378738-E118-9014-4A4E-479DF91E33B6}"/>
          </ac:spMkLst>
        </pc:spChg>
        <pc:spChg chg="mod">
          <ac:chgData name="望月 輝" userId="bb642c59-a450-49ff-950d-03be91319867" providerId="ADAL" clId="{F2D66ECF-CEEC-4485-9E80-00A1F541CB83}" dt="2024-02-02T04:30:39.065" v="11948" actId="1038"/>
          <ac:spMkLst>
            <pc:docMk/>
            <pc:sldMk cId="3625379657" sldId="553"/>
            <ac:spMk id="59" creationId="{8A775D1C-7BAE-AA76-B2E0-F49FFFB42DA2}"/>
          </ac:spMkLst>
        </pc:spChg>
        <pc:spChg chg="add mod">
          <ac:chgData name="望月 輝" userId="bb642c59-a450-49ff-950d-03be91319867" providerId="ADAL" clId="{F2D66ECF-CEEC-4485-9E80-00A1F541CB83}" dt="2024-02-02T07:14:58.287" v="12149" actId="1076"/>
          <ac:spMkLst>
            <pc:docMk/>
            <pc:sldMk cId="3625379657" sldId="553"/>
            <ac:spMk id="60" creationId="{EDA83CA4-3CED-8DDB-E449-6B395CC62FAA}"/>
          </ac:spMkLst>
        </pc:spChg>
        <pc:spChg chg="add mod">
          <ac:chgData name="望月 輝" userId="bb642c59-a450-49ff-950d-03be91319867" providerId="ADAL" clId="{F2D66ECF-CEEC-4485-9E80-00A1F541CB83}" dt="2024-02-02T07:15:48.482" v="12196" actId="1036"/>
          <ac:spMkLst>
            <pc:docMk/>
            <pc:sldMk cId="3625379657" sldId="553"/>
            <ac:spMk id="61" creationId="{5CDAC328-2793-9C7C-0091-8662B3181BDC}"/>
          </ac:spMkLst>
        </pc:spChg>
        <pc:spChg chg="add mod">
          <ac:chgData name="望月 輝" userId="bb642c59-a450-49ff-950d-03be91319867" providerId="ADAL" clId="{F2D66ECF-CEEC-4485-9E80-00A1F541CB83}" dt="2024-02-02T07:15:48.482" v="12196" actId="1036"/>
          <ac:spMkLst>
            <pc:docMk/>
            <pc:sldMk cId="3625379657" sldId="553"/>
            <ac:spMk id="62" creationId="{B8ECCB17-C299-FD73-E8A9-D070158DCA7D}"/>
          </ac:spMkLst>
        </pc:spChg>
        <pc:spChg chg="add mod">
          <ac:chgData name="望月 輝" userId="bb642c59-a450-49ff-950d-03be91319867" providerId="ADAL" clId="{F2D66ECF-CEEC-4485-9E80-00A1F541CB83}" dt="2024-02-02T07:15:48.482" v="12196" actId="1036"/>
          <ac:spMkLst>
            <pc:docMk/>
            <pc:sldMk cId="3625379657" sldId="553"/>
            <ac:spMk id="63" creationId="{29456470-E496-F671-40D8-60B29F17A339}"/>
          </ac:spMkLst>
        </pc:spChg>
        <pc:spChg chg="add mod">
          <ac:chgData name="望月 輝" userId="bb642c59-a450-49ff-950d-03be91319867" providerId="ADAL" clId="{F2D66ECF-CEEC-4485-9E80-00A1F541CB83}" dt="2024-02-02T07:15:48.482" v="12196" actId="1036"/>
          <ac:spMkLst>
            <pc:docMk/>
            <pc:sldMk cId="3625379657" sldId="553"/>
            <ac:spMk id="64" creationId="{2133598F-09ED-C09A-07E2-0BF1B3DFC0CF}"/>
          </ac:spMkLst>
        </pc:spChg>
      </pc:sldChg>
      <pc:sldChg chg="modSp add mod">
        <pc:chgData name="望月 輝" userId="bb642c59-a450-49ff-950d-03be91319867" providerId="ADAL" clId="{F2D66ECF-CEEC-4485-9E80-00A1F541CB83}" dt="2024-02-14T04:12:07.824" v="12359" actId="20577"/>
        <pc:sldMkLst>
          <pc:docMk/>
          <pc:sldMk cId="1291610832" sldId="554"/>
        </pc:sldMkLst>
        <pc:spChg chg="mod">
          <ac:chgData name="望月 輝" userId="bb642c59-a450-49ff-950d-03be91319867" providerId="ADAL" clId="{F2D66ECF-CEEC-4485-9E80-00A1F541CB83}" dt="2024-02-14T04:12:07.824" v="12359" actId="20577"/>
          <ac:spMkLst>
            <pc:docMk/>
            <pc:sldMk cId="1291610832" sldId="554"/>
            <ac:spMk id="7" creationId="{F09935B0-DCF4-F8AE-7F82-CAB44D9C967E}"/>
          </ac:spMkLst>
        </pc:spChg>
        <pc:graphicFrameChg chg="mod modGraphic">
          <ac:chgData name="望月 輝" userId="bb642c59-a450-49ff-950d-03be91319867" providerId="ADAL" clId="{F2D66ECF-CEEC-4485-9E80-00A1F541CB83}" dt="2024-02-14T02:48:03.191" v="12332" actId="1076"/>
          <ac:graphicFrameMkLst>
            <pc:docMk/>
            <pc:sldMk cId="1291610832" sldId="554"/>
            <ac:graphicFrameMk id="17" creationId="{A14F00D3-6688-54F6-E408-307F103F574E}"/>
          </ac:graphicFrameMkLst>
        </pc:graphicFrameChg>
      </pc:sldChg>
      <pc:sldChg chg="add del">
        <pc:chgData name="望月 輝" userId="bb642c59-a450-49ff-950d-03be91319867" providerId="ADAL" clId="{F2D66ECF-CEEC-4485-9E80-00A1F541CB83}" dt="2024-02-02T04:04:49.373" v="10845"/>
        <pc:sldMkLst>
          <pc:docMk/>
          <pc:sldMk cId="2390462104" sldId="554"/>
        </pc:sldMkLst>
      </pc:sldChg>
      <pc:sldChg chg="addSp delSp modSp add mod ord">
        <pc:chgData name="望月 輝" userId="bb642c59-a450-49ff-950d-03be91319867" providerId="ADAL" clId="{F2D66ECF-CEEC-4485-9E80-00A1F541CB83}" dt="2024-02-14T04:55:14.497" v="12694" actId="20577"/>
        <pc:sldMkLst>
          <pc:docMk/>
          <pc:sldMk cId="96575298" sldId="555"/>
        </pc:sldMkLst>
        <pc:spChg chg="mod">
          <ac:chgData name="望月 輝" userId="bb642c59-a450-49ff-950d-03be91319867" providerId="ADAL" clId="{F2D66ECF-CEEC-4485-9E80-00A1F541CB83}" dt="2024-02-14T04:53:13.135" v="12644" actId="1037"/>
          <ac:spMkLst>
            <pc:docMk/>
            <pc:sldMk cId="96575298" sldId="555"/>
            <ac:spMk id="3" creationId="{1B52601A-E951-9043-901B-0369679248BF}"/>
          </ac:spMkLst>
        </pc:spChg>
        <pc:spChg chg="mod">
          <ac:chgData name="望月 輝" userId="bb642c59-a450-49ff-950d-03be91319867" providerId="ADAL" clId="{F2D66ECF-CEEC-4485-9E80-00A1F541CB83}" dt="2024-02-14T04:53:13.135" v="12644" actId="1037"/>
          <ac:spMkLst>
            <pc:docMk/>
            <pc:sldMk cId="96575298" sldId="555"/>
            <ac:spMk id="4" creationId="{DBC8D934-B0A0-B127-B80A-9F9791FED92E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6" creationId="{AFC45C8E-35CA-F30B-00C6-197936957837}"/>
          </ac:spMkLst>
        </pc:spChg>
        <pc:spChg chg="mod">
          <ac:chgData name="望月 輝" userId="bb642c59-a450-49ff-950d-03be91319867" providerId="ADAL" clId="{F2D66ECF-CEEC-4485-9E80-00A1F541CB83}" dt="2024-02-14T04:55:14.497" v="12694" actId="20577"/>
          <ac:spMkLst>
            <pc:docMk/>
            <pc:sldMk cId="96575298" sldId="555"/>
            <ac:spMk id="7" creationId="{80168727-6CC9-A7EA-A232-40C27F2A4C99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8" creationId="{D5D8047C-3FFB-F441-F46C-0225FFFCCC2B}"/>
          </ac:spMkLst>
        </pc:spChg>
        <pc:spChg chg="add mod">
          <ac:chgData name="望月 輝" userId="bb642c59-a450-49ff-950d-03be91319867" providerId="ADAL" clId="{F2D66ECF-CEEC-4485-9E80-00A1F541CB83}" dt="2024-02-14T04:54:54.169" v="12682" actId="1076"/>
          <ac:spMkLst>
            <pc:docMk/>
            <pc:sldMk cId="96575298" sldId="555"/>
            <ac:spMk id="11" creationId="{1896E6E6-C797-769E-F9E3-EBB1109D59C9}"/>
          </ac:spMkLst>
        </pc:spChg>
        <pc:spChg chg="mod">
          <ac:chgData name="望月 輝" userId="bb642c59-a450-49ff-950d-03be91319867" providerId="ADAL" clId="{F2D66ECF-CEEC-4485-9E80-00A1F541CB83}" dt="2024-02-14T04:53:13.135" v="12644" actId="1037"/>
          <ac:spMkLst>
            <pc:docMk/>
            <pc:sldMk cId="96575298" sldId="555"/>
            <ac:spMk id="13" creationId="{9C9A80E9-895A-4C67-052E-D34EDEE61C8B}"/>
          </ac:spMkLst>
        </pc:spChg>
        <pc:spChg chg="mod">
          <ac:chgData name="望月 輝" userId="bb642c59-a450-49ff-950d-03be91319867" providerId="ADAL" clId="{F2D66ECF-CEEC-4485-9E80-00A1F541CB83}" dt="2024-02-14T04:53:13.135" v="12644" actId="1037"/>
          <ac:spMkLst>
            <pc:docMk/>
            <pc:sldMk cId="96575298" sldId="555"/>
            <ac:spMk id="14" creationId="{38CF6C32-8C27-479B-43E4-872219A672D8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15" creationId="{BC617CEB-AB7F-FFE4-2F09-C38AA6E4ECF0}"/>
          </ac:spMkLst>
        </pc:spChg>
        <pc:spChg chg="del">
          <ac:chgData name="望月 輝" userId="bb642c59-a450-49ff-950d-03be91319867" providerId="ADAL" clId="{F2D66ECF-CEEC-4485-9E80-00A1F541CB83}" dt="2024-02-14T04:52:58.747" v="12609" actId="478"/>
          <ac:spMkLst>
            <pc:docMk/>
            <pc:sldMk cId="96575298" sldId="555"/>
            <ac:spMk id="16" creationId="{15D48AC0-5AF7-06A4-DD3B-44AB969B436B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19" creationId="{9CC9B6B1-7134-E09F-5F2D-49D98E2F6A8C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20" creationId="{BF2787DC-2119-BA94-D710-BC4A531FBEC7}"/>
          </ac:spMkLst>
        </pc:spChg>
        <pc:spChg chg="del">
          <ac:chgData name="望月 輝" userId="bb642c59-a450-49ff-950d-03be91319867" providerId="ADAL" clId="{F2D66ECF-CEEC-4485-9E80-00A1F541CB83}" dt="2024-02-14T04:53:05.847" v="12610" actId="478"/>
          <ac:spMkLst>
            <pc:docMk/>
            <pc:sldMk cId="96575298" sldId="555"/>
            <ac:spMk id="21" creationId="{6A724106-79B0-5AAE-9F08-EDED9A021857}"/>
          </ac:spMkLst>
        </pc:spChg>
        <pc:picChg chg="add mod">
          <ac:chgData name="望月 輝" userId="bb642c59-a450-49ff-950d-03be91319867" providerId="ADAL" clId="{F2D66ECF-CEEC-4485-9E80-00A1F541CB83}" dt="2024-02-14T04:54:38.107" v="12677" actId="692"/>
          <ac:picMkLst>
            <pc:docMk/>
            <pc:sldMk cId="96575298" sldId="555"/>
            <ac:picMk id="9" creationId="{9696C0E4-8FDB-0CB1-E34D-1323ADFF0383}"/>
          </ac:picMkLst>
        </pc:picChg>
        <pc:picChg chg="del">
          <ac:chgData name="望月 輝" userId="bb642c59-a450-49ff-950d-03be91319867" providerId="ADAL" clId="{F2D66ECF-CEEC-4485-9E80-00A1F541CB83}" dt="2024-02-14T04:53:05.847" v="12610" actId="478"/>
          <ac:picMkLst>
            <pc:docMk/>
            <pc:sldMk cId="96575298" sldId="555"/>
            <ac:picMk id="10" creationId="{FB702406-8869-4E01-978A-6527E8A7A157}"/>
          </ac:picMkLst>
        </pc:picChg>
        <pc:picChg chg="del">
          <ac:chgData name="望月 輝" userId="bb642c59-a450-49ff-950d-03be91319867" providerId="ADAL" clId="{F2D66ECF-CEEC-4485-9E80-00A1F541CB83}" dt="2024-02-14T04:53:05.847" v="12610" actId="478"/>
          <ac:picMkLst>
            <pc:docMk/>
            <pc:sldMk cId="96575298" sldId="555"/>
            <ac:picMk id="12" creationId="{11B9CCC6-3D94-38B6-20E5-D49974F41A95}"/>
          </ac:picMkLst>
        </pc:picChg>
      </pc:sldChg>
    </pc:docChg>
  </pc:docChgLst>
  <pc:docChgLst>
    <pc:chgData name="望月 輝" userId="bb642c59-a450-49ff-950d-03be91319867" providerId="ADAL" clId="{A27D0346-B35B-443F-A8F7-E6A66F8F6321}"/>
    <pc:docChg chg="undo custSel addSld delSld modSld">
      <pc:chgData name="望月 輝" userId="bb642c59-a450-49ff-950d-03be91319867" providerId="ADAL" clId="{A27D0346-B35B-443F-A8F7-E6A66F8F6321}" dt="2023-10-11T07:06:43.334" v="5884" actId="20577"/>
      <pc:docMkLst>
        <pc:docMk/>
      </pc:docMkLst>
      <pc:sldChg chg="modSp mod">
        <pc:chgData name="望月 輝" userId="bb642c59-a450-49ff-950d-03be91319867" providerId="ADAL" clId="{A27D0346-B35B-443F-A8F7-E6A66F8F6321}" dt="2023-10-06T04:47:46.353" v="4" actId="20577"/>
        <pc:sldMkLst>
          <pc:docMk/>
          <pc:sldMk cId="0" sldId="265"/>
        </pc:sldMkLst>
        <pc:spChg chg="mod">
          <ac:chgData name="望月 輝" userId="bb642c59-a450-49ff-950d-03be91319867" providerId="ADAL" clId="{A27D0346-B35B-443F-A8F7-E6A66F8F6321}" dt="2023-10-06T04:47:46.353" v="4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望月 輝" userId="bb642c59-a450-49ff-950d-03be91319867" providerId="ADAL" clId="{A27D0346-B35B-443F-A8F7-E6A66F8F6321}" dt="2023-10-11T05:59:24.752" v="5577" actId="20577"/>
        <pc:sldMkLst>
          <pc:docMk/>
          <pc:sldMk cId="3977060473" sldId="401"/>
        </pc:sldMkLst>
        <pc:spChg chg="mod">
          <ac:chgData name="望月 輝" userId="bb642c59-a450-49ff-950d-03be91319867" providerId="ADAL" clId="{A27D0346-B35B-443F-A8F7-E6A66F8F6321}" dt="2023-10-11T05:59:24.752" v="5577" actId="20577"/>
          <ac:spMkLst>
            <pc:docMk/>
            <pc:sldMk cId="3977060473" sldId="401"/>
            <ac:spMk id="2" creationId="{383A25FA-0DD6-86B6-80A4-26047E1A745D}"/>
          </ac:spMkLst>
        </pc:spChg>
      </pc:sldChg>
      <pc:sldChg chg="addSp delSp modSp mod">
        <pc:chgData name="望月 輝" userId="bb642c59-a450-49ff-950d-03be91319867" providerId="ADAL" clId="{A27D0346-B35B-443F-A8F7-E6A66F8F6321}" dt="2023-10-11T05:59:58.610" v="5608" actId="20577"/>
        <pc:sldMkLst>
          <pc:docMk/>
          <pc:sldMk cId="400036343" sldId="465"/>
        </pc:sldMkLst>
        <pc:spChg chg="mod">
          <ac:chgData name="望月 輝" userId="bb642c59-a450-49ff-950d-03be91319867" providerId="ADAL" clId="{A27D0346-B35B-443F-A8F7-E6A66F8F6321}" dt="2023-10-06T05:23:36.236" v="378" actId="20577"/>
          <ac:spMkLst>
            <pc:docMk/>
            <pc:sldMk cId="400036343" sldId="465"/>
            <ac:spMk id="2" creationId="{F926ED30-694A-0002-D9E7-7A10C5742B5C}"/>
          </ac:spMkLst>
        </pc:spChg>
        <pc:spChg chg="mod">
          <ac:chgData name="望月 輝" userId="bb642c59-a450-49ff-950d-03be91319867" providerId="ADAL" clId="{A27D0346-B35B-443F-A8F7-E6A66F8F6321}" dt="2023-10-06T05:28:25.808" v="721" actId="20577"/>
          <ac:spMkLst>
            <pc:docMk/>
            <pc:sldMk cId="400036343" sldId="465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5:59:58.610" v="5608" actId="20577"/>
          <ac:spMkLst>
            <pc:docMk/>
            <pc:sldMk cId="400036343" sldId="465"/>
            <ac:spMk id="6" creationId="{FF1A2EEA-65C9-5CCC-6097-BA0CF9873EE9}"/>
          </ac:spMkLst>
        </pc:spChg>
        <pc:spChg chg="del">
          <ac:chgData name="望月 輝" userId="bb642c59-a450-49ff-950d-03be91319867" providerId="ADAL" clId="{A27D0346-B35B-443F-A8F7-E6A66F8F6321}" dt="2023-10-06T05:23:06.996" v="310" actId="478"/>
          <ac:spMkLst>
            <pc:docMk/>
            <pc:sldMk cId="400036343" sldId="465"/>
            <ac:spMk id="15" creationId="{9FA52DF1-348F-5C44-D7E9-315E0C544942}"/>
          </ac:spMkLst>
        </pc:spChg>
        <pc:picChg chg="del">
          <ac:chgData name="望月 輝" userId="bb642c59-a450-49ff-950d-03be91319867" providerId="ADAL" clId="{A27D0346-B35B-443F-A8F7-E6A66F8F6321}" dt="2023-10-06T05:23:06.996" v="310" actId="478"/>
          <ac:picMkLst>
            <pc:docMk/>
            <pc:sldMk cId="400036343" sldId="465"/>
            <ac:picMk id="5" creationId="{356FAA7E-0474-4A0E-A834-4621C1F7A8BF}"/>
          </ac:picMkLst>
        </pc:picChg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1736563349" sldId="480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957602394" sldId="496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4184929913" sldId="497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3135040728" sldId="498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2250446515" sldId="499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863584992" sldId="501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778832207" sldId="502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3662599282" sldId="503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2069874693" sldId="504"/>
        </pc:sldMkLst>
      </pc:sldChg>
      <pc:sldChg chg="del">
        <pc:chgData name="望月 輝" userId="bb642c59-a450-49ff-950d-03be91319867" providerId="ADAL" clId="{A27D0346-B35B-443F-A8F7-E6A66F8F6321}" dt="2023-10-06T06:00:39.754" v="1439" actId="47"/>
        <pc:sldMkLst>
          <pc:docMk/>
          <pc:sldMk cId="938253044" sldId="505"/>
        </pc:sldMkLst>
      </pc:sldChg>
      <pc:sldChg chg="addSp delSp modSp add mod">
        <pc:chgData name="望月 輝" userId="bb642c59-a450-49ff-950d-03be91319867" providerId="ADAL" clId="{A27D0346-B35B-443F-A8F7-E6A66F8F6321}" dt="2023-10-11T06:03:43.231" v="5645" actId="20577"/>
        <pc:sldMkLst>
          <pc:docMk/>
          <pc:sldMk cId="2610554304" sldId="506"/>
        </pc:sldMkLst>
        <pc:spChg chg="mod">
          <ac:chgData name="望月 輝" userId="bb642c59-a450-49ff-950d-03be91319867" providerId="ADAL" clId="{A27D0346-B35B-443F-A8F7-E6A66F8F6321}" dt="2023-10-06T05:35:22.755" v="992" actId="20577"/>
          <ac:spMkLst>
            <pc:docMk/>
            <pc:sldMk cId="2610554304" sldId="506"/>
            <ac:spMk id="2" creationId="{F926ED30-694A-0002-D9E7-7A10C5742B5C}"/>
          </ac:spMkLst>
        </pc:spChg>
        <pc:spChg chg="mod">
          <ac:chgData name="望月 輝" userId="bb642c59-a450-49ff-950d-03be91319867" providerId="ADAL" clId="{A27D0346-B35B-443F-A8F7-E6A66F8F6321}" dt="2023-10-10T02:01:36.918" v="2026" actId="20577"/>
          <ac:spMkLst>
            <pc:docMk/>
            <pc:sldMk cId="2610554304" sldId="506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6:03:43.231" v="5645" actId="20577"/>
          <ac:spMkLst>
            <pc:docMk/>
            <pc:sldMk cId="2610554304" sldId="506"/>
            <ac:spMk id="5" creationId="{F28AB7CF-7981-C385-99FF-A6FE107203EF}"/>
          </ac:spMkLst>
        </pc:spChg>
        <pc:spChg chg="add mod">
          <ac:chgData name="望月 輝" userId="bb642c59-a450-49ff-950d-03be91319867" providerId="ADAL" clId="{A27D0346-B35B-443F-A8F7-E6A66F8F6321}" dt="2023-10-11T04:14:04.334" v="4743" actId="1037"/>
          <ac:spMkLst>
            <pc:docMk/>
            <pc:sldMk cId="2610554304" sldId="506"/>
            <ac:spMk id="6" creationId="{1B6F9EB1-2771-8AC3-5AB4-68683D0E7484}"/>
          </ac:spMkLst>
        </pc:spChg>
        <pc:spChg chg="del">
          <ac:chgData name="望月 輝" userId="bb642c59-a450-49ff-950d-03be91319867" providerId="ADAL" clId="{A27D0346-B35B-443F-A8F7-E6A66F8F6321}" dt="2023-10-06T05:35:40.697" v="993" actId="478"/>
          <ac:spMkLst>
            <pc:docMk/>
            <pc:sldMk cId="2610554304" sldId="506"/>
            <ac:spMk id="6" creationId="{FF1A2EEA-65C9-5CCC-6097-BA0CF9873EE9}"/>
          </ac:spMkLst>
        </pc:spChg>
        <pc:spChg chg="add mod">
          <ac:chgData name="望月 輝" userId="bb642c59-a450-49ff-950d-03be91319867" providerId="ADAL" clId="{A27D0346-B35B-443F-A8F7-E6A66F8F6321}" dt="2023-10-11T04:26:12.505" v="5027" actId="120"/>
          <ac:spMkLst>
            <pc:docMk/>
            <pc:sldMk cId="2610554304" sldId="506"/>
            <ac:spMk id="7" creationId="{CDB9D33B-47CE-CA1B-FA12-85E4E1D03FCE}"/>
          </ac:spMkLst>
        </pc:spChg>
        <pc:spChg chg="add del mod">
          <ac:chgData name="望月 輝" userId="bb642c59-a450-49ff-950d-03be91319867" providerId="ADAL" clId="{A27D0346-B35B-443F-A8F7-E6A66F8F6321}" dt="2023-10-10T02:02:18.845" v="2028" actId="478"/>
          <ac:spMkLst>
            <pc:docMk/>
            <pc:sldMk cId="2610554304" sldId="506"/>
            <ac:spMk id="8" creationId="{9F7DBD73-750E-C2DA-B59B-F9429E43884A}"/>
          </ac:spMkLst>
        </pc:spChg>
        <pc:spChg chg="add mod">
          <ac:chgData name="望月 輝" userId="bb642c59-a450-49ff-950d-03be91319867" providerId="ADAL" clId="{A27D0346-B35B-443F-A8F7-E6A66F8F6321}" dt="2023-10-11T04:14:04.334" v="4743" actId="1037"/>
          <ac:spMkLst>
            <pc:docMk/>
            <pc:sldMk cId="2610554304" sldId="506"/>
            <ac:spMk id="9" creationId="{F3C5E51D-8BF3-E389-A522-AE9E943D46D7}"/>
          </ac:spMkLst>
        </pc:spChg>
        <pc:picChg chg="add del mod">
          <ac:chgData name="望月 輝" userId="bb642c59-a450-49ff-950d-03be91319867" providerId="ADAL" clId="{A27D0346-B35B-443F-A8F7-E6A66F8F6321}" dt="2023-10-06T05:38:28.671" v="1010" actId="478"/>
          <ac:picMkLst>
            <pc:docMk/>
            <pc:sldMk cId="2610554304" sldId="506"/>
            <ac:picMk id="5" creationId="{6F2D0131-4506-0FFF-1C97-D22666205DDB}"/>
          </ac:picMkLst>
        </pc:picChg>
        <pc:picChg chg="add del mod">
          <ac:chgData name="望月 輝" userId="bb642c59-a450-49ff-950d-03be91319867" providerId="ADAL" clId="{A27D0346-B35B-443F-A8F7-E6A66F8F6321}" dt="2023-10-10T02:02:18.845" v="2028" actId="478"/>
          <ac:picMkLst>
            <pc:docMk/>
            <pc:sldMk cId="2610554304" sldId="506"/>
            <ac:picMk id="7" creationId="{547DCF1B-8AF6-1D2D-FE14-75439FCA667C}"/>
          </ac:picMkLst>
        </pc:picChg>
        <pc:picChg chg="add mod">
          <ac:chgData name="望月 輝" userId="bb642c59-a450-49ff-950d-03be91319867" providerId="ADAL" clId="{A27D0346-B35B-443F-A8F7-E6A66F8F6321}" dt="2023-10-11T04:14:04.334" v="4743" actId="1037"/>
          <ac:picMkLst>
            <pc:docMk/>
            <pc:sldMk cId="2610554304" sldId="506"/>
            <ac:picMk id="1026" creationId="{A11E38B8-846B-C860-031C-FA4671DE13E7}"/>
          </ac:picMkLst>
        </pc:picChg>
        <pc:picChg chg="add del mod">
          <ac:chgData name="望月 輝" userId="bb642c59-a450-49ff-950d-03be91319867" providerId="ADAL" clId="{A27D0346-B35B-443F-A8F7-E6A66F8F6321}" dt="2023-10-06T05:41:25.980" v="1148" actId="478"/>
          <ac:picMkLst>
            <pc:docMk/>
            <pc:sldMk cId="2610554304" sldId="506"/>
            <ac:picMk id="1027" creationId="{8C2B40CB-B7C5-F193-BD25-797B763C47E7}"/>
          </ac:picMkLst>
        </pc:picChg>
      </pc:sldChg>
      <pc:sldChg chg="addSp delSp modSp add mod">
        <pc:chgData name="望月 輝" userId="bb642c59-a450-49ff-950d-03be91319867" providerId="ADAL" clId="{A27D0346-B35B-443F-A8F7-E6A66F8F6321}" dt="2023-10-11T05:02:24.166" v="5267" actId="14100"/>
        <pc:sldMkLst>
          <pc:docMk/>
          <pc:sldMk cId="2495114538" sldId="507"/>
        </pc:sldMkLst>
        <pc:spChg chg="mod">
          <ac:chgData name="望月 輝" userId="bb642c59-a450-49ff-950d-03be91319867" providerId="ADAL" clId="{A27D0346-B35B-443F-A8F7-E6A66F8F6321}" dt="2023-10-06T05:43:11.240" v="1227" actId="20577"/>
          <ac:spMkLst>
            <pc:docMk/>
            <pc:sldMk cId="2495114538" sldId="507"/>
            <ac:spMk id="2" creationId="{F926ED30-694A-0002-D9E7-7A10C5742B5C}"/>
          </ac:spMkLst>
        </pc:spChg>
        <pc:spChg chg="mod">
          <ac:chgData name="望月 輝" userId="bb642c59-a450-49ff-950d-03be91319867" providerId="ADAL" clId="{A27D0346-B35B-443F-A8F7-E6A66F8F6321}" dt="2023-10-11T04:46:53.871" v="5172" actId="20577"/>
          <ac:spMkLst>
            <pc:docMk/>
            <pc:sldMk cId="2495114538" sldId="507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4:37:27.235" v="5101" actId="20577"/>
          <ac:spMkLst>
            <pc:docMk/>
            <pc:sldMk cId="2495114538" sldId="507"/>
            <ac:spMk id="6" creationId="{3242F790-46CA-98BA-B2E6-ABAF5894E697}"/>
          </ac:spMkLst>
        </pc:spChg>
        <pc:spChg chg="add mod">
          <ac:chgData name="望月 輝" userId="bb642c59-a450-49ff-950d-03be91319867" providerId="ADAL" clId="{A27D0346-B35B-443F-A8F7-E6A66F8F6321}" dt="2023-10-11T05:02:24.166" v="5267" actId="14100"/>
          <ac:spMkLst>
            <pc:docMk/>
            <pc:sldMk cId="2495114538" sldId="507"/>
            <ac:spMk id="7" creationId="{34B38066-CBB3-E58C-C835-A69362285412}"/>
          </ac:spMkLst>
        </pc:spChg>
        <pc:spChg chg="del">
          <ac:chgData name="望月 輝" userId="bb642c59-a450-49ff-950d-03be91319867" providerId="ADAL" clId="{A27D0346-B35B-443F-A8F7-E6A66F8F6321}" dt="2023-10-06T05:43:23.281" v="1229" actId="478"/>
          <ac:spMkLst>
            <pc:docMk/>
            <pc:sldMk cId="2495114538" sldId="507"/>
            <ac:spMk id="8" creationId="{9F7DBD73-750E-C2DA-B59B-F9429E43884A}"/>
          </ac:spMkLst>
        </pc:spChg>
        <pc:spChg chg="del">
          <ac:chgData name="望月 輝" userId="bb642c59-a450-49ff-950d-03be91319867" providerId="ADAL" clId="{A27D0346-B35B-443F-A8F7-E6A66F8F6321}" dt="2023-10-06T05:43:18.778" v="1228" actId="478"/>
          <ac:spMkLst>
            <pc:docMk/>
            <pc:sldMk cId="2495114538" sldId="507"/>
            <ac:spMk id="9" creationId="{F3C5E51D-8BF3-E389-A522-AE9E943D46D7}"/>
          </ac:spMkLst>
        </pc:spChg>
        <pc:picChg chg="add mod">
          <ac:chgData name="望月 輝" userId="bb642c59-a450-49ff-950d-03be91319867" providerId="ADAL" clId="{A27D0346-B35B-443F-A8F7-E6A66F8F6321}" dt="2023-10-11T04:30:47.865" v="5055" actId="1076"/>
          <ac:picMkLst>
            <pc:docMk/>
            <pc:sldMk cId="2495114538" sldId="507"/>
            <ac:picMk id="5" creationId="{D7F69187-4242-B581-05A8-D9D151731304}"/>
          </ac:picMkLst>
        </pc:picChg>
        <pc:picChg chg="del">
          <ac:chgData name="望月 輝" userId="bb642c59-a450-49ff-950d-03be91319867" providerId="ADAL" clId="{A27D0346-B35B-443F-A8F7-E6A66F8F6321}" dt="2023-10-06T05:43:18.778" v="1228" actId="478"/>
          <ac:picMkLst>
            <pc:docMk/>
            <pc:sldMk cId="2495114538" sldId="507"/>
            <ac:picMk id="7" creationId="{547DCF1B-8AF6-1D2D-FE14-75439FCA667C}"/>
          </ac:picMkLst>
        </pc:picChg>
        <pc:picChg chg="add mod">
          <ac:chgData name="望月 輝" userId="bb642c59-a450-49ff-950d-03be91319867" providerId="ADAL" clId="{A27D0346-B35B-443F-A8F7-E6A66F8F6321}" dt="2023-10-11T04:30:22" v="5051" actId="1076"/>
          <ac:picMkLst>
            <pc:docMk/>
            <pc:sldMk cId="2495114538" sldId="507"/>
            <ac:picMk id="8" creationId="{D696BDF6-C417-69A2-E4B9-0BAF75F52119}"/>
          </ac:picMkLst>
        </pc:picChg>
        <pc:picChg chg="del">
          <ac:chgData name="望月 輝" userId="bb642c59-a450-49ff-950d-03be91319867" providerId="ADAL" clId="{A27D0346-B35B-443F-A8F7-E6A66F8F6321}" dt="2023-10-06T05:43:18.778" v="1228" actId="478"/>
          <ac:picMkLst>
            <pc:docMk/>
            <pc:sldMk cId="2495114538" sldId="507"/>
            <ac:picMk id="1026" creationId="{A11E38B8-846B-C860-031C-FA4671DE13E7}"/>
          </ac:picMkLst>
        </pc:picChg>
        <pc:picChg chg="add del">
          <ac:chgData name="望月 輝" userId="bb642c59-a450-49ff-950d-03be91319867" providerId="ADAL" clId="{A27D0346-B35B-443F-A8F7-E6A66F8F6321}" dt="2023-10-06T05:44:47.912" v="1231"/>
          <ac:picMkLst>
            <pc:docMk/>
            <pc:sldMk cId="2495114538" sldId="507"/>
            <ac:picMk id="2050" creationId="{6C29AF92-3733-E01D-1336-AFED44A6B25C}"/>
          </ac:picMkLst>
        </pc:picChg>
      </pc:sldChg>
      <pc:sldChg chg="addSp delSp modSp add mod">
        <pc:chgData name="望月 輝" userId="bb642c59-a450-49ff-950d-03be91319867" providerId="ADAL" clId="{A27D0346-B35B-443F-A8F7-E6A66F8F6321}" dt="2023-10-11T05:56:06.330" v="5557" actId="14100"/>
        <pc:sldMkLst>
          <pc:docMk/>
          <pc:sldMk cId="3535355659" sldId="508"/>
        </pc:sldMkLst>
        <pc:spChg chg="mod">
          <ac:chgData name="望月 輝" userId="bb642c59-a450-49ff-950d-03be91319867" providerId="ADAL" clId="{A27D0346-B35B-443F-A8F7-E6A66F8F6321}" dt="2023-10-06T05:49:29.943" v="1289" actId="20577"/>
          <ac:spMkLst>
            <pc:docMk/>
            <pc:sldMk cId="3535355659" sldId="508"/>
            <ac:spMk id="2" creationId="{F926ED30-694A-0002-D9E7-7A10C5742B5C}"/>
          </ac:spMkLst>
        </pc:spChg>
        <pc:spChg chg="mod">
          <ac:chgData name="望月 輝" userId="bb642c59-a450-49ff-950d-03be91319867" providerId="ADAL" clId="{A27D0346-B35B-443F-A8F7-E6A66F8F6321}" dt="2023-10-06T05:50:09.825" v="1353" actId="20577"/>
          <ac:spMkLst>
            <pc:docMk/>
            <pc:sldMk cId="3535355659" sldId="508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5:55:33.302" v="5553" actId="1035"/>
          <ac:spMkLst>
            <pc:docMk/>
            <pc:sldMk cId="3535355659" sldId="508"/>
            <ac:spMk id="5" creationId="{96E06286-C0EA-6940-02AA-97744E91D949}"/>
          </ac:spMkLst>
        </pc:spChg>
        <pc:spChg chg="add mod">
          <ac:chgData name="望月 輝" userId="bb642c59-a450-49ff-950d-03be91319867" providerId="ADAL" clId="{A27D0346-B35B-443F-A8F7-E6A66F8F6321}" dt="2023-10-11T05:56:06.330" v="5557" actId="14100"/>
          <ac:spMkLst>
            <pc:docMk/>
            <pc:sldMk cId="3535355659" sldId="508"/>
            <ac:spMk id="6" creationId="{E88E84E4-AD50-14BA-6096-5C3AE07AB29C}"/>
          </ac:spMkLst>
        </pc:spChg>
        <pc:picChg chg="del">
          <ac:chgData name="望月 輝" userId="bb642c59-a450-49ff-950d-03be91319867" providerId="ADAL" clId="{A27D0346-B35B-443F-A8F7-E6A66F8F6321}" dt="2023-10-06T05:50:14.304" v="1354" actId="478"/>
          <ac:picMkLst>
            <pc:docMk/>
            <pc:sldMk cId="3535355659" sldId="508"/>
            <ac:picMk id="5" creationId="{D7F69187-4242-B581-05A8-D9D151731304}"/>
          </ac:picMkLst>
        </pc:picChg>
        <pc:picChg chg="add mod">
          <ac:chgData name="望月 輝" userId="bb642c59-a450-49ff-950d-03be91319867" providerId="ADAL" clId="{A27D0346-B35B-443F-A8F7-E6A66F8F6321}" dt="2023-10-10T04:55:10.469" v="3333" actId="1036"/>
          <ac:picMkLst>
            <pc:docMk/>
            <pc:sldMk cId="3535355659" sldId="508"/>
            <ac:picMk id="7" creationId="{6D98B0EA-897C-37E6-1993-4E14F5D27E7E}"/>
          </ac:picMkLst>
        </pc:picChg>
      </pc:sldChg>
      <pc:sldChg chg="addSp delSp modSp add del mod">
        <pc:chgData name="望月 輝" userId="bb642c59-a450-49ff-950d-03be91319867" providerId="ADAL" clId="{A27D0346-B35B-443F-A8F7-E6A66F8F6321}" dt="2023-10-11T06:40:24.677" v="5864" actId="47"/>
        <pc:sldMkLst>
          <pc:docMk/>
          <pc:sldMk cId="2110161114" sldId="509"/>
        </pc:sldMkLst>
        <pc:spChg chg="mod">
          <ac:chgData name="望月 輝" userId="bb642c59-a450-49ff-950d-03be91319867" providerId="ADAL" clId="{A27D0346-B35B-443F-A8F7-E6A66F8F6321}" dt="2023-10-06T05:57:21.384" v="1438" actId="20577"/>
          <ac:spMkLst>
            <pc:docMk/>
            <pc:sldMk cId="2110161114" sldId="509"/>
            <ac:spMk id="2" creationId="{F926ED30-694A-0002-D9E7-7A10C5742B5C}"/>
          </ac:spMkLst>
        </pc:spChg>
        <pc:spChg chg="del">
          <ac:chgData name="望月 輝" userId="bb642c59-a450-49ff-950d-03be91319867" providerId="ADAL" clId="{A27D0346-B35B-443F-A8F7-E6A66F8F6321}" dt="2023-10-06T06:02:05.638" v="1440" actId="478"/>
          <ac:spMkLst>
            <pc:docMk/>
            <pc:sldMk cId="2110161114" sldId="509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06T06:18:14.208" v="1790" actId="20577"/>
          <ac:spMkLst>
            <pc:docMk/>
            <pc:sldMk cId="2110161114" sldId="509"/>
            <ac:spMk id="5" creationId="{F8C468C9-7283-D969-EBB1-D6BD9310B13A}"/>
          </ac:spMkLst>
        </pc:spChg>
        <pc:picChg chg="add mod">
          <ac:chgData name="望月 輝" userId="bb642c59-a450-49ff-950d-03be91319867" providerId="ADAL" clId="{A27D0346-B35B-443F-A8F7-E6A66F8F6321}" dt="2023-10-11T02:05:34.743" v="4124" actId="1076"/>
          <ac:picMkLst>
            <pc:docMk/>
            <pc:sldMk cId="2110161114" sldId="509"/>
            <ac:picMk id="6" creationId="{757D5C4E-BBD4-9E8E-6E77-0ECCD923BC6D}"/>
          </ac:picMkLst>
        </pc:picChg>
        <pc:picChg chg="del">
          <ac:chgData name="望月 輝" userId="bb642c59-a450-49ff-950d-03be91319867" providerId="ADAL" clId="{A27D0346-B35B-443F-A8F7-E6A66F8F6321}" dt="2023-10-06T05:55:52.768" v="1387" actId="478"/>
          <ac:picMkLst>
            <pc:docMk/>
            <pc:sldMk cId="2110161114" sldId="509"/>
            <ac:picMk id="7" creationId="{6D98B0EA-897C-37E6-1993-4E14F5D27E7E}"/>
          </ac:picMkLst>
        </pc:picChg>
      </pc:sldChg>
      <pc:sldChg chg="delSp modSp add del mod">
        <pc:chgData name="望月 輝" userId="bb642c59-a450-49ff-950d-03be91319867" providerId="ADAL" clId="{A27D0346-B35B-443F-A8F7-E6A66F8F6321}" dt="2023-10-11T06:40:24.677" v="5864" actId="47"/>
        <pc:sldMkLst>
          <pc:docMk/>
          <pc:sldMk cId="1116483105" sldId="510"/>
        </pc:sldMkLst>
        <pc:spChg chg="mod">
          <ac:chgData name="望月 輝" userId="bb642c59-a450-49ff-950d-03be91319867" providerId="ADAL" clId="{A27D0346-B35B-443F-A8F7-E6A66F8F6321}" dt="2023-10-06T06:20:09.993" v="1872" actId="20577"/>
          <ac:spMkLst>
            <pc:docMk/>
            <pc:sldMk cId="1116483105" sldId="510"/>
            <ac:spMk id="2" creationId="{F926ED30-694A-0002-D9E7-7A10C5742B5C}"/>
          </ac:spMkLst>
        </pc:spChg>
        <pc:spChg chg="del">
          <ac:chgData name="望月 輝" userId="bb642c59-a450-49ff-950d-03be91319867" providerId="ADAL" clId="{A27D0346-B35B-443F-A8F7-E6A66F8F6321}" dt="2023-10-06T06:20:20.577" v="1874" actId="478"/>
          <ac:spMkLst>
            <pc:docMk/>
            <pc:sldMk cId="1116483105" sldId="510"/>
            <ac:spMk id="5" creationId="{F8C468C9-7283-D969-EBB1-D6BD9310B13A}"/>
          </ac:spMkLst>
        </pc:spChg>
        <pc:picChg chg="del">
          <ac:chgData name="望月 輝" userId="bb642c59-a450-49ff-950d-03be91319867" providerId="ADAL" clId="{A27D0346-B35B-443F-A8F7-E6A66F8F6321}" dt="2023-10-06T06:20:15.597" v="1873" actId="478"/>
          <ac:picMkLst>
            <pc:docMk/>
            <pc:sldMk cId="1116483105" sldId="510"/>
            <ac:picMk id="6" creationId="{757D5C4E-BBD4-9E8E-6E77-0ECCD923BC6D}"/>
          </ac:picMkLst>
        </pc:picChg>
      </pc:sldChg>
      <pc:sldChg chg="modSp add del mod">
        <pc:chgData name="望月 輝" userId="bb642c59-a450-49ff-950d-03be91319867" providerId="ADAL" clId="{A27D0346-B35B-443F-A8F7-E6A66F8F6321}" dt="2023-10-11T06:40:24.677" v="5864" actId="47"/>
        <pc:sldMkLst>
          <pc:docMk/>
          <pc:sldMk cId="2236691250" sldId="511"/>
        </pc:sldMkLst>
        <pc:spChg chg="mod">
          <ac:chgData name="望月 輝" userId="bb642c59-a450-49ff-950d-03be91319867" providerId="ADAL" clId="{A27D0346-B35B-443F-A8F7-E6A66F8F6321}" dt="2023-10-06T06:20:55.960" v="1918" actId="20577"/>
          <ac:spMkLst>
            <pc:docMk/>
            <pc:sldMk cId="2236691250" sldId="511"/>
            <ac:spMk id="2" creationId="{F926ED30-694A-0002-D9E7-7A10C5742B5C}"/>
          </ac:spMkLst>
        </pc:spChg>
      </pc:sldChg>
      <pc:sldChg chg="addSp delSp modSp add mod">
        <pc:chgData name="望月 輝" userId="bb642c59-a450-49ff-950d-03be91319867" providerId="ADAL" clId="{A27D0346-B35B-443F-A8F7-E6A66F8F6321}" dt="2023-10-11T04:28:34.259" v="5047" actId="14100"/>
        <pc:sldMkLst>
          <pc:docMk/>
          <pc:sldMk cId="3277445782" sldId="512"/>
        </pc:sldMkLst>
        <pc:spChg chg="del">
          <ac:chgData name="望月 輝" userId="bb642c59-a450-49ff-950d-03be91319867" providerId="ADAL" clId="{A27D0346-B35B-443F-A8F7-E6A66F8F6321}" dt="2023-10-10T02:02:56.346" v="2039" actId="478"/>
          <ac:spMkLst>
            <pc:docMk/>
            <pc:sldMk cId="3277445782" sldId="512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4:26:27.353" v="5029" actId="20577"/>
          <ac:spMkLst>
            <pc:docMk/>
            <pc:sldMk cId="3277445782" sldId="512"/>
            <ac:spMk id="4" creationId="{E153A218-14D7-9F20-72C2-7A650F4F5B18}"/>
          </ac:spMkLst>
        </pc:spChg>
        <pc:spChg chg="add mod">
          <ac:chgData name="望月 輝" userId="bb642c59-a450-49ff-950d-03be91319867" providerId="ADAL" clId="{A27D0346-B35B-443F-A8F7-E6A66F8F6321}" dt="2023-10-10T02:35:26.746" v="2810" actId="1035"/>
          <ac:spMkLst>
            <pc:docMk/>
            <pc:sldMk cId="3277445782" sldId="512"/>
            <ac:spMk id="5" creationId="{FE42CFD6-60F9-887B-B257-EAB85C44B966}"/>
          </ac:spMkLst>
        </pc:spChg>
        <pc:spChg chg="mod">
          <ac:chgData name="望月 輝" userId="bb642c59-a450-49ff-950d-03be91319867" providerId="ADAL" clId="{A27D0346-B35B-443F-A8F7-E6A66F8F6321}" dt="2023-10-10T02:03:54.786" v="2153" actId="20577"/>
          <ac:spMkLst>
            <pc:docMk/>
            <pc:sldMk cId="3277445782" sldId="512"/>
            <ac:spMk id="8" creationId="{9F7DBD73-750E-C2DA-B59B-F9429E43884A}"/>
          </ac:spMkLst>
        </pc:spChg>
        <pc:spChg chg="del">
          <ac:chgData name="望月 輝" userId="bb642c59-a450-49ff-950d-03be91319867" providerId="ADAL" clId="{A27D0346-B35B-443F-A8F7-E6A66F8F6321}" dt="2023-10-10T02:02:59.467" v="2040" actId="478"/>
          <ac:spMkLst>
            <pc:docMk/>
            <pc:sldMk cId="3277445782" sldId="512"/>
            <ac:spMk id="9" creationId="{F3C5E51D-8BF3-E389-A522-AE9E943D46D7}"/>
          </ac:spMkLst>
        </pc:spChg>
        <pc:picChg chg="add del">
          <ac:chgData name="望月 輝" userId="bb642c59-a450-49ff-950d-03be91319867" providerId="ADAL" clId="{A27D0346-B35B-443F-A8F7-E6A66F8F6321}" dt="2023-10-10T02:27:10.585" v="2619"/>
          <ac:picMkLst>
            <pc:docMk/>
            <pc:sldMk cId="3277445782" sldId="512"/>
            <ac:picMk id="6" creationId="{09AD8FD9-B663-89F7-9485-AA38280104D4}"/>
          </ac:picMkLst>
        </pc:picChg>
        <pc:picChg chg="mod">
          <ac:chgData name="望月 輝" userId="bb642c59-a450-49ff-950d-03be91319867" providerId="ADAL" clId="{A27D0346-B35B-443F-A8F7-E6A66F8F6321}" dt="2023-10-10T02:35:44.070" v="2855" actId="1036"/>
          <ac:picMkLst>
            <pc:docMk/>
            <pc:sldMk cId="3277445782" sldId="512"/>
            <ac:picMk id="7" creationId="{547DCF1B-8AF6-1D2D-FE14-75439FCA667C}"/>
          </ac:picMkLst>
        </pc:picChg>
        <pc:picChg chg="add mod">
          <ac:chgData name="望月 輝" userId="bb642c59-a450-49ff-950d-03be91319867" providerId="ADAL" clId="{A27D0346-B35B-443F-A8F7-E6A66F8F6321}" dt="2023-10-11T04:25:52.861" v="5018" actId="1036"/>
          <ac:picMkLst>
            <pc:docMk/>
            <pc:sldMk cId="3277445782" sldId="512"/>
            <ac:picMk id="10" creationId="{82CC17A8-C791-8988-B9E4-346DE179787D}"/>
          </ac:picMkLst>
        </pc:picChg>
        <pc:picChg chg="del">
          <ac:chgData name="望月 輝" userId="bb642c59-a450-49ff-950d-03be91319867" providerId="ADAL" clId="{A27D0346-B35B-443F-A8F7-E6A66F8F6321}" dt="2023-10-10T02:02:48.688" v="2038" actId="478"/>
          <ac:picMkLst>
            <pc:docMk/>
            <pc:sldMk cId="3277445782" sldId="512"/>
            <ac:picMk id="1026" creationId="{A11E38B8-846B-C860-031C-FA4671DE13E7}"/>
          </ac:picMkLst>
        </pc:picChg>
        <pc:cxnChg chg="add mod">
          <ac:chgData name="望月 輝" userId="bb642c59-a450-49ff-950d-03be91319867" providerId="ADAL" clId="{A27D0346-B35B-443F-A8F7-E6A66F8F6321}" dt="2023-10-11T04:28:34.259" v="5047" actId="14100"/>
          <ac:cxnSpMkLst>
            <pc:docMk/>
            <pc:sldMk cId="3277445782" sldId="512"/>
            <ac:cxnSpMk id="12" creationId="{0C942377-C495-1EE6-1649-F6E4C4783F18}"/>
          </ac:cxnSpMkLst>
        </pc:cxnChg>
        <pc:cxnChg chg="add mod">
          <ac:chgData name="望月 輝" userId="bb642c59-a450-49ff-950d-03be91319867" providerId="ADAL" clId="{A27D0346-B35B-443F-A8F7-E6A66F8F6321}" dt="2023-10-11T04:27:06.491" v="5033" actId="14100"/>
          <ac:cxnSpMkLst>
            <pc:docMk/>
            <pc:sldMk cId="3277445782" sldId="512"/>
            <ac:cxnSpMk id="16" creationId="{9E3F87A8-8BAC-464B-4F59-63371FA67007}"/>
          </ac:cxnSpMkLst>
        </pc:cxnChg>
      </pc:sldChg>
      <pc:sldChg chg="addSp delSp modSp add mod">
        <pc:chgData name="望月 輝" userId="bb642c59-a450-49ff-950d-03be91319867" providerId="ADAL" clId="{A27D0346-B35B-443F-A8F7-E6A66F8F6321}" dt="2023-10-11T05:18:35.128" v="5413" actId="20577"/>
        <pc:sldMkLst>
          <pc:docMk/>
          <pc:sldMk cId="3158293520" sldId="513"/>
        </pc:sldMkLst>
        <pc:spChg chg="mod">
          <ac:chgData name="望月 輝" userId="bb642c59-a450-49ff-950d-03be91319867" providerId="ADAL" clId="{A27D0346-B35B-443F-A8F7-E6A66F8F6321}" dt="2023-10-10T04:29:34.601" v="3084" actId="20577"/>
          <ac:spMkLst>
            <pc:docMk/>
            <pc:sldMk cId="3158293520" sldId="513"/>
            <ac:spMk id="4" creationId="{D2A19CA9-2937-68C9-EE71-9B88F386F4CD}"/>
          </ac:spMkLst>
        </pc:spChg>
        <pc:spChg chg="add mod">
          <ac:chgData name="望月 輝" userId="bb642c59-a450-49ff-950d-03be91319867" providerId="ADAL" clId="{A27D0346-B35B-443F-A8F7-E6A66F8F6321}" dt="2023-10-11T05:18:35.128" v="5413" actId="20577"/>
          <ac:spMkLst>
            <pc:docMk/>
            <pc:sldMk cId="3158293520" sldId="513"/>
            <ac:spMk id="5" creationId="{DFC0A14D-F6C0-05D4-85EE-623704E9983C}"/>
          </ac:spMkLst>
        </pc:spChg>
        <pc:spChg chg="mod">
          <ac:chgData name="望月 輝" userId="bb642c59-a450-49ff-950d-03be91319867" providerId="ADAL" clId="{A27D0346-B35B-443F-A8F7-E6A66F8F6321}" dt="2023-10-10T04:41:30.878" v="3204" actId="20577"/>
          <ac:spMkLst>
            <pc:docMk/>
            <pc:sldMk cId="3158293520" sldId="513"/>
            <ac:spMk id="6" creationId="{3242F790-46CA-98BA-B2E6-ABAF5894E697}"/>
          </ac:spMkLst>
        </pc:spChg>
        <pc:picChg chg="del">
          <ac:chgData name="望月 輝" userId="bb642c59-a450-49ff-950d-03be91319867" providerId="ADAL" clId="{A27D0346-B35B-443F-A8F7-E6A66F8F6321}" dt="2023-10-10T04:29:16.223" v="3029" actId="478"/>
          <ac:picMkLst>
            <pc:docMk/>
            <pc:sldMk cId="3158293520" sldId="513"/>
            <ac:picMk id="5" creationId="{D7F69187-4242-B581-05A8-D9D151731304}"/>
          </ac:picMkLst>
        </pc:picChg>
        <pc:picChg chg="del">
          <ac:chgData name="望月 輝" userId="bb642c59-a450-49ff-950d-03be91319867" providerId="ADAL" clId="{A27D0346-B35B-443F-A8F7-E6A66F8F6321}" dt="2023-10-10T04:29:13.860" v="3028" actId="478"/>
          <ac:picMkLst>
            <pc:docMk/>
            <pc:sldMk cId="3158293520" sldId="513"/>
            <ac:picMk id="8" creationId="{D696BDF6-C417-69A2-E4B9-0BAF75F52119}"/>
          </ac:picMkLst>
        </pc:picChg>
        <pc:picChg chg="add mod">
          <ac:chgData name="望月 輝" userId="bb642c59-a450-49ff-950d-03be91319867" providerId="ADAL" clId="{A27D0346-B35B-443F-A8F7-E6A66F8F6321}" dt="2023-10-11T05:02:42.168" v="5269" actId="1076"/>
          <ac:picMkLst>
            <pc:docMk/>
            <pc:sldMk cId="3158293520" sldId="513"/>
            <ac:picMk id="9" creationId="{835BC424-F332-0C04-9FCB-B4726E486148}"/>
          </ac:picMkLst>
        </pc:picChg>
      </pc:sldChg>
      <pc:sldChg chg="addSp delSp modSp add mod">
        <pc:chgData name="望月 輝" userId="bb642c59-a450-49ff-950d-03be91319867" providerId="ADAL" clId="{A27D0346-B35B-443F-A8F7-E6A66F8F6321}" dt="2023-10-11T02:09:21.745" v="4139" actId="1035"/>
        <pc:sldMkLst>
          <pc:docMk/>
          <pc:sldMk cId="4147329805" sldId="514"/>
        </pc:sldMkLst>
        <pc:spChg chg="mod">
          <ac:chgData name="望月 輝" userId="bb642c59-a450-49ff-950d-03be91319867" providerId="ADAL" clId="{A27D0346-B35B-443F-A8F7-E6A66F8F6321}" dt="2023-10-10T07:49:21.196" v="3806" actId="20577"/>
          <ac:spMkLst>
            <pc:docMk/>
            <pc:sldMk cId="4147329805" sldId="514"/>
            <ac:spMk id="2" creationId="{F926ED30-694A-0002-D9E7-7A10C5742B5C}"/>
          </ac:spMkLst>
        </pc:spChg>
        <pc:spChg chg="add mod">
          <ac:chgData name="望月 輝" userId="bb642c59-a450-49ff-950d-03be91319867" providerId="ADAL" clId="{A27D0346-B35B-443F-A8F7-E6A66F8F6321}" dt="2023-10-11T01:57:16.746" v="4072" actId="6549"/>
          <ac:spMkLst>
            <pc:docMk/>
            <pc:sldMk cId="4147329805" sldId="514"/>
            <ac:spMk id="4" creationId="{4A389B23-E5C9-59C9-4A57-85BD070498A5}"/>
          </ac:spMkLst>
        </pc:spChg>
        <pc:spChg chg="mod">
          <ac:chgData name="望月 輝" userId="bb642c59-a450-49ff-950d-03be91319867" providerId="ADAL" clId="{A27D0346-B35B-443F-A8F7-E6A66F8F6321}" dt="2023-10-11T02:06:57.650" v="4136" actId="20577"/>
          <ac:spMkLst>
            <pc:docMk/>
            <pc:sldMk cId="4147329805" sldId="514"/>
            <ac:spMk id="5" creationId="{F8C468C9-7283-D969-EBB1-D6BD9310B13A}"/>
          </ac:spMkLst>
        </pc:spChg>
        <pc:spChg chg="add mod">
          <ac:chgData name="望月 輝" userId="bb642c59-a450-49ff-950d-03be91319867" providerId="ADAL" clId="{A27D0346-B35B-443F-A8F7-E6A66F8F6321}" dt="2023-10-11T01:54:08.711" v="4071" actId="1036"/>
          <ac:spMkLst>
            <pc:docMk/>
            <pc:sldMk cId="4147329805" sldId="514"/>
            <ac:spMk id="8" creationId="{A034A447-574D-9A71-0A98-9B5C5E8B43B2}"/>
          </ac:spMkLst>
        </pc:spChg>
        <pc:spChg chg="add mod">
          <ac:chgData name="望月 輝" userId="bb642c59-a450-49ff-950d-03be91319867" providerId="ADAL" clId="{A27D0346-B35B-443F-A8F7-E6A66F8F6321}" dt="2023-10-11T02:09:21.745" v="4139" actId="1035"/>
          <ac:spMkLst>
            <pc:docMk/>
            <pc:sldMk cId="4147329805" sldId="514"/>
            <ac:spMk id="11" creationId="{79C75DC0-071D-B6EB-0C88-AD9EE894B30D}"/>
          </ac:spMkLst>
        </pc:spChg>
        <pc:picChg chg="del mod">
          <ac:chgData name="望月 輝" userId="bb642c59-a450-49ff-950d-03be91319867" providerId="ADAL" clId="{A27D0346-B35B-443F-A8F7-E6A66F8F6321}" dt="2023-10-10T07:37:32.118" v="3571" actId="478"/>
          <ac:picMkLst>
            <pc:docMk/>
            <pc:sldMk cId="4147329805" sldId="514"/>
            <ac:picMk id="6" creationId="{757D5C4E-BBD4-9E8E-6E77-0ECCD923BC6D}"/>
          </ac:picMkLst>
        </pc:picChg>
        <pc:picChg chg="add mod">
          <ac:chgData name="望月 輝" userId="bb642c59-a450-49ff-950d-03be91319867" providerId="ADAL" clId="{A27D0346-B35B-443F-A8F7-E6A66F8F6321}" dt="2023-10-10T08:00:19.582" v="3822" actId="1076"/>
          <ac:picMkLst>
            <pc:docMk/>
            <pc:sldMk cId="4147329805" sldId="514"/>
            <ac:picMk id="7" creationId="{BB498ED7-B304-313D-6B48-2BB7A55414AD}"/>
          </ac:picMkLst>
        </pc:picChg>
        <pc:picChg chg="add mod">
          <ac:chgData name="望月 輝" userId="bb642c59-a450-49ff-950d-03be91319867" providerId="ADAL" clId="{A27D0346-B35B-443F-A8F7-E6A66F8F6321}" dt="2023-10-11T01:52:23.907" v="4041" actId="1076"/>
          <ac:picMkLst>
            <pc:docMk/>
            <pc:sldMk cId="4147329805" sldId="514"/>
            <ac:picMk id="1026" creationId="{D4AF0EBA-56C4-4241-069A-171B1D80165D}"/>
          </ac:picMkLst>
        </pc:picChg>
        <pc:cxnChg chg="add mod">
          <ac:chgData name="望月 輝" userId="bb642c59-a450-49ff-950d-03be91319867" providerId="ADAL" clId="{A27D0346-B35B-443F-A8F7-E6A66F8F6321}" dt="2023-10-11T01:53:17.471" v="4045" actId="1582"/>
          <ac:cxnSpMkLst>
            <pc:docMk/>
            <pc:sldMk cId="4147329805" sldId="514"/>
            <ac:cxnSpMk id="9" creationId="{1959BA86-9A82-3742-7BF0-F8AF48A2F4FA}"/>
          </ac:cxnSpMkLst>
        </pc:cxnChg>
      </pc:sldChg>
      <pc:sldChg chg="addSp delSp modSp add mod">
        <pc:chgData name="望月 輝" userId="bb642c59-a450-49ff-950d-03be91319867" providerId="ADAL" clId="{A27D0346-B35B-443F-A8F7-E6A66F8F6321}" dt="2023-10-11T07:06:43.334" v="5884" actId="20577"/>
        <pc:sldMkLst>
          <pc:docMk/>
          <pc:sldMk cId="1593206040" sldId="515"/>
        </pc:sldMkLst>
        <pc:spChg chg="mod">
          <ac:chgData name="望月 輝" userId="bb642c59-a450-49ff-950d-03be91319867" providerId="ADAL" clId="{A27D0346-B35B-443F-A8F7-E6A66F8F6321}" dt="2023-10-11T07:06:43.334" v="5884" actId="20577"/>
          <ac:spMkLst>
            <pc:docMk/>
            <pc:sldMk cId="1593206040" sldId="515"/>
            <ac:spMk id="2" creationId="{F926ED30-694A-0002-D9E7-7A10C5742B5C}"/>
          </ac:spMkLst>
        </pc:spChg>
        <pc:spChg chg="add mod">
          <ac:chgData name="望月 輝" userId="bb642c59-a450-49ff-950d-03be91319867" providerId="ADAL" clId="{A27D0346-B35B-443F-A8F7-E6A66F8F6321}" dt="2023-10-11T07:06:10.632" v="5880" actId="20577"/>
          <ac:spMkLst>
            <pc:docMk/>
            <pc:sldMk cId="1593206040" sldId="515"/>
            <ac:spMk id="4" creationId="{01CDF1C2-191E-A0E7-43A4-4799ED0F41FB}"/>
          </ac:spMkLst>
        </pc:spChg>
        <pc:spChg chg="mod">
          <ac:chgData name="望月 輝" userId="bb642c59-a450-49ff-950d-03be91319867" providerId="ADAL" clId="{A27D0346-B35B-443F-A8F7-E6A66F8F6321}" dt="2023-10-11T06:39:47.714" v="5863" actId="20577"/>
          <ac:spMkLst>
            <pc:docMk/>
            <pc:sldMk cId="1593206040" sldId="515"/>
            <ac:spMk id="5" creationId="{F8C468C9-7283-D969-EBB1-D6BD9310B13A}"/>
          </ac:spMkLst>
        </pc:spChg>
        <pc:picChg chg="del mod">
          <ac:chgData name="望月 輝" userId="bb642c59-a450-49ff-950d-03be91319867" providerId="ADAL" clId="{A27D0346-B35B-443F-A8F7-E6A66F8F6321}" dt="2023-10-11T06:22:52.654" v="5651" actId="478"/>
          <ac:picMkLst>
            <pc:docMk/>
            <pc:sldMk cId="1593206040" sldId="515"/>
            <ac:picMk id="6" creationId="{757D5C4E-BBD4-9E8E-6E77-0ECCD923BC6D}"/>
          </ac:picMkLst>
        </pc:picChg>
        <pc:picChg chg="add mod">
          <ac:chgData name="望月 輝" userId="bb642c59-a450-49ff-950d-03be91319867" providerId="ADAL" clId="{A27D0346-B35B-443F-A8F7-E6A66F8F6321}" dt="2023-10-11T06:23:15.203" v="5654" actId="1076"/>
          <ac:picMkLst>
            <pc:docMk/>
            <pc:sldMk cId="1593206040" sldId="515"/>
            <ac:picMk id="7" creationId="{00236E71-C374-1ACC-7478-A77D85D42E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9" y="13"/>
            <a:ext cx="2950262" cy="496889"/>
          </a:xfrm>
          <a:prstGeom prst="rect">
            <a:avLst/>
          </a:prstGeom>
        </p:spPr>
        <p:txBody>
          <a:bodyPr vert="horz" lIns="91309" tIns="45655" rIns="91309" bIns="4565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353" y="13"/>
            <a:ext cx="2950262" cy="496889"/>
          </a:xfrm>
          <a:prstGeom prst="rect">
            <a:avLst/>
          </a:prstGeom>
        </p:spPr>
        <p:txBody>
          <a:bodyPr vert="horz" lIns="91309" tIns="45655" rIns="91309" bIns="45655" rtlCol="0"/>
          <a:lstStyle>
            <a:lvl1pPr algn="r">
              <a:defRPr sz="1200"/>
            </a:lvl1pPr>
          </a:lstStyle>
          <a:p>
            <a:fld id="{B2FC0D10-2171-4CA0-9F3D-E411C6492A0C}" type="datetimeFigureOut">
              <a:rPr kumimoji="1" lang="ja-JP" altLang="en-US" smtClean="0"/>
              <a:pPr/>
              <a:t>2024/10/21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9" y="9440874"/>
            <a:ext cx="2950262" cy="496887"/>
          </a:xfrm>
          <a:prstGeom prst="rect">
            <a:avLst/>
          </a:prstGeom>
        </p:spPr>
        <p:txBody>
          <a:bodyPr vert="horz" lIns="91309" tIns="45655" rIns="91309" bIns="4565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353" y="9440874"/>
            <a:ext cx="2950262" cy="496887"/>
          </a:xfrm>
          <a:prstGeom prst="rect">
            <a:avLst/>
          </a:prstGeom>
        </p:spPr>
        <p:txBody>
          <a:bodyPr vert="horz" lIns="91309" tIns="45655" rIns="91309" bIns="45655" rtlCol="0" anchor="b"/>
          <a:lstStyle>
            <a:lvl1pPr algn="r">
              <a:defRPr sz="1200"/>
            </a:lvl1pPr>
          </a:lstStyle>
          <a:p>
            <a:fld id="{7D785CAE-D343-4221-80D4-C06DE8311F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860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13"/>
            <a:ext cx="2950262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7" tIns="45652" rIns="91297" bIns="4565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3" y="13"/>
            <a:ext cx="2950262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7" tIns="45652" rIns="91297" bIns="456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239"/>
            <a:ext cx="544480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7" tIns="45652" rIns="91297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" y="9440874"/>
            <a:ext cx="29502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7" tIns="45652" rIns="91297" bIns="4565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3" y="9440874"/>
            <a:ext cx="29502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7" tIns="45652" rIns="91297" bIns="456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DC7C43-28CD-4651-B3D5-4A339A14DB3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957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724891" y="723900"/>
            <a:ext cx="6019800" cy="2209800"/>
          </a:xfrm>
        </p:spPr>
        <p:txBody>
          <a:bodyPr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724891" y="3538847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4950" y="3140015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984950" y="3140015"/>
            <a:ext cx="5184000" cy="36000"/>
          </a:xfrm>
          <a:prstGeom prst="rect">
            <a:avLst/>
          </a:prstGeom>
          <a:solidFill>
            <a:srgbClr val="00009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http://www.mccnet.co.jp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588" y="6538538"/>
            <a:ext cx="3019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110D-5E61-4D0A-893C-F2A3F1513C2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18138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18138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B3D26-532C-4B06-9AA4-CD4421B8233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4670E-F191-4439-8BD6-EF62CE5360A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8313" y="19891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59313" y="19891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8313" y="40084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59313" y="40084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AAF6-91FC-4557-A6BD-BF26BF0B6E2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タイトル、コンテンツ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59313" y="19891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59313" y="4008438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A27F-B09C-4451-AA85-6F3CCD02B9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D187B-CF5E-4270-99C2-2597260AB36C}" type="slidenum">
              <a:rPr lang="ja-JP" altLang="en-US" smtClean="0"/>
              <a:pPr>
                <a:defRPr/>
              </a:pPr>
              <a:t>‹#›</a:t>
            </a:fld>
            <a:r>
              <a:rPr lang="en-US" altLang="ja-JP" dirty="0"/>
              <a:t>-1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745D-CF37-4A70-99AC-95190FC8F4B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59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7EB0-80E1-4F30-A997-70AAA726478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C5CB-C9D4-4D48-99D9-51D8138A9D4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8BF6-1360-438C-ADCC-84753215CF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B907F-3132-4BE0-B886-079A1439519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7851-8CD0-4D29-9478-BE0D3F207EB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53F5-0035-41DD-A0D3-2DCBC8CF9D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 userDrawn="1"/>
        </p:nvSpPr>
        <p:spPr>
          <a:xfrm>
            <a:off x="0" y="0"/>
            <a:ext cx="9144000" cy="7481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5000">
                <a:srgbClr val="0099CC"/>
              </a:gs>
              <a:gs pos="51000">
                <a:srgbClr val="0033CC"/>
              </a:gs>
            </a:gsLst>
            <a:lin ang="5400000" scaled="0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12563"/>
            <a:ext cx="58578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03A8E84E-8A75-4A2C-BB65-20E9EB8A22B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60325" y="267200"/>
            <a:ext cx="82296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5377" name="Rectangle 17"/>
          <p:cNvSpPr>
            <a:spLocks noChangeArrowheads="1"/>
          </p:cNvSpPr>
          <p:nvPr userDrawn="1"/>
        </p:nvSpPr>
        <p:spPr bwMode="auto">
          <a:xfrm>
            <a:off x="1450" y="6464875"/>
            <a:ext cx="9144000" cy="3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ja-JP" altLang="en-US" sz="1000"/>
          </a:p>
        </p:txBody>
      </p:sp>
      <p:pic>
        <p:nvPicPr>
          <p:cNvPr id="1026" name="Picture 2" descr="http://www.mccnet.co.jp/images/logo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588" y="6538538"/>
            <a:ext cx="3019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ＭＳ Ｐゴシック" pitchFamily="50" charset="-128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Blip>
          <a:blip r:embed="rId17"/>
        </a:buBlip>
        <a:defRPr kumimoji="1" sz="2400">
          <a:solidFill>
            <a:schemeClr val="tx1"/>
          </a:solidFill>
          <a:latin typeface="ＭＳ Ｐゴシック" pitchFamily="50" charset="-128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ＭＳ Ｐゴシック" pitchFamily="50" charset="-128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ＭＳ Ｐゴシック" pitchFamily="50" charset="-128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400">
          <a:solidFill>
            <a:schemeClr val="tx1"/>
          </a:solidFill>
          <a:latin typeface="ＭＳ Ｐゴシック" pitchFamily="50" charset="-128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ＭＳ Ｐゴシック" pitchFamily="50" charset="-128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D014C2C-CFB7-855A-26D9-46C3ACC2A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B907F-3132-4BE0-B886-079A14395193}" type="slidenum">
              <a:rPr lang="ja-JP" altLang="en-US" smtClean="0"/>
              <a:pPr>
                <a:defRPr/>
              </a:pPr>
              <a:t>0</a:t>
            </a:fld>
            <a:endParaRPr lang="en-US" altLang="ja-JP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DAEEBEB-24F9-640F-B41F-34B5195A4A4D}"/>
              </a:ext>
            </a:extLst>
          </p:cNvPr>
          <p:cNvSpPr txBox="1">
            <a:spLocks/>
          </p:cNvSpPr>
          <p:nvPr/>
        </p:nvSpPr>
        <p:spPr>
          <a:xfrm>
            <a:off x="160325" y="129543"/>
            <a:ext cx="8229600" cy="56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ＭＳ Ｐゴシック" pitchFamily="50" charset="-128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システムイメージ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C8C8D6-E35C-236B-7810-7C0EC7F31D89}"/>
              </a:ext>
            </a:extLst>
          </p:cNvPr>
          <p:cNvSpPr/>
          <p:nvPr/>
        </p:nvSpPr>
        <p:spPr>
          <a:xfrm>
            <a:off x="439723" y="1244747"/>
            <a:ext cx="1851225" cy="339049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防災情報共有システム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DADDA4-6A9D-F32F-AD5F-3A24F25C6CDA}"/>
              </a:ext>
            </a:extLst>
          </p:cNvPr>
          <p:cNvSpPr/>
          <p:nvPr/>
        </p:nvSpPr>
        <p:spPr>
          <a:xfrm>
            <a:off x="235975" y="1039655"/>
            <a:ext cx="2419559" cy="1153365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11CA27-A752-51CF-F41A-DA717AE38CB5}"/>
              </a:ext>
            </a:extLst>
          </p:cNvPr>
          <p:cNvSpPr/>
          <p:nvPr/>
        </p:nvSpPr>
        <p:spPr>
          <a:xfrm>
            <a:off x="211282" y="871264"/>
            <a:ext cx="978513" cy="258370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クラウド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555DA89-EC27-DA37-9AE2-4035E0217F31}"/>
              </a:ext>
            </a:extLst>
          </p:cNvPr>
          <p:cNvSpPr/>
          <p:nvPr/>
        </p:nvSpPr>
        <p:spPr>
          <a:xfrm>
            <a:off x="211282" y="2988371"/>
            <a:ext cx="5398528" cy="1404228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C56FDD-2667-B2BD-75E6-3B2875665CE7}"/>
              </a:ext>
            </a:extLst>
          </p:cNvPr>
          <p:cNvSpPr/>
          <p:nvPr/>
        </p:nvSpPr>
        <p:spPr>
          <a:xfrm>
            <a:off x="385412" y="2842080"/>
            <a:ext cx="1855776" cy="28629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オンプレミス</a:t>
            </a:r>
            <a:r>
              <a:rPr kumimoji="1" lang="ja-JP" altLang="en-US" sz="1200" dirty="0"/>
              <a:t>（県庁内）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F03F90A-6322-BB8D-C104-5412F0ED155C}"/>
              </a:ext>
            </a:extLst>
          </p:cNvPr>
          <p:cNvSpPr/>
          <p:nvPr/>
        </p:nvSpPr>
        <p:spPr>
          <a:xfrm>
            <a:off x="550642" y="3334163"/>
            <a:ext cx="1331032" cy="298091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外部連携サーバ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0F284F-5E94-EF68-7DAE-0D08622E48FF}"/>
              </a:ext>
            </a:extLst>
          </p:cNvPr>
          <p:cNvSpPr/>
          <p:nvPr/>
        </p:nvSpPr>
        <p:spPr>
          <a:xfrm>
            <a:off x="262306" y="5176807"/>
            <a:ext cx="1582174" cy="48240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震度情報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ネットワークシステム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54DBBE-C89B-EEAF-2620-D5ED36E83B66}"/>
              </a:ext>
            </a:extLst>
          </p:cNvPr>
          <p:cNvSpPr/>
          <p:nvPr/>
        </p:nvSpPr>
        <p:spPr>
          <a:xfrm>
            <a:off x="1950065" y="5176803"/>
            <a:ext cx="1163626" cy="48240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河川砂防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情報</a:t>
            </a:r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90FAC47-2EE4-3056-D93A-01EE5AFDCB7D}"/>
              </a:ext>
            </a:extLst>
          </p:cNvPr>
          <p:cNvSpPr/>
          <p:nvPr/>
        </p:nvSpPr>
        <p:spPr>
          <a:xfrm>
            <a:off x="3245437" y="5180617"/>
            <a:ext cx="1494220" cy="48240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土砂災害危険個所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マップシステム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A47154-A2E8-D40F-8B85-9A555F2D92DD}"/>
              </a:ext>
            </a:extLst>
          </p:cNvPr>
          <p:cNvSpPr/>
          <p:nvPr/>
        </p:nvSpPr>
        <p:spPr>
          <a:xfrm>
            <a:off x="4869294" y="5159976"/>
            <a:ext cx="1372676" cy="48240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道路管理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ポータル</a:t>
            </a:r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6BFCCF9-B5E3-D8E8-C9F3-9AF5B596264E}"/>
              </a:ext>
            </a:extLst>
          </p:cNvPr>
          <p:cNvSpPr/>
          <p:nvPr/>
        </p:nvSpPr>
        <p:spPr>
          <a:xfrm>
            <a:off x="6366455" y="5160842"/>
            <a:ext cx="1007740" cy="47477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道路雪情報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3F82E8F-99FF-E6F9-AADF-9D735F6C37FE}"/>
              </a:ext>
            </a:extLst>
          </p:cNvPr>
          <p:cNvSpPr/>
          <p:nvPr/>
        </p:nvSpPr>
        <p:spPr>
          <a:xfrm>
            <a:off x="538847" y="3930683"/>
            <a:ext cx="1355380" cy="270202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内部連携サーバ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4577EB4-13BC-A1E5-A32E-813B081AD0C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5400000" flipH="1" flipV="1">
            <a:off x="647004" y="4607274"/>
            <a:ext cx="975922" cy="16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4CE1DED-50B9-1863-7E13-908A6F82FA15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16200000" flipV="1">
            <a:off x="1386249" y="4031173"/>
            <a:ext cx="975918" cy="13153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FCEC861-E49A-8381-DD5D-D00F7A9B370A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rot="16200000" flipV="1">
            <a:off x="2114676" y="3302746"/>
            <a:ext cx="979732" cy="27760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623138C-7CF8-CEE7-F685-A340FCE3B332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rot="16200000" flipV="1">
            <a:off x="2906540" y="2510883"/>
            <a:ext cx="959091" cy="43390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4EB30E7-DC7C-6D94-EC2A-0500DCBF842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3563453" y="1853970"/>
            <a:ext cx="959957" cy="56537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5955EED9-F7DA-638E-1B27-0C193A4E37A0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1067134" y="3781279"/>
            <a:ext cx="298429" cy="3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7726AD-B6D0-F49E-1074-F7C3B9CEC110}"/>
              </a:ext>
            </a:extLst>
          </p:cNvPr>
          <p:cNvSpPr/>
          <p:nvPr/>
        </p:nvSpPr>
        <p:spPr>
          <a:xfrm>
            <a:off x="8018139" y="5669783"/>
            <a:ext cx="1048129" cy="48240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秋田地方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気象台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F000AB75-0494-6D5F-B6E0-AD865BFFE240}"/>
              </a:ext>
            </a:extLst>
          </p:cNvPr>
          <p:cNvCxnSpPr>
            <a:cxnSpLocks/>
            <a:stCxn id="37" idx="2"/>
            <a:endCxn id="160" idx="2"/>
          </p:cNvCxnSpPr>
          <p:nvPr/>
        </p:nvCxnSpPr>
        <p:spPr>
          <a:xfrm rot="5400000">
            <a:off x="7697871" y="5366763"/>
            <a:ext cx="58906" cy="1629760"/>
          </a:xfrm>
          <a:prstGeom prst="bentConnector3">
            <a:avLst>
              <a:gd name="adj1" fmla="val 412965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A6F6946-F9A0-3395-1203-2C9CEBD01988}"/>
              </a:ext>
            </a:extLst>
          </p:cNvPr>
          <p:cNvSpPr/>
          <p:nvPr/>
        </p:nvSpPr>
        <p:spPr>
          <a:xfrm>
            <a:off x="4086353" y="1128625"/>
            <a:ext cx="1583011" cy="338388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東北電力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795B0C61-ACE4-2261-B302-AC2912BB3E97}"/>
              </a:ext>
            </a:extLst>
          </p:cNvPr>
          <p:cNvSpPr/>
          <p:nvPr/>
        </p:nvSpPr>
        <p:spPr>
          <a:xfrm>
            <a:off x="4077281" y="1528440"/>
            <a:ext cx="1592084" cy="450793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AI</a:t>
            </a:r>
            <a:r>
              <a:rPr kumimoji="1" lang="ja-JP" altLang="en-US" sz="1200" dirty="0">
                <a:solidFill>
                  <a:schemeClr val="tx1"/>
                </a:solidFill>
              </a:rPr>
              <a:t>防災・危機管理情報システム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248DAD42-90DD-31D5-F8FF-09EB0565A719}"/>
              </a:ext>
            </a:extLst>
          </p:cNvPr>
          <p:cNvSpPr/>
          <p:nvPr/>
        </p:nvSpPr>
        <p:spPr>
          <a:xfrm>
            <a:off x="5748067" y="1121681"/>
            <a:ext cx="1046507" cy="353131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ドローン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C365C88-0F31-B326-358E-081831F43D12}"/>
              </a:ext>
            </a:extLst>
          </p:cNvPr>
          <p:cNvSpPr/>
          <p:nvPr/>
        </p:nvSpPr>
        <p:spPr>
          <a:xfrm>
            <a:off x="5735795" y="1524580"/>
            <a:ext cx="1046507" cy="353131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SNS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ECFE8BC-04F9-54F4-118C-57C284BC80FA}"/>
              </a:ext>
            </a:extLst>
          </p:cNvPr>
          <p:cNvSpPr/>
          <p:nvPr/>
        </p:nvSpPr>
        <p:spPr>
          <a:xfrm>
            <a:off x="5730370" y="1936941"/>
            <a:ext cx="1046507" cy="353131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防災アプリ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01A8EC73-E93B-AE6E-3842-EE7F20FBED91}"/>
              </a:ext>
            </a:extLst>
          </p:cNvPr>
          <p:cNvSpPr/>
          <p:nvPr/>
        </p:nvSpPr>
        <p:spPr>
          <a:xfrm>
            <a:off x="6886118" y="1114979"/>
            <a:ext cx="1493912" cy="704068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消防庁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被害情報収集・共有システム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1392B06-DE3C-FBE2-E3F5-36C51CB72E0F}"/>
              </a:ext>
            </a:extLst>
          </p:cNvPr>
          <p:cNvSpPr/>
          <p:nvPr/>
        </p:nvSpPr>
        <p:spPr>
          <a:xfrm>
            <a:off x="6890210" y="1912495"/>
            <a:ext cx="1079599" cy="518950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一括配信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システム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946ACF88-E68D-191A-0DCD-7E167AC65717}"/>
              </a:ext>
            </a:extLst>
          </p:cNvPr>
          <p:cNvSpPr/>
          <p:nvPr/>
        </p:nvSpPr>
        <p:spPr>
          <a:xfrm>
            <a:off x="8068417" y="1886398"/>
            <a:ext cx="904505" cy="518950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緊急速報メール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D97EFEF0-7A6C-DB6F-8826-9884E5C7D162}"/>
              </a:ext>
            </a:extLst>
          </p:cNvPr>
          <p:cNvCxnSpPr>
            <a:cxnSpLocks/>
            <a:stCxn id="62" idx="3"/>
            <a:endCxn id="64" idx="0"/>
          </p:cNvCxnSpPr>
          <p:nvPr/>
        </p:nvCxnSpPr>
        <p:spPr>
          <a:xfrm>
            <a:off x="8380030" y="1467013"/>
            <a:ext cx="140640" cy="41938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A3FC5629-A9A7-2896-1B4C-A491A82A0256}"/>
              </a:ext>
            </a:extLst>
          </p:cNvPr>
          <p:cNvSpPr/>
          <p:nvPr/>
        </p:nvSpPr>
        <p:spPr>
          <a:xfrm>
            <a:off x="3934873" y="960022"/>
            <a:ext cx="5097043" cy="1518111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A6AE1F8-3467-6690-51BF-AD5ECB08C12D}"/>
              </a:ext>
            </a:extLst>
          </p:cNvPr>
          <p:cNvSpPr/>
          <p:nvPr/>
        </p:nvSpPr>
        <p:spPr>
          <a:xfrm>
            <a:off x="4029020" y="805076"/>
            <a:ext cx="1350210" cy="26801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外部サービス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E369ED38-BFA3-C6BC-5D31-AC526B59A370}"/>
              </a:ext>
            </a:extLst>
          </p:cNvPr>
          <p:cNvSpPr/>
          <p:nvPr/>
        </p:nvSpPr>
        <p:spPr>
          <a:xfrm>
            <a:off x="159018" y="5052878"/>
            <a:ext cx="7491531" cy="1303678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06AC656A-D145-C9D3-620D-8AA813894358}"/>
              </a:ext>
            </a:extLst>
          </p:cNvPr>
          <p:cNvSpPr/>
          <p:nvPr/>
        </p:nvSpPr>
        <p:spPr>
          <a:xfrm>
            <a:off x="128952" y="4830550"/>
            <a:ext cx="742277" cy="28629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他部局</a:t>
            </a:r>
            <a:endParaRPr kumimoji="1" lang="ja-JP" altLang="en-US" sz="120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B6ED9987-CD7C-1653-4645-9E0E53355398}"/>
              </a:ext>
            </a:extLst>
          </p:cNvPr>
          <p:cNvSpPr/>
          <p:nvPr/>
        </p:nvSpPr>
        <p:spPr>
          <a:xfrm>
            <a:off x="7845539" y="5407361"/>
            <a:ext cx="1263517" cy="889668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0D01A1E-53EA-9295-A92B-316C4EBFDBF7}"/>
              </a:ext>
            </a:extLst>
          </p:cNvPr>
          <p:cNvSpPr/>
          <p:nvPr/>
        </p:nvSpPr>
        <p:spPr>
          <a:xfrm>
            <a:off x="8337914" y="5239375"/>
            <a:ext cx="728354" cy="284068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気象庁</a:t>
            </a:r>
          </a:p>
        </p:txBody>
      </p:sp>
      <p:sp>
        <p:nvSpPr>
          <p:cNvPr id="154" name="四角形: 角を丸くする 153">
            <a:extLst>
              <a:ext uri="{FF2B5EF4-FFF2-40B4-BE49-F238E27FC236}">
                <a16:creationId xmlns:a16="http://schemas.microsoft.com/office/drawing/2014/main" id="{85B30312-0361-6AD0-BAF6-357879C4F5F5}"/>
              </a:ext>
            </a:extLst>
          </p:cNvPr>
          <p:cNvSpPr/>
          <p:nvPr/>
        </p:nvSpPr>
        <p:spPr>
          <a:xfrm>
            <a:off x="6366455" y="214600"/>
            <a:ext cx="1209141" cy="400364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構築対象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4B20E716-56AA-7EC9-0D1A-E9D61DEDE124}"/>
              </a:ext>
            </a:extLst>
          </p:cNvPr>
          <p:cNvSpPr/>
          <p:nvPr/>
        </p:nvSpPr>
        <p:spPr>
          <a:xfrm>
            <a:off x="7766972" y="191771"/>
            <a:ext cx="1082059" cy="423193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外部連携先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FB4EA83B-7107-885B-C0BA-4CC936789B33}"/>
              </a:ext>
            </a:extLst>
          </p:cNvPr>
          <p:cNvSpPr/>
          <p:nvPr/>
        </p:nvSpPr>
        <p:spPr>
          <a:xfrm>
            <a:off x="6408574" y="5736319"/>
            <a:ext cx="1007740" cy="474777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気象</a:t>
            </a:r>
            <a:r>
              <a:rPr lang="en-US" altLang="ja-JP" sz="1200" dirty="0">
                <a:solidFill>
                  <a:schemeClr val="tx1"/>
                </a:solidFill>
              </a:rPr>
              <a:t>XML</a:t>
            </a:r>
            <a:r>
              <a:rPr lang="ja-JP" altLang="en-US" sz="1200" dirty="0">
                <a:solidFill>
                  <a:schemeClr val="tx1"/>
                </a:solidFill>
              </a:rPr>
              <a:t>サーバ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84BC24C4-8829-8878-48CB-9E0FC4730DE7}"/>
              </a:ext>
            </a:extLst>
          </p:cNvPr>
          <p:cNvCxnSpPr>
            <a:cxnSpLocks/>
            <a:stCxn id="160" idx="3"/>
            <a:endCxn id="17" idx="2"/>
          </p:cNvCxnSpPr>
          <p:nvPr/>
        </p:nvCxnSpPr>
        <p:spPr>
          <a:xfrm flipH="1" flipV="1">
            <a:off x="1216537" y="4200885"/>
            <a:ext cx="6199777" cy="1772823"/>
          </a:xfrm>
          <a:prstGeom prst="bentConnector4">
            <a:avLst>
              <a:gd name="adj1" fmla="val -1403"/>
              <a:gd name="adj2" fmla="val 69673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9ECEE9A-17C3-145E-505E-3179F63C9CC1}"/>
              </a:ext>
            </a:extLst>
          </p:cNvPr>
          <p:cNvSpPr/>
          <p:nvPr/>
        </p:nvSpPr>
        <p:spPr>
          <a:xfrm>
            <a:off x="3394855" y="3526633"/>
            <a:ext cx="1817308" cy="508921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防災情報共有システム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（縮退版）</a:t>
            </a:r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6C8D19EB-EA47-6479-6DFE-D219BEAE7D91}"/>
              </a:ext>
            </a:extLst>
          </p:cNvPr>
          <p:cNvCxnSpPr>
            <a:cxnSpLocks/>
            <a:stCxn id="72" idx="1"/>
            <a:endCxn id="3" idx="3"/>
          </p:cNvCxnSpPr>
          <p:nvPr/>
        </p:nvCxnSpPr>
        <p:spPr>
          <a:xfrm rot="10800000">
            <a:off x="2290949" y="1414272"/>
            <a:ext cx="1643925" cy="304806"/>
          </a:xfrm>
          <a:prstGeom prst="bentConnector3">
            <a:avLst>
              <a:gd name="adj1" fmla="val 2523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FA0DC8BD-16C7-1C54-02CD-557AE2357B1D}"/>
              </a:ext>
            </a:extLst>
          </p:cNvPr>
          <p:cNvCxnSpPr>
            <a:cxnSpLocks/>
            <a:stCxn id="17" idx="3"/>
            <a:endCxn id="174" idx="1"/>
          </p:cNvCxnSpPr>
          <p:nvPr/>
        </p:nvCxnSpPr>
        <p:spPr>
          <a:xfrm flipV="1">
            <a:off x="1894227" y="3781094"/>
            <a:ext cx="1500628" cy="284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CAD96062-828A-F898-3733-B2AC05036FE3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 flipH="1" flipV="1">
            <a:off x="1365336" y="1583796"/>
            <a:ext cx="516338" cy="1899413"/>
          </a:xfrm>
          <a:prstGeom prst="bentConnector4">
            <a:avLst>
              <a:gd name="adj1" fmla="val -185948"/>
              <a:gd name="adj2" fmla="val 53923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6BCE063-F5ED-092C-04D8-4106A80BE3D1}"/>
              </a:ext>
            </a:extLst>
          </p:cNvPr>
          <p:cNvSpPr/>
          <p:nvPr/>
        </p:nvSpPr>
        <p:spPr>
          <a:xfrm>
            <a:off x="2358453" y="3080430"/>
            <a:ext cx="1033787" cy="298091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VPN</a:t>
            </a:r>
            <a:r>
              <a:rPr kumimoji="1" lang="ja-JP" altLang="en-US" sz="1200" dirty="0">
                <a:solidFill>
                  <a:schemeClr val="tx1"/>
                </a:solidFill>
              </a:rPr>
              <a:t>ルータ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182C6F1-DB8B-CB96-8A03-7CDC955E5A34}"/>
              </a:ext>
            </a:extLst>
          </p:cNvPr>
          <p:cNvSpPr/>
          <p:nvPr/>
        </p:nvSpPr>
        <p:spPr>
          <a:xfrm>
            <a:off x="836096" y="1775541"/>
            <a:ext cx="1033787" cy="298091"/>
          </a:xfrm>
          <a:prstGeom prst="roundRect">
            <a:avLst/>
          </a:prstGeom>
          <a:solidFill>
            <a:srgbClr val="FFFFCC"/>
          </a:solidFill>
          <a:ln w="12700">
            <a:solidFill>
              <a:srgbClr val="FFC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VPN</a:t>
            </a:r>
            <a:r>
              <a:rPr kumimoji="1" lang="ja-JP" altLang="en-US" sz="1200" dirty="0">
                <a:solidFill>
                  <a:schemeClr val="tx1"/>
                </a:solidFill>
              </a:rPr>
              <a:t>ルータ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967B63E-8F18-7A7E-94F0-7F933BD5CE4D}"/>
              </a:ext>
            </a:extLst>
          </p:cNvPr>
          <p:cNvSpPr/>
          <p:nvPr/>
        </p:nvSpPr>
        <p:spPr>
          <a:xfrm>
            <a:off x="7670412" y="3144288"/>
            <a:ext cx="1046507" cy="3531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業務用</a:t>
            </a:r>
            <a:r>
              <a:rPr lang="en-US" altLang="ja-JP" sz="1200" dirty="0">
                <a:solidFill>
                  <a:schemeClr val="tx1"/>
                </a:solidFill>
              </a:rPr>
              <a:t>PC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72D9C6-394C-9C03-83E9-F937359DF44D}"/>
              </a:ext>
            </a:extLst>
          </p:cNvPr>
          <p:cNvSpPr/>
          <p:nvPr/>
        </p:nvSpPr>
        <p:spPr>
          <a:xfrm>
            <a:off x="7665177" y="3913290"/>
            <a:ext cx="1046507" cy="442769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防災情報共有</a:t>
            </a:r>
            <a:r>
              <a:rPr kumimoji="1" lang="en-US" altLang="ja-JP" sz="12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69AB798-5B80-5251-9C57-2CAD2497D4CD}"/>
              </a:ext>
            </a:extLst>
          </p:cNvPr>
          <p:cNvCxnSpPr>
            <a:cxnSpLocks/>
            <a:stCxn id="15" idx="1"/>
            <a:endCxn id="174" idx="3"/>
          </p:cNvCxnSpPr>
          <p:nvPr/>
        </p:nvCxnSpPr>
        <p:spPr>
          <a:xfrm rot="10800000">
            <a:off x="5212163" y="3781095"/>
            <a:ext cx="2453014" cy="353581"/>
          </a:xfrm>
          <a:prstGeom prst="bentConnector3">
            <a:avLst>
              <a:gd name="adj1" fmla="val 38456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456579C-AD0E-E963-D8DE-F7656D803CF0}"/>
              </a:ext>
            </a:extLst>
          </p:cNvPr>
          <p:cNvSpPr/>
          <p:nvPr/>
        </p:nvSpPr>
        <p:spPr>
          <a:xfrm>
            <a:off x="974517" y="4526022"/>
            <a:ext cx="6092910" cy="34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防災行政通信</a:t>
            </a:r>
            <a:r>
              <a:rPr lang="en-US" altLang="ja-JP" sz="1200" dirty="0"/>
              <a:t>NW</a:t>
            </a:r>
            <a:endParaRPr kumimoji="1" lang="ja-JP" altLang="en-US" sz="12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5A01242-E74E-CFE8-E121-0FDFC0223FC9}"/>
              </a:ext>
            </a:extLst>
          </p:cNvPr>
          <p:cNvSpPr/>
          <p:nvPr/>
        </p:nvSpPr>
        <p:spPr>
          <a:xfrm>
            <a:off x="3365262" y="1335916"/>
            <a:ext cx="346222" cy="159548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C057E1F-034C-9DD5-7837-27E8A3F49F95}"/>
              </a:ext>
            </a:extLst>
          </p:cNvPr>
          <p:cNvSpPr/>
          <p:nvPr/>
        </p:nvSpPr>
        <p:spPr>
          <a:xfrm>
            <a:off x="7205686" y="2793585"/>
            <a:ext cx="1851280" cy="1786704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5B0D32C-168D-40C9-8A71-490C665EC357}"/>
              </a:ext>
            </a:extLst>
          </p:cNvPr>
          <p:cNvSpPr/>
          <p:nvPr/>
        </p:nvSpPr>
        <p:spPr>
          <a:xfrm>
            <a:off x="7435902" y="2672869"/>
            <a:ext cx="1350210" cy="26801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端末局</a:t>
            </a: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751314D-4FE2-984E-4671-8C38E89BFE4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748068" y="2742526"/>
            <a:ext cx="1922345" cy="578329"/>
          </a:xfrm>
          <a:prstGeom prst="bentConnector3">
            <a:avLst>
              <a:gd name="adj1" fmla="val 43556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3CE0CFA-2E46-C974-49D3-168911774614}"/>
              </a:ext>
            </a:extLst>
          </p:cNvPr>
          <p:cNvSpPr/>
          <p:nvPr/>
        </p:nvSpPr>
        <p:spPr>
          <a:xfrm>
            <a:off x="3371909" y="2593624"/>
            <a:ext cx="3340079" cy="33777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インターネット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01E6FFB-186D-53B4-4AD9-6029ED674BB8}"/>
              </a:ext>
            </a:extLst>
          </p:cNvPr>
          <p:cNvSpPr/>
          <p:nvPr/>
        </p:nvSpPr>
        <p:spPr>
          <a:xfrm>
            <a:off x="974517" y="2323581"/>
            <a:ext cx="890534" cy="39458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閉域網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VPN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21ED16B2-E91E-924B-749E-3D336426FE06}"/>
              </a:ext>
            </a:extLst>
          </p:cNvPr>
          <p:cNvSpPr/>
          <p:nvPr/>
        </p:nvSpPr>
        <p:spPr>
          <a:xfrm>
            <a:off x="5032151" y="187573"/>
            <a:ext cx="1046507" cy="42319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4D0F609-349E-8A88-1460-6EE2D0BD0F04}"/>
              </a:ext>
            </a:extLst>
          </p:cNvPr>
          <p:cNvSpPr/>
          <p:nvPr/>
        </p:nvSpPr>
        <p:spPr>
          <a:xfrm>
            <a:off x="6608664" y="3632254"/>
            <a:ext cx="470560" cy="11832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17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802ACA6-BE75-9718-DE7A-E2EFED500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B907F-3132-4BE0-B886-079A1439519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E1FD0F0-433A-BF1F-F564-DA799D994A70}"/>
              </a:ext>
            </a:extLst>
          </p:cNvPr>
          <p:cNvSpPr txBox="1">
            <a:spLocks/>
          </p:cNvSpPr>
          <p:nvPr/>
        </p:nvSpPr>
        <p:spPr>
          <a:xfrm>
            <a:off x="160325" y="129543"/>
            <a:ext cx="8229600" cy="56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ＭＳ Ｐゴシック" pitchFamily="50" charset="-128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ハードウェア条件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C17408-8E74-936B-A9C5-A74195E5D373}"/>
              </a:ext>
            </a:extLst>
          </p:cNvPr>
          <p:cNvSpPr txBox="1"/>
          <p:nvPr/>
        </p:nvSpPr>
        <p:spPr>
          <a:xfrm>
            <a:off x="279216" y="1110726"/>
            <a:ext cx="8742584" cy="313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・防災情報共有システム・・・クラウド上に構築。防災情報共有システムの各機能を実装。</a:t>
            </a:r>
            <a:endParaRPr kumimoji="1"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・防災情報共有システム（縮退版）・・・県庁内のオンプレミス環境に構築。インターネット接　　</a:t>
            </a:r>
            <a:endParaRPr lang="en-US" altLang="ja-JP" dirty="0"/>
          </a:p>
          <a:p>
            <a:pPr algn="l"/>
            <a:r>
              <a:rPr lang="ja-JP" altLang="en-US" dirty="0"/>
              <a:t>　　　　　　　　　　　　　　　　　　　　　　　続が断絶した場合でも最低限必要とする機能を実装。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・内部連携サーバ・・・防災行政通信ネットワーク上の外部システムから連携データを中継　　</a:t>
            </a:r>
            <a:endParaRPr lang="en-US" altLang="ja-JP" dirty="0"/>
          </a:p>
          <a:p>
            <a:pPr algn="l"/>
            <a:r>
              <a:rPr lang="ja-JP" altLang="en-US" dirty="0"/>
              <a:t>　　　　　　　　　　　　　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・外部連携サーバ・・・クラウド環境上の防災情報共有システムへ連携データを中継する。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・</a:t>
            </a:r>
            <a:r>
              <a:rPr lang="en-US" altLang="ja-JP" dirty="0"/>
              <a:t>VPN</a:t>
            </a:r>
            <a:r>
              <a:rPr lang="ja-JP" altLang="en-US" dirty="0"/>
              <a:t>ルータ・・・オンプレミスークラウド間を閉域網で接続するためのネットワーク機器。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513DF0-101D-FAB3-AA83-D2A4AD7B25B0}"/>
              </a:ext>
            </a:extLst>
          </p:cNvPr>
          <p:cNvSpPr txBox="1"/>
          <p:nvPr/>
        </p:nvSpPr>
        <p:spPr>
          <a:xfrm>
            <a:off x="279216" y="4521504"/>
            <a:ext cx="8742584" cy="147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※</a:t>
            </a:r>
            <a:r>
              <a:rPr lang="ja-JP" altLang="en-US" dirty="0"/>
              <a:t>各ハードウェアについては可用性を考慮して適宜冗長化すること。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上記ハードウェア以外にも各社の構成に合わせ、必要な機器は適宜追加すること。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en-US" altLang="ja-JP" dirty="0"/>
              <a:t>※VPN</a:t>
            </a:r>
            <a:r>
              <a:rPr lang="ja-JP" altLang="en-US" dirty="0"/>
              <a:t>の確保帯域は１００</a:t>
            </a:r>
            <a:r>
              <a:rPr lang="en-US" altLang="ja-JP" dirty="0"/>
              <a:t>Mbps</a:t>
            </a:r>
            <a:r>
              <a:rPr lang="ja-JP" altLang="en-US" dirty="0"/>
              <a:t>を想定する。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72029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285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FF0000"/>
          </a:solidFill>
        </a:ln>
      </a:spPr>
      <a:bodyPr wrap="none" rtlCol="0">
        <a:spAutoFit/>
      </a:bodyPr>
      <a:lstStyle>
        <a:defPPr>
          <a:defRPr kumimoji="1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CA993FD40AE7045A2364BCC2747F9BC" ma:contentTypeVersion="7" ma:contentTypeDescription="新しいドキュメントを作成します。" ma:contentTypeScope="" ma:versionID="90ec1e9bba964c7208ad966b0d357a6b">
  <xsd:schema xmlns:xsd="http://www.w3.org/2001/XMLSchema" xmlns:xs="http://www.w3.org/2001/XMLSchema" xmlns:p="http://schemas.microsoft.com/office/2006/metadata/properties" xmlns:ns2="aa60c4d9-95b5-45cd-83c8-b19d2f2893c8" targetNamespace="http://schemas.microsoft.com/office/2006/metadata/properties" ma:root="true" ma:fieldsID="167a43cba253616dd7724ad332158eaf" ns2:_="">
    <xsd:import namespace="aa60c4d9-95b5-45cd-83c8-b19d2f2893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0c4d9-95b5-45cd-83c8-b19d2f289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EF06F-E6E4-47CB-9510-BAA265BDC52D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aa60c4d9-95b5-45cd-83c8-b19d2f2893c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1E0A09E-9B8A-4BC4-A62D-CC392BF40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60c4d9-95b5-45cd-83c8-b19d2f2893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A89F5-FB99-43CA-BE45-850BB50AB9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45832</TotalTime>
  <Words>274</Words>
  <Application>Microsoft Office PowerPoint</Application>
  <PresentationFormat>画面に合わせる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メイリオ</vt:lpstr>
      <vt:lpstr>Arial</vt:lpstr>
      <vt:lpstr>Arial Black</vt:lpstr>
      <vt:lpstr>Times New Roman</vt:lpstr>
      <vt:lpstr>Wingdings</vt:lpstr>
      <vt:lpstr>Pixel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iwasaki</dc:creator>
  <cp:lastModifiedBy>望月 輝</cp:lastModifiedBy>
  <cp:revision>1869</cp:revision>
  <cp:lastPrinted>2022-12-14T13:18:11Z</cp:lastPrinted>
  <dcterms:created xsi:type="dcterms:W3CDTF">2010-01-07T04:31:54Z</dcterms:created>
  <dcterms:modified xsi:type="dcterms:W3CDTF">2024-10-21T06:59:00Z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0x0101001CA993FD40AE7045A2364BCC2747F9BC</vt:lpwstr>
  </property>
</Properties>
</file>